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87" r:id="rId5"/>
    <p:sldId id="288" r:id="rId6"/>
    <p:sldId id="289" r:id="rId7"/>
    <p:sldId id="290" r:id="rId8"/>
    <p:sldId id="291" r:id="rId9"/>
    <p:sldId id="292" r:id="rId10"/>
    <p:sldId id="259" r:id="rId11"/>
    <p:sldId id="293" r:id="rId12"/>
    <p:sldId id="294" r:id="rId13"/>
    <p:sldId id="295" r:id="rId14"/>
    <p:sldId id="296" r:id="rId15"/>
    <p:sldId id="297" r:id="rId16"/>
    <p:sldId id="298" r:id="rId17"/>
    <p:sldId id="260" r:id="rId18"/>
    <p:sldId id="299" r:id="rId19"/>
    <p:sldId id="275" r:id="rId20"/>
    <p:sldId id="300" r:id="rId21"/>
    <p:sldId id="301" r:id="rId22"/>
    <p:sldId id="302" r:id="rId23"/>
    <p:sldId id="261" r:id="rId24"/>
    <p:sldId id="268" r:id="rId25"/>
    <p:sldId id="270" r:id="rId26"/>
    <p:sldId id="279" r:id="rId27"/>
    <p:sldId id="285" r:id="rId28"/>
    <p:sldId id="282" r:id="rId29"/>
    <p:sldId id="272" r:id="rId30"/>
    <p:sldId id="26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2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564" y="102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11-4629-92E2-F0E8C0C0A063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11-4629-92E2-F0E8C0C0A06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11-4629-92E2-F0E8C0C0A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3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30-436F-9E1B-9056F07AC2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30-436F-9E1B-9056F07AC2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30-436F-9E1B-9056F07AC2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30-436F-9E1B-9056F07AC2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</c:v>
                </c:pt>
                <c:pt idx="1">
                  <c:v>0.65</c:v>
                </c:pt>
                <c:pt idx="2">
                  <c:v>0.9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30-436F-9E1B-9056F07AC2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1922975360"/>
        <c:axId val="-1922960128"/>
      </c:barChart>
      <c:catAx>
        <c:axId val="-19229753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-1922960128"/>
        <c:crosses val="autoZero"/>
        <c:auto val="1"/>
        <c:lblAlgn val="ctr"/>
        <c:lblOffset val="100"/>
        <c:noMultiLvlLbl val="0"/>
      </c:catAx>
      <c:valAx>
        <c:axId val="-19229601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192297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B4-437B-9895-22E116289C18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4-437B-9895-22E116289C1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B4-437B-9895-22E116289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F0-446B-AAD1-3DDD9DF2F3EF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F0-446B-AAD1-3DDD9DF2F3E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F0-446B-AAD1-3DDD9DF2F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C9-4038-A72B-763E28B9DB77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C9-4038-A72B-763E28B9DB7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C9-4038-A72B-763E28B9D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3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DB-403C-8CBF-8DE41528170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DB-403C-8CBF-8DE41528170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DB-403C-8CBF-8DE41528170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DB-403C-8CBF-8DE41528170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20A04F6-EDA0-49B2-839C-8DDC750C27F9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DB-403C-8CBF-8DE4152817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6667A3-04E8-4F95-9746-EF9EEC938277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DB-403C-8CBF-8DE4152817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8A3206-4F19-4546-9F41-97CB1CD37E75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4DB-403C-8CBF-8DE4152817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EE66792-2C84-4982-8D46-A39A5957A0E2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DB-403C-8CBF-8DE415281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0.92</c:v>
                </c:pt>
                <c:pt idx="2">
                  <c:v>0.6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DB-403C-8CBF-8DE4152817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01352464"/>
        <c:axId val="1801363344"/>
      </c:barChart>
      <c:catAx>
        <c:axId val="18013524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801363344"/>
        <c:crosses val="autoZero"/>
        <c:auto val="1"/>
        <c:lblAlgn val="ctr"/>
        <c:lblOffset val="100"/>
        <c:noMultiLvlLbl val="0"/>
      </c:catAx>
      <c:valAx>
        <c:axId val="18013633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0135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78-44F4-AC81-A6A1350DA262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78-44F4-AC81-A6A1350DA26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78-44F4-AC81-A6A1350DA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F1-4390-8947-C224FD402C5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F1-4390-8947-C224FD402C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53707E6-F4CB-4413-ACE9-E882236463ED}" type="CATEGORYNAME">
                      <a:rPr lang="zh-CN" altLang="en-US"/>
                      <a:pPr/>
                      <a:t>[类别名称]</a:t>
                    </a:fld>
                    <a:r>
                      <a:t>,</a:t>
                    </a:r>
                    <a:fld id="{D9AA0E9D-88F6-405E-9937-06737B3DC99F}" type="VALUE">
                      <a:rPr lang="zh-CN" altLang="en-US"/>
                      <a:pPr/>
                      <a:t>[值]</a:t>
                    </a:fld>
                    <a:endParaRPr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DF1-4390-8947-C224FD402C5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4CA7DD-547B-48C4-B07E-4B10997E5BD2}" type="CATEGORYNAME">
                      <a:rPr lang="zh-CN" altLang="en-US"/>
                      <a:pPr/>
                      <a:t>[类别名称]</a:t>
                    </a:fld>
                    <a:r>
                      <a:t>,</a:t>
                    </a:r>
                    <a:fld id="{C5113561-85CA-433E-ABB0-AB088751FE04}" type="VALUE">
                      <a:rPr lang="zh-CN" altLang="en-US"/>
                      <a:pPr/>
                      <a:t>[值]</a:t>
                    </a:fld>
                    <a:endParaRPr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DF1-4390-8947-C224FD402C5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7F23228-BA5E-4121-8B50-3495855988C6}" type="CATEGORYNAME">
                      <a:rPr lang="zh-CN" altLang="en-US"/>
                      <a:pPr/>
                      <a:t>[类别名称]</a:t>
                    </a:fld>
                    <a:r>
                      <a:t>,</a:t>
                    </a:r>
                    <a:fld id="{D5B0DAE4-6F15-41AC-A244-8FB6573A9FFA}" type="VALUE">
                      <a:rPr lang="zh-CN" altLang="en-US"/>
                      <a:pPr/>
                      <a:t>[值]</a:t>
                    </a:fld>
                    <a:endParaRPr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DF1-4390-8947-C224FD402C5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7B21D0-EE59-434F-B328-3890309A9F8C}" type="CATEGORYNAME">
                      <a:rPr lang="zh-CN" altLang="en-US"/>
                      <a:pPr/>
                      <a:t>[类别名称]</a:t>
                    </a:fld>
                    <a:r>
                      <a:t>,</a:t>
                    </a:r>
                    <a:fld id="{B9C0332A-8C04-45F2-A559-2CEC14CF95BB}" type="VALUE">
                      <a:rPr lang="zh-CN" altLang="en-US"/>
                      <a:pPr/>
                      <a:t>[值]</a:t>
                    </a:fld>
                    <a:endParaRPr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DF1-4390-8947-C224FD402C5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3A81FBB-E300-477B-92D0-BB135E280D87}" type="CATEGORYNAME">
                      <a:rPr lang="zh-CN" altLang="en-US"/>
                      <a:pPr/>
                      <a:t>[类别名称]</a:t>
                    </a:fld>
                    <a:r>
                      <a:t>,</a:t>
                    </a:r>
                    <a:fld id="{A4E5DD01-1F38-4954-85FA-9C2D58DC2B5A}" type="VALUE">
                      <a:rPr lang="zh-CN" altLang="en-US"/>
                      <a:pPr/>
                      <a:t>[值]</a:t>
                    </a:fld>
                    <a:endParaRPr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F1-4390-8947-C224FD402C5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ACC8C5D-846C-464D-B039-0AC704F1C4A5}" type="CATEGORYNAME">
                      <a:rPr lang="zh-CN" altLang="en-US"/>
                      <a:pPr/>
                      <a:t>[类别名称]</a:t>
                    </a:fld>
                    <a:r>
                      <a:t>,</a:t>
                    </a:r>
                    <a:fld id="{BE67F20A-1EF2-48CC-A741-8E2F9E0EA443}" type="VALUE">
                      <a:rPr lang="zh-CN" altLang="en-US"/>
                      <a:pPr/>
                      <a:t>[值]</a:t>
                    </a:fld>
                    <a:endParaRPr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F1-4390-8947-C224FD402C5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0.5</c:v>
                </c:pt>
                <c:pt idx="2">
                  <c:v>0.45</c:v>
                </c:pt>
                <c:pt idx="3">
                  <c:v>0.56999999999999995</c:v>
                </c:pt>
                <c:pt idx="4">
                  <c:v>0.78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F1-4390-8947-C224FD402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558000864"/>
        <c:axId val="1558013376"/>
      </c:barChart>
      <c:catAx>
        <c:axId val="1558000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8013376"/>
        <c:crosses val="autoZero"/>
        <c:auto val="1"/>
        <c:lblAlgn val="ctr"/>
        <c:lblOffset val="100"/>
        <c:noMultiLvlLbl val="0"/>
      </c:catAx>
      <c:valAx>
        <c:axId val="1558013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5800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pct5">
              <a:fgClr>
                <a:srgbClr val="2889D2"/>
              </a:fgClr>
              <a:bgClr>
                <a:srgbClr val="0170C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99-4FDA-8F6C-61065EFF87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99-4FDA-8F6C-61065EFF870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99-4FDA-8F6C-61065EFF870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99-4FDA-8F6C-61065EFF8703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0.8</c:v>
                </c:pt>
                <c:pt idx="2">
                  <c:v>0.3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99-4FDA-8F6C-61065EFF8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100"/>
        <c:axId val="-1922979168"/>
        <c:axId val="-1922985696"/>
      </c:barChart>
      <c:catAx>
        <c:axId val="-192297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922985696"/>
        <c:crosses val="autoZero"/>
        <c:auto val="1"/>
        <c:lblAlgn val="ctr"/>
        <c:lblOffset val="100"/>
        <c:noMultiLvlLbl val="0"/>
      </c:catAx>
      <c:valAx>
        <c:axId val="-1922985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92297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89-4DF5-9EB8-EBF2455C5206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89-4DF5-9EB8-EBF2455C520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9-4DF5-9EB8-EBF2455C5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5B6A0-BEE3-4A43-988B-FF211A316DB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173B9-46B4-466E-96F0-7A05CA615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148D7-2308-42BF-8A3B-BCE3019AC93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06BE1-8DA9-4EF7-9C93-FC0290F7AC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6BE1-8DA9-4EF7-9C93-FC0290F7AC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6BE1-8DA9-4EF7-9C93-FC0290F7ACC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5608-BBFE-4B64-AD81-F82688A411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556D-2ACB-4849-B7DC-96DAFC5964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5608-BBFE-4B64-AD81-F82688A411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556D-2ACB-4849-B7DC-96DAFC5964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5608-BBFE-4B64-AD81-F82688A411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556D-2ACB-4849-B7DC-96DAFC5964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5608-BBFE-4B64-AD81-F82688A411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556D-2ACB-4849-B7DC-96DAFC5964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5608-BBFE-4B64-AD81-F82688A411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556D-2ACB-4849-B7DC-96DAFC5964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5608-BBFE-4B64-AD81-F82688A411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556D-2ACB-4849-B7DC-96DAFC5964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5608-BBFE-4B64-AD81-F82688A411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556D-2ACB-4849-B7DC-96DAFC5964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5608-BBFE-4B64-AD81-F82688A411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556D-2ACB-4849-B7DC-96DAFC5964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5608-BBFE-4B64-AD81-F82688A411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556D-2ACB-4849-B7DC-96DAFC59648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8333" r="8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5608-BBFE-4B64-AD81-F82688A411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556D-2ACB-4849-B7DC-96DAFC5964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5608-BBFE-4B64-AD81-F82688A411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556D-2ACB-4849-B7DC-96DAFC5964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5608-BBFE-4B64-AD81-F82688A411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556D-2ACB-4849-B7DC-96DAFC596480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120926" y="365125"/>
            <a:ext cx="2232874" cy="392687"/>
            <a:chOff x="3159125" y="2914650"/>
            <a:chExt cx="5867400" cy="1031876"/>
          </a:xfrm>
        </p:grpSpPr>
        <p:sp>
          <p:nvSpPr>
            <p:cNvPr id="8" name="Freeform 5"/>
            <p:cNvSpPr/>
            <p:nvPr/>
          </p:nvSpPr>
          <p:spPr bwMode="auto">
            <a:xfrm>
              <a:off x="7432675" y="2954338"/>
              <a:ext cx="481013" cy="989013"/>
            </a:xfrm>
            <a:custGeom>
              <a:avLst/>
              <a:gdLst>
                <a:gd name="T0" fmla="*/ 0 w 161"/>
                <a:gd name="T1" fmla="*/ 0 h 330"/>
                <a:gd name="T2" fmla="*/ 35 w 161"/>
                <a:gd name="T3" fmla="*/ 0 h 330"/>
                <a:gd name="T4" fmla="*/ 35 w 161"/>
                <a:gd name="T5" fmla="*/ 269 h 330"/>
                <a:gd name="T6" fmla="*/ 42 w 161"/>
                <a:gd name="T7" fmla="*/ 288 h 330"/>
                <a:gd name="T8" fmla="*/ 56 w 161"/>
                <a:gd name="T9" fmla="*/ 294 h 330"/>
                <a:gd name="T10" fmla="*/ 124 w 161"/>
                <a:gd name="T11" fmla="*/ 294 h 330"/>
                <a:gd name="T12" fmla="*/ 124 w 161"/>
                <a:gd name="T13" fmla="*/ 264 h 330"/>
                <a:gd name="T14" fmla="*/ 161 w 161"/>
                <a:gd name="T15" fmla="*/ 264 h 330"/>
                <a:gd name="T16" fmla="*/ 161 w 161"/>
                <a:gd name="T17" fmla="*/ 329 h 330"/>
                <a:gd name="T18" fmla="*/ 161 w 161"/>
                <a:gd name="T19" fmla="*/ 329 h 330"/>
                <a:gd name="T20" fmla="*/ 161 w 161"/>
                <a:gd name="T21" fmla="*/ 330 h 330"/>
                <a:gd name="T22" fmla="*/ 57 w 161"/>
                <a:gd name="T23" fmla="*/ 330 h 330"/>
                <a:gd name="T24" fmla="*/ 48 w 161"/>
                <a:gd name="T25" fmla="*/ 330 h 330"/>
                <a:gd name="T26" fmla="*/ 20 w 161"/>
                <a:gd name="T27" fmla="*/ 321 h 330"/>
                <a:gd name="T28" fmla="*/ 2 w 161"/>
                <a:gd name="T29" fmla="*/ 295 h 330"/>
                <a:gd name="T30" fmla="*/ 0 w 161"/>
                <a:gd name="T31" fmla="*/ 276 h 330"/>
                <a:gd name="T32" fmla="*/ 0 w 161"/>
                <a:gd name="T33" fmla="*/ 0 h 330"/>
                <a:gd name="T34" fmla="*/ 0 w 161"/>
                <a:gd name="T3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330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89"/>
                    <a:pt x="35" y="179"/>
                    <a:pt x="35" y="269"/>
                  </a:cubicBezTo>
                  <a:cubicBezTo>
                    <a:pt x="35" y="278"/>
                    <a:pt x="37" y="284"/>
                    <a:pt x="42" y="288"/>
                  </a:cubicBezTo>
                  <a:cubicBezTo>
                    <a:pt x="46" y="292"/>
                    <a:pt x="51" y="294"/>
                    <a:pt x="56" y="294"/>
                  </a:cubicBezTo>
                  <a:cubicBezTo>
                    <a:pt x="124" y="294"/>
                    <a:pt x="124" y="294"/>
                    <a:pt x="124" y="294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1" y="329"/>
                    <a:pt x="161" y="329"/>
                    <a:pt x="161" y="329"/>
                  </a:cubicBezTo>
                  <a:cubicBezTo>
                    <a:pt x="161" y="329"/>
                    <a:pt x="161" y="329"/>
                    <a:pt x="161" y="329"/>
                  </a:cubicBezTo>
                  <a:cubicBezTo>
                    <a:pt x="161" y="330"/>
                    <a:pt x="161" y="330"/>
                    <a:pt x="161" y="330"/>
                  </a:cubicBezTo>
                  <a:cubicBezTo>
                    <a:pt x="57" y="330"/>
                    <a:pt x="57" y="330"/>
                    <a:pt x="57" y="330"/>
                  </a:cubicBezTo>
                  <a:cubicBezTo>
                    <a:pt x="48" y="330"/>
                    <a:pt x="48" y="330"/>
                    <a:pt x="48" y="330"/>
                  </a:cubicBezTo>
                  <a:cubicBezTo>
                    <a:pt x="38" y="330"/>
                    <a:pt x="29" y="327"/>
                    <a:pt x="20" y="321"/>
                  </a:cubicBezTo>
                  <a:cubicBezTo>
                    <a:pt x="11" y="315"/>
                    <a:pt x="5" y="306"/>
                    <a:pt x="2" y="295"/>
                  </a:cubicBezTo>
                  <a:cubicBezTo>
                    <a:pt x="1" y="292"/>
                    <a:pt x="0" y="286"/>
                    <a:pt x="0" y="2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6853238" y="2957513"/>
              <a:ext cx="458788" cy="104775"/>
            </a:xfrm>
            <a:custGeom>
              <a:avLst/>
              <a:gdLst>
                <a:gd name="T0" fmla="*/ 0 w 289"/>
                <a:gd name="T1" fmla="*/ 0 h 66"/>
                <a:gd name="T2" fmla="*/ 289 w 289"/>
                <a:gd name="T3" fmla="*/ 0 h 66"/>
                <a:gd name="T4" fmla="*/ 289 w 289"/>
                <a:gd name="T5" fmla="*/ 66 h 66"/>
                <a:gd name="T6" fmla="*/ 0 w 289"/>
                <a:gd name="T7" fmla="*/ 66 h 66"/>
                <a:gd name="T8" fmla="*/ 0 w 289"/>
                <a:gd name="T9" fmla="*/ 0 h 66"/>
                <a:gd name="T10" fmla="*/ 0 w 289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66">
                  <a:moveTo>
                    <a:pt x="0" y="0"/>
                  </a:moveTo>
                  <a:lnTo>
                    <a:pt x="289" y="0"/>
                  </a:lnTo>
                  <a:lnTo>
                    <a:pt x="289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951788" y="2957513"/>
              <a:ext cx="342900" cy="982663"/>
            </a:xfrm>
            <a:custGeom>
              <a:avLst/>
              <a:gdLst>
                <a:gd name="T0" fmla="*/ 40 w 115"/>
                <a:gd name="T1" fmla="*/ 0 h 328"/>
                <a:gd name="T2" fmla="*/ 76 w 115"/>
                <a:gd name="T3" fmla="*/ 0 h 328"/>
                <a:gd name="T4" fmla="*/ 76 w 115"/>
                <a:gd name="T5" fmla="*/ 54 h 328"/>
                <a:gd name="T6" fmla="*/ 115 w 115"/>
                <a:gd name="T7" fmla="*/ 54 h 328"/>
                <a:gd name="T8" fmla="*/ 115 w 115"/>
                <a:gd name="T9" fmla="*/ 90 h 328"/>
                <a:gd name="T10" fmla="*/ 76 w 115"/>
                <a:gd name="T11" fmla="*/ 90 h 328"/>
                <a:gd name="T12" fmla="*/ 76 w 115"/>
                <a:gd name="T13" fmla="*/ 292 h 328"/>
                <a:gd name="T14" fmla="*/ 115 w 115"/>
                <a:gd name="T15" fmla="*/ 292 h 328"/>
                <a:gd name="T16" fmla="*/ 115 w 115"/>
                <a:gd name="T17" fmla="*/ 328 h 328"/>
                <a:gd name="T18" fmla="*/ 0 w 115"/>
                <a:gd name="T19" fmla="*/ 328 h 328"/>
                <a:gd name="T20" fmla="*/ 0 w 115"/>
                <a:gd name="T21" fmla="*/ 292 h 328"/>
                <a:gd name="T22" fmla="*/ 40 w 115"/>
                <a:gd name="T23" fmla="*/ 292 h 328"/>
                <a:gd name="T24" fmla="*/ 40 w 115"/>
                <a:gd name="T25" fmla="*/ 90 h 328"/>
                <a:gd name="T26" fmla="*/ 0 w 115"/>
                <a:gd name="T27" fmla="*/ 90 h 328"/>
                <a:gd name="T28" fmla="*/ 0 w 115"/>
                <a:gd name="T29" fmla="*/ 54 h 328"/>
                <a:gd name="T30" fmla="*/ 40 w 115"/>
                <a:gd name="T31" fmla="*/ 54 h 328"/>
                <a:gd name="T32" fmla="*/ 40 w 115"/>
                <a:gd name="T33" fmla="*/ 0 h 328"/>
                <a:gd name="T34" fmla="*/ 40 w 115"/>
                <a:gd name="T3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328">
                  <a:moveTo>
                    <a:pt x="4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292"/>
                    <a:pt x="76" y="292"/>
                    <a:pt x="76" y="292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0" y="292"/>
                    <a:pt x="40" y="292"/>
                    <a:pt x="40" y="29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78"/>
                    <a:pt x="0" y="66"/>
                    <a:pt x="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8337550" y="2957513"/>
              <a:ext cx="688975" cy="989013"/>
            </a:xfrm>
            <a:custGeom>
              <a:avLst/>
              <a:gdLst>
                <a:gd name="T0" fmla="*/ 102 w 231"/>
                <a:gd name="T1" fmla="*/ 0 h 330"/>
                <a:gd name="T2" fmla="*/ 139 w 231"/>
                <a:gd name="T3" fmla="*/ 0 h 330"/>
                <a:gd name="T4" fmla="*/ 139 w 231"/>
                <a:gd name="T5" fmla="*/ 23 h 330"/>
                <a:gd name="T6" fmla="*/ 231 w 231"/>
                <a:gd name="T7" fmla="*/ 23 h 330"/>
                <a:gd name="T8" fmla="*/ 231 w 231"/>
                <a:gd name="T9" fmla="*/ 59 h 330"/>
                <a:gd name="T10" fmla="*/ 80 w 231"/>
                <a:gd name="T11" fmla="*/ 59 h 330"/>
                <a:gd name="T12" fmla="*/ 76 w 231"/>
                <a:gd name="T13" fmla="*/ 114 h 330"/>
                <a:gd name="T14" fmla="*/ 174 w 231"/>
                <a:gd name="T15" fmla="*/ 114 h 330"/>
                <a:gd name="T16" fmla="*/ 230 w 231"/>
                <a:gd name="T17" fmla="*/ 173 h 330"/>
                <a:gd name="T18" fmla="*/ 230 w 231"/>
                <a:gd name="T19" fmla="*/ 270 h 330"/>
                <a:gd name="T20" fmla="*/ 223 w 231"/>
                <a:gd name="T21" fmla="*/ 305 h 330"/>
                <a:gd name="T22" fmla="*/ 176 w 231"/>
                <a:gd name="T23" fmla="*/ 328 h 330"/>
                <a:gd name="T24" fmla="*/ 140 w 231"/>
                <a:gd name="T25" fmla="*/ 328 h 330"/>
                <a:gd name="T26" fmla="*/ 140 w 231"/>
                <a:gd name="T27" fmla="*/ 292 h 330"/>
                <a:gd name="T28" fmla="*/ 166 w 231"/>
                <a:gd name="T29" fmla="*/ 292 h 330"/>
                <a:gd name="T30" fmla="*/ 194 w 231"/>
                <a:gd name="T31" fmla="*/ 266 h 330"/>
                <a:gd name="T32" fmla="*/ 194 w 231"/>
                <a:gd name="T33" fmla="*/ 179 h 330"/>
                <a:gd name="T34" fmla="*/ 187 w 231"/>
                <a:gd name="T35" fmla="*/ 156 h 330"/>
                <a:gd name="T36" fmla="*/ 172 w 231"/>
                <a:gd name="T37" fmla="*/ 149 h 330"/>
                <a:gd name="T38" fmla="*/ 74 w 231"/>
                <a:gd name="T39" fmla="*/ 149 h 330"/>
                <a:gd name="T40" fmla="*/ 69 w 231"/>
                <a:gd name="T41" fmla="*/ 215 h 330"/>
                <a:gd name="T42" fmla="*/ 54 w 231"/>
                <a:gd name="T43" fmla="*/ 286 h 330"/>
                <a:gd name="T44" fmla="*/ 29 w 231"/>
                <a:gd name="T45" fmla="*/ 320 h 330"/>
                <a:gd name="T46" fmla="*/ 0 w 231"/>
                <a:gd name="T47" fmla="*/ 330 h 330"/>
                <a:gd name="T48" fmla="*/ 0 w 231"/>
                <a:gd name="T49" fmla="*/ 294 h 330"/>
                <a:gd name="T50" fmla="*/ 18 w 231"/>
                <a:gd name="T51" fmla="*/ 281 h 330"/>
                <a:gd name="T52" fmla="*/ 35 w 231"/>
                <a:gd name="T53" fmla="*/ 202 h 330"/>
                <a:gd name="T54" fmla="*/ 44 w 231"/>
                <a:gd name="T55" fmla="*/ 59 h 330"/>
                <a:gd name="T56" fmla="*/ 3 w 231"/>
                <a:gd name="T57" fmla="*/ 59 h 330"/>
                <a:gd name="T58" fmla="*/ 3 w 231"/>
                <a:gd name="T59" fmla="*/ 23 h 330"/>
                <a:gd name="T60" fmla="*/ 102 w 231"/>
                <a:gd name="T61" fmla="*/ 23 h 330"/>
                <a:gd name="T62" fmla="*/ 102 w 231"/>
                <a:gd name="T63" fmla="*/ 0 h 330"/>
                <a:gd name="T64" fmla="*/ 102 w 231"/>
                <a:gd name="T6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1" h="330">
                  <a:moveTo>
                    <a:pt x="102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231" y="23"/>
                    <a:pt x="231" y="23"/>
                    <a:pt x="231" y="23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211" y="114"/>
                    <a:pt x="230" y="134"/>
                    <a:pt x="230" y="173"/>
                  </a:cubicBezTo>
                  <a:cubicBezTo>
                    <a:pt x="230" y="270"/>
                    <a:pt x="230" y="270"/>
                    <a:pt x="230" y="270"/>
                  </a:cubicBezTo>
                  <a:cubicBezTo>
                    <a:pt x="230" y="286"/>
                    <a:pt x="227" y="297"/>
                    <a:pt x="223" y="305"/>
                  </a:cubicBezTo>
                  <a:cubicBezTo>
                    <a:pt x="213" y="320"/>
                    <a:pt x="197" y="328"/>
                    <a:pt x="176" y="328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0" y="292"/>
                    <a:pt x="140" y="292"/>
                    <a:pt x="140" y="292"/>
                  </a:cubicBezTo>
                  <a:cubicBezTo>
                    <a:pt x="166" y="292"/>
                    <a:pt x="166" y="292"/>
                    <a:pt x="166" y="292"/>
                  </a:cubicBezTo>
                  <a:cubicBezTo>
                    <a:pt x="184" y="293"/>
                    <a:pt x="194" y="284"/>
                    <a:pt x="194" y="266"/>
                  </a:cubicBezTo>
                  <a:cubicBezTo>
                    <a:pt x="194" y="179"/>
                    <a:pt x="194" y="179"/>
                    <a:pt x="194" y="179"/>
                  </a:cubicBezTo>
                  <a:cubicBezTo>
                    <a:pt x="194" y="167"/>
                    <a:pt x="191" y="160"/>
                    <a:pt x="187" y="156"/>
                  </a:cubicBezTo>
                  <a:cubicBezTo>
                    <a:pt x="182" y="151"/>
                    <a:pt x="177" y="149"/>
                    <a:pt x="172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67" y="242"/>
                    <a:pt x="62" y="266"/>
                    <a:pt x="54" y="286"/>
                  </a:cubicBezTo>
                  <a:cubicBezTo>
                    <a:pt x="48" y="301"/>
                    <a:pt x="40" y="312"/>
                    <a:pt x="29" y="320"/>
                  </a:cubicBezTo>
                  <a:cubicBezTo>
                    <a:pt x="23" y="324"/>
                    <a:pt x="14" y="327"/>
                    <a:pt x="0" y="33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9" y="290"/>
                    <a:pt x="14" y="286"/>
                    <a:pt x="18" y="281"/>
                  </a:cubicBezTo>
                  <a:cubicBezTo>
                    <a:pt x="27" y="267"/>
                    <a:pt x="32" y="241"/>
                    <a:pt x="35" y="202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853238" y="3127375"/>
              <a:ext cx="458788" cy="815975"/>
            </a:xfrm>
            <a:custGeom>
              <a:avLst/>
              <a:gdLst>
                <a:gd name="T0" fmla="*/ 0 w 289"/>
                <a:gd name="T1" fmla="*/ 0 h 514"/>
                <a:gd name="T2" fmla="*/ 289 w 289"/>
                <a:gd name="T3" fmla="*/ 0 h 514"/>
                <a:gd name="T4" fmla="*/ 289 w 289"/>
                <a:gd name="T5" fmla="*/ 66 h 514"/>
                <a:gd name="T6" fmla="*/ 179 w 289"/>
                <a:gd name="T7" fmla="*/ 66 h 514"/>
                <a:gd name="T8" fmla="*/ 179 w 289"/>
                <a:gd name="T9" fmla="*/ 514 h 514"/>
                <a:gd name="T10" fmla="*/ 111 w 289"/>
                <a:gd name="T11" fmla="*/ 514 h 514"/>
                <a:gd name="T12" fmla="*/ 111 w 289"/>
                <a:gd name="T13" fmla="*/ 66 h 514"/>
                <a:gd name="T14" fmla="*/ 0 w 289"/>
                <a:gd name="T15" fmla="*/ 66 h 514"/>
                <a:gd name="T16" fmla="*/ 0 w 289"/>
                <a:gd name="T17" fmla="*/ 0 h 514"/>
                <a:gd name="T18" fmla="*/ 0 w 289"/>
                <a:gd name="T19" fmla="*/ 0 h 514"/>
                <a:gd name="T20" fmla="*/ 0 w 289"/>
                <a:gd name="T2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514">
                  <a:moveTo>
                    <a:pt x="0" y="0"/>
                  </a:moveTo>
                  <a:lnTo>
                    <a:pt x="289" y="0"/>
                  </a:lnTo>
                  <a:lnTo>
                    <a:pt x="289" y="66"/>
                  </a:lnTo>
                  <a:lnTo>
                    <a:pt x="179" y="66"/>
                  </a:lnTo>
                  <a:lnTo>
                    <a:pt x="179" y="514"/>
                  </a:lnTo>
                  <a:lnTo>
                    <a:pt x="111" y="514"/>
                  </a:lnTo>
                  <a:lnTo>
                    <a:pt x="111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2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840538" y="3309938"/>
              <a:ext cx="104775" cy="630238"/>
            </a:xfrm>
            <a:custGeom>
              <a:avLst/>
              <a:gdLst>
                <a:gd name="T0" fmla="*/ 7 w 35"/>
                <a:gd name="T1" fmla="*/ 0 h 210"/>
                <a:gd name="T2" fmla="*/ 35 w 35"/>
                <a:gd name="T3" fmla="*/ 0 h 210"/>
                <a:gd name="T4" fmla="*/ 35 w 35"/>
                <a:gd name="T5" fmla="*/ 172 h 210"/>
                <a:gd name="T6" fmla="*/ 25 w 35"/>
                <a:gd name="T7" fmla="*/ 199 h 210"/>
                <a:gd name="T8" fmla="*/ 0 w 35"/>
                <a:gd name="T9" fmla="*/ 210 h 210"/>
                <a:gd name="T10" fmla="*/ 0 w 35"/>
                <a:gd name="T11" fmla="*/ 183 h 210"/>
                <a:gd name="T12" fmla="*/ 6 w 35"/>
                <a:gd name="T13" fmla="*/ 180 h 210"/>
                <a:gd name="T14" fmla="*/ 7 w 35"/>
                <a:gd name="T15" fmla="*/ 169 h 210"/>
                <a:gd name="T16" fmla="*/ 7 w 35"/>
                <a:gd name="T17" fmla="*/ 0 h 210"/>
                <a:gd name="T18" fmla="*/ 7 w 35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210">
                  <a:moveTo>
                    <a:pt x="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83"/>
                    <a:pt x="31" y="192"/>
                    <a:pt x="25" y="199"/>
                  </a:cubicBezTo>
                  <a:cubicBezTo>
                    <a:pt x="18" y="206"/>
                    <a:pt x="10" y="209"/>
                    <a:pt x="0" y="21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3" y="182"/>
                    <a:pt x="5" y="181"/>
                    <a:pt x="6" y="180"/>
                  </a:cubicBezTo>
                  <a:cubicBezTo>
                    <a:pt x="6" y="179"/>
                    <a:pt x="6" y="176"/>
                    <a:pt x="7" y="16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7219950" y="3309938"/>
              <a:ext cx="87313" cy="622300"/>
            </a:xfrm>
            <a:custGeom>
              <a:avLst/>
              <a:gdLst>
                <a:gd name="T0" fmla="*/ 0 w 55"/>
                <a:gd name="T1" fmla="*/ 0 h 392"/>
                <a:gd name="T2" fmla="*/ 55 w 55"/>
                <a:gd name="T3" fmla="*/ 0 h 392"/>
                <a:gd name="T4" fmla="*/ 55 w 55"/>
                <a:gd name="T5" fmla="*/ 392 h 392"/>
                <a:gd name="T6" fmla="*/ 0 w 55"/>
                <a:gd name="T7" fmla="*/ 392 h 392"/>
                <a:gd name="T8" fmla="*/ 0 w 55"/>
                <a:gd name="T9" fmla="*/ 0 h 392"/>
                <a:gd name="T10" fmla="*/ 0 w 55"/>
                <a:gd name="T11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92">
                  <a:moveTo>
                    <a:pt x="0" y="0"/>
                  </a:moveTo>
                  <a:lnTo>
                    <a:pt x="55" y="0"/>
                  </a:lnTo>
                  <a:lnTo>
                    <a:pt x="55" y="392"/>
                  </a:lnTo>
                  <a:lnTo>
                    <a:pt x="0" y="3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5680075" y="2954338"/>
              <a:ext cx="1071563" cy="395288"/>
            </a:xfrm>
            <a:custGeom>
              <a:avLst/>
              <a:gdLst>
                <a:gd name="T0" fmla="*/ 319 w 359"/>
                <a:gd name="T1" fmla="*/ 0 h 132"/>
                <a:gd name="T2" fmla="*/ 355 w 359"/>
                <a:gd name="T3" fmla="*/ 0 h 132"/>
                <a:gd name="T4" fmla="*/ 345 w 359"/>
                <a:gd name="T5" fmla="*/ 27 h 132"/>
                <a:gd name="T6" fmla="*/ 321 w 359"/>
                <a:gd name="T7" fmla="*/ 42 h 132"/>
                <a:gd name="T8" fmla="*/ 321 w 359"/>
                <a:gd name="T9" fmla="*/ 72 h 132"/>
                <a:gd name="T10" fmla="*/ 328 w 359"/>
                <a:gd name="T11" fmla="*/ 72 h 132"/>
                <a:gd name="T12" fmla="*/ 345 w 359"/>
                <a:gd name="T13" fmla="*/ 78 h 132"/>
                <a:gd name="T14" fmla="*/ 357 w 359"/>
                <a:gd name="T15" fmla="*/ 94 h 132"/>
                <a:gd name="T16" fmla="*/ 359 w 359"/>
                <a:gd name="T17" fmla="*/ 113 h 132"/>
                <a:gd name="T18" fmla="*/ 359 w 359"/>
                <a:gd name="T19" fmla="*/ 132 h 132"/>
                <a:gd name="T20" fmla="*/ 323 w 359"/>
                <a:gd name="T21" fmla="*/ 132 h 132"/>
                <a:gd name="T22" fmla="*/ 323 w 359"/>
                <a:gd name="T23" fmla="*/ 121 h 132"/>
                <a:gd name="T24" fmla="*/ 320 w 359"/>
                <a:gd name="T25" fmla="*/ 110 h 132"/>
                <a:gd name="T26" fmla="*/ 302 w 359"/>
                <a:gd name="T27" fmla="*/ 108 h 132"/>
                <a:gd name="T28" fmla="*/ 58 w 359"/>
                <a:gd name="T29" fmla="*/ 108 h 132"/>
                <a:gd name="T30" fmla="*/ 39 w 359"/>
                <a:gd name="T31" fmla="*/ 110 h 132"/>
                <a:gd name="T32" fmla="*/ 36 w 359"/>
                <a:gd name="T33" fmla="*/ 118 h 132"/>
                <a:gd name="T34" fmla="*/ 36 w 359"/>
                <a:gd name="T35" fmla="*/ 132 h 132"/>
                <a:gd name="T36" fmla="*/ 0 w 359"/>
                <a:gd name="T37" fmla="*/ 132 h 132"/>
                <a:gd name="T38" fmla="*/ 0 w 359"/>
                <a:gd name="T39" fmla="*/ 104 h 132"/>
                <a:gd name="T40" fmla="*/ 13 w 359"/>
                <a:gd name="T41" fmla="*/ 78 h 132"/>
                <a:gd name="T42" fmla="*/ 33 w 359"/>
                <a:gd name="T43" fmla="*/ 72 h 132"/>
                <a:gd name="T44" fmla="*/ 33 w 359"/>
                <a:gd name="T45" fmla="*/ 44 h 132"/>
                <a:gd name="T46" fmla="*/ 6 w 359"/>
                <a:gd name="T47" fmla="*/ 44 h 132"/>
                <a:gd name="T48" fmla="*/ 6 w 359"/>
                <a:gd name="T49" fmla="*/ 8 h 132"/>
                <a:gd name="T50" fmla="*/ 297 w 359"/>
                <a:gd name="T51" fmla="*/ 8 h 132"/>
                <a:gd name="T52" fmla="*/ 315 w 359"/>
                <a:gd name="T53" fmla="*/ 7 h 132"/>
                <a:gd name="T54" fmla="*/ 319 w 359"/>
                <a:gd name="T55" fmla="*/ 0 h 132"/>
                <a:gd name="T56" fmla="*/ 70 w 359"/>
                <a:gd name="T57" fmla="*/ 44 h 132"/>
                <a:gd name="T58" fmla="*/ 70 w 359"/>
                <a:gd name="T59" fmla="*/ 72 h 132"/>
                <a:gd name="T60" fmla="*/ 157 w 359"/>
                <a:gd name="T61" fmla="*/ 72 h 132"/>
                <a:gd name="T62" fmla="*/ 157 w 359"/>
                <a:gd name="T63" fmla="*/ 44 h 132"/>
                <a:gd name="T64" fmla="*/ 70 w 359"/>
                <a:gd name="T65" fmla="*/ 44 h 132"/>
                <a:gd name="T66" fmla="*/ 70 w 359"/>
                <a:gd name="T67" fmla="*/ 44 h 132"/>
                <a:gd name="T68" fmla="*/ 193 w 359"/>
                <a:gd name="T69" fmla="*/ 44 h 132"/>
                <a:gd name="T70" fmla="*/ 193 w 359"/>
                <a:gd name="T71" fmla="*/ 72 h 132"/>
                <a:gd name="T72" fmla="*/ 285 w 359"/>
                <a:gd name="T73" fmla="*/ 72 h 132"/>
                <a:gd name="T74" fmla="*/ 285 w 359"/>
                <a:gd name="T75" fmla="*/ 44 h 132"/>
                <a:gd name="T76" fmla="*/ 193 w 359"/>
                <a:gd name="T77" fmla="*/ 44 h 132"/>
                <a:gd name="T78" fmla="*/ 193 w 359"/>
                <a:gd name="T79" fmla="*/ 4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9" h="132">
                  <a:moveTo>
                    <a:pt x="319" y="0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354" y="11"/>
                    <a:pt x="351" y="20"/>
                    <a:pt x="345" y="27"/>
                  </a:cubicBezTo>
                  <a:cubicBezTo>
                    <a:pt x="340" y="34"/>
                    <a:pt x="332" y="39"/>
                    <a:pt x="321" y="42"/>
                  </a:cubicBezTo>
                  <a:cubicBezTo>
                    <a:pt x="321" y="72"/>
                    <a:pt x="321" y="72"/>
                    <a:pt x="321" y="72"/>
                  </a:cubicBezTo>
                  <a:cubicBezTo>
                    <a:pt x="328" y="72"/>
                    <a:pt x="328" y="72"/>
                    <a:pt x="328" y="72"/>
                  </a:cubicBezTo>
                  <a:cubicBezTo>
                    <a:pt x="333" y="72"/>
                    <a:pt x="338" y="74"/>
                    <a:pt x="345" y="78"/>
                  </a:cubicBezTo>
                  <a:cubicBezTo>
                    <a:pt x="351" y="81"/>
                    <a:pt x="355" y="87"/>
                    <a:pt x="357" y="94"/>
                  </a:cubicBezTo>
                  <a:cubicBezTo>
                    <a:pt x="358" y="97"/>
                    <a:pt x="359" y="103"/>
                    <a:pt x="359" y="113"/>
                  </a:cubicBezTo>
                  <a:cubicBezTo>
                    <a:pt x="359" y="119"/>
                    <a:pt x="359" y="125"/>
                    <a:pt x="359" y="132"/>
                  </a:cubicBezTo>
                  <a:cubicBezTo>
                    <a:pt x="323" y="132"/>
                    <a:pt x="323" y="132"/>
                    <a:pt x="323" y="132"/>
                  </a:cubicBezTo>
                  <a:cubicBezTo>
                    <a:pt x="323" y="121"/>
                    <a:pt x="323" y="121"/>
                    <a:pt x="323" y="121"/>
                  </a:cubicBezTo>
                  <a:cubicBezTo>
                    <a:pt x="323" y="115"/>
                    <a:pt x="322" y="112"/>
                    <a:pt x="320" y="110"/>
                  </a:cubicBezTo>
                  <a:cubicBezTo>
                    <a:pt x="318" y="108"/>
                    <a:pt x="312" y="108"/>
                    <a:pt x="302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47" y="108"/>
                    <a:pt x="41" y="108"/>
                    <a:pt x="39" y="110"/>
                  </a:cubicBezTo>
                  <a:cubicBezTo>
                    <a:pt x="37" y="112"/>
                    <a:pt x="36" y="114"/>
                    <a:pt x="36" y="11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93"/>
                    <a:pt x="5" y="84"/>
                    <a:pt x="13" y="78"/>
                  </a:cubicBezTo>
                  <a:cubicBezTo>
                    <a:pt x="19" y="74"/>
                    <a:pt x="26" y="72"/>
                    <a:pt x="33" y="72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97" y="8"/>
                    <a:pt x="297" y="8"/>
                    <a:pt x="297" y="8"/>
                  </a:cubicBezTo>
                  <a:cubicBezTo>
                    <a:pt x="308" y="8"/>
                    <a:pt x="314" y="8"/>
                    <a:pt x="315" y="7"/>
                  </a:cubicBezTo>
                  <a:cubicBezTo>
                    <a:pt x="317" y="6"/>
                    <a:pt x="318" y="3"/>
                    <a:pt x="319" y="0"/>
                  </a:cubicBezTo>
                  <a:close/>
                  <a:moveTo>
                    <a:pt x="70" y="44"/>
                  </a:moveTo>
                  <a:cubicBezTo>
                    <a:pt x="70" y="72"/>
                    <a:pt x="70" y="72"/>
                    <a:pt x="70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lose/>
                  <a:moveTo>
                    <a:pt x="193" y="44"/>
                  </a:moveTo>
                  <a:cubicBezTo>
                    <a:pt x="193" y="72"/>
                    <a:pt x="193" y="72"/>
                    <a:pt x="193" y="72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85" y="44"/>
                    <a:pt x="285" y="44"/>
                    <a:pt x="285" y="44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3" y="44"/>
                    <a:pt x="193" y="44"/>
                    <a:pt x="193" y="44"/>
                  </a:cubicBezTo>
                  <a:close/>
                </a:path>
              </a:pathLst>
            </a:custGeom>
            <a:solidFill>
              <a:srgbClr val="D602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4884738" y="2959100"/>
              <a:ext cx="669925" cy="511175"/>
            </a:xfrm>
            <a:custGeom>
              <a:avLst/>
              <a:gdLst>
                <a:gd name="T0" fmla="*/ 94 w 224"/>
                <a:gd name="T1" fmla="*/ 0 h 170"/>
                <a:gd name="T2" fmla="*/ 130 w 224"/>
                <a:gd name="T3" fmla="*/ 0 h 170"/>
                <a:gd name="T4" fmla="*/ 130 w 224"/>
                <a:gd name="T5" fmla="*/ 18 h 170"/>
                <a:gd name="T6" fmla="*/ 224 w 224"/>
                <a:gd name="T7" fmla="*/ 18 h 170"/>
                <a:gd name="T8" fmla="*/ 224 w 224"/>
                <a:gd name="T9" fmla="*/ 54 h 170"/>
                <a:gd name="T10" fmla="*/ 130 w 224"/>
                <a:gd name="T11" fmla="*/ 54 h 170"/>
                <a:gd name="T12" fmla="*/ 130 w 224"/>
                <a:gd name="T13" fmla="*/ 75 h 170"/>
                <a:gd name="T14" fmla="*/ 186 w 224"/>
                <a:gd name="T15" fmla="*/ 75 h 170"/>
                <a:gd name="T16" fmla="*/ 215 w 224"/>
                <a:gd name="T17" fmla="*/ 84 h 170"/>
                <a:gd name="T18" fmla="*/ 224 w 224"/>
                <a:gd name="T19" fmla="*/ 105 h 170"/>
                <a:gd name="T20" fmla="*/ 224 w 224"/>
                <a:gd name="T21" fmla="*/ 170 h 170"/>
                <a:gd name="T22" fmla="*/ 189 w 224"/>
                <a:gd name="T23" fmla="*/ 170 h 170"/>
                <a:gd name="T24" fmla="*/ 189 w 224"/>
                <a:gd name="T25" fmla="*/ 127 h 170"/>
                <a:gd name="T26" fmla="*/ 185 w 224"/>
                <a:gd name="T27" fmla="*/ 114 h 170"/>
                <a:gd name="T28" fmla="*/ 171 w 224"/>
                <a:gd name="T29" fmla="*/ 110 h 170"/>
                <a:gd name="T30" fmla="*/ 0 w 224"/>
                <a:gd name="T31" fmla="*/ 110 h 170"/>
                <a:gd name="T32" fmla="*/ 0 w 224"/>
                <a:gd name="T33" fmla="*/ 75 h 170"/>
                <a:gd name="T34" fmla="*/ 94 w 224"/>
                <a:gd name="T35" fmla="*/ 75 h 170"/>
                <a:gd name="T36" fmla="*/ 94 w 224"/>
                <a:gd name="T37" fmla="*/ 54 h 170"/>
                <a:gd name="T38" fmla="*/ 0 w 224"/>
                <a:gd name="T39" fmla="*/ 54 h 170"/>
                <a:gd name="T40" fmla="*/ 0 w 224"/>
                <a:gd name="T41" fmla="*/ 18 h 170"/>
                <a:gd name="T42" fmla="*/ 94 w 224"/>
                <a:gd name="T43" fmla="*/ 18 h 170"/>
                <a:gd name="T44" fmla="*/ 94 w 224"/>
                <a:gd name="T45" fmla="*/ 0 h 170"/>
                <a:gd name="T46" fmla="*/ 94 w 224"/>
                <a:gd name="T4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170">
                  <a:moveTo>
                    <a:pt x="94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4" y="54"/>
                    <a:pt x="224" y="54"/>
                    <a:pt x="224" y="54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86" y="75"/>
                    <a:pt x="186" y="75"/>
                    <a:pt x="186" y="75"/>
                  </a:cubicBezTo>
                  <a:cubicBezTo>
                    <a:pt x="199" y="75"/>
                    <a:pt x="208" y="78"/>
                    <a:pt x="215" y="84"/>
                  </a:cubicBezTo>
                  <a:cubicBezTo>
                    <a:pt x="221" y="90"/>
                    <a:pt x="224" y="97"/>
                    <a:pt x="224" y="105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89" y="155"/>
                    <a:pt x="189" y="141"/>
                    <a:pt x="189" y="127"/>
                  </a:cubicBezTo>
                  <a:cubicBezTo>
                    <a:pt x="189" y="121"/>
                    <a:pt x="188" y="116"/>
                    <a:pt x="185" y="114"/>
                  </a:cubicBezTo>
                  <a:cubicBezTo>
                    <a:pt x="183" y="111"/>
                    <a:pt x="178" y="110"/>
                    <a:pt x="171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lose/>
                </a:path>
              </a:pathLst>
            </a:custGeom>
            <a:solidFill>
              <a:srgbClr val="D602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494213" y="2965450"/>
              <a:ext cx="236538" cy="107950"/>
            </a:xfrm>
            <a:custGeom>
              <a:avLst/>
              <a:gdLst>
                <a:gd name="T0" fmla="*/ 0 w 149"/>
                <a:gd name="T1" fmla="*/ 0 h 68"/>
                <a:gd name="T2" fmla="*/ 149 w 149"/>
                <a:gd name="T3" fmla="*/ 0 h 68"/>
                <a:gd name="T4" fmla="*/ 149 w 149"/>
                <a:gd name="T5" fmla="*/ 68 h 68"/>
                <a:gd name="T6" fmla="*/ 0 w 149"/>
                <a:gd name="T7" fmla="*/ 68 h 68"/>
                <a:gd name="T8" fmla="*/ 0 w 149"/>
                <a:gd name="T9" fmla="*/ 0 h 68"/>
                <a:gd name="T10" fmla="*/ 0 w 149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8">
                  <a:moveTo>
                    <a:pt x="0" y="0"/>
                  </a:moveTo>
                  <a:lnTo>
                    <a:pt x="149" y="0"/>
                  </a:lnTo>
                  <a:lnTo>
                    <a:pt x="149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2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4494213" y="3224213"/>
              <a:ext cx="2254250" cy="719138"/>
            </a:xfrm>
            <a:custGeom>
              <a:avLst/>
              <a:gdLst>
                <a:gd name="T0" fmla="*/ 27 w 755"/>
                <a:gd name="T1" fmla="*/ 0 h 240"/>
                <a:gd name="T2" fmla="*/ 69 w 755"/>
                <a:gd name="T3" fmla="*/ 16 h 240"/>
                <a:gd name="T4" fmla="*/ 74 w 755"/>
                <a:gd name="T5" fmla="*/ 187 h 240"/>
                <a:gd name="T6" fmla="*/ 89 w 755"/>
                <a:gd name="T7" fmla="*/ 204 h 240"/>
                <a:gd name="T8" fmla="*/ 108 w 755"/>
                <a:gd name="T9" fmla="*/ 204 h 240"/>
                <a:gd name="T10" fmla="*/ 132 w 755"/>
                <a:gd name="T11" fmla="*/ 203 h 240"/>
                <a:gd name="T12" fmla="*/ 151 w 755"/>
                <a:gd name="T13" fmla="*/ 198 h 240"/>
                <a:gd name="T14" fmla="*/ 168 w 755"/>
                <a:gd name="T15" fmla="*/ 188 h 240"/>
                <a:gd name="T16" fmla="*/ 193 w 755"/>
                <a:gd name="T17" fmla="*/ 165 h 240"/>
                <a:gd name="T18" fmla="*/ 130 w 755"/>
                <a:gd name="T19" fmla="*/ 129 h 240"/>
                <a:gd name="T20" fmla="*/ 221 w 755"/>
                <a:gd name="T21" fmla="*/ 80 h 240"/>
                <a:gd name="T22" fmla="*/ 260 w 755"/>
                <a:gd name="T23" fmla="*/ 41 h 240"/>
                <a:gd name="T24" fmla="*/ 355 w 755"/>
                <a:gd name="T25" fmla="*/ 129 h 240"/>
                <a:gd name="T26" fmla="*/ 289 w 755"/>
                <a:gd name="T27" fmla="*/ 165 h 240"/>
                <a:gd name="T28" fmla="*/ 353 w 755"/>
                <a:gd name="T29" fmla="*/ 203 h 240"/>
                <a:gd name="T30" fmla="*/ 396 w 755"/>
                <a:gd name="T31" fmla="*/ 203 h 240"/>
                <a:gd name="T32" fmla="*/ 413 w 755"/>
                <a:gd name="T33" fmla="*/ 192 h 240"/>
                <a:gd name="T34" fmla="*/ 438 w 755"/>
                <a:gd name="T35" fmla="*/ 108 h 240"/>
                <a:gd name="T36" fmla="*/ 396 w 755"/>
                <a:gd name="T37" fmla="*/ 87 h 240"/>
                <a:gd name="T38" fmla="*/ 449 w 755"/>
                <a:gd name="T39" fmla="*/ 52 h 240"/>
                <a:gd name="T40" fmla="*/ 489 w 755"/>
                <a:gd name="T41" fmla="*/ 37 h 240"/>
                <a:gd name="T42" fmla="*/ 755 w 755"/>
                <a:gd name="T43" fmla="*/ 52 h 240"/>
                <a:gd name="T44" fmla="*/ 478 w 755"/>
                <a:gd name="T45" fmla="*/ 87 h 240"/>
                <a:gd name="T46" fmla="*/ 704 w 755"/>
                <a:gd name="T47" fmla="*/ 106 h 240"/>
                <a:gd name="T48" fmla="*/ 750 w 755"/>
                <a:gd name="T49" fmla="*/ 133 h 240"/>
                <a:gd name="T50" fmla="*/ 699 w 755"/>
                <a:gd name="T51" fmla="*/ 178 h 240"/>
                <a:gd name="T52" fmla="*/ 692 w 755"/>
                <a:gd name="T53" fmla="*/ 203 h 240"/>
                <a:gd name="T54" fmla="*/ 753 w 755"/>
                <a:gd name="T55" fmla="*/ 239 h 240"/>
                <a:gd name="T56" fmla="*/ 624 w 755"/>
                <a:gd name="T57" fmla="*/ 224 h 240"/>
                <a:gd name="T58" fmla="*/ 525 w 755"/>
                <a:gd name="T59" fmla="*/ 230 h 240"/>
                <a:gd name="T60" fmla="*/ 459 w 755"/>
                <a:gd name="T61" fmla="*/ 206 h 240"/>
                <a:gd name="T62" fmla="*/ 483 w 755"/>
                <a:gd name="T63" fmla="*/ 142 h 240"/>
                <a:gd name="T64" fmla="*/ 442 w 755"/>
                <a:gd name="T65" fmla="*/ 213 h 240"/>
                <a:gd name="T66" fmla="*/ 396 w 755"/>
                <a:gd name="T67" fmla="*/ 239 h 240"/>
                <a:gd name="T68" fmla="*/ 395 w 755"/>
                <a:gd name="T69" fmla="*/ 239 h 240"/>
                <a:gd name="T70" fmla="*/ 394 w 755"/>
                <a:gd name="T71" fmla="*/ 239 h 240"/>
                <a:gd name="T72" fmla="*/ 355 w 755"/>
                <a:gd name="T73" fmla="*/ 240 h 240"/>
                <a:gd name="T74" fmla="*/ 353 w 755"/>
                <a:gd name="T75" fmla="*/ 239 h 240"/>
                <a:gd name="T76" fmla="*/ 325 w 755"/>
                <a:gd name="T77" fmla="*/ 232 h 240"/>
                <a:gd name="T78" fmla="*/ 246 w 755"/>
                <a:gd name="T79" fmla="*/ 165 h 240"/>
                <a:gd name="T80" fmla="*/ 208 w 755"/>
                <a:gd name="T81" fmla="*/ 202 h 240"/>
                <a:gd name="T82" fmla="*/ 128 w 755"/>
                <a:gd name="T83" fmla="*/ 239 h 240"/>
                <a:gd name="T84" fmla="*/ 127 w 755"/>
                <a:gd name="T85" fmla="*/ 240 h 240"/>
                <a:gd name="T86" fmla="*/ 127 w 755"/>
                <a:gd name="T87" fmla="*/ 240 h 240"/>
                <a:gd name="T88" fmla="*/ 79 w 755"/>
                <a:gd name="T89" fmla="*/ 239 h 240"/>
                <a:gd name="T90" fmla="*/ 38 w 755"/>
                <a:gd name="T91" fmla="*/ 204 h 240"/>
                <a:gd name="T92" fmla="*/ 35 w 755"/>
                <a:gd name="T93" fmla="*/ 39 h 240"/>
                <a:gd name="T94" fmla="*/ 0 w 755"/>
                <a:gd name="T95" fmla="*/ 36 h 240"/>
                <a:gd name="T96" fmla="*/ 0 w 755"/>
                <a:gd name="T97" fmla="*/ 0 h 240"/>
                <a:gd name="T98" fmla="*/ 599 w 755"/>
                <a:gd name="T99" fmla="*/ 178 h 240"/>
                <a:gd name="T100" fmla="*/ 542 w 755"/>
                <a:gd name="T101" fmla="*/ 14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5" h="240">
                  <a:moveTo>
                    <a:pt x="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3" y="0"/>
                    <a:pt x="53" y="2"/>
                    <a:pt x="58" y="5"/>
                  </a:cubicBezTo>
                  <a:cubicBezTo>
                    <a:pt x="63" y="9"/>
                    <a:pt x="67" y="12"/>
                    <a:pt x="69" y="16"/>
                  </a:cubicBezTo>
                  <a:cubicBezTo>
                    <a:pt x="72" y="21"/>
                    <a:pt x="74" y="29"/>
                    <a:pt x="74" y="39"/>
                  </a:cubicBezTo>
                  <a:cubicBezTo>
                    <a:pt x="74" y="187"/>
                    <a:pt x="74" y="187"/>
                    <a:pt x="74" y="187"/>
                  </a:cubicBezTo>
                  <a:cubicBezTo>
                    <a:pt x="74" y="194"/>
                    <a:pt x="75" y="199"/>
                    <a:pt x="76" y="201"/>
                  </a:cubicBezTo>
                  <a:cubicBezTo>
                    <a:pt x="78" y="203"/>
                    <a:pt x="82" y="204"/>
                    <a:pt x="89" y="204"/>
                  </a:cubicBezTo>
                  <a:cubicBezTo>
                    <a:pt x="108" y="204"/>
                    <a:pt x="108" y="204"/>
                    <a:pt x="108" y="204"/>
                  </a:cubicBezTo>
                  <a:cubicBezTo>
                    <a:pt x="108" y="204"/>
                    <a:pt x="108" y="204"/>
                    <a:pt x="108" y="204"/>
                  </a:cubicBezTo>
                  <a:cubicBezTo>
                    <a:pt x="131" y="204"/>
                    <a:pt x="131" y="204"/>
                    <a:pt x="131" y="204"/>
                  </a:cubicBezTo>
                  <a:cubicBezTo>
                    <a:pt x="132" y="203"/>
                    <a:pt x="132" y="203"/>
                    <a:pt x="132" y="203"/>
                  </a:cubicBezTo>
                  <a:cubicBezTo>
                    <a:pt x="134" y="203"/>
                    <a:pt x="134" y="203"/>
                    <a:pt x="134" y="203"/>
                  </a:cubicBezTo>
                  <a:cubicBezTo>
                    <a:pt x="139" y="202"/>
                    <a:pt x="145" y="200"/>
                    <a:pt x="151" y="198"/>
                  </a:cubicBezTo>
                  <a:cubicBezTo>
                    <a:pt x="157" y="195"/>
                    <a:pt x="163" y="192"/>
                    <a:pt x="167" y="190"/>
                  </a:cubicBezTo>
                  <a:cubicBezTo>
                    <a:pt x="168" y="188"/>
                    <a:pt x="168" y="188"/>
                    <a:pt x="168" y="188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83" y="175"/>
                    <a:pt x="188" y="170"/>
                    <a:pt x="193" y="165"/>
                  </a:cubicBezTo>
                  <a:cubicBezTo>
                    <a:pt x="130" y="165"/>
                    <a:pt x="130" y="165"/>
                    <a:pt x="130" y="165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6" y="110"/>
                    <a:pt x="220" y="94"/>
                    <a:pt x="221" y="80"/>
                  </a:cubicBezTo>
                  <a:cubicBezTo>
                    <a:pt x="222" y="76"/>
                    <a:pt x="223" y="63"/>
                    <a:pt x="225" y="41"/>
                  </a:cubicBezTo>
                  <a:cubicBezTo>
                    <a:pt x="260" y="41"/>
                    <a:pt x="260" y="41"/>
                    <a:pt x="260" y="41"/>
                  </a:cubicBezTo>
                  <a:cubicBezTo>
                    <a:pt x="257" y="80"/>
                    <a:pt x="253" y="110"/>
                    <a:pt x="248" y="129"/>
                  </a:cubicBezTo>
                  <a:cubicBezTo>
                    <a:pt x="355" y="129"/>
                    <a:pt x="355" y="129"/>
                    <a:pt x="355" y="129"/>
                  </a:cubicBezTo>
                  <a:cubicBezTo>
                    <a:pt x="355" y="165"/>
                    <a:pt x="355" y="165"/>
                    <a:pt x="355" y="165"/>
                  </a:cubicBezTo>
                  <a:cubicBezTo>
                    <a:pt x="289" y="165"/>
                    <a:pt x="289" y="165"/>
                    <a:pt x="289" y="165"/>
                  </a:cubicBezTo>
                  <a:cubicBezTo>
                    <a:pt x="299" y="177"/>
                    <a:pt x="310" y="186"/>
                    <a:pt x="322" y="192"/>
                  </a:cubicBezTo>
                  <a:cubicBezTo>
                    <a:pt x="353" y="203"/>
                    <a:pt x="353" y="203"/>
                    <a:pt x="353" y="203"/>
                  </a:cubicBezTo>
                  <a:cubicBezTo>
                    <a:pt x="374" y="204"/>
                    <a:pt x="374" y="204"/>
                    <a:pt x="374" y="204"/>
                  </a:cubicBezTo>
                  <a:cubicBezTo>
                    <a:pt x="396" y="203"/>
                    <a:pt x="396" y="203"/>
                    <a:pt x="396" y="203"/>
                  </a:cubicBezTo>
                  <a:cubicBezTo>
                    <a:pt x="404" y="199"/>
                    <a:pt x="404" y="199"/>
                    <a:pt x="404" y="199"/>
                  </a:cubicBezTo>
                  <a:cubicBezTo>
                    <a:pt x="407" y="197"/>
                    <a:pt x="410" y="194"/>
                    <a:pt x="413" y="192"/>
                  </a:cubicBezTo>
                  <a:cubicBezTo>
                    <a:pt x="420" y="182"/>
                    <a:pt x="426" y="167"/>
                    <a:pt x="430" y="147"/>
                  </a:cubicBezTo>
                  <a:cubicBezTo>
                    <a:pt x="431" y="145"/>
                    <a:pt x="433" y="132"/>
                    <a:pt x="438" y="108"/>
                  </a:cubicBezTo>
                  <a:cubicBezTo>
                    <a:pt x="439" y="102"/>
                    <a:pt x="440" y="95"/>
                    <a:pt x="442" y="87"/>
                  </a:cubicBezTo>
                  <a:cubicBezTo>
                    <a:pt x="396" y="87"/>
                    <a:pt x="396" y="87"/>
                    <a:pt x="396" y="87"/>
                  </a:cubicBezTo>
                  <a:cubicBezTo>
                    <a:pt x="396" y="52"/>
                    <a:pt x="396" y="52"/>
                    <a:pt x="396" y="52"/>
                  </a:cubicBezTo>
                  <a:cubicBezTo>
                    <a:pt x="449" y="52"/>
                    <a:pt x="449" y="52"/>
                    <a:pt x="449" y="52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89" y="37"/>
                    <a:pt x="489" y="37"/>
                    <a:pt x="489" y="37"/>
                  </a:cubicBezTo>
                  <a:cubicBezTo>
                    <a:pt x="486" y="52"/>
                    <a:pt x="486" y="52"/>
                    <a:pt x="486" y="52"/>
                  </a:cubicBezTo>
                  <a:cubicBezTo>
                    <a:pt x="755" y="52"/>
                    <a:pt x="755" y="52"/>
                    <a:pt x="755" y="52"/>
                  </a:cubicBezTo>
                  <a:cubicBezTo>
                    <a:pt x="755" y="87"/>
                    <a:pt x="755" y="87"/>
                    <a:pt x="755" y="87"/>
                  </a:cubicBezTo>
                  <a:cubicBezTo>
                    <a:pt x="478" y="87"/>
                    <a:pt x="478" y="87"/>
                    <a:pt x="478" y="87"/>
                  </a:cubicBezTo>
                  <a:cubicBezTo>
                    <a:pt x="474" y="106"/>
                    <a:pt x="474" y="106"/>
                    <a:pt x="474" y="106"/>
                  </a:cubicBezTo>
                  <a:cubicBezTo>
                    <a:pt x="704" y="106"/>
                    <a:pt x="704" y="106"/>
                    <a:pt x="704" y="106"/>
                  </a:cubicBezTo>
                  <a:cubicBezTo>
                    <a:pt x="723" y="106"/>
                    <a:pt x="736" y="110"/>
                    <a:pt x="743" y="117"/>
                  </a:cubicBezTo>
                  <a:cubicBezTo>
                    <a:pt x="748" y="122"/>
                    <a:pt x="750" y="127"/>
                    <a:pt x="750" y="133"/>
                  </a:cubicBezTo>
                  <a:cubicBezTo>
                    <a:pt x="750" y="141"/>
                    <a:pt x="746" y="148"/>
                    <a:pt x="739" y="155"/>
                  </a:cubicBezTo>
                  <a:cubicBezTo>
                    <a:pt x="731" y="163"/>
                    <a:pt x="718" y="170"/>
                    <a:pt x="699" y="178"/>
                  </a:cubicBezTo>
                  <a:cubicBezTo>
                    <a:pt x="651" y="197"/>
                    <a:pt x="651" y="197"/>
                    <a:pt x="651" y="197"/>
                  </a:cubicBezTo>
                  <a:cubicBezTo>
                    <a:pt x="666" y="200"/>
                    <a:pt x="680" y="202"/>
                    <a:pt x="692" y="203"/>
                  </a:cubicBezTo>
                  <a:cubicBezTo>
                    <a:pt x="700" y="204"/>
                    <a:pt x="720" y="204"/>
                    <a:pt x="753" y="204"/>
                  </a:cubicBezTo>
                  <a:cubicBezTo>
                    <a:pt x="753" y="239"/>
                    <a:pt x="753" y="239"/>
                    <a:pt x="753" y="239"/>
                  </a:cubicBezTo>
                  <a:cubicBezTo>
                    <a:pt x="717" y="239"/>
                    <a:pt x="690" y="238"/>
                    <a:pt x="672" y="235"/>
                  </a:cubicBezTo>
                  <a:cubicBezTo>
                    <a:pt x="655" y="232"/>
                    <a:pt x="639" y="229"/>
                    <a:pt x="624" y="224"/>
                  </a:cubicBezTo>
                  <a:cubicBezTo>
                    <a:pt x="595" y="215"/>
                    <a:pt x="595" y="215"/>
                    <a:pt x="595" y="215"/>
                  </a:cubicBezTo>
                  <a:cubicBezTo>
                    <a:pt x="569" y="222"/>
                    <a:pt x="546" y="227"/>
                    <a:pt x="525" y="230"/>
                  </a:cubicBezTo>
                  <a:cubicBezTo>
                    <a:pt x="506" y="234"/>
                    <a:pt x="484" y="236"/>
                    <a:pt x="459" y="237"/>
                  </a:cubicBezTo>
                  <a:cubicBezTo>
                    <a:pt x="459" y="206"/>
                    <a:pt x="459" y="206"/>
                    <a:pt x="459" y="206"/>
                  </a:cubicBezTo>
                  <a:cubicBezTo>
                    <a:pt x="500" y="201"/>
                    <a:pt x="530" y="196"/>
                    <a:pt x="549" y="191"/>
                  </a:cubicBezTo>
                  <a:cubicBezTo>
                    <a:pt x="525" y="176"/>
                    <a:pt x="503" y="160"/>
                    <a:pt x="483" y="142"/>
                  </a:cubicBezTo>
                  <a:cubicBezTo>
                    <a:pt x="467" y="142"/>
                    <a:pt x="467" y="142"/>
                    <a:pt x="467" y="142"/>
                  </a:cubicBezTo>
                  <a:cubicBezTo>
                    <a:pt x="460" y="176"/>
                    <a:pt x="451" y="199"/>
                    <a:pt x="442" y="213"/>
                  </a:cubicBezTo>
                  <a:cubicBezTo>
                    <a:pt x="435" y="223"/>
                    <a:pt x="424" y="231"/>
                    <a:pt x="409" y="236"/>
                  </a:cubicBezTo>
                  <a:cubicBezTo>
                    <a:pt x="396" y="239"/>
                    <a:pt x="396" y="239"/>
                    <a:pt x="396" y="239"/>
                  </a:cubicBezTo>
                  <a:cubicBezTo>
                    <a:pt x="396" y="239"/>
                    <a:pt x="396" y="239"/>
                    <a:pt x="396" y="239"/>
                  </a:cubicBezTo>
                  <a:cubicBezTo>
                    <a:pt x="395" y="239"/>
                    <a:pt x="395" y="239"/>
                    <a:pt x="395" y="239"/>
                  </a:cubicBezTo>
                  <a:cubicBezTo>
                    <a:pt x="394" y="239"/>
                    <a:pt x="394" y="239"/>
                    <a:pt x="394" y="239"/>
                  </a:cubicBezTo>
                  <a:cubicBezTo>
                    <a:pt x="394" y="239"/>
                    <a:pt x="394" y="239"/>
                    <a:pt x="394" y="239"/>
                  </a:cubicBezTo>
                  <a:cubicBezTo>
                    <a:pt x="355" y="239"/>
                    <a:pt x="355" y="239"/>
                    <a:pt x="355" y="239"/>
                  </a:cubicBezTo>
                  <a:cubicBezTo>
                    <a:pt x="355" y="240"/>
                    <a:pt x="355" y="240"/>
                    <a:pt x="355" y="240"/>
                  </a:cubicBezTo>
                  <a:cubicBezTo>
                    <a:pt x="354" y="239"/>
                    <a:pt x="354" y="239"/>
                    <a:pt x="354" y="239"/>
                  </a:cubicBezTo>
                  <a:cubicBezTo>
                    <a:pt x="353" y="239"/>
                    <a:pt x="353" y="239"/>
                    <a:pt x="353" y="239"/>
                  </a:cubicBezTo>
                  <a:cubicBezTo>
                    <a:pt x="353" y="239"/>
                    <a:pt x="353" y="239"/>
                    <a:pt x="353" y="239"/>
                  </a:cubicBezTo>
                  <a:cubicBezTo>
                    <a:pt x="325" y="232"/>
                    <a:pt x="325" y="232"/>
                    <a:pt x="325" y="232"/>
                  </a:cubicBezTo>
                  <a:cubicBezTo>
                    <a:pt x="317" y="229"/>
                    <a:pt x="310" y="226"/>
                    <a:pt x="304" y="223"/>
                  </a:cubicBezTo>
                  <a:cubicBezTo>
                    <a:pt x="280" y="211"/>
                    <a:pt x="261" y="191"/>
                    <a:pt x="246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25" y="182"/>
                    <a:pt x="216" y="195"/>
                    <a:pt x="208" y="202"/>
                  </a:cubicBezTo>
                  <a:cubicBezTo>
                    <a:pt x="194" y="216"/>
                    <a:pt x="176" y="226"/>
                    <a:pt x="156" y="233"/>
                  </a:cubicBezTo>
                  <a:cubicBezTo>
                    <a:pt x="128" y="239"/>
                    <a:pt x="128" y="239"/>
                    <a:pt x="128" y="239"/>
                  </a:cubicBezTo>
                  <a:cubicBezTo>
                    <a:pt x="128" y="239"/>
                    <a:pt x="128" y="239"/>
                    <a:pt x="128" y="240"/>
                  </a:cubicBezTo>
                  <a:cubicBezTo>
                    <a:pt x="127" y="240"/>
                    <a:pt x="127" y="240"/>
                    <a:pt x="127" y="240"/>
                  </a:cubicBezTo>
                  <a:cubicBezTo>
                    <a:pt x="127" y="240"/>
                    <a:pt x="127" y="240"/>
                    <a:pt x="127" y="240"/>
                  </a:cubicBezTo>
                  <a:cubicBezTo>
                    <a:pt x="127" y="240"/>
                    <a:pt x="127" y="240"/>
                    <a:pt x="127" y="240"/>
                  </a:cubicBezTo>
                  <a:cubicBezTo>
                    <a:pt x="95" y="239"/>
                    <a:pt x="95" y="239"/>
                    <a:pt x="95" y="239"/>
                  </a:cubicBezTo>
                  <a:cubicBezTo>
                    <a:pt x="79" y="239"/>
                    <a:pt x="79" y="239"/>
                    <a:pt x="79" y="239"/>
                  </a:cubicBezTo>
                  <a:cubicBezTo>
                    <a:pt x="66" y="239"/>
                    <a:pt x="57" y="238"/>
                    <a:pt x="53" y="234"/>
                  </a:cubicBezTo>
                  <a:cubicBezTo>
                    <a:pt x="43" y="227"/>
                    <a:pt x="38" y="217"/>
                    <a:pt x="38" y="20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46"/>
                    <a:pt x="37" y="41"/>
                    <a:pt x="35" y="39"/>
                  </a:cubicBezTo>
                  <a:cubicBezTo>
                    <a:pt x="33" y="37"/>
                    <a:pt x="29" y="36"/>
                    <a:pt x="22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542" y="142"/>
                  </a:moveTo>
                  <a:cubicBezTo>
                    <a:pt x="561" y="156"/>
                    <a:pt x="580" y="168"/>
                    <a:pt x="599" y="178"/>
                  </a:cubicBezTo>
                  <a:cubicBezTo>
                    <a:pt x="627" y="169"/>
                    <a:pt x="657" y="157"/>
                    <a:pt x="691" y="142"/>
                  </a:cubicBezTo>
                  <a:cubicBezTo>
                    <a:pt x="542" y="142"/>
                    <a:pt x="542" y="142"/>
                    <a:pt x="542" y="142"/>
                  </a:cubicBezTo>
                  <a:cubicBezTo>
                    <a:pt x="542" y="142"/>
                    <a:pt x="542" y="142"/>
                    <a:pt x="542" y="142"/>
                  </a:cubicBezTo>
                  <a:close/>
                </a:path>
              </a:pathLst>
            </a:custGeom>
            <a:solidFill>
              <a:srgbClr val="D602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4881563" y="3349625"/>
              <a:ext cx="227013" cy="93663"/>
            </a:xfrm>
            <a:custGeom>
              <a:avLst/>
              <a:gdLst>
                <a:gd name="T0" fmla="*/ 0 w 143"/>
                <a:gd name="T1" fmla="*/ 0 h 59"/>
                <a:gd name="T2" fmla="*/ 143 w 143"/>
                <a:gd name="T3" fmla="*/ 0 h 59"/>
                <a:gd name="T4" fmla="*/ 143 w 143"/>
                <a:gd name="T5" fmla="*/ 59 h 59"/>
                <a:gd name="T6" fmla="*/ 0 w 143"/>
                <a:gd name="T7" fmla="*/ 59 h 59"/>
                <a:gd name="T8" fmla="*/ 0 w 143"/>
                <a:gd name="T9" fmla="*/ 0 h 59"/>
                <a:gd name="T10" fmla="*/ 0 w 143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59">
                  <a:moveTo>
                    <a:pt x="0" y="0"/>
                  </a:moveTo>
                  <a:lnTo>
                    <a:pt x="143" y="0"/>
                  </a:lnTo>
                  <a:lnTo>
                    <a:pt x="143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2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4881563" y="3475038"/>
              <a:ext cx="227013" cy="93663"/>
            </a:xfrm>
            <a:custGeom>
              <a:avLst/>
              <a:gdLst>
                <a:gd name="T0" fmla="*/ 0 w 143"/>
                <a:gd name="T1" fmla="*/ 0 h 59"/>
                <a:gd name="T2" fmla="*/ 143 w 143"/>
                <a:gd name="T3" fmla="*/ 0 h 59"/>
                <a:gd name="T4" fmla="*/ 143 w 143"/>
                <a:gd name="T5" fmla="*/ 59 h 59"/>
                <a:gd name="T6" fmla="*/ 0 w 143"/>
                <a:gd name="T7" fmla="*/ 59 h 59"/>
                <a:gd name="T8" fmla="*/ 0 w 143"/>
                <a:gd name="T9" fmla="*/ 0 h 59"/>
                <a:gd name="T10" fmla="*/ 0 w 143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59">
                  <a:moveTo>
                    <a:pt x="0" y="0"/>
                  </a:moveTo>
                  <a:lnTo>
                    <a:pt x="143" y="0"/>
                  </a:lnTo>
                  <a:lnTo>
                    <a:pt x="143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2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3165475" y="2914650"/>
              <a:ext cx="976313" cy="738188"/>
            </a:xfrm>
            <a:custGeom>
              <a:avLst/>
              <a:gdLst>
                <a:gd name="T0" fmla="*/ 0 w 327"/>
                <a:gd name="T1" fmla="*/ 0 h 246"/>
                <a:gd name="T2" fmla="*/ 51 w 327"/>
                <a:gd name="T3" fmla="*/ 0 h 246"/>
                <a:gd name="T4" fmla="*/ 53 w 327"/>
                <a:gd name="T5" fmla="*/ 0 h 246"/>
                <a:gd name="T6" fmla="*/ 177 w 327"/>
                <a:gd name="T7" fmla="*/ 0 h 246"/>
                <a:gd name="T8" fmla="*/ 177 w 327"/>
                <a:gd name="T9" fmla="*/ 0 h 246"/>
                <a:gd name="T10" fmla="*/ 182 w 327"/>
                <a:gd name="T11" fmla="*/ 1 h 246"/>
                <a:gd name="T12" fmla="*/ 327 w 327"/>
                <a:gd name="T13" fmla="*/ 97 h 246"/>
                <a:gd name="T14" fmla="*/ 327 w 327"/>
                <a:gd name="T15" fmla="*/ 97 h 246"/>
                <a:gd name="T16" fmla="*/ 315 w 327"/>
                <a:gd name="T17" fmla="*/ 102 h 246"/>
                <a:gd name="T18" fmla="*/ 289 w 327"/>
                <a:gd name="T19" fmla="*/ 114 h 246"/>
                <a:gd name="T20" fmla="*/ 279 w 327"/>
                <a:gd name="T21" fmla="*/ 120 h 246"/>
                <a:gd name="T22" fmla="*/ 278 w 327"/>
                <a:gd name="T23" fmla="*/ 117 h 246"/>
                <a:gd name="T24" fmla="*/ 177 w 327"/>
                <a:gd name="T25" fmla="*/ 51 h 246"/>
                <a:gd name="T26" fmla="*/ 177 w 327"/>
                <a:gd name="T27" fmla="*/ 51 h 246"/>
                <a:gd name="T28" fmla="*/ 177 w 327"/>
                <a:gd name="T29" fmla="*/ 51 h 246"/>
                <a:gd name="T30" fmla="*/ 53 w 327"/>
                <a:gd name="T31" fmla="*/ 51 h 246"/>
                <a:gd name="T32" fmla="*/ 53 w 327"/>
                <a:gd name="T33" fmla="*/ 155 h 246"/>
                <a:gd name="T34" fmla="*/ 66 w 327"/>
                <a:gd name="T35" fmla="*/ 150 h 246"/>
                <a:gd name="T36" fmla="*/ 139 w 327"/>
                <a:gd name="T37" fmla="*/ 139 h 246"/>
                <a:gd name="T38" fmla="*/ 151 w 327"/>
                <a:gd name="T39" fmla="*/ 139 h 246"/>
                <a:gd name="T40" fmla="*/ 157 w 327"/>
                <a:gd name="T41" fmla="*/ 139 h 246"/>
                <a:gd name="T42" fmla="*/ 154 w 327"/>
                <a:gd name="T43" fmla="*/ 140 h 246"/>
                <a:gd name="T44" fmla="*/ 154 w 327"/>
                <a:gd name="T45" fmla="*/ 140 h 246"/>
                <a:gd name="T46" fmla="*/ 154 w 327"/>
                <a:gd name="T47" fmla="*/ 140 h 246"/>
                <a:gd name="T48" fmla="*/ 141 w 327"/>
                <a:gd name="T49" fmla="*/ 143 h 246"/>
                <a:gd name="T50" fmla="*/ 133 w 327"/>
                <a:gd name="T51" fmla="*/ 145 h 246"/>
                <a:gd name="T52" fmla="*/ 131 w 327"/>
                <a:gd name="T53" fmla="*/ 146 h 246"/>
                <a:gd name="T54" fmla="*/ 130 w 327"/>
                <a:gd name="T55" fmla="*/ 146 h 246"/>
                <a:gd name="T56" fmla="*/ 127 w 327"/>
                <a:gd name="T57" fmla="*/ 147 h 246"/>
                <a:gd name="T58" fmla="*/ 115 w 327"/>
                <a:gd name="T59" fmla="*/ 151 h 246"/>
                <a:gd name="T60" fmla="*/ 111 w 327"/>
                <a:gd name="T61" fmla="*/ 153 h 246"/>
                <a:gd name="T62" fmla="*/ 109 w 327"/>
                <a:gd name="T63" fmla="*/ 154 h 246"/>
                <a:gd name="T64" fmla="*/ 107 w 327"/>
                <a:gd name="T65" fmla="*/ 155 h 246"/>
                <a:gd name="T66" fmla="*/ 102 w 327"/>
                <a:gd name="T67" fmla="*/ 156 h 246"/>
                <a:gd name="T68" fmla="*/ 97 w 327"/>
                <a:gd name="T69" fmla="*/ 160 h 246"/>
                <a:gd name="T70" fmla="*/ 88 w 327"/>
                <a:gd name="T71" fmla="*/ 164 h 246"/>
                <a:gd name="T72" fmla="*/ 83 w 327"/>
                <a:gd name="T73" fmla="*/ 167 h 246"/>
                <a:gd name="T74" fmla="*/ 79 w 327"/>
                <a:gd name="T75" fmla="*/ 169 h 246"/>
                <a:gd name="T76" fmla="*/ 74 w 327"/>
                <a:gd name="T77" fmla="*/ 172 h 246"/>
                <a:gd name="T78" fmla="*/ 68 w 327"/>
                <a:gd name="T79" fmla="*/ 176 h 246"/>
                <a:gd name="T80" fmla="*/ 62 w 327"/>
                <a:gd name="T81" fmla="*/ 180 h 246"/>
                <a:gd name="T82" fmla="*/ 57 w 327"/>
                <a:gd name="T83" fmla="*/ 184 h 246"/>
                <a:gd name="T84" fmla="*/ 53 w 327"/>
                <a:gd name="T85" fmla="*/ 187 h 246"/>
                <a:gd name="T86" fmla="*/ 53 w 327"/>
                <a:gd name="T87" fmla="*/ 187 h 246"/>
                <a:gd name="T88" fmla="*/ 49 w 327"/>
                <a:gd name="T89" fmla="*/ 189 h 246"/>
                <a:gd name="T90" fmla="*/ 3 w 327"/>
                <a:gd name="T91" fmla="*/ 240 h 246"/>
                <a:gd name="T92" fmla="*/ 0 w 327"/>
                <a:gd name="T93" fmla="*/ 246 h 246"/>
                <a:gd name="T94" fmla="*/ 0 w 327"/>
                <a:gd name="T9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" h="246">
                  <a:moveTo>
                    <a:pt x="0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2" y="1"/>
                    <a:pt x="182" y="1"/>
                    <a:pt x="182" y="1"/>
                  </a:cubicBezTo>
                  <a:cubicBezTo>
                    <a:pt x="247" y="4"/>
                    <a:pt x="301" y="43"/>
                    <a:pt x="327" y="97"/>
                  </a:cubicBezTo>
                  <a:cubicBezTo>
                    <a:pt x="327" y="97"/>
                    <a:pt x="327" y="97"/>
                    <a:pt x="327" y="97"/>
                  </a:cubicBezTo>
                  <a:cubicBezTo>
                    <a:pt x="315" y="102"/>
                    <a:pt x="315" y="102"/>
                    <a:pt x="315" y="102"/>
                  </a:cubicBezTo>
                  <a:cubicBezTo>
                    <a:pt x="307" y="106"/>
                    <a:pt x="298" y="110"/>
                    <a:pt x="289" y="114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59" y="82"/>
                    <a:pt x="222" y="56"/>
                    <a:pt x="177" y="51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89" y="143"/>
                    <a:pt x="114" y="139"/>
                    <a:pt x="139" y="139"/>
                  </a:cubicBezTo>
                  <a:cubicBezTo>
                    <a:pt x="143" y="139"/>
                    <a:pt x="147" y="139"/>
                    <a:pt x="151" y="139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41" y="143"/>
                    <a:pt x="141" y="143"/>
                    <a:pt x="141" y="143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23" y="148"/>
                    <a:pt x="119" y="150"/>
                    <a:pt x="115" y="151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3" y="187"/>
                    <a:pt x="53" y="187"/>
                    <a:pt x="53" y="187"/>
                  </a:cubicBezTo>
                  <a:cubicBezTo>
                    <a:pt x="53" y="187"/>
                    <a:pt x="53" y="187"/>
                    <a:pt x="53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32" y="204"/>
                    <a:pt x="16" y="221"/>
                    <a:pt x="3" y="24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02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3159125" y="3175000"/>
              <a:ext cx="1131888" cy="757238"/>
            </a:xfrm>
            <a:custGeom>
              <a:avLst/>
              <a:gdLst>
                <a:gd name="T0" fmla="*/ 379 w 379"/>
                <a:gd name="T1" fmla="*/ 0 h 252"/>
                <a:gd name="T2" fmla="*/ 366 w 379"/>
                <a:gd name="T3" fmla="*/ 3 h 252"/>
                <a:gd name="T4" fmla="*/ 116 w 379"/>
                <a:gd name="T5" fmla="*/ 188 h 252"/>
                <a:gd name="T6" fmla="*/ 107 w 379"/>
                <a:gd name="T7" fmla="*/ 202 h 252"/>
                <a:gd name="T8" fmla="*/ 108 w 379"/>
                <a:gd name="T9" fmla="*/ 202 h 252"/>
                <a:gd name="T10" fmla="*/ 162 w 379"/>
                <a:gd name="T11" fmla="*/ 203 h 252"/>
                <a:gd name="T12" fmla="*/ 231 w 379"/>
                <a:gd name="T13" fmla="*/ 189 h 252"/>
                <a:gd name="T14" fmla="*/ 294 w 379"/>
                <a:gd name="T15" fmla="*/ 82 h 252"/>
                <a:gd name="T16" fmla="*/ 291 w 379"/>
                <a:gd name="T17" fmla="*/ 60 h 252"/>
                <a:gd name="T18" fmla="*/ 289 w 379"/>
                <a:gd name="T19" fmla="*/ 51 h 252"/>
                <a:gd name="T20" fmla="*/ 290 w 379"/>
                <a:gd name="T21" fmla="*/ 50 h 252"/>
                <a:gd name="T22" fmla="*/ 293 w 379"/>
                <a:gd name="T23" fmla="*/ 48 h 252"/>
                <a:gd name="T24" fmla="*/ 325 w 379"/>
                <a:gd name="T25" fmla="*/ 31 h 252"/>
                <a:gd name="T26" fmla="*/ 335 w 379"/>
                <a:gd name="T27" fmla="*/ 26 h 252"/>
                <a:gd name="T28" fmla="*/ 340 w 379"/>
                <a:gd name="T29" fmla="*/ 42 h 252"/>
                <a:gd name="T30" fmla="*/ 346 w 379"/>
                <a:gd name="T31" fmla="*/ 93 h 252"/>
                <a:gd name="T32" fmla="*/ 188 w 379"/>
                <a:gd name="T33" fmla="*/ 251 h 252"/>
                <a:gd name="T34" fmla="*/ 79 w 379"/>
                <a:gd name="T35" fmla="*/ 251 h 252"/>
                <a:gd name="T36" fmla="*/ 79 w 379"/>
                <a:gd name="T37" fmla="*/ 251 h 252"/>
                <a:gd name="T38" fmla="*/ 0 w 379"/>
                <a:gd name="T39" fmla="*/ 251 h 252"/>
                <a:gd name="T40" fmla="*/ 7 w 379"/>
                <a:gd name="T41" fmla="*/ 239 h 252"/>
                <a:gd name="T42" fmla="*/ 371 w 379"/>
                <a:gd name="T43" fmla="*/ 0 h 252"/>
                <a:gd name="T44" fmla="*/ 379 w 379"/>
                <a:gd name="T45" fmla="*/ 0 h 252"/>
                <a:gd name="T46" fmla="*/ 379 w 379"/>
                <a:gd name="T4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9" h="252">
                  <a:moveTo>
                    <a:pt x="379" y="0"/>
                  </a:moveTo>
                  <a:cubicBezTo>
                    <a:pt x="366" y="3"/>
                    <a:pt x="366" y="3"/>
                    <a:pt x="366" y="3"/>
                  </a:cubicBezTo>
                  <a:cubicBezTo>
                    <a:pt x="263" y="35"/>
                    <a:pt x="175" y="101"/>
                    <a:pt x="116" y="188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8" y="202"/>
                    <a:pt x="108" y="202"/>
                    <a:pt x="108" y="202"/>
                  </a:cubicBezTo>
                  <a:cubicBezTo>
                    <a:pt x="120" y="204"/>
                    <a:pt x="152" y="202"/>
                    <a:pt x="162" y="203"/>
                  </a:cubicBezTo>
                  <a:cubicBezTo>
                    <a:pt x="175" y="201"/>
                    <a:pt x="206" y="204"/>
                    <a:pt x="231" y="189"/>
                  </a:cubicBezTo>
                  <a:cubicBezTo>
                    <a:pt x="256" y="173"/>
                    <a:pt x="297" y="140"/>
                    <a:pt x="294" y="82"/>
                  </a:cubicBezTo>
                  <a:cubicBezTo>
                    <a:pt x="294" y="74"/>
                    <a:pt x="293" y="67"/>
                    <a:pt x="291" y="60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0"/>
                    <a:pt x="290" y="50"/>
                    <a:pt x="290" y="50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303" y="42"/>
                    <a:pt x="314" y="36"/>
                    <a:pt x="325" y="31"/>
                  </a:cubicBezTo>
                  <a:cubicBezTo>
                    <a:pt x="335" y="26"/>
                    <a:pt x="335" y="26"/>
                    <a:pt x="335" y="26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45" y="58"/>
                    <a:pt x="346" y="75"/>
                    <a:pt x="346" y="93"/>
                  </a:cubicBezTo>
                  <a:cubicBezTo>
                    <a:pt x="343" y="156"/>
                    <a:pt x="280" y="252"/>
                    <a:pt x="188" y="251"/>
                  </a:cubicBezTo>
                  <a:cubicBezTo>
                    <a:pt x="79" y="251"/>
                    <a:pt x="79" y="251"/>
                    <a:pt x="79" y="251"/>
                  </a:cubicBezTo>
                  <a:cubicBezTo>
                    <a:pt x="79" y="251"/>
                    <a:pt x="79" y="251"/>
                    <a:pt x="79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81" y="108"/>
                    <a:pt x="215" y="16"/>
                    <a:pt x="371" y="0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79" y="0"/>
                    <a:pt x="379" y="0"/>
                    <a:pt x="379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135086" y="3429000"/>
            <a:ext cx="6008914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9790" y="449944"/>
            <a:ext cx="11352422" cy="5958114"/>
            <a:chOff x="689429" y="591458"/>
            <a:chExt cx="10813143" cy="5675085"/>
          </a:xfrm>
        </p:grpSpPr>
        <p:sp>
          <p:nvSpPr>
            <p:cNvPr id="6" name="矩形 5"/>
            <p:cNvSpPr/>
            <p:nvPr/>
          </p:nvSpPr>
          <p:spPr>
            <a:xfrm>
              <a:off x="689429" y="591458"/>
              <a:ext cx="10813143" cy="5675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899901"/>
              <a:ext cx="10058400" cy="5058197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57" y="1077686"/>
            <a:ext cx="4735286" cy="47352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90" y="1904294"/>
            <a:ext cx="696950" cy="18120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04" y="1743009"/>
            <a:ext cx="1754572" cy="16859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81138" y="3997317"/>
            <a:ext cx="9229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C00000"/>
                </a:solidFill>
                <a:cs typeface="+mn-ea"/>
                <a:sym typeface="+mn-lt"/>
              </a:rPr>
              <a:t>年终汇报</a:t>
            </a:r>
            <a:r>
              <a:rPr lang="en-US" altLang="zh-CN" sz="5400" b="1" dirty="0">
                <a:solidFill>
                  <a:srgbClr val="C00000"/>
                </a:solidFill>
                <a:cs typeface="+mn-ea"/>
                <a:sym typeface="+mn-lt"/>
              </a:rPr>
              <a:t>/</a:t>
            </a:r>
            <a:r>
              <a:rPr lang="zh-CN" altLang="en-US" sz="5400" b="1" dirty="0">
                <a:solidFill>
                  <a:srgbClr val="C00000"/>
                </a:solidFill>
                <a:cs typeface="+mn-ea"/>
                <a:sym typeface="+mn-lt"/>
              </a:rPr>
              <a:t>工作总结模板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28731" y="4949378"/>
            <a:ext cx="5934539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姓名：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xiazaii   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部门：营销部      职位：部门经理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 p14:presetBounceEnd="5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5000">
                                          <p:cBhvr>
                                            <p:cTn id="11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99"/>
                                </p:stCondLst>
                                <p:childTnLst>
                                  <p:par>
                                    <p:cTn id="2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199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99"/>
                                </p:stCondLst>
                                <p:childTnLst>
                                  <p:par>
                                    <p:cTn id="2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199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2" grpId="0"/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0842" y="952499"/>
            <a:ext cx="10430316" cy="4953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16494" y="1925170"/>
            <a:ext cx="2008636" cy="1865380"/>
            <a:chOff x="7431796" y="1749580"/>
            <a:chExt cx="2008636" cy="186538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796" y="1749580"/>
              <a:ext cx="2008636" cy="186538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728228" y="1897440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600" dirty="0">
                  <a:solidFill>
                    <a:schemeClr val="accent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89274" y="4055335"/>
            <a:ext cx="3213453" cy="1077218"/>
            <a:chOff x="4489274" y="4055335"/>
            <a:chExt cx="3213453" cy="1077218"/>
          </a:xfrm>
        </p:grpSpPr>
        <p:sp>
          <p:nvSpPr>
            <p:cNvPr id="10" name="文本框 9"/>
            <p:cNvSpPr txBox="1"/>
            <p:nvPr/>
          </p:nvSpPr>
          <p:spPr>
            <a:xfrm>
              <a:off x="4594578" y="4055335"/>
              <a:ext cx="3002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主要工作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89274" y="4763221"/>
              <a:ext cx="3213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Main Work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95" y="514166"/>
            <a:ext cx="3789284" cy="58296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252" y="514166"/>
            <a:ext cx="3789284" cy="5829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 p14:presetBounceEnd="5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5000">
                                          <p:cBhvr>
                                            <p:cTn id="11" dur="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84655" y="1771196"/>
            <a:ext cx="2700000" cy="123371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56655" y="1771196"/>
            <a:ext cx="2700000" cy="123371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28655" y="1771196"/>
            <a:ext cx="2700000" cy="1233714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00655" y="1771196"/>
            <a:ext cx="2700000" cy="1233714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2085" y="5376838"/>
            <a:ext cx="1125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898989"/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年终总结是人们对一年来的工作学习进行回顾和分析，从中找出经验和教训，引出规律性认识。年终总结是人们对一年来的工作学习进行回顾和分析，从中找出经验和教训，引出规律性认识。年终总结是人们对一年来的工作学习进行回顾和分析，从中找出经验和教训，引出规律性认识。年终总结是人们对一年来的工作学习进行回顾和分析，从中找出经验和教训，引出规律性认识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12085" y="4578913"/>
            <a:ext cx="3774165" cy="694349"/>
            <a:chOff x="512085" y="4426513"/>
            <a:chExt cx="3774165" cy="694349"/>
          </a:xfrm>
        </p:grpSpPr>
        <p:sp>
          <p:nvSpPr>
            <p:cNvPr id="14" name="文本框 13"/>
            <p:cNvSpPr txBox="1"/>
            <p:nvPr/>
          </p:nvSpPr>
          <p:spPr>
            <a:xfrm>
              <a:off x="512085" y="4426513"/>
              <a:ext cx="27340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单击添加</a:t>
              </a:r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2085" y="4843863"/>
              <a:ext cx="3774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43535F"/>
                  </a:solidFill>
                  <a:cs typeface="+mn-ea"/>
                  <a:sym typeface="+mn-lt"/>
                </a:rPr>
                <a:t>年终总结是人们对一年来的工作学习进行回顾和分析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4655" y="2966356"/>
            <a:ext cx="11088000" cy="1100137"/>
            <a:chOff x="584655" y="2813956"/>
            <a:chExt cx="11088000" cy="1100137"/>
          </a:xfrm>
        </p:grpSpPr>
        <p:sp>
          <p:nvSpPr>
            <p:cNvPr id="17" name="矩形 16"/>
            <p:cNvSpPr/>
            <p:nvPr/>
          </p:nvSpPr>
          <p:spPr>
            <a:xfrm>
              <a:off x="584655" y="2813956"/>
              <a:ext cx="11088000" cy="110013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23315" y="3065020"/>
              <a:ext cx="23903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单击添加</a:t>
              </a:r>
              <a:r>
                <a:rPr lang="zh-CN" altLang="en-US" sz="2000" dirty="0">
                  <a:solidFill>
                    <a:srgbClr val="374552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23315" y="3451890"/>
              <a:ext cx="10859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年终总结是人们对一年来的工作学习进行回顾和分析，从中找出经验和教训，引出规律性认识。年终总结是人们对一年来的工作学习进行回顾和分析，从中找出经验和教训，引出规律性认识。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629546" y="1828800"/>
            <a:ext cx="3204000" cy="177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7499" y="1828800"/>
            <a:ext cx="2222047" cy="1771650"/>
          </a:xfrm>
          <a:prstGeom prst="rect">
            <a:avLst/>
          </a:prstGeom>
          <a:blipFill dpi="0" rotWithShape="1">
            <a:blip r:embed="rId2"/>
            <a:srcRect/>
            <a:tile tx="-74295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759405" y="1765533"/>
            <a:ext cx="5003984" cy="1596021"/>
            <a:chOff x="6759405" y="1765533"/>
            <a:chExt cx="5003984" cy="1596021"/>
          </a:xfrm>
        </p:grpSpPr>
        <p:sp>
          <p:nvSpPr>
            <p:cNvPr id="12" name="文本框 11"/>
            <p:cNvSpPr txBox="1"/>
            <p:nvPr/>
          </p:nvSpPr>
          <p:spPr>
            <a:xfrm>
              <a:off x="6759405" y="1765533"/>
              <a:ext cx="2168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759405" y="2253558"/>
              <a:ext cx="50039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年终总结是人们对一年来的工作学习进行回顾和分析，从中找出经验和教训，引出规律性认识。年终总结是人们对一年来的工作学习进行回顾和分析，从中找出经验和教训，引出规律性认识。年终总结是人们对一年来的工作学习进行回顾和分析，从中找出经验和教训，引出规律性认识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5404" y="4131708"/>
            <a:ext cx="5152935" cy="1596021"/>
            <a:chOff x="615404" y="4131708"/>
            <a:chExt cx="5152935" cy="1596021"/>
          </a:xfrm>
        </p:grpSpPr>
        <p:sp>
          <p:nvSpPr>
            <p:cNvPr id="15" name="文本框 14"/>
            <p:cNvSpPr txBox="1"/>
            <p:nvPr/>
          </p:nvSpPr>
          <p:spPr>
            <a:xfrm>
              <a:off x="615405" y="4131708"/>
              <a:ext cx="1924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15404" y="4619733"/>
              <a:ext cx="51529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年终总结是人们对一年来的工作学习进行回顾和分析，从中找出经验和教训，引出规律性认识。年终总结是人们对一年来的工作学习进行回顾和分析，从中找出经验和教训，引出规律性认识。年终总结是人们对一年来的工作学习进行回顾和分析，从中找出经验和教训，引出规律性认识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63349" y="2025260"/>
            <a:ext cx="3028949" cy="1427464"/>
            <a:chOff x="3089275" y="2025260"/>
            <a:chExt cx="3028949" cy="1427464"/>
          </a:xfrm>
        </p:grpSpPr>
        <p:sp>
          <p:nvSpPr>
            <p:cNvPr id="18" name="文本框 17"/>
            <p:cNvSpPr txBox="1"/>
            <p:nvPr/>
          </p:nvSpPr>
          <p:spPr>
            <a:xfrm>
              <a:off x="3089275" y="2025260"/>
              <a:ext cx="1924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089275" y="2621727"/>
              <a:ext cx="30289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年终总结是人们对一年来的工作学习进行回顾和分析，从中找出经验和教训，引出规律性认识。年终总结是人们对一年来的工作学习进行回顾和分析，从中找出经验和教训，引出规律性认识。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185521" y="2517445"/>
              <a:ext cx="1513479" cy="25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21" name="图表 20"/>
          <p:cNvGraphicFramePr/>
          <p:nvPr/>
        </p:nvGraphicFramePr>
        <p:xfrm>
          <a:off x="6752441" y="3649081"/>
          <a:ext cx="5010948" cy="226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0443260" y="3807946"/>
            <a:ext cx="45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898989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1253759" y="4307711"/>
            <a:ext cx="45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898989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737379" y="4802767"/>
            <a:ext cx="45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898989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965788" y="5289248"/>
            <a:ext cx="45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rgbClr val="898989"/>
                </a:solidFill>
                <a:cs typeface="+mn-ea"/>
                <a:sym typeface="+mn-lt"/>
              </a:rPr>
              <a:t>文本标题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2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1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graphicEl>
                                                  <a:chart seriesIdx="0" categoryIdx="0" bldStep="ptIn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1">
                                                <p:graphicEl>
                                                  <a:chart seriesIdx="0" categoryIdx="0" bldStep="ptIn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5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36" dur="4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graphicEl>
                                                  <a:chart seriesIdx="0" categoryIdx="1" bldStep="ptIn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1">
                                                <p:graphicEl>
                                                  <a:chart seriesIdx="0" categoryIdx="1" bldStep="ptIn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5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2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graphicEl>
                                                  <a:chart seriesIdx="0" categoryIdx="2" bldStep="ptIn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1">
                                                <p:graphicEl>
                                                  <a:chart seriesIdx="0" categoryIdx="2" bldStep="ptIn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4" presetClass="entr" presetSubtype="5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8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graphicEl>
                                                  <a:chart seriesIdx="0" categoryIdx="3" bldStep="ptIn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1">
                                                <p:graphicEl>
                                                  <a:chart seriesIdx="0" categoryIdx="3" bldStep="ptIn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5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54" dur="4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Graphic spid="21" grpId="0">
            <p:bldSub>
              <a:bldChart bld="categoryEl"/>
            </p:bldSub>
          </p:bldGraphic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1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graphicEl>
                                                  <a:chart seriesIdx="0" categoryIdx="0" bldStep="ptIn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1">
                                                <p:graphicEl>
                                                  <a:chart seriesIdx="0" categoryIdx="0" bldStep="ptIn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4" presetClass="entr" presetSubtype="5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36" dur="4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graphicEl>
                                                  <a:chart seriesIdx="0" categoryIdx="1" bldStep="ptIn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1">
                                                <p:graphicEl>
                                                  <a:chart seriesIdx="0" categoryIdx="1" bldStep="ptIn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4" presetClass="entr" presetSubtype="5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2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graphicEl>
                                                  <a:chart seriesIdx="0" categoryIdx="2" bldStep="ptIn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1">
                                                <p:graphicEl>
                                                  <a:chart seriesIdx="0" categoryIdx="2" bldStep="ptIn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4" presetClass="entr" presetSubtype="5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8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graphicEl>
                                                  <a:chart seriesIdx="0" categoryIdx="3" bldStep="ptIn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1">
                                                <p:graphicEl>
                                                  <a:chart seriesIdx="0" categoryIdx="3" bldStep="ptIn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5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54" dur="4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Graphic spid="21" grpId="0">
            <p:bldSub>
              <a:bldChart bld="categoryEl"/>
            </p:bldSub>
          </p:bldGraphic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874713" y="5029200"/>
            <a:ext cx="52212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6724650" y="4953000"/>
            <a:ext cx="1066800" cy="1066800"/>
            <a:chOff x="6896100" y="4762500"/>
            <a:chExt cx="1066800" cy="1066800"/>
          </a:xfrm>
          <a:effectLst/>
        </p:grpSpPr>
        <p:sp>
          <p:nvSpPr>
            <p:cNvPr id="10" name="椭圆 9"/>
            <p:cNvSpPr/>
            <p:nvPr/>
          </p:nvSpPr>
          <p:spPr>
            <a:xfrm>
              <a:off x="6896100" y="476250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8"/>
            <p:cNvSpPr/>
            <p:nvPr/>
          </p:nvSpPr>
          <p:spPr>
            <a:xfrm>
              <a:off x="7124700" y="5000548"/>
              <a:ext cx="609600" cy="590704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58175" y="4953000"/>
            <a:ext cx="1066800" cy="1066800"/>
            <a:chOff x="6896100" y="4762500"/>
            <a:chExt cx="1066800" cy="1066800"/>
          </a:xfrm>
          <a:effectLst/>
        </p:grpSpPr>
        <p:sp>
          <p:nvSpPr>
            <p:cNvPr id="13" name="椭圆 12"/>
            <p:cNvSpPr/>
            <p:nvPr/>
          </p:nvSpPr>
          <p:spPr>
            <a:xfrm>
              <a:off x="6896100" y="4762500"/>
              <a:ext cx="1066800" cy="106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2"/>
            <p:cNvSpPr/>
            <p:nvPr/>
          </p:nvSpPr>
          <p:spPr>
            <a:xfrm>
              <a:off x="7124700" y="5069805"/>
              <a:ext cx="609600" cy="452190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791700" y="4953000"/>
            <a:ext cx="1066800" cy="1066800"/>
            <a:chOff x="6896100" y="4762500"/>
            <a:chExt cx="1066800" cy="1066800"/>
          </a:xfrm>
          <a:effectLst/>
        </p:grpSpPr>
        <p:sp>
          <p:nvSpPr>
            <p:cNvPr id="16" name="椭圆 15"/>
            <p:cNvSpPr/>
            <p:nvPr/>
          </p:nvSpPr>
          <p:spPr>
            <a:xfrm>
              <a:off x="6896100" y="476250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5"/>
            <p:cNvSpPr/>
            <p:nvPr/>
          </p:nvSpPr>
          <p:spPr>
            <a:xfrm>
              <a:off x="7144734" y="4991100"/>
              <a:ext cx="569532" cy="609600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67372" y="2019938"/>
            <a:ext cx="3941252" cy="1027435"/>
            <a:chOff x="7483989" y="3314482"/>
            <a:chExt cx="3941252" cy="1027435"/>
          </a:xfrm>
        </p:grpSpPr>
        <p:sp>
          <p:nvSpPr>
            <p:cNvPr id="19" name="矩形 18"/>
            <p:cNvSpPr/>
            <p:nvPr/>
          </p:nvSpPr>
          <p:spPr>
            <a:xfrm>
              <a:off x="7483989" y="3732519"/>
              <a:ext cx="3941252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483989" y="33144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67372" y="3342316"/>
            <a:ext cx="3941252" cy="1027435"/>
            <a:chOff x="7483989" y="3314482"/>
            <a:chExt cx="3941252" cy="1027435"/>
          </a:xfrm>
        </p:grpSpPr>
        <p:sp>
          <p:nvSpPr>
            <p:cNvPr id="22" name="矩形 21"/>
            <p:cNvSpPr/>
            <p:nvPr/>
          </p:nvSpPr>
          <p:spPr>
            <a:xfrm>
              <a:off x="7483989" y="3732519"/>
              <a:ext cx="3941252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483989" y="33144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0337" y="5181805"/>
            <a:ext cx="5221287" cy="1027435"/>
            <a:chOff x="7483988" y="3314482"/>
            <a:chExt cx="5221287" cy="1027435"/>
          </a:xfrm>
        </p:grpSpPr>
        <p:sp>
          <p:nvSpPr>
            <p:cNvPr id="25" name="矩形 24"/>
            <p:cNvSpPr/>
            <p:nvPr/>
          </p:nvSpPr>
          <p:spPr>
            <a:xfrm>
              <a:off x="7483988" y="3732519"/>
              <a:ext cx="522128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483989" y="33144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pic>
        <p:nvPicPr>
          <p:cNvPr id="27" name="图片占位符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b="9752"/>
          <a:stretch>
            <a:fillRect/>
          </a:stretch>
        </p:blipFill>
        <p:spPr>
          <a:xfrm>
            <a:off x="874712" y="1870530"/>
            <a:ext cx="5221288" cy="2801257"/>
          </a:xfrm>
          <a:custGeom>
            <a:avLst/>
            <a:gdLst>
              <a:gd name="connsiteX0" fmla="*/ 0 w 5221288"/>
              <a:gd name="connsiteY0" fmla="*/ 0 h 2801257"/>
              <a:gd name="connsiteX1" fmla="*/ 5221288 w 5221288"/>
              <a:gd name="connsiteY1" fmla="*/ 0 h 2801257"/>
              <a:gd name="connsiteX2" fmla="*/ 5221288 w 5221288"/>
              <a:gd name="connsiteY2" fmla="*/ 2801257 h 2801257"/>
              <a:gd name="connsiteX3" fmla="*/ 0 w 5221288"/>
              <a:gd name="connsiteY3" fmla="*/ 2801257 h 280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1288" h="2801257">
                <a:moveTo>
                  <a:pt x="0" y="0"/>
                </a:moveTo>
                <a:lnTo>
                  <a:pt x="5221288" y="0"/>
                </a:lnTo>
                <a:lnTo>
                  <a:pt x="5221288" y="2801257"/>
                </a:lnTo>
                <a:lnTo>
                  <a:pt x="0" y="280125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3425" y="1893094"/>
            <a:ext cx="2543599" cy="3792537"/>
            <a:chOff x="733425" y="1893094"/>
            <a:chExt cx="2543599" cy="3792537"/>
          </a:xfrm>
        </p:grpSpPr>
        <p:sp>
          <p:nvSpPr>
            <p:cNvPr id="9" name="矩形 8"/>
            <p:cNvSpPr/>
            <p:nvPr/>
          </p:nvSpPr>
          <p:spPr>
            <a:xfrm>
              <a:off x="733425" y="1893094"/>
              <a:ext cx="2543599" cy="37925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29122" y="4800600"/>
              <a:ext cx="1952206" cy="5589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76743" y="3056433"/>
              <a:ext cx="2247457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194954" y="4887391"/>
              <a:ext cx="1620540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3" name="椭圆 23"/>
            <p:cNvSpPr/>
            <p:nvPr/>
          </p:nvSpPr>
          <p:spPr>
            <a:xfrm>
              <a:off x="1715484" y="2183656"/>
              <a:ext cx="569974" cy="523240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79799" y="1893094"/>
            <a:ext cx="2543599" cy="3792537"/>
            <a:chOff x="3479799" y="1893094"/>
            <a:chExt cx="2543599" cy="3792537"/>
          </a:xfrm>
        </p:grpSpPr>
        <p:sp>
          <p:nvSpPr>
            <p:cNvPr id="15" name="矩形 14"/>
            <p:cNvSpPr/>
            <p:nvPr/>
          </p:nvSpPr>
          <p:spPr>
            <a:xfrm>
              <a:off x="3479799" y="1893094"/>
              <a:ext cx="2543599" cy="3792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775496" y="4800600"/>
              <a:ext cx="1952206" cy="55895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941328" y="4887391"/>
              <a:ext cx="1620540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627869" y="3056433"/>
              <a:ext cx="2247457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19" name="椭圆 24"/>
            <p:cNvSpPr/>
            <p:nvPr/>
          </p:nvSpPr>
          <p:spPr>
            <a:xfrm>
              <a:off x="4526273" y="2160289"/>
              <a:ext cx="450648" cy="569974"/>
            </a:xfrm>
            <a:custGeom>
              <a:avLst/>
              <a:gdLst>
                <a:gd name="connsiteX0" fmla="*/ 126399 w 261072"/>
                <a:gd name="connsiteY0" fmla="*/ 143933 h 330200"/>
                <a:gd name="connsiteX1" fmla="*/ 114493 w 261072"/>
                <a:gd name="connsiteY1" fmla="*/ 165100 h 330200"/>
                <a:gd name="connsiteX2" fmla="*/ 135660 w 261072"/>
                <a:gd name="connsiteY2" fmla="*/ 179652 h 330200"/>
                <a:gd name="connsiteX3" fmla="*/ 148889 w 261072"/>
                <a:gd name="connsiteY3" fmla="*/ 157162 h 330200"/>
                <a:gd name="connsiteX4" fmla="*/ 126399 w 261072"/>
                <a:gd name="connsiteY4" fmla="*/ 143933 h 330200"/>
                <a:gd name="connsiteX5" fmla="*/ 62158 w 261072"/>
                <a:gd name="connsiteY5" fmla="*/ 142587 h 330200"/>
                <a:gd name="connsiteX6" fmla="*/ 59301 w 261072"/>
                <a:gd name="connsiteY6" fmla="*/ 149803 h 330200"/>
                <a:gd name="connsiteX7" fmla="*/ 67873 w 261072"/>
                <a:gd name="connsiteY7" fmla="*/ 154132 h 330200"/>
                <a:gd name="connsiteX8" fmla="*/ 70731 w 261072"/>
                <a:gd name="connsiteY8" fmla="*/ 145473 h 330200"/>
                <a:gd name="connsiteX9" fmla="*/ 62158 w 261072"/>
                <a:gd name="connsiteY9" fmla="*/ 142587 h 330200"/>
                <a:gd name="connsiteX10" fmla="*/ 60253 w 261072"/>
                <a:gd name="connsiteY10" fmla="*/ 111601 h 330200"/>
                <a:gd name="connsiteX11" fmla="*/ 50887 w 261072"/>
                <a:gd name="connsiteY11" fmla="*/ 112077 h 330200"/>
                <a:gd name="connsiteX12" fmla="*/ 41997 w 261072"/>
                <a:gd name="connsiteY12" fmla="*/ 118427 h 330200"/>
                <a:gd name="connsiteX13" fmla="*/ 47077 w 261072"/>
                <a:gd name="connsiteY13" fmla="*/ 124777 h 330200"/>
                <a:gd name="connsiteX14" fmla="*/ 52157 w 261072"/>
                <a:gd name="connsiteY14" fmla="*/ 119697 h 330200"/>
                <a:gd name="connsiteX15" fmla="*/ 57237 w 261072"/>
                <a:gd name="connsiteY15" fmla="*/ 122237 h 330200"/>
                <a:gd name="connsiteX16" fmla="*/ 57237 w 261072"/>
                <a:gd name="connsiteY16" fmla="*/ 128587 h 330200"/>
                <a:gd name="connsiteX17" fmla="*/ 57237 w 261072"/>
                <a:gd name="connsiteY17" fmla="*/ 140017 h 330200"/>
                <a:gd name="connsiteX18" fmla="*/ 58507 w 261072"/>
                <a:gd name="connsiteY18" fmla="*/ 141287 h 330200"/>
                <a:gd name="connsiteX19" fmla="*/ 66127 w 261072"/>
                <a:gd name="connsiteY19" fmla="*/ 137477 h 330200"/>
                <a:gd name="connsiteX20" fmla="*/ 64857 w 261072"/>
                <a:gd name="connsiteY20" fmla="*/ 136207 h 330200"/>
                <a:gd name="connsiteX21" fmla="*/ 64857 w 261072"/>
                <a:gd name="connsiteY21" fmla="*/ 128587 h 330200"/>
                <a:gd name="connsiteX22" fmla="*/ 64857 w 261072"/>
                <a:gd name="connsiteY22" fmla="*/ 115887 h 330200"/>
                <a:gd name="connsiteX23" fmla="*/ 60253 w 261072"/>
                <a:gd name="connsiteY23" fmla="*/ 111601 h 330200"/>
                <a:gd name="connsiteX24" fmla="*/ 182967 w 261072"/>
                <a:gd name="connsiteY24" fmla="*/ 102870 h 330200"/>
                <a:gd name="connsiteX25" fmla="*/ 170584 w 261072"/>
                <a:gd name="connsiteY25" fmla="*/ 109220 h 330200"/>
                <a:gd name="connsiteX26" fmla="*/ 178839 w 261072"/>
                <a:gd name="connsiteY26" fmla="*/ 119380 h 330200"/>
                <a:gd name="connsiteX27" fmla="*/ 189846 w 261072"/>
                <a:gd name="connsiteY27" fmla="*/ 113030 h 330200"/>
                <a:gd name="connsiteX28" fmla="*/ 182967 w 261072"/>
                <a:gd name="connsiteY28" fmla="*/ 102870 h 330200"/>
                <a:gd name="connsiteX29" fmla="*/ 176934 w 261072"/>
                <a:gd name="connsiteY29" fmla="*/ 50542 h 330200"/>
                <a:gd name="connsiteX30" fmla="*/ 178287 w 261072"/>
                <a:gd name="connsiteY30" fmla="*/ 62513 h 330200"/>
                <a:gd name="connsiteX31" fmla="*/ 189105 w 261072"/>
                <a:gd name="connsiteY31" fmla="*/ 62513 h 330200"/>
                <a:gd name="connsiteX32" fmla="*/ 194515 w 261072"/>
                <a:gd name="connsiteY32" fmla="*/ 69163 h 330200"/>
                <a:gd name="connsiteX33" fmla="*/ 186401 w 261072"/>
                <a:gd name="connsiteY33" fmla="*/ 78474 h 330200"/>
                <a:gd name="connsiteX34" fmla="*/ 176934 w 261072"/>
                <a:gd name="connsiteY34" fmla="*/ 93105 h 330200"/>
                <a:gd name="connsiteX35" fmla="*/ 176934 w 261072"/>
                <a:gd name="connsiteY35" fmla="*/ 95765 h 330200"/>
                <a:gd name="connsiteX36" fmla="*/ 190458 w 261072"/>
                <a:gd name="connsiteY36" fmla="*/ 98425 h 330200"/>
                <a:gd name="connsiteX37" fmla="*/ 190458 w 261072"/>
                <a:gd name="connsiteY37" fmla="*/ 97095 h 330200"/>
                <a:gd name="connsiteX38" fmla="*/ 198572 w 261072"/>
                <a:gd name="connsiteY38" fmla="*/ 85124 h 330200"/>
                <a:gd name="connsiteX39" fmla="*/ 210743 w 261072"/>
                <a:gd name="connsiteY39" fmla="*/ 70494 h 330200"/>
                <a:gd name="connsiteX40" fmla="*/ 194515 w 261072"/>
                <a:gd name="connsiteY40" fmla="*/ 50542 h 330200"/>
                <a:gd name="connsiteX41" fmla="*/ 176934 w 261072"/>
                <a:gd name="connsiteY41" fmla="*/ 50542 h 330200"/>
                <a:gd name="connsiteX42" fmla="*/ 104071 w 261072"/>
                <a:gd name="connsiteY42" fmla="*/ 44936 h 330200"/>
                <a:gd name="connsiteX43" fmla="*/ 73747 w 261072"/>
                <a:gd name="connsiteY43" fmla="*/ 60685 h 330200"/>
                <a:gd name="connsiteX44" fmla="*/ 85613 w 261072"/>
                <a:gd name="connsiteY44" fmla="*/ 80370 h 330200"/>
                <a:gd name="connsiteX45" fmla="*/ 102752 w 261072"/>
                <a:gd name="connsiteY45" fmla="*/ 69871 h 330200"/>
                <a:gd name="connsiteX46" fmla="*/ 119892 w 261072"/>
                <a:gd name="connsiteY46" fmla="*/ 77745 h 330200"/>
                <a:gd name="connsiteX47" fmla="*/ 113300 w 261072"/>
                <a:gd name="connsiteY47" fmla="*/ 101367 h 330200"/>
                <a:gd name="connsiteX48" fmla="*/ 109345 w 261072"/>
                <a:gd name="connsiteY48" fmla="*/ 134175 h 330200"/>
                <a:gd name="connsiteX49" fmla="*/ 110663 w 261072"/>
                <a:gd name="connsiteY49" fmla="*/ 138112 h 330200"/>
                <a:gd name="connsiteX50" fmla="*/ 137032 w 261072"/>
                <a:gd name="connsiteY50" fmla="*/ 132863 h 330200"/>
                <a:gd name="connsiteX51" fmla="*/ 135713 w 261072"/>
                <a:gd name="connsiteY51" fmla="*/ 128926 h 330200"/>
                <a:gd name="connsiteX52" fmla="*/ 139669 w 261072"/>
                <a:gd name="connsiteY52" fmla="*/ 102679 h 330200"/>
                <a:gd name="connsiteX53" fmla="*/ 148898 w 261072"/>
                <a:gd name="connsiteY53" fmla="*/ 65934 h 330200"/>
                <a:gd name="connsiteX54" fmla="*/ 104071 w 261072"/>
                <a:gd name="connsiteY54" fmla="*/ 44936 h 330200"/>
                <a:gd name="connsiteX55" fmla="*/ 134819 w 261072"/>
                <a:gd name="connsiteY55" fmla="*/ 0 h 330200"/>
                <a:gd name="connsiteX56" fmla="*/ 221618 w 261072"/>
                <a:gd name="connsiteY56" fmla="*/ 35519 h 330200"/>
                <a:gd name="connsiteX57" fmla="*/ 247921 w 261072"/>
                <a:gd name="connsiteY57" fmla="*/ 113137 h 330200"/>
                <a:gd name="connsiteX58" fmla="*/ 243975 w 261072"/>
                <a:gd name="connsiteY58" fmla="*/ 144709 h 330200"/>
                <a:gd name="connsiteX59" fmla="*/ 261072 w 261072"/>
                <a:gd name="connsiteY59" fmla="*/ 180229 h 330200"/>
                <a:gd name="connsiteX60" fmla="*/ 246606 w 261072"/>
                <a:gd name="connsiteY60" fmla="*/ 190753 h 330200"/>
                <a:gd name="connsiteX61" fmla="*/ 243975 w 261072"/>
                <a:gd name="connsiteY61" fmla="*/ 198646 h 330200"/>
                <a:gd name="connsiteX62" fmla="*/ 243975 w 261072"/>
                <a:gd name="connsiteY62" fmla="*/ 210486 h 330200"/>
                <a:gd name="connsiteX63" fmla="*/ 237400 w 261072"/>
                <a:gd name="connsiteY63" fmla="*/ 215748 h 330200"/>
                <a:gd name="connsiteX64" fmla="*/ 237400 w 261072"/>
                <a:gd name="connsiteY64" fmla="*/ 219695 h 330200"/>
                <a:gd name="connsiteX65" fmla="*/ 236085 w 261072"/>
                <a:gd name="connsiteY65" fmla="*/ 230219 h 330200"/>
                <a:gd name="connsiteX66" fmla="*/ 232139 w 261072"/>
                <a:gd name="connsiteY66" fmla="*/ 244690 h 330200"/>
                <a:gd name="connsiteX67" fmla="*/ 229509 w 261072"/>
                <a:gd name="connsiteY67" fmla="*/ 263108 h 330200"/>
                <a:gd name="connsiteX68" fmla="*/ 196631 w 261072"/>
                <a:gd name="connsiteY68" fmla="*/ 267054 h 330200"/>
                <a:gd name="connsiteX69" fmla="*/ 161121 w 261072"/>
                <a:gd name="connsiteY69" fmla="*/ 273632 h 330200"/>
                <a:gd name="connsiteX70" fmla="*/ 136134 w 261072"/>
                <a:gd name="connsiteY70" fmla="*/ 330200 h 330200"/>
                <a:gd name="connsiteX71" fmla="*/ 45389 w 261072"/>
                <a:gd name="connsiteY71" fmla="*/ 246006 h 330200"/>
                <a:gd name="connsiteX72" fmla="*/ 32238 w 261072"/>
                <a:gd name="connsiteY72" fmla="*/ 184176 h 330200"/>
                <a:gd name="connsiteX73" fmla="*/ 675 w 261072"/>
                <a:gd name="connsiteY73" fmla="*/ 121030 h 330200"/>
                <a:gd name="connsiteX74" fmla="*/ 30923 w 261072"/>
                <a:gd name="connsiteY74" fmla="*/ 40781 h 330200"/>
                <a:gd name="connsiteX75" fmla="*/ 134819 w 261072"/>
                <a:gd name="connsiteY75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1072" h="330200">
                  <a:moveTo>
                    <a:pt x="126399" y="143933"/>
                  </a:moveTo>
                  <a:cubicBezTo>
                    <a:pt x="117138" y="146579"/>
                    <a:pt x="111847" y="155840"/>
                    <a:pt x="114493" y="165100"/>
                  </a:cubicBezTo>
                  <a:cubicBezTo>
                    <a:pt x="115816" y="175684"/>
                    <a:pt x="125076" y="180975"/>
                    <a:pt x="135660" y="179652"/>
                  </a:cubicBezTo>
                  <a:cubicBezTo>
                    <a:pt x="146243" y="177006"/>
                    <a:pt x="151535" y="167746"/>
                    <a:pt x="148889" y="157162"/>
                  </a:cubicBezTo>
                  <a:cubicBezTo>
                    <a:pt x="146243" y="146579"/>
                    <a:pt x="136982" y="141287"/>
                    <a:pt x="126399" y="143933"/>
                  </a:cubicBezTo>
                  <a:close/>
                  <a:moveTo>
                    <a:pt x="62158" y="142587"/>
                  </a:moveTo>
                  <a:cubicBezTo>
                    <a:pt x="59301" y="144030"/>
                    <a:pt x="57872" y="146916"/>
                    <a:pt x="59301" y="149803"/>
                  </a:cubicBezTo>
                  <a:cubicBezTo>
                    <a:pt x="60729" y="154132"/>
                    <a:pt x="65016" y="155575"/>
                    <a:pt x="67873" y="154132"/>
                  </a:cubicBezTo>
                  <a:cubicBezTo>
                    <a:pt x="70731" y="152689"/>
                    <a:pt x="72160" y="148359"/>
                    <a:pt x="70731" y="145473"/>
                  </a:cubicBezTo>
                  <a:cubicBezTo>
                    <a:pt x="69302" y="141143"/>
                    <a:pt x="66445" y="139700"/>
                    <a:pt x="62158" y="142587"/>
                  </a:cubicBezTo>
                  <a:close/>
                  <a:moveTo>
                    <a:pt x="60253" y="111601"/>
                  </a:moveTo>
                  <a:cubicBezTo>
                    <a:pt x="57872" y="110807"/>
                    <a:pt x="54697" y="110807"/>
                    <a:pt x="50887" y="112077"/>
                  </a:cubicBezTo>
                  <a:cubicBezTo>
                    <a:pt x="47077" y="114617"/>
                    <a:pt x="43267" y="117157"/>
                    <a:pt x="41997" y="118427"/>
                  </a:cubicBezTo>
                  <a:cubicBezTo>
                    <a:pt x="41997" y="118427"/>
                    <a:pt x="41997" y="118427"/>
                    <a:pt x="47077" y="124777"/>
                  </a:cubicBezTo>
                  <a:cubicBezTo>
                    <a:pt x="48347" y="122237"/>
                    <a:pt x="49617" y="120967"/>
                    <a:pt x="52157" y="119697"/>
                  </a:cubicBezTo>
                  <a:cubicBezTo>
                    <a:pt x="54697" y="118427"/>
                    <a:pt x="55967" y="119697"/>
                    <a:pt x="57237" y="122237"/>
                  </a:cubicBezTo>
                  <a:cubicBezTo>
                    <a:pt x="58507" y="123507"/>
                    <a:pt x="57237" y="126047"/>
                    <a:pt x="57237" y="128587"/>
                  </a:cubicBezTo>
                  <a:cubicBezTo>
                    <a:pt x="55967" y="133667"/>
                    <a:pt x="55967" y="136207"/>
                    <a:pt x="57237" y="140017"/>
                  </a:cubicBezTo>
                  <a:lnTo>
                    <a:pt x="58507" y="141287"/>
                  </a:lnTo>
                  <a:cubicBezTo>
                    <a:pt x="58507" y="141287"/>
                    <a:pt x="58507" y="141287"/>
                    <a:pt x="66127" y="137477"/>
                  </a:cubicBezTo>
                  <a:cubicBezTo>
                    <a:pt x="66127" y="137477"/>
                    <a:pt x="66127" y="137477"/>
                    <a:pt x="64857" y="136207"/>
                  </a:cubicBezTo>
                  <a:cubicBezTo>
                    <a:pt x="63587" y="133667"/>
                    <a:pt x="63587" y="131127"/>
                    <a:pt x="64857" y="128587"/>
                  </a:cubicBezTo>
                  <a:cubicBezTo>
                    <a:pt x="66127" y="124777"/>
                    <a:pt x="67397" y="120967"/>
                    <a:pt x="64857" y="115887"/>
                  </a:cubicBezTo>
                  <a:cubicBezTo>
                    <a:pt x="64222" y="113982"/>
                    <a:pt x="62634" y="112395"/>
                    <a:pt x="60253" y="111601"/>
                  </a:cubicBezTo>
                  <a:close/>
                  <a:moveTo>
                    <a:pt x="182967" y="102870"/>
                  </a:moveTo>
                  <a:cubicBezTo>
                    <a:pt x="177464" y="101600"/>
                    <a:pt x="171960" y="104140"/>
                    <a:pt x="170584" y="109220"/>
                  </a:cubicBezTo>
                  <a:cubicBezTo>
                    <a:pt x="170584" y="114300"/>
                    <a:pt x="173335" y="118110"/>
                    <a:pt x="178839" y="119380"/>
                  </a:cubicBezTo>
                  <a:cubicBezTo>
                    <a:pt x="184343" y="120650"/>
                    <a:pt x="188471" y="118110"/>
                    <a:pt x="189846" y="113030"/>
                  </a:cubicBezTo>
                  <a:cubicBezTo>
                    <a:pt x="191222" y="107950"/>
                    <a:pt x="188471" y="102870"/>
                    <a:pt x="182967" y="102870"/>
                  </a:cubicBezTo>
                  <a:close/>
                  <a:moveTo>
                    <a:pt x="176934" y="50542"/>
                  </a:moveTo>
                  <a:cubicBezTo>
                    <a:pt x="176934" y="50542"/>
                    <a:pt x="176934" y="50542"/>
                    <a:pt x="178287" y="62513"/>
                  </a:cubicBezTo>
                  <a:cubicBezTo>
                    <a:pt x="180991" y="61183"/>
                    <a:pt x="185048" y="61183"/>
                    <a:pt x="189105" y="62513"/>
                  </a:cubicBezTo>
                  <a:cubicBezTo>
                    <a:pt x="194515" y="63843"/>
                    <a:pt x="195867" y="66503"/>
                    <a:pt x="194515" y="69163"/>
                  </a:cubicBezTo>
                  <a:cubicBezTo>
                    <a:pt x="194515" y="73154"/>
                    <a:pt x="190458" y="75814"/>
                    <a:pt x="186401" y="78474"/>
                  </a:cubicBezTo>
                  <a:cubicBezTo>
                    <a:pt x="180991" y="83794"/>
                    <a:pt x="178287" y="87785"/>
                    <a:pt x="176934" y="93105"/>
                  </a:cubicBezTo>
                  <a:cubicBezTo>
                    <a:pt x="176934" y="93105"/>
                    <a:pt x="176934" y="93105"/>
                    <a:pt x="176934" y="95765"/>
                  </a:cubicBezTo>
                  <a:cubicBezTo>
                    <a:pt x="176934" y="95765"/>
                    <a:pt x="176934" y="95765"/>
                    <a:pt x="190458" y="98425"/>
                  </a:cubicBezTo>
                  <a:cubicBezTo>
                    <a:pt x="190458" y="98425"/>
                    <a:pt x="190458" y="98425"/>
                    <a:pt x="190458" y="97095"/>
                  </a:cubicBezTo>
                  <a:cubicBezTo>
                    <a:pt x="191810" y="91775"/>
                    <a:pt x="193162" y="89115"/>
                    <a:pt x="198572" y="85124"/>
                  </a:cubicBezTo>
                  <a:cubicBezTo>
                    <a:pt x="203981" y="82464"/>
                    <a:pt x="209390" y="78474"/>
                    <a:pt x="210743" y="70494"/>
                  </a:cubicBezTo>
                  <a:cubicBezTo>
                    <a:pt x="213447" y="62513"/>
                    <a:pt x="208038" y="53202"/>
                    <a:pt x="194515" y="50542"/>
                  </a:cubicBezTo>
                  <a:cubicBezTo>
                    <a:pt x="187753" y="49212"/>
                    <a:pt x="180991" y="50542"/>
                    <a:pt x="176934" y="50542"/>
                  </a:cubicBezTo>
                  <a:close/>
                  <a:moveTo>
                    <a:pt x="104071" y="44936"/>
                  </a:moveTo>
                  <a:cubicBezTo>
                    <a:pt x="90886" y="48873"/>
                    <a:pt x="80339" y="55435"/>
                    <a:pt x="73747" y="60685"/>
                  </a:cubicBezTo>
                  <a:cubicBezTo>
                    <a:pt x="73747" y="60685"/>
                    <a:pt x="73747" y="60685"/>
                    <a:pt x="85613" y="80370"/>
                  </a:cubicBezTo>
                  <a:cubicBezTo>
                    <a:pt x="89568" y="76433"/>
                    <a:pt x="97479" y="71183"/>
                    <a:pt x="102752" y="69871"/>
                  </a:cubicBezTo>
                  <a:cubicBezTo>
                    <a:pt x="113300" y="68559"/>
                    <a:pt x="118574" y="71183"/>
                    <a:pt x="119892" y="77745"/>
                  </a:cubicBezTo>
                  <a:cubicBezTo>
                    <a:pt x="121211" y="84307"/>
                    <a:pt x="118574" y="92181"/>
                    <a:pt x="113300" y="101367"/>
                  </a:cubicBezTo>
                  <a:cubicBezTo>
                    <a:pt x="108026" y="113178"/>
                    <a:pt x="106708" y="123677"/>
                    <a:pt x="109345" y="134175"/>
                  </a:cubicBezTo>
                  <a:cubicBezTo>
                    <a:pt x="109345" y="134175"/>
                    <a:pt x="109345" y="134175"/>
                    <a:pt x="110663" y="138112"/>
                  </a:cubicBezTo>
                  <a:cubicBezTo>
                    <a:pt x="110663" y="138112"/>
                    <a:pt x="110663" y="138112"/>
                    <a:pt x="137032" y="132863"/>
                  </a:cubicBezTo>
                  <a:cubicBezTo>
                    <a:pt x="137032" y="132863"/>
                    <a:pt x="137032" y="132863"/>
                    <a:pt x="135713" y="128926"/>
                  </a:cubicBezTo>
                  <a:cubicBezTo>
                    <a:pt x="134395" y="119740"/>
                    <a:pt x="134395" y="111866"/>
                    <a:pt x="139669" y="102679"/>
                  </a:cubicBezTo>
                  <a:cubicBezTo>
                    <a:pt x="144943" y="92181"/>
                    <a:pt x="151535" y="81682"/>
                    <a:pt x="148898" y="65934"/>
                  </a:cubicBezTo>
                  <a:cubicBezTo>
                    <a:pt x="144943" y="50186"/>
                    <a:pt x="129121" y="39687"/>
                    <a:pt x="104071" y="44936"/>
                  </a:cubicBezTo>
                  <a:close/>
                  <a:moveTo>
                    <a:pt x="134819" y="0"/>
                  </a:moveTo>
                  <a:cubicBezTo>
                    <a:pt x="158491" y="0"/>
                    <a:pt x="194000" y="5262"/>
                    <a:pt x="221618" y="35519"/>
                  </a:cubicBezTo>
                  <a:cubicBezTo>
                    <a:pt x="238715" y="52622"/>
                    <a:pt x="251866" y="74986"/>
                    <a:pt x="247921" y="113137"/>
                  </a:cubicBezTo>
                  <a:cubicBezTo>
                    <a:pt x="246606" y="121030"/>
                    <a:pt x="236085" y="130238"/>
                    <a:pt x="243975" y="144709"/>
                  </a:cubicBezTo>
                  <a:cubicBezTo>
                    <a:pt x="243975" y="144709"/>
                    <a:pt x="261072" y="176282"/>
                    <a:pt x="261072" y="180229"/>
                  </a:cubicBezTo>
                  <a:cubicBezTo>
                    <a:pt x="261072" y="180229"/>
                    <a:pt x="261072" y="189438"/>
                    <a:pt x="246606" y="190753"/>
                  </a:cubicBezTo>
                  <a:cubicBezTo>
                    <a:pt x="246606" y="190753"/>
                    <a:pt x="242660" y="190753"/>
                    <a:pt x="243975" y="198646"/>
                  </a:cubicBezTo>
                  <a:cubicBezTo>
                    <a:pt x="243975" y="198646"/>
                    <a:pt x="243975" y="198646"/>
                    <a:pt x="243975" y="210486"/>
                  </a:cubicBezTo>
                  <a:cubicBezTo>
                    <a:pt x="243975" y="210486"/>
                    <a:pt x="243975" y="213117"/>
                    <a:pt x="237400" y="215748"/>
                  </a:cubicBezTo>
                  <a:cubicBezTo>
                    <a:pt x="237400" y="215748"/>
                    <a:pt x="236085" y="217064"/>
                    <a:pt x="237400" y="219695"/>
                  </a:cubicBezTo>
                  <a:cubicBezTo>
                    <a:pt x="237400" y="219695"/>
                    <a:pt x="241345" y="222326"/>
                    <a:pt x="236085" y="230219"/>
                  </a:cubicBezTo>
                  <a:cubicBezTo>
                    <a:pt x="233454" y="234166"/>
                    <a:pt x="229509" y="236797"/>
                    <a:pt x="232139" y="244690"/>
                  </a:cubicBezTo>
                  <a:cubicBezTo>
                    <a:pt x="232139" y="244690"/>
                    <a:pt x="234769" y="259161"/>
                    <a:pt x="229509" y="263108"/>
                  </a:cubicBezTo>
                  <a:cubicBezTo>
                    <a:pt x="229509" y="263108"/>
                    <a:pt x="222933" y="269685"/>
                    <a:pt x="196631" y="267054"/>
                  </a:cubicBezTo>
                  <a:cubicBezTo>
                    <a:pt x="187425" y="265739"/>
                    <a:pt x="171642" y="261792"/>
                    <a:pt x="161121" y="273632"/>
                  </a:cubicBezTo>
                  <a:cubicBezTo>
                    <a:pt x="161121" y="273632"/>
                    <a:pt x="137449" y="319676"/>
                    <a:pt x="136134" y="330200"/>
                  </a:cubicBezTo>
                  <a:cubicBezTo>
                    <a:pt x="136134" y="330200"/>
                    <a:pt x="95364" y="257846"/>
                    <a:pt x="45389" y="246006"/>
                  </a:cubicBezTo>
                  <a:cubicBezTo>
                    <a:pt x="45389" y="246006"/>
                    <a:pt x="57225" y="219695"/>
                    <a:pt x="32238" y="184176"/>
                  </a:cubicBezTo>
                  <a:cubicBezTo>
                    <a:pt x="32238" y="184176"/>
                    <a:pt x="1990" y="143394"/>
                    <a:pt x="675" y="121030"/>
                  </a:cubicBezTo>
                  <a:cubicBezTo>
                    <a:pt x="675" y="121030"/>
                    <a:pt x="-7216" y="82879"/>
                    <a:pt x="30923" y="40781"/>
                  </a:cubicBezTo>
                  <a:cubicBezTo>
                    <a:pt x="49335" y="19733"/>
                    <a:pt x="74322" y="0"/>
                    <a:pt x="1348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26173" y="1893094"/>
            <a:ext cx="2543599" cy="3792537"/>
            <a:chOff x="6226173" y="1893094"/>
            <a:chExt cx="2543599" cy="3792537"/>
          </a:xfrm>
        </p:grpSpPr>
        <p:sp>
          <p:nvSpPr>
            <p:cNvPr id="21" name="矩形 20"/>
            <p:cNvSpPr/>
            <p:nvPr/>
          </p:nvSpPr>
          <p:spPr>
            <a:xfrm>
              <a:off x="6226173" y="1893094"/>
              <a:ext cx="2543599" cy="37925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521870" y="4800600"/>
              <a:ext cx="1952206" cy="5589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687702" y="4887391"/>
              <a:ext cx="1620540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374243" y="3056433"/>
              <a:ext cx="2247457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25" name="椭圆 25"/>
            <p:cNvSpPr/>
            <p:nvPr/>
          </p:nvSpPr>
          <p:spPr>
            <a:xfrm>
              <a:off x="7221501" y="2160289"/>
              <a:ext cx="552940" cy="569974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972548" y="1893094"/>
            <a:ext cx="2543599" cy="3792537"/>
            <a:chOff x="8972548" y="1893094"/>
            <a:chExt cx="2543599" cy="3792537"/>
          </a:xfrm>
        </p:grpSpPr>
        <p:sp>
          <p:nvSpPr>
            <p:cNvPr id="27" name="矩形 26"/>
            <p:cNvSpPr/>
            <p:nvPr/>
          </p:nvSpPr>
          <p:spPr>
            <a:xfrm>
              <a:off x="8972548" y="1893094"/>
              <a:ext cx="2543599" cy="3792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268245" y="4800600"/>
              <a:ext cx="1952206" cy="55895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434077" y="4887391"/>
              <a:ext cx="1620540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120618" y="3056433"/>
              <a:ext cx="2247457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31" name="椭圆 26"/>
            <p:cNvSpPr/>
            <p:nvPr/>
          </p:nvSpPr>
          <p:spPr>
            <a:xfrm>
              <a:off x="9959359" y="2180776"/>
              <a:ext cx="569974" cy="529001"/>
            </a:xfrm>
            <a:custGeom>
              <a:avLst/>
              <a:gdLst>
                <a:gd name="connsiteX0" fmla="*/ 288132 w 338138"/>
                <a:gd name="connsiteY0" fmla="*/ 223343 h 313831"/>
                <a:gd name="connsiteX1" fmla="*/ 279400 w 338138"/>
                <a:gd name="connsiteY1" fmla="*/ 231281 h 313831"/>
                <a:gd name="connsiteX2" fmla="*/ 288132 w 338138"/>
                <a:gd name="connsiteY2" fmla="*/ 239219 h 313831"/>
                <a:gd name="connsiteX3" fmla="*/ 296864 w 338138"/>
                <a:gd name="connsiteY3" fmla="*/ 231281 h 313831"/>
                <a:gd name="connsiteX4" fmla="*/ 288132 w 338138"/>
                <a:gd name="connsiteY4" fmla="*/ 223343 h 313831"/>
                <a:gd name="connsiteX5" fmla="*/ 261938 w 338138"/>
                <a:gd name="connsiteY5" fmla="*/ 223343 h 313831"/>
                <a:gd name="connsiteX6" fmla="*/ 254000 w 338138"/>
                <a:gd name="connsiteY6" fmla="*/ 231281 h 313831"/>
                <a:gd name="connsiteX7" fmla="*/ 261938 w 338138"/>
                <a:gd name="connsiteY7" fmla="*/ 239219 h 313831"/>
                <a:gd name="connsiteX8" fmla="*/ 269876 w 338138"/>
                <a:gd name="connsiteY8" fmla="*/ 231281 h 313831"/>
                <a:gd name="connsiteX9" fmla="*/ 261938 w 338138"/>
                <a:gd name="connsiteY9" fmla="*/ 223343 h 313831"/>
                <a:gd name="connsiteX10" fmla="*/ 116535 w 338138"/>
                <a:gd name="connsiteY10" fmla="*/ 45543 h 313831"/>
                <a:gd name="connsiteX11" fmla="*/ 141773 w 338138"/>
                <a:gd name="connsiteY11" fmla="*/ 88073 h 313831"/>
                <a:gd name="connsiteX12" fmla="*/ 108565 w 338138"/>
                <a:gd name="connsiteY12" fmla="*/ 102693 h 313831"/>
                <a:gd name="connsiteX13" fmla="*/ 87312 w 338138"/>
                <a:gd name="connsiteY13" fmla="*/ 74783 h 313831"/>
                <a:gd name="connsiteX14" fmla="*/ 116535 w 338138"/>
                <a:gd name="connsiteY14" fmla="*/ 45543 h 313831"/>
                <a:gd name="connsiteX15" fmla="*/ 254349 w 338138"/>
                <a:gd name="connsiteY15" fmla="*/ 30428 h 313831"/>
                <a:gd name="connsiteX16" fmla="*/ 275361 w 338138"/>
                <a:gd name="connsiteY16" fmla="*/ 48787 h 313831"/>
                <a:gd name="connsiteX17" fmla="*/ 255662 w 338138"/>
                <a:gd name="connsiteY17" fmla="*/ 85507 h 313831"/>
                <a:gd name="connsiteX18" fmla="*/ 266168 w 338138"/>
                <a:gd name="connsiteY18" fmla="*/ 89441 h 313831"/>
                <a:gd name="connsiteX19" fmla="*/ 289806 w 338138"/>
                <a:gd name="connsiteY19" fmla="*/ 80261 h 313831"/>
                <a:gd name="connsiteX20" fmla="*/ 287180 w 338138"/>
                <a:gd name="connsiteY20" fmla="*/ 109113 h 313831"/>
                <a:gd name="connsiteX21" fmla="*/ 225458 w 338138"/>
                <a:gd name="connsiteY21" fmla="*/ 111735 h 313831"/>
                <a:gd name="connsiteX22" fmla="*/ 92823 w 338138"/>
                <a:gd name="connsiteY22" fmla="*/ 166815 h 313831"/>
                <a:gd name="connsiteX23" fmla="*/ 75751 w 338138"/>
                <a:gd name="connsiteY23" fmla="*/ 127472 h 313831"/>
                <a:gd name="connsiteX24" fmla="*/ 208386 w 338138"/>
                <a:gd name="connsiteY24" fmla="*/ 72393 h 313831"/>
                <a:gd name="connsiteX25" fmla="*/ 242530 w 338138"/>
                <a:gd name="connsiteY25" fmla="*/ 33050 h 313831"/>
                <a:gd name="connsiteX26" fmla="*/ 254349 w 338138"/>
                <a:gd name="connsiteY26" fmla="*/ 30428 h 313831"/>
                <a:gd name="connsiteX27" fmla="*/ 186871 w 338138"/>
                <a:gd name="connsiteY27" fmla="*/ 24906 h 313831"/>
                <a:gd name="connsiteX28" fmla="*/ 231775 w 338138"/>
                <a:gd name="connsiteY28" fmla="*/ 24906 h 313831"/>
                <a:gd name="connsiteX29" fmla="*/ 207282 w 338138"/>
                <a:gd name="connsiteY29" fmla="*/ 48190 h 313831"/>
                <a:gd name="connsiteX30" fmla="*/ 201839 w 338138"/>
                <a:gd name="connsiteY30" fmla="*/ 59831 h 313831"/>
                <a:gd name="connsiteX31" fmla="*/ 184150 w 338138"/>
                <a:gd name="connsiteY31" fmla="*/ 45603 h 313831"/>
                <a:gd name="connsiteX32" fmla="*/ 186871 w 338138"/>
                <a:gd name="connsiteY32" fmla="*/ 24906 h 313831"/>
                <a:gd name="connsiteX33" fmla="*/ 18492 w 338138"/>
                <a:gd name="connsiteY33" fmla="*/ 24906 h 313831"/>
                <a:gd name="connsiteX34" fmla="*/ 43588 w 338138"/>
                <a:gd name="connsiteY34" fmla="*/ 24906 h 313831"/>
                <a:gd name="connsiteX35" fmla="*/ 46230 w 338138"/>
                <a:gd name="connsiteY35" fmla="*/ 46015 h 313831"/>
                <a:gd name="connsiteX36" fmla="*/ 29059 w 338138"/>
                <a:gd name="connsiteY36" fmla="*/ 63166 h 313831"/>
                <a:gd name="connsiteX37" fmla="*/ 31700 w 338138"/>
                <a:gd name="connsiteY37" fmla="*/ 96148 h 313831"/>
                <a:gd name="connsiteX38" fmla="*/ 31700 w 338138"/>
                <a:gd name="connsiteY38" fmla="*/ 206969 h 313831"/>
                <a:gd name="connsiteX39" fmla="*/ 39626 w 338138"/>
                <a:gd name="connsiteY39" fmla="*/ 214884 h 313831"/>
                <a:gd name="connsiteX40" fmla="*/ 298512 w 338138"/>
                <a:gd name="connsiteY40" fmla="*/ 214884 h 313831"/>
                <a:gd name="connsiteX41" fmla="*/ 306438 w 338138"/>
                <a:gd name="connsiteY41" fmla="*/ 206969 h 313831"/>
                <a:gd name="connsiteX42" fmla="*/ 306438 w 338138"/>
                <a:gd name="connsiteY42" fmla="*/ 104064 h 313831"/>
                <a:gd name="connsiteX43" fmla="*/ 306438 w 338138"/>
                <a:gd name="connsiteY43" fmla="*/ 77678 h 313831"/>
                <a:gd name="connsiteX44" fmla="*/ 274737 w 338138"/>
                <a:gd name="connsiteY44" fmla="*/ 61846 h 313831"/>
                <a:gd name="connsiteX45" fmla="*/ 281341 w 338138"/>
                <a:gd name="connsiteY45" fmla="*/ 59208 h 313831"/>
                <a:gd name="connsiteX46" fmla="*/ 280021 w 338138"/>
                <a:gd name="connsiteY46" fmla="*/ 24906 h 313831"/>
                <a:gd name="connsiteX47" fmla="*/ 319646 w 338138"/>
                <a:gd name="connsiteY47" fmla="*/ 24906 h 313831"/>
                <a:gd name="connsiteX48" fmla="*/ 338138 w 338138"/>
                <a:gd name="connsiteY48" fmla="*/ 43376 h 313831"/>
                <a:gd name="connsiteX49" fmla="*/ 338138 w 338138"/>
                <a:gd name="connsiteY49" fmla="*/ 234674 h 313831"/>
                <a:gd name="connsiteX50" fmla="*/ 319646 w 338138"/>
                <a:gd name="connsiteY50" fmla="*/ 251825 h 313831"/>
                <a:gd name="connsiteX51" fmla="*/ 200769 w 338138"/>
                <a:gd name="connsiteY51" fmla="*/ 251825 h 313831"/>
                <a:gd name="connsiteX52" fmla="*/ 216620 w 338138"/>
                <a:gd name="connsiteY52" fmla="*/ 290084 h 313831"/>
                <a:gd name="connsiteX53" fmla="*/ 224545 w 338138"/>
                <a:gd name="connsiteY53" fmla="*/ 290084 h 313831"/>
                <a:gd name="connsiteX54" fmla="*/ 235112 w 338138"/>
                <a:gd name="connsiteY54" fmla="*/ 301958 h 313831"/>
                <a:gd name="connsiteX55" fmla="*/ 224545 w 338138"/>
                <a:gd name="connsiteY55" fmla="*/ 313831 h 313831"/>
                <a:gd name="connsiteX56" fmla="*/ 113593 w 338138"/>
                <a:gd name="connsiteY56" fmla="*/ 313831 h 313831"/>
                <a:gd name="connsiteX57" fmla="*/ 103026 w 338138"/>
                <a:gd name="connsiteY57" fmla="*/ 301958 h 313831"/>
                <a:gd name="connsiteX58" fmla="*/ 113593 w 338138"/>
                <a:gd name="connsiteY58" fmla="*/ 290084 h 313831"/>
                <a:gd name="connsiteX59" fmla="*/ 121518 w 338138"/>
                <a:gd name="connsiteY59" fmla="*/ 290084 h 313831"/>
                <a:gd name="connsiteX60" fmla="*/ 137369 w 338138"/>
                <a:gd name="connsiteY60" fmla="*/ 251825 h 313831"/>
                <a:gd name="connsiteX61" fmla="*/ 18492 w 338138"/>
                <a:gd name="connsiteY61" fmla="*/ 251825 h 313831"/>
                <a:gd name="connsiteX62" fmla="*/ 0 w 338138"/>
                <a:gd name="connsiteY62" fmla="*/ 234674 h 313831"/>
                <a:gd name="connsiteX63" fmla="*/ 0 w 338138"/>
                <a:gd name="connsiteY63" fmla="*/ 43376 h 313831"/>
                <a:gd name="connsiteX64" fmla="*/ 18492 w 338138"/>
                <a:gd name="connsiteY64" fmla="*/ 24906 h 313831"/>
                <a:gd name="connsiteX65" fmla="*/ 109666 w 338138"/>
                <a:gd name="connsiteY65" fmla="*/ 1 h 313831"/>
                <a:gd name="connsiteX66" fmla="*/ 126932 w 338138"/>
                <a:gd name="connsiteY66" fmla="*/ 267 h 313831"/>
                <a:gd name="connsiteX67" fmla="*/ 133580 w 338138"/>
                <a:gd name="connsiteY67" fmla="*/ 18637 h 313831"/>
                <a:gd name="connsiteX68" fmla="*/ 144218 w 338138"/>
                <a:gd name="connsiteY68" fmla="*/ 22573 h 313831"/>
                <a:gd name="connsiteX69" fmla="*/ 177460 w 338138"/>
                <a:gd name="connsiteY69" fmla="*/ 29134 h 313831"/>
                <a:gd name="connsiteX70" fmla="*/ 168152 w 338138"/>
                <a:gd name="connsiteY70" fmla="*/ 47504 h 313831"/>
                <a:gd name="connsiteX71" fmla="*/ 173471 w 338138"/>
                <a:gd name="connsiteY71" fmla="*/ 58001 h 313831"/>
                <a:gd name="connsiteX72" fmla="*/ 192087 w 338138"/>
                <a:gd name="connsiteY72" fmla="*/ 67186 h 313831"/>
                <a:gd name="connsiteX73" fmla="*/ 154855 w 338138"/>
                <a:gd name="connsiteY73" fmla="*/ 82931 h 313831"/>
                <a:gd name="connsiteX74" fmla="*/ 116294 w 338138"/>
                <a:gd name="connsiteY74" fmla="*/ 35695 h 313831"/>
                <a:gd name="connsiteX75" fmla="*/ 76403 w 338138"/>
                <a:gd name="connsiteY75" fmla="*/ 75059 h 313831"/>
                <a:gd name="connsiteX76" fmla="*/ 93689 w 338138"/>
                <a:gd name="connsiteY76" fmla="*/ 107862 h 313831"/>
                <a:gd name="connsiteX77" fmla="*/ 59117 w 338138"/>
                <a:gd name="connsiteY77" fmla="*/ 124919 h 313831"/>
                <a:gd name="connsiteX78" fmla="*/ 63106 w 338138"/>
                <a:gd name="connsiteY78" fmla="*/ 102613 h 313831"/>
                <a:gd name="connsiteX79" fmla="*/ 59117 w 338138"/>
                <a:gd name="connsiteY79" fmla="*/ 92116 h 313831"/>
                <a:gd name="connsiteX80" fmla="*/ 40501 w 338138"/>
                <a:gd name="connsiteY80" fmla="*/ 63249 h 313831"/>
                <a:gd name="connsiteX81" fmla="*/ 59117 w 338138"/>
                <a:gd name="connsiteY81" fmla="*/ 58001 h 313831"/>
                <a:gd name="connsiteX82" fmla="*/ 63106 w 338138"/>
                <a:gd name="connsiteY82" fmla="*/ 47504 h 313831"/>
                <a:gd name="connsiteX83" fmla="*/ 69755 w 338138"/>
                <a:gd name="connsiteY83" fmla="*/ 14700 h 313831"/>
                <a:gd name="connsiteX84" fmla="*/ 88370 w 338138"/>
                <a:gd name="connsiteY84" fmla="*/ 22573 h 313831"/>
                <a:gd name="connsiteX85" fmla="*/ 99008 w 338138"/>
                <a:gd name="connsiteY85" fmla="*/ 18637 h 313831"/>
                <a:gd name="connsiteX86" fmla="*/ 109666 w 338138"/>
                <a:gd name="connsiteY86" fmla="*/ 1 h 31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8138" h="313831">
                  <a:moveTo>
                    <a:pt x="288132" y="223343"/>
                  </a:moveTo>
                  <a:cubicBezTo>
                    <a:pt x="283309" y="223343"/>
                    <a:pt x="279400" y="226897"/>
                    <a:pt x="279400" y="231281"/>
                  </a:cubicBezTo>
                  <a:cubicBezTo>
                    <a:pt x="279400" y="235665"/>
                    <a:pt x="283309" y="239219"/>
                    <a:pt x="288132" y="239219"/>
                  </a:cubicBezTo>
                  <a:cubicBezTo>
                    <a:pt x="292955" y="239219"/>
                    <a:pt x="296864" y="235665"/>
                    <a:pt x="296864" y="231281"/>
                  </a:cubicBezTo>
                  <a:cubicBezTo>
                    <a:pt x="296864" y="226897"/>
                    <a:pt x="292955" y="223343"/>
                    <a:pt x="288132" y="223343"/>
                  </a:cubicBezTo>
                  <a:close/>
                  <a:moveTo>
                    <a:pt x="261938" y="223343"/>
                  </a:moveTo>
                  <a:cubicBezTo>
                    <a:pt x="257554" y="223343"/>
                    <a:pt x="254000" y="226897"/>
                    <a:pt x="254000" y="231281"/>
                  </a:cubicBezTo>
                  <a:cubicBezTo>
                    <a:pt x="254000" y="235665"/>
                    <a:pt x="257554" y="239219"/>
                    <a:pt x="261938" y="239219"/>
                  </a:cubicBezTo>
                  <a:cubicBezTo>
                    <a:pt x="266322" y="239219"/>
                    <a:pt x="269876" y="235665"/>
                    <a:pt x="269876" y="231281"/>
                  </a:cubicBezTo>
                  <a:cubicBezTo>
                    <a:pt x="269876" y="226897"/>
                    <a:pt x="266322" y="223343"/>
                    <a:pt x="261938" y="223343"/>
                  </a:cubicBezTo>
                  <a:close/>
                  <a:moveTo>
                    <a:pt x="116535" y="45543"/>
                  </a:moveTo>
                  <a:cubicBezTo>
                    <a:pt x="137788" y="45543"/>
                    <a:pt x="152400" y="68137"/>
                    <a:pt x="141773" y="88073"/>
                  </a:cubicBezTo>
                  <a:cubicBezTo>
                    <a:pt x="141773" y="88073"/>
                    <a:pt x="141773" y="88073"/>
                    <a:pt x="108565" y="102693"/>
                  </a:cubicBezTo>
                  <a:cubicBezTo>
                    <a:pt x="96610" y="98706"/>
                    <a:pt x="87312" y="88073"/>
                    <a:pt x="87312" y="74783"/>
                  </a:cubicBezTo>
                  <a:cubicBezTo>
                    <a:pt x="87312" y="58834"/>
                    <a:pt x="100595" y="45543"/>
                    <a:pt x="116535" y="45543"/>
                  </a:cubicBezTo>
                  <a:close/>
                  <a:moveTo>
                    <a:pt x="254349" y="30428"/>
                  </a:moveTo>
                  <a:cubicBezTo>
                    <a:pt x="271421" y="26493"/>
                    <a:pt x="284553" y="44853"/>
                    <a:pt x="275361" y="48787"/>
                  </a:cubicBezTo>
                  <a:cubicBezTo>
                    <a:pt x="242530" y="63213"/>
                    <a:pt x="243843" y="57967"/>
                    <a:pt x="255662" y="85507"/>
                  </a:cubicBezTo>
                  <a:cubicBezTo>
                    <a:pt x="256976" y="89441"/>
                    <a:pt x="262228" y="92064"/>
                    <a:pt x="266168" y="89441"/>
                  </a:cubicBezTo>
                  <a:cubicBezTo>
                    <a:pt x="266168" y="89441"/>
                    <a:pt x="266168" y="89441"/>
                    <a:pt x="289806" y="80261"/>
                  </a:cubicBezTo>
                  <a:cubicBezTo>
                    <a:pt x="297685" y="76327"/>
                    <a:pt x="301625" y="99933"/>
                    <a:pt x="287180" y="109113"/>
                  </a:cubicBezTo>
                  <a:cubicBezTo>
                    <a:pt x="260915" y="124850"/>
                    <a:pt x="259602" y="123538"/>
                    <a:pt x="225458" y="111735"/>
                  </a:cubicBezTo>
                  <a:cubicBezTo>
                    <a:pt x="225458" y="111735"/>
                    <a:pt x="225458" y="111735"/>
                    <a:pt x="92823" y="166815"/>
                  </a:cubicBezTo>
                  <a:cubicBezTo>
                    <a:pt x="66559" y="177306"/>
                    <a:pt x="50800" y="137964"/>
                    <a:pt x="75751" y="127472"/>
                  </a:cubicBezTo>
                  <a:cubicBezTo>
                    <a:pt x="75751" y="127472"/>
                    <a:pt x="75751" y="127472"/>
                    <a:pt x="208386" y="72393"/>
                  </a:cubicBezTo>
                  <a:cubicBezTo>
                    <a:pt x="217579" y="54033"/>
                    <a:pt x="222832" y="38296"/>
                    <a:pt x="242530" y="33050"/>
                  </a:cubicBezTo>
                  <a:cubicBezTo>
                    <a:pt x="242530" y="33050"/>
                    <a:pt x="242530" y="33050"/>
                    <a:pt x="254349" y="30428"/>
                  </a:cubicBezTo>
                  <a:close/>
                  <a:moveTo>
                    <a:pt x="186871" y="24906"/>
                  </a:moveTo>
                  <a:cubicBezTo>
                    <a:pt x="186871" y="24906"/>
                    <a:pt x="186871" y="24906"/>
                    <a:pt x="231775" y="24906"/>
                  </a:cubicBezTo>
                  <a:cubicBezTo>
                    <a:pt x="220889" y="30080"/>
                    <a:pt x="212725" y="37841"/>
                    <a:pt x="207282" y="48190"/>
                  </a:cubicBezTo>
                  <a:cubicBezTo>
                    <a:pt x="207282" y="48190"/>
                    <a:pt x="207282" y="48190"/>
                    <a:pt x="201839" y="59831"/>
                  </a:cubicBezTo>
                  <a:cubicBezTo>
                    <a:pt x="200479" y="52070"/>
                    <a:pt x="193675" y="45603"/>
                    <a:pt x="184150" y="45603"/>
                  </a:cubicBezTo>
                  <a:cubicBezTo>
                    <a:pt x="190954" y="39135"/>
                    <a:pt x="190954" y="31374"/>
                    <a:pt x="186871" y="24906"/>
                  </a:cubicBezTo>
                  <a:close/>
                  <a:moveTo>
                    <a:pt x="18492" y="24906"/>
                  </a:moveTo>
                  <a:cubicBezTo>
                    <a:pt x="18492" y="24906"/>
                    <a:pt x="18492" y="24906"/>
                    <a:pt x="43588" y="24906"/>
                  </a:cubicBezTo>
                  <a:cubicBezTo>
                    <a:pt x="39626" y="32822"/>
                    <a:pt x="40946" y="40738"/>
                    <a:pt x="46230" y="46015"/>
                  </a:cubicBezTo>
                  <a:cubicBezTo>
                    <a:pt x="36984" y="46015"/>
                    <a:pt x="29059" y="53931"/>
                    <a:pt x="29059" y="63166"/>
                  </a:cubicBezTo>
                  <a:cubicBezTo>
                    <a:pt x="29059" y="82955"/>
                    <a:pt x="27738" y="89552"/>
                    <a:pt x="31700" y="96148"/>
                  </a:cubicBezTo>
                  <a:cubicBezTo>
                    <a:pt x="31700" y="96148"/>
                    <a:pt x="31700" y="96148"/>
                    <a:pt x="31700" y="206969"/>
                  </a:cubicBezTo>
                  <a:cubicBezTo>
                    <a:pt x="31700" y="210926"/>
                    <a:pt x="35663" y="214884"/>
                    <a:pt x="39626" y="214884"/>
                  </a:cubicBezTo>
                  <a:cubicBezTo>
                    <a:pt x="39626" y="214884"/>
                    <a:pt x="39626" y="214884"/>
                    <a:pt x="298512" y="214884"/>
                  </a:cubicBezTo>
                  <a:cubicBezTo>
                    <a:pt x="302475" y="214884"/>
                    <a:pt x="306438" y="210926"/>
                    <a:pt x="306438" y="206969"/>
                  </a:cubicBezTo>
                  <a:cubicBezTo>
                    <a:pt x="306438" y="206969"/>
                    <a:pt x="306438" y="206969"/>
                    <a:pt x="306438" y="104064"/>
                  </a:cubicBezTo>
                  <a:cubicBezTo>
                    <a:pt x="309079" y="96148"/>
                    <a:pt x="310400" y="86913"/>
                    <a:pt x="306438" y="77678"/>
                  </a:cubicBezTo>
                  <a:cubicBezTo>
                    <a:pt x="306438" y="59208"/>
                    <a:pt x="306438" y="61846"/>
                    <a:pt x="274737" y="61846"/>
                  </a:cubicBezTo>
                  <a:cubicBezTo>
                    <a:pt x="274737" y="61846"/>
                    <a:pt x="274737" y="61846"/>
                    <a:pt x="281341" y="59208"/>
                  </a:cubicBezTo>
                  <a:cubicBezTo>
                    <a:pt x="293229" y="53931"/>
                    <a:pt x="294550" y="38099"/>
                    <a:pt x="280021" y="24906"/>
                  </a:cubicBezTo>
                  <a:cubicBezTo>
                    <a:pt x="280021" y="24906"/>
                    <a:pt x="280021" y="24906"/>
                    <a:pt x="319646" y="24906"/>
                  </a:cubicBezTo>
                  <a:cubicBezTo>
                    <a:pt x="330213" y="24906"/>
                    <a:pt x="338138" y="34141"/>
                    <a:pt x="338138" y="43376"/>
                  </a:cubicBezTo>
                  <a:cubicBezTo>
                    <a:pt x="338138" y="43376"/>
                    <a:pt x="338138" y="43376"/>
                    <a:pt x="338138" y="234674"/>
                  </a:cubicBezTo>
                  <a:cubicBezTo>
                    <a:pt x="338138" y="243909"/>
                    <a:pt x="330213" y="251825"/>
                    <a:pt x="319646" y="251825"/>
                  </a:cubicBezTo>
                  <a:cubicBezTo>
                    <a:pt x="319646" y="251825"/>
                    <a:pt x="319646" y="251825"/>
                    <a:pt x="200769" y="251825"/>
                  </a:cubicBezTo>
                  <a:cubicBezTo>
                    <a:pt x="200769" y="251825"/>
                    <a:pt x="200769" y="251825"/>
                    <a:pt x="216620" y="290084"/>
                  </a:cubicBezTo>
                  <a:cubicBezTo>
                    <a:pt x="216620" y="290084"/>
                    <a:pt x="216620" y="290084"/>
                    <a:pt x="224545" y="290084"/>
                  </a:cubicBezTo>
                  <a:cubicBezTo>
                    <a:pt x="229828" y="290084"/>
                    <a:pt x="235112" y="295361"/>
                    <a:pt x="235112" y="301958"/>
                  </a:cubicBezTo>
                  <a:cubicBezTo>
                    <a:pt x="235112" y="308554"/>
                    <a:pt x="229828" y="313831"/>
                    <a:pt x="224545" y="313831"/>
                  </a:cubicBezTo>
                  <a:cubicBezTo>
                    <a:pt x="224545" y="313831"/>
                    <a:pt x="224545" y="313831"/>
                    <a:pt x="113593" y="313831"/>
                  </a:cubicBezTo>
                  <a:cubicBezTo>
                    <a:pt x="108310" y="313831"/>
                    <a:pt x="103026" y="308554"/>
                    <a:pt x="103026" y="301958"/>
                  </a:cubicBezTo>
                  <a:cubicBezTo>
                    <a:pt x="103026" y="295361"/>
                    <a:pt x="108310" y="290084"/>
                    <a:pt x="113593" y="290084"/>
                  </a:cubicBezTo>
                  <a:cubicBezTo>
                    <a:pt x="113593" y="290084"/>
                    <a:pt x="113593" y="290084"/>
                    <a:pt x="121518" y="290084"/>
                  </a:cubicBezTo>
                  <a:cubicBezTo>
                    <a:pt x="121518" y="290084"/>
                    <a:pt x="121518" y="290084"/>
                    <a:pt x="137369" y="251825"/>
                  </a:cubicBezTo>
                  <a:cubicBezTo>
                    <a:pt x="137369" y="251825"/>
                    <a:pt x="137369" y="251825"/>
                    <a:pt x="18492" y="251825"/>
                  </a:cubicBezTo>
                  <a:cubicBezTo>
                    <a:pt x="7925" y="251825"/>
                    <a:pt x="0" y="243909"/>
                    <a:pt x="0" y="234674"/>
                  </a:cubicBezTo>
                  <a:cubicBezTo>
                    <a:pt x="0" y="234674"/>
                    <a:pt x="0" y="234674"/>
                    <a:pt x="0" y="43376"/>
                  </a:cubicBezTo>
                  <a:cubicBezTo>
                    <a:pt x="0" y="34141"/>
                    <a:pt x="7925" y="24906"/>
                    <a:pt x="18492" y="24906"/>
                  </a:cubicBezTo>
                  <a:close/>
                  <a:moveTo>
                    <a:pt x="109666" y="1"/>
                  </a:moveTo>
                  <a:cubicBezTo>
                    <a:pt x="113718" y="21"/>
                    <a:pt x="119286" y="267"/>
                    <a:pt x="126932" y="267"/>
                  </a:cubicBezTo>
                  <a:cubicBezTo>
                    <a:pt x="134910" y="267"/>
                    <a:pt x="133580" y="10764"/>
                    <a:pt x="133580" y="18637"/>
                  </a:cubicBezTo>
                  <a:cubicBezTo>
                    <a:pt x="137569" y="19949"/>
                    <a:pt x="140229" y="21261"/>
                    <a:pt x="144218" y="22573"/>
                  </a:cubicBezTo>
                  <a:cubicBezTo>
                    <a:pt x="158845" y="6828"/>
                    <a:pt x="154855" y="8140"/>
                    <a:pt x="177460" y="29134"/>
                  </a:cubicBezTo>
                  <a:cubicBezTo>
                    <a:pt x="182779" y="35695"/>
                    <a:pt x="174801" y="40943"/>
                    <a:pt x="168152" y="47504"/>
                  </a:cubicBezTo>
                  <a:cubicBezTo>
                    <a:pt x="170812" y="50128"/>
                    <a:pt x="172142" y="54065"/>
                    <a:pt x="173471" y="58001"/>
                  </a:cubicBezTo>
                  <a:cubicBezTo>
                    <a:pt x="188098" y="58001"/>
                    <a:pt x="192087" y="55377"/>
                    <a:pt x="192087" y="67186"/>
                  </a:cubicBezTo>
                  <a:cubicBezTo>
                    <a:pt x="192087" y="67186"/>
                    <a:pt x="192087" y="67186"/>
                    <a:pt x="154855" y="82931"/>
                  </a:cubicBezTo>
                  <a:cubicBezTo>
                    <a:pt x="160174" y="58001"/>
                    <a:pt x="140229" y="35695"/>
                    <a:pt x="116294" y="35695"/>
                  </a:cubicBezTo>
                  <a:cubicBezTo>
                    <a:pt x="93689" y="35695"/>
                    <a:pt x="76403" y="52753"/>
                    <a:pt x="76403" y="75059"/>
                  </a:cubicBezTo>
                  <a:cubicBezTo>
                    <a:pt x="76403" y="88180"/>
                    <a:pt x="83052" y="101301"/>
                    <a:pt x="93689" y="107862"/>
                  </a:cubicBezTo>
                  <a:cubicBezTo>
                    <a:pt x="73744" y="117047"/>
                    <a:pt x="67095" y="118359"/>
                    <a:pt x="59117" y="124919"/>
                  </a:cubicBezTo>
                  <a:cubicBezTo>
                    <a:pt x="48479" y="114422"/>
                    <a:pt x="49809" y="115734"/>
                    <a:pt x="63106" y="102613"/>
                  </a:cubicBezTo>
                  <a:cubicBezTo>
                    <a:pt x="61776" y="98677"/>
                    <a:pt x="60447" y="96053"/>
                    <a:pt x="59117" y="92116"/>
                  </a:cubicBezTo>
                  <a:cubicBezTo>
                    <a:pt x="36512" y="92116"/>
                    <a:pt x="40501" y="94740"/>
                    <a:pt x="40501" y="63249"/>
                  </a:cubicBezTo>
                  <a:cubicBezTo>
                    <a:pt x="40501" y="55377"/>
                    <a:pt x="51139" y="58001"/>
                    <a:pt x="59117" y="58001"/>
                  </a:cubicBezTo>
                  <a:cubicBezTo>
                    <a:pt x="60447" y="54065"/>
                    <a:pt x="61776" y="50128"/>
                    <a:pt x="63106" y="47504"/>
                  </a:cubicBezTo>
                  <a:cubicBezTo>
                    <a:pt x="47150" y="31759"/>
                    <a:pt x="48479" y="35695"/>
                    <a:pt x="69755" y="14700"/>
                  </a:cubicBezTo>
                  <a:cubicBezTo>
                    <a:pt x="76403" y="8140"/>
                    <a:pt x="81722" y="17325"/>
                    <a:pt x="88370" y="22573"/>
                  </a:cubicBezTo>
                  <a:cubicBezTo>
                    <a:pt x="91030" y="21261"/>
                    <a:pt x="95019" y="19949"/>
                    <a:pt x="99008" y="18637"/>
                  </a:cubicBezTo>
                  <a:cubicBezTo>
                    <a:pt x="99008" y="1907"/>
                    <a:pt x="97512" y="-61"/>
                    <a:pt x="10966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68839" y="1528079"/>
            <a:ext cx="8616964" cy="4338065"/>
            <a:chOff x="1768839" y="1528079"/>
            <a:chExt cx="8616964" cy="4338065"/>
          </a:xfrm>
        </p:grpSpPr>
        <p:sp>
          <p:nvSpPr>
            <p:cNvPr id="8" name="Freeform 5"/>
            <p:cNvSpPr/>
            <p:nvPr/>
          </p:nvSpPr>
          <p:spPr bwMode="auto">
            <a:xfrm>
              <a:off x="1768839" y="2437013"/>
              <a:ext cx="1422027" cy="2446226"/>
            </a:xfrm>
            <a:custGeom>
              <a:avLst/>
              <a:gdLst>
                <a:gd name="T0" fmla="*/ 929 w 929"/>
                <a:gd name="T1" fmla="*/ 1724 h 1724"/>
                <a:gd name="T2" fmla="*/ 0 w 929"/>
                <a:gd name="T3" fmla="*/ 1383 h 1724"/>
                <a:gd name="T4" fmla="*/ 0 w 929"/>
                <a:gd name="T5" fmla="*/ 0 h 1724"/>
                <a:gd name="T6" fmla="*/ 929 w 929"/>
                <a:gd name="T7" fmla="*/ 342 h 1724"/>
                <a:gd name="T8" fmla="*/ 929 w 929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1724">
                  <a:moveTo>
                    <a:pt x="929" y="1724"/>
                  </a:moveTo>
                  <a:lnTo>
                    <a:pt x="0" y="1383"/>
                  </a:lnTo>
                  <a:lnTo>
                    <a:pt x="0" y="0"/>
                  </a:lnTo>
                  <a:lnTo>
                    <a:pt x="929" y="342"/>
                  </a:lnTo>
                  <a:lnTo>
                    <a:pt x="929" y="17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190866" y="2437013"/>
              <a:ext cx="1426618" cy="2446226"/>
            </a:xfrm>
            <a:custGeom>
              <a:avLst/>
              <a:gdLst>
                <a:gd name="T0" fmla="*/ 0 w 932"/>
                <a:gd name="T1" fmla="*/ 1724 h 1724"/>
                <a:gd name="T2" fmla="*/ 932 w 932"/>
                <a:gd name="T3" fmla="*/ 1383 h 1724"/>
                <a:gd name="T4" fmla="*/ 932 w 932"/>
                <a:gd name="T5" fmla="*/ 0 h 1724"/>
                <a:gd name="T6" fmla="*/ 0 w 932"/>
                <a:gd name="T7" fmla="*/ 342 h 1724"/>
                <a:gd name="T8" fmla="*/ 0 w 932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1724">
                  <a:moveTo>
                    <a:pt x="0" y="1724"/>
                  </a:moveTo>
                  <a:lnTo>
                    <a:pt x="932" y="1383"/>
                  </a:lnTo>
                  <a:lnTo>
                    <a:pt x="932" y="0"/>
                  </a:lnTo>
                  <a:lnTo>
                    <a:pt x="0" y="342"/>
                  </a:lnTo>
                  <a:lnTo>
                    <a:pt x="0" y="17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617477" y="2437013"/>
              <a:ext cx="1423556" cy="2446226"/>
            </a:xfrm>
            <a:custGeom>
              <a:avLst/>
              <a:gdLst>
                <a:gd name="T0" fmla="*/ 930 w 930"/>
                <a:gd name="T1" fmla="*/ 1724 h 1724"/>
                <a:gd name="T2" fmla="*/ 0 w 930"/>
                <a:gd name="T3" fmla="*/ 1383 h 1724"/>
                <a:gd name="T4" fmla="*/ 0 w 930"/>
                <a:gd name="T5" fmla="*/ 0 h 1724"/>
                <a:gd name="T6" fmla="*/ 930 w 930"/>
                <a:gd name="T7" fmla="*/ 342 h 1724"/>
                <a:gd name="T8" fmla="*/ 930 w 930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1724">
                  <a:moveTo>
                    <a:pt x="930" y="1724"/>
                  </a:moveTo>
                  <a:lnTo>
                    <a:pt x="0" y="1383"/>
                  </a:lnTo>
                  <a:lnTo>
                    <a:pt x="0" y="0"/>
                  </a:lnTo>
                  <a:lnTo>
                    <a:pt x="930" y="342"/>
                  </a:lnTo>
                  <a:lnTo>
                    <a:pt x="930" y="17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6041040" y="2437013"/>
              <a:ext cx="1422027" cy="2446226"/>
            </a:xfrm>
            <a:custGeom>
              <a:avLst/>
              <a:gdLst>
                <a:gd name="T0" fmla="*/ 0 w 929"/>
                <a:gd name="T1" fmla="*/ 1724 h 1724"/>
                <a:gd name="T2" fmla="*/ 929 w 929"/>
                <a:gd name="T3" fmla="*/ 1383 h 1724"/>
                <a:gd name="T4" fmla="*/ 929 w 929"/>
                <a:gd name="T5" fmla="*/ 0 h 1724"/>
                <a:gd name="T6" fmla="*/ 0 w 929"/>
                <a:gd name="T7" fmla="*/ 342 h 1724"/>
                <a:gd name="T8" fmla="*/ 0 w 929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1724">
                  <a:moveTo>
                    <a:pt x="0" y="1724"/>
                  </a:moveTo>
                  <a:lnTo>
                    <a:pt x="929" y="1383"/>
                  </a:lnTo>
                  <a:lnTo>
                    <a:pt x="929" y="0"/>
                  </a:lnTo>
                  <a:lnTo>
                    <a:pt x="0" y="342"/>
                  </a:lnTo>
                  <a:lnTo>
                    <a:pt x="0" y="17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7463063" y="2437013"/>
              <a:ext cx="1426618" cy="2446226"/>
            </a:xfrm>
            <a:custGeom>
              <a:avLst/>
              <a:gdLst>
                <a:gd name="T0" fmla="*/ 932 w 932"/>
                <a:gd name="T1" fmla="*/ 1724 h 1724"/>
                <a:gd name="T2" fmla="*/ 0 w 932"/>
                <a:gd name="T3" fmla="*/ 1383 h 1724"/>
                <a:gd name="T4" fmla="*/ 0 w 932"/>
                <a:gd name="T5" fmla="*/ 0 h 1724"/>
                <a:gd name="T6" fmla="*/ 932 w 932"/>
                <a:gd name="T7" fmla="*/ 342 h 1724"/>
                <a:gd name="T8" fmla="*/ 932 w 932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1724">
                  <a:moveTo>
                    <a:pt x="932" y="1724"/>
                  </a:moveTo>
                  <a:lnTo>
                    <a:pt x="0" y="1383"/>
                  </a:lnTo>
                  <a:lnTo>
                    <a:pt x="0" y="0"/>
                  </a:lnTo>
                  <a:lnTo>
                    <a:pt x="932" y="342"/>
                  </a:lnTo>
                  <a:lnTo>
                    <a:pt x="932" y="17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endParaRPr lang="zh-CN" alt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8889676" y="2437013"/>
              <a:ext cx="1423556" cy="2446226"/>
            </a:xfrm>
            <a:custGeom>
              <a:avLst/>
              <a:gdLst>
                <a:gd name="T0" fmla="*/ 0 w 930"/>
                <a:gd name="T1" fmla="*/ 1724 h 1724"/>
                <a:gd name="T2" fmla="*/ 930 w 930"/>
                <a:gd name="T3" fmla="*/ 1383 h 1724"/>
                <a:gd name="T4" fmla="*/ 930 w 930"/>
                <a:gd name="T5" fmla="*/ 0 h 1724"/>
                <a:gd name="T6" fmla="*/ 0 w 930"/>
                <a:gd name="T7" fmla="*/ 342 h 1724"/>
                <a:gd name="T8" fmla="*/ 0 w 930"/>
                <a:gd name="T9" fmla="*/ 1724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1724">
                  <a:moveTo>
                    <a:pt x="0" y="1724"/>
                  </a:moveTo>
                  <a:lnTo>
                    <a:pt x="930" y="1383"/>
                  </a:lnTo>
                  <a:lnTo>
                    <a:pt x="930" y="0"/>
                  </a:lnTo>
                  <a:lnTo>
                    <a:pt x="0" y="342"/>
                  </a:lnTo>
                  <a:lnTo>
                    <a:pt x="0" y="17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190861" y="2908094"/>
              <a:ext cx="1423556" cy="1975145"/>
            </a:xfrm>
            <a:custGeom>
              <a:avLst/>
              <a:gdLst>
                <a:gd name="T0" fmla="*/ 29 w 930"/>
                <a:gd name="T1" fmla="*/ 0 h 1392"/>
                <a:gd name="T2" fmla="*/ 0 w 930"/>
                <a:gd name="T3" fmla="*/ 10 h 1392"/>
                <a:gd name="T4" fmla="*/ 0 w 930"/>
                <a:gd name="T5" fmla="*/ 1392 h 1392"/>
                <a:gd name="T6" fmla="*/ 930 w 930"/>
                <a:gd name="T7" fmla="*/ 1053 h 1392"/>
                <a:gd name="T8" fmla="*/ 29 w 930"/>
                <a:gd name="T9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1392">
                  <a:moveTo>
                    <a:pt x="29" y="0"/>
                  </a:moveTo>
                  <a:lnTo>
                    <a:pt x="0" y="10"/>
                  </a:lnTo>
                  <a:lnTo>
                    <a:pt x="0" y="1392"/>
                  </a:lnTo>
                  <a:lnTo>
                    <a:pt x="930" y="105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D0D0D">
                <a:alpha val="12157"/>
              </a:srgbClr>
            </a:solidFill>
            <a:ln>
              <a:noFill/>
            </a:ln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6041040" y="2908094"/>
              <a:ext cx="1422027" cy="1975145"/>
            </a:xfrm>
            <a:custGeom>
              <a:avLst/>
              <a:gdLst>
                <a:gd name="T0" fmla="*/ 26 w 929"/>
                <a:gd name="T1" fmla="*/ 0 h 1392"/>
                <a:gd name="T2" fmla="*/ 0 w 929"/>
                <a:gd name="T3" fmla="*/ 10 h 1392"/>
                <a:gd name="T4" fmla="*/ 0 w 929"/>
                <a:gd name="T5" fmla="*/ 1392 h 1392"/>
                <a:gd name="T6" fmla="*/ 929 w 929"/>
                <a:gd name="T7" fmla="*/ 1053 h 1392"/>
                <a:gd name="T8" fmla="*/ 26 w 929"/>
                <a:gd name="T9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1392">
                  <a:moveTo>
                    <a:pt x="26" y="0"/>
                  </a:moveTo>
                  <a:lnTo>
                    <a:pt x="0" y="10"/>
                  </a:lnTo>
                  <a:lnTo>
                    <a:pt x="0" y="1392"/>
                  </a:lnTo>
                  <a:lnTo>
                    <a:pt x="929" y="105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D0D0D">
                <a:alpha val="12157"/>
              </a:srgbClr>
            </a:solidFill>
            <a:ln>
              <a:noFill/>
            </a:ln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8889676" y="2908094"/>
              <a:ext cx="1423556" cy="1975145"/>
            </a:xfrm>
            <a:custGeom>
              <a:avLst/>
              <a:gdLst>
                <a:gd name="T0" fmla="*/ 26 w 930"/>
                <a:gd name="T1" fmla="*/ 0 h 1392"/>
                <a:gd name="T2" fmla="*/ 0 w 930"/>
                <a:gd name="T3" fmla="*/ 10 h 1392"/>
                <a:gd name="T4" fmla="*/ 0 w 930"/>
                <a:gd name="T5" fmla="*/ 1392 h 1392"/>
                <a:gd name="T6" fmla="*/ 930 w 930"/>
                <a:gd name="T7" fmla="*/ 1053 h 1392"/>
                <a:gd name="T8" fmla="*/ 26 w 930"/>
                <a:gd name="T9" fmla="*/ 0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1392">
                  <a:moveTo>
                    <a:pt x="26" y="0"/>
                  </a:moveTo>
                  <a:lnTo>
                    <a:pt x="0" y="10"/>
                  </a:lnTo>
                  <a:lnTo>
                    <a:pt x="0" y="1392"/>
                  </a:lnTo>
                  <a:lnTo>
                    <a:pt x="930" y="105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D0D0D">
                <a:alpha val="12157"/>
              </a:srgbClr>
            </a:solidFill>
            <a:ln>
              <a:noFill/>
            </a:ln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9422369" y="3372083"/>
              <a:ext cx="419414" cy="451217"/>
            </a:xfrm>
            <a:custGeom>
              <a:avLst/>
              <a:gdLst>
                <a:gd name="T0" fmla="*/ 116 w 116"/>
                <a:gd name="T1" fmla="*/ 118 h 134"/>
                <a:gd name="T2" fmla="*/ 116 w 116"/>
                <a:gd name="T3" fmla="*/ 17 h 134"/>
                <a:gd name="T4" fmla="*/ 97 w 116"/>
                <a:gd name="T5" fmla="*/ 0 h 134"/>
                <a:gd name="T6" fmla="*/ 19 w 116"/>
                <a:gd name="T7" fmla="*/ 0 h 134"/>
                <a:gd name="T8" fmla="*/ 0 w 116"/>
                <a:gd name="T9" fmla="*/ 17 h 134"/>
                <a:gd name="T10" fmla="*/ 0 w 116"/>
                <a:gd name="T11" fmla="*/ 118 h 134"/>
                <a:gd name="T12" fmla="*/ 19 w 116"/>
                <a:gd name="T13" fmla="*/ 134 h 134"/>
                <a:gd name="T14" fmla="*/ 97 w 116"/>
                <a:gd name="T15" fmla="*/ 134 h 134"/>
                <a:gd name="T16" fmla="*/ 116 w 116"/>
                <a:gd name="T17" fmla="*/ 118 h 134"/>
                <a:gd name="T18" fmla="*/ 39 w 116"/>
                <a:gd name="T19" fmla="*/ 118 h 134"/>
                <a:gd name="T20" fmla="*/ 19 w 116"/>
                <a:gd name="T21" fmla="*/ 118 h 134"/>
                <a:gd name="T22" fmla="*/ 19 w 116"/>
                <a:gd name="T23" fmla="*/ 101 h 134"/>
                <a:gd name="T24" fmla="*/ 39 w 116"/>
                <a:gd name="T25" fmla="*/ 101 h 134"/>
                <a:gd name="T26" fmla="*/ 39 w 116"/>
                <a:gd name="T27" fmla="*/ 118 h 134"/>
                <a:gd name="T28" fmla="*/ 39 w 116"/>
                <a:gd name="T29" fmla="*/ 93 h 134"/>
                <a:gd name="T30" fmla="*/ 19 w 116"/>
                <a:gd name="T31" fmla="*/ 93 h 134"/>
                <a:gd name="T32" fmla="*/ 19 w 116"/>
                <a:gd name="T33" fmla="*/ 76 h 134"/>
                <a:gd name="T34" fmla="*/ 39 w 116"/>
                <a:gd name="T35" fmla="*/ 76 h 134"/>
                <a:gd name="T36" fmla="*/ 39 w 116"/>
                <a:gd name="T37" fmla="*/ 93 h 134"/>
                <a:gd name="T38" fmla="*/ 39 w 116"/>
                <a:gd name="T39" fmla="*/ 67 h 134"/>
                <a:gd name="T40" fmla="*/ 19 w 116"/>
                <a:gd name="T41" fmla="*/ 67 h 134"/>
                <a:gd name="T42" fmla="*/ 19 w 116"/>
                <a:gd name="T43" fmla="*/ 51 h 134"/>
                <a:gd name="T44" fmla="*/ 39 w 116"/>
                <a:gd name="T45" fmla="*/ 51 h 134"/>
                <a:gd name="T46" fmla="*/ 39 w 116"/>
                <a:gd name="T47" fmla="*/ 67 h 134"/>
                <a:gd name="T48" fmla="*/ 68 w 116"/>
                <a:gd name="T49" fmla="*/ 118 h 134"/>
                <a:gd name="T50" fmla="*/ 48 w 116"/>
                <a:gd name="T51" fmla="*/ 118 h 134"/>
                <a:gd name="T52" fmla="*/ 48 w 116"/>
                <a:gd name="T53" fmla="*/ 101 h 134"/>
                <a:gd name="T54" fmla="*/ 68 w 116"/>
                <a:gd name="T55" fmla="*/ 101 h 134"/>
                <a:gd name="T56" fmla="*/ 68 w 116"/>
                <a:gd name="T57" fmla="*/ 118 h 134"/>
                <a:gd name="T58" fmla="*/ 68 w 116"/>
                <a:gd name="T59" fmla="*/ 93 h 134"/>
                <a:gd name="T60" fmla="*/ 48 w 116"/>
                <a:gd name="T61" fmla="*/ 93 h 134"/>
                <a:gd name="T62" fmla="*/ 48 w 116"/>
                <a:gd name="T63" fmla="*/ 76 h 134"/>
                <a:gd name="T64" fmla="*/ 68 w 116"/>
                <a:gd name="T65" fmla="*/ 76 h 134"/>
                <a:gd name="T66" fmla="*/ 68 w 116"/>
                <a:gd name="T67" fmla="*/ 93 h 134"/>
                <a:gd name="T68" fmla="*/ 68 w 116"/>
                <a:gd name="T69" fmla="*/ 67 h 134"/>
                <a:gd name="T70" fmla="*/ 48 w 116"/>
                <a:gd name="T71" fmla="*/ 67 h 134"/>
                <a:gd name="T72" fmla="*/ 48 w 116"/>
                <a:gd name="T73" fmla="*/ 51 h 134"/>
                <a:gd name="T74" fmla="*/ 68 w 116"/>
                <a:gd name="T75" fmla="*/ 51 h 134"/>
                <a:gd name="T76" fmla="*/ 68 w 116"/>
                <a:gd name="T77" fmla="*/ 67 h 134"/>
                <a:gd name="T78" fmla="*/ 97 w 116"/>
                <a:gd name="T79" fmla="*/ 118 h 134"/>
                <a:gd name="T80" fmla="*/ 77 w 116"/>
                <a:gd name="T81" fmla="*/ 118 h 134"/>
                <a:gd name="T82" fmla="*/ 77 w 116"/>
                <a:gd name="T83" fmla="*/ 101 h 134"/>
                <a:gd name="T84" fmla="*/ 97 w 116"/>
                <a:gd name="T85" fmla="*/ 101 h 134"/>
                <a:gd name="T86" fmla="*/ 97 w 116"/>
                <a:gd name="T87" fmla="*/ 118 h 134"/>
                <a:gd name="T88" fmla="*/ 97 w 116"/>
                <a:gd name="T89" fmla="*/ 93 h 134"/>
                <a:gd name="T90" fmla="*/ 77 w 116"/>
                <a:gd name="T91" fmla="*/ 93 h 134"/>
                <a:gd name="T92" fmla="*/ 77 w 116"/>
                <a:gd name="T93" fmla="*/ 76 h 134"/>
                <a:gd name="T94" fmla="*/ 97 w 116"/>
                <a:gd name="T95" fmla="*/ 76 h 134"/>
                <a:gd name="T96" fmla="*/ 97 w 116"/>
                <a:gd name="T97" fmla="*/ 93 h 134"/>
                <a:gd name="T98" fmla="*/ 97 w 116"/>
                <a:gd name="T99" fmla="*/ 67 h 134"/>
                <a:gd name="T100" fmla="*/ 77 w 116"/>
                <a:gd name="T101" fmla="*/ 67 h 134"/>
                <a:gd name="T102" fmla="*/ 77 w 116"/>
                <a:gd name="T103" fmla="*/ 51 h 134"/>
                <a:gd name="T104" fmla="*/ 97 w 116"/>
                <a:gd name="T105" fmla="*/ 51 h 134"/>
                <a:gd name="T106" fmla="*/ 97 w 116"/>
                <a:gd name="T107" fmla="*/ 67 h 134"/>
                <a:gd name="T108" fmla="*/ 97 w 116"/>
                <a:gd name="T109" fmla="*/ 42 h 134"/>
                <a:gd name="T110" fmla="*/ 19 w 116"/>
                <a:gd name="T111" fmla="*/ 42 h 134"/>
                <a:gd name="T112" fmla="*/ 19 w 116"/>
                <a:gd name="T113" fmla="*/ 17 h 134"/>
                <a:gd name="T114" fmla="*/ 97 w 116"/>
                <a:gd name="T115" fmla="*/ 17 h 134"/>
                <a:gd name="T116" fmla="*/ 97 w 116"/>
                <a:gd name="T117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" h="134">
                  <a:moveTo>
                    <a:pt x="116" y="118"/>
                  </a:moveTo>
                  <a:cubicBezTo>
                    <a:pt x="116" y="17"/>
                    <a:pt x="116" y="17"/>
                    <a:pt x="116" y="17"/>
                  </a:cubicBezTo>
                  <a:cubicBezTo>
                    <a:pt x="116" y="8"/>
                    <a:pt x="108" y="0"/>
                    <a:pt x="9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8" y="134"/>
                    <a:pt x="19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8" y="134"/>
                    <a:pt x="116" y="127"/>
                    <a:pt x="116" y="118"/>
                  </a:cubicBezTo>
                  <a:close/>
                  <a:moveTo>
                    <a:pt x="39" y="118"/>
                  </a:moveTo>
                  <a:cubicBezTo>
                    <a:pt x="19" y="118"/>
                    <a:pt x="19" y="118"/>
                    <a:pt x="19" y="118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39" y="101"/>
                    <a:pt x="39" y="101"/>
                    <a:pt x="39" y="101"/>
                  </a:cubicBezTo>
                  <a:lnTo>
                    <a:pt x="39" y="118"/>
                  </a:lnTo>
                  <a:close/>
                  <a:moveTo>
                    <a:pt x="39" y="93"/>
                  </a:moveTo>
                  <a:cubicBezTo>
                    <a:pt x="19" y="93"/>
                    <a:pt x="19" y="93"/>
                    <a:pt x="19" y="93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39" y="76"/>
                    <a:pt x="39" y="76"/>
                    <a:pt x="39" y="76"/>
                  </a:cubicBezTo>
                  <a:lnTo>
                    <a:pt x="39" y="93"/>
                  </a:lnTo>
                  <a:close/>
                  <a:moveTo>
                    <a:pt x="39" y="67"/>
                  </a:moveTo>
                  <a:cubicBezTo>
                    <a:pt x="19" y="67"/>
                    <a:pt x="19" y="67"/>
                    <a:pt x="19" y="6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39" y="51"/>
                    <a:pt x="39" y="51"/>
                    <a:pt x="39" y="51"/>
                  </a:cubicBezTo>
                  <a:lnTo>
                    <a:pt x="39" y="67"/>
                  </a:lnTo>
                  <a:close/>
                  <a:moveTo>
                    <a:pt x="6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68" y="101"/>
                    <a:pt x="68" y="101"/>
                    <a:pt x="68" y="101"/>
                  </a:cubicBezTo>
                  <a:lnTo>
                    <a:pt x="68" y="118"/>
                  </a:lnTo>
                  <a:close/>
                  <a:moveTo>
                    <a:pt x="68" y="93"/>
                  </a:moveTo>
                  <a:cubicBezTo>
                    <a:pt x="48" y="93"/>
                    <a:pt x="48" y="93"/>
                    <a:pt x="48" y="93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68" y="76"/>
                    <a:pt x="68" y="76"/>
                    <a:pt x="68" y="76"/>
                  </a:cubicBezTo>
                  <a:lnTo>
                    <a:pt x="68" y="93"/>
                  </a:lnTo>
                  <a:close/>
                  <a:moveTo>
                    <a:pt x="68" y="67"/>
                  </a:moveTo>
                  <a:cubicBezTo>
                    <a:pt x="48" y="67"/>
                    <a:pt x="48" y="67"/>
                    <a:pt x="48" y="67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68" y="51"/>
                    <a:pt x="68" y="51"/>
                    <a:pt x="68" y="51"/>
                  </a:cubicBezTo>
                  <a:lnTo>
                    <a:pt x="68" y="67"/>
                  </a:lnTo>
                  <a:close/>
                  <a:moveTo>
                    <a:pt x="97" y="118"/>
                  </a:moveTo>
                  <a:cubicBezTo>
                    <a:pt x="77" y="118"/>
                    <a:pt x="77" y="118"/>
                    <a:pt x="77" y="118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97" y="101"/>
                    <a:pt x="97" y="101"/>
                    <a:pt x="97" y="101"/>
                  </a:cubicBezTo>
                  <a:lnTo>
                    <a:pt x="97" y="118"/>
                  </a:lnTo>
                  <a:close/>
                  <a:moveTo>
                    <a:pt x="97" y="93"/>
                  </a:moveTo>
                  <a:cubicBezTo>
                    <a:pt x="77" y="93"/>
                    <a:pt x="77" y="93"/>
                    <a:pt x="77" y="93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97" y="76"/>
                    <a:pt x="97" y="76"/>
                    <a:pt x="97" y="76"/>
                  </a:cubicBezTo>
                  <a:lnTo>
                    <a:pt x="97" y="93"/>
                  </a:lnTo>
                  <a:close/>
                  <a:moveTo>
                    <a:pt x="97" y="67"/>
                  </a:moveTo>
                  <a:cubicBezTo>
                    <a:pt x="77" y="67"/>
                    <a:pt x="77" y="67"/>
                    <a:pt x="77" y="6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97" y="51"/>
                    <a:pt x="97" y="51"/>
                    <a:pt x="97" y="51"/>
                  </a:cubicBezTo>
                  <a:lnTo>
                    <a:pt x="97" y="67"/>
                  </a:lnTo>
                  <a:close/>
                  <a:moveTo>
                    <a:pt x="97" y="42"/>
                  </a:moveTo>
                  <a:cubicBezTo>
                    <a:pt x="19" y="42"/>
                    <a:pt x="19" y="42"/>
                    <a:pt x="19" y="42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6515553" y="3362152"/>
              <a:ext cx="541870" cy="475339"/>
            </a:xfrm>
            <a:custGeom>
              <a:avLst/>
              <a:gdLst>
                <a:gd name="T0" fmla="*/ 131 w 150"/>
                <a:gd name="T1" fmla="*/ 0 h 141"/>
                <a:gd name="T2" fmla="*/ 19 w 150"/>
                <a:gd name="T3" fmla="*/ 0 h 141"/>
                <a:gd name="T4" fmla="*/ 0 w 150"/>
                <a:gd name="T5" fmla="*/ 19 h 141"/>
                <a:gd name="T6" fmla="*/ 0 w 150"/>
                <a:gd name="T7" fmla="*/ 94 h 141"/>
                <a:gd name="T8" fmla="*/ 19 w 150"/>
                <a:gd name="T9" fmla="*/ 113 h 141"/>
                <a:gd name="T10" fmla="*/ 31 w 150"/>
                <a:gd name="T11" fmla="*/ 113 h 141"/>
                <a:gd name="T12" fmla="*/ 19 w 150"/>
                <a:gd name="T13" fmla="*/ 131 h 141"/>
                <a:gd name="T14" fmla="*/ 28 w 150"/>
                <a:gd name="T15" fmla="*/ 141 h 141"/>
                <a:gd name="T16" fmla="*/ 65 w 150"/>
                <a:gd name="T17" fmla="*/ 113 h 141"/>
                <a:gd name="T18" fmla="*/ 65 w 150"/>
                <a:gd name="T19" fmla="*/ 122 h 141"/>
                <a:gd name="T20" fmla="*/ 84 w 150"/>
                <a:gd name="T21" fmla="*/ 122 h 141"/>
                <a:gd name="T22" fmla="*/ 84 w 150"/>
                <a:gd name="T23" fmla="*/ 113 h 141"/>
                <a:gd name="T24" fmla="*/ 84 w 150"/>
                <a:gd name="T25" fmla="*/ 113 h 141"/>
                <a:gd name="T26" fmla="*/ 121 w 150"/>
                <a:gd name="T27" fmla="*/ 141 h 141"/>
                <a:gd name="T28" fmla="*/ 131 w 150"/>
                <a:gd name="T29" fmla="*/ 131 h 141"/>
                <a:gd name="T30" fmla="*/ 118 w 150"/>
                <a:gd name="T31" fmla="*/ 113 h 141"/>
                <a:gd name="T32" fmla="*/ 131 w 150"/>
                <a:gd name="T33" fmla="*/ 113 h 141"/>
                <a:gd name="T34" fmla="*/ 150 w 150"/>
                <a:gd name="T35" fmla="*/ 94 h 141"/>
                <a:gd name="T36" fmla="*/ 150 w 150"/>
                <a:gd name="T37" fmla="*/ 19 h 141"/>
                <a:gd name="T38" fmla="*/ 131 w 150"/>
                <a:gd name="T39" fmla="*/ 0 h 141"/>
                <a:gd name="T40" fmla="*/ 131 w 150"/>
                <a:gd name="T41" fmla="*/ 94 h 141"/>
                <a:gd name="T42" fmla="*/ 19 w 150"/>
                <a:gd name="T43" fmla="*/ 94 h 141"/>
                <a:gd name="T44" fmla="*/ 19 w 150"/>
                <a:gd name="T45" fmla="*/ 19 h 141"/>
                <a:gd name="T46" fmla="*/ 131 w 150"/>
                <a:gd name="T47" fmla="*/ 19 h 141"/>
                <a:gd name="T48" fmla="*/ 131 w 150"/>
                <a:gd name="T49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0" h="141">
                  <a:moveTo>
                    <a:pt x="13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4"/>
                    <a:pt x="8" y="113"/>
                    <a:pt x="19" y="113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84" y="122"/>
                    <a:pt x="84" y="122"/>
                    <a:pt x="84" y="12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41" y="113"/>
                    <a:pt x="150" y="104"/>
                    <a:pt x="150" y="94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9"/>
                    <a:pt x="141" y="0"/>
                    <a:pt x="131" y="0"/>
                  </a:cubicBezTo>
                  <a:close/>
                  <a:moveTo>
                    <a:pt x="1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31" y="19"/>
                    <a:pt x="131" y="19"/>
                    <a:pt x="131" y="19"/>
                  </a:cubicBezTo>
                  <a:lnTo>
                    <a:pt x="13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6616579" y="3457217"/>
              <a:ext cx="304611" cy="188717"/>
            </a:xfrm>
            <a:custGeom>
              <a:avLst/>
              <a:gdLst>
                <a:gd name="T0" fmla="*/ 154 w 199"/>
                <a:gd name="T1" fmla="*/ 66 h 133"/>
                <a:gd name="T2" fmla="*/ 199 w 199"/>
                <a:gd name="T3" fmla="*/ 111 h 133"/>
                <a:gd name="T4" fmla="*/ 199 w 199"/>
                <a:gd name="T5" fmla="*/ 0 h 133"/>
                <a:gd name="T6" fmla="*/ 87 w 199"/>
                <a:gd name="T7" fmla="*/ 0 h 133"/>
                <a:gd name="T8" fmla="*/ 132 w 199"/>
                <a:gd name="T9" fmla="*/ 45 h 133"/>
                <a:gd name="T10" fmla="*/ 87 w 199"/>
                <a:gd name="T11" fmla="*/ 90 h 133"/>
                <a:gd name="T12" fmla="*/ 45 w 199"/>
                <a:gd name="T13" fmla="*/ 45 h 133"/>
                <a:gd name="T14" fmla="*/ 0 w 199"/>
                <a:gd name="T15" fmla="*/ 45 h 133"/>
                <a:gd name="T16" fmla="*/ 87 w 199"/>
                <a:gd name="T17" fmla="*/ 133 h 133"/>
                <a:gd name="T18" fmla="*/ 154 w 199"/>
                <a:gd name="T19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33">
                  <a:moveTo>
                    <a:pt x="154" y="66"/>
                  </a:moveTo>
                  <a:lnTo>
                    <a:pt x="199" y="111"/>
                  </a:lnTo>
                  <a:lnTo>
                    <a:pt x="199" y="0"/>
                  </a:lnTo>
                  <a:lnTo>
                    <a:pt x="87" y="0"/>
                  </a:lnTo>
                  <a:lnTo>
                    <a:pt x="132" y="45"/>
                  </a:lnTo>
                  <a:lnTo>
                    <a:pt x="87" y="90"/>
                  </a:lnTo>
                  <a:lnTo>
                    <a:pt x="45" y="45"/>
                  </a:lnTo>
                  <a:lnTo>
                    <a:pt x="0" y="45"/>
                  </a:lnTo>
                  <a:lnTo>
                    <a:pt x="87" y="133"/>
                  </a:lnTo>
                  <a:lnTo>
                    <a:pt x="15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5009338" y="3372083"/>
              <a:ext cx="567892" cy="451217"/>
            </a:xfrm>
            <a:custGeom>
              <a:avLst/>
              <a:gdLst>
                <a:gd name="T0" fmla="*/ 144 w 157"/>
                <a:gd name="T1" fmla="*/ 2 h 134"/>
                <a:gd name="T2" fmla="*/ 119 w 157"/>
                <a:gd name="T3" fmla="*/ 18 h 134"/>
                <a:gd name="T4" fmla="*/ 125 w 157"/>
                <a:gd name="T5" fmla="*/ 20 h 134"/>
                <a:gd name="T6" fmla="*/ 144 w 157"/>
                <a:gd name="T7" fmla="*/ 11 h 134"/>
                <a:gd name="T8" fmla="*/ 137 w 157"/>
                <a:gd name="T9" fmla="*/ 28 h 134"/>
                <a:gd name="T10" fmla="*/ 125 w 157"/>
                <a:gd name="T11" fmla="*/ 26 h 134"/>
                <a:gd name="T12" fmla="*/ 83 w 157"/>
                <a:gd name="T13" fmla="*/ 23 h 134"/>
                <a:gd name="T14" fmla="*/ 25 w 157"/>
                <a:gd name="T15" fmla="*/ 53 h 134"/>
                <a:gd name="T16" fmla="*/ 5 w 157"/>
                <a:gd name="T17" fmla="*/ 63 h 134"/>
                <a:gd name="T18" fmla="*/ 2 w 157"/>
                <a:gd name="T19" fmla="*/ 72 h 134"/>
                <a:gd name="T20" fmla="*/ 25 w 157"/>
                <a:gd name="T21" fmla="*/ 117 h 134"/>
                <a:gd name="T22" fmla="*/ 31 w 157"/>
                <a:gd name="T23" fmla="*/ 130 h 134"/>
                <a:gd name="T24" fmla="*/ 40 w 157"/>
                <a:gd name="T25" fmla="*/ 132 h 134"/>
                <a:gd name="T26" fmla="*/ 118 w 157"/>
                <a:gd name="T27" fmla="*/ 92 h 134"/>
                <a:gd name="T28" fmla="*/ 142 w 157"/>
                <a:gd name="T29" fmla="*/ 55 h 134"/>
                <a:gd name="T30" fmla="*/ 146 w 157"/>
                <a:gd name="T31" fmla="*/ 34 h 134"/>
                <a:gd name="T32" fmla="*/ 144 w 157"/>
                <a:gd name="T33" fmla="*/ 31 h 134"/>
                <a:gd name="T34" fmla="*/ 151 w 157"/>
                <a:gd name="T35" fmla="*/ 23 h 134"/>
                <a:gd name="T36" fmla="*/ 144 w 157"/>
                <a:gd name="T37" fmla="*/ 2 h 134"/>
                <a:gd name="T38" fmla="*/ 133 w 157"/>
                <a:gd name="T39" fmla="*/ 49 h 134"/>
                <a:gd name="T40" fmla="*/ 121 w 157"/>
                <a:gd name="T41" fmla="*/ 45 h 134"/>
                <a:gd name="T42" fmla="*/ 125 w 157"/>
                <a:gd name="T43" fmla="*/ 33 h 134"/>
                <a:gd name="T44" fmla="*/ 132 w 157"/>
                <a:gd name="T45" fmla="*/ 33 h 134"/>
                <a:gd name="T46" fmla="*/ 129 w 157"/>
                <a:gd name="T47" fmla="*/ 36 h 134"/>
                <a:gd name="T48" fmla="*/ 127 w 157"/>
                <a:gd name="T49" fmla="*/ 44 h 134"/>
                <a:gd name="T50" fmla="*/ 134 w 157"/>
                <a:gd name="T51" fmla="*/ 42 h 134"/>
                <a:gd name="T52" fmla="*/ 138 w 157"/>
                <a:gd name="T53" fmla="*/ 38 h 134"/>
                <a:gd name="T54" fmla="*/ 133 w 157"/>
                <a:gd name="T55" fmla="*/ 4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134">
                  <a:moveTo>
                    <a:pt x="144" y="2"/>
                  </a:moveTo>
                  <a:cubicBezTo>
                    <a:pt x="135" y="0"/>
                    <a:pt x="119" y="18"/>
                    <a:pt x="119" y="1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20"/>
                    <a:pt x="139" y="5"/>
                    <a:pt x="144" y="11"/>
                  </a:cubicBezTo>
                  <a:cubicBezTo>
                    <a:pt x="148" y="14"/>
                    <a:pt x="143" y="22"/>
                    <a:pt x="137" y="28"/>
                  </a:cubicBezTo>
                  <a:cubicBezTo>
                    <a:pt x="133" y="27"/>
                    <a:pt x="128" y="26"/>
                    <a:pt x="125" y="26"/>
                  </a:cubicBezTo>
                  <a:cubicBezTo>
                    <a:pt x="110" y="22"/>
                    <a:pt x="90" y="19"/>
                    <a:pt x="83" y="2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1" y="65"/>
                    <a:pt x="0" y="68"/>
                    <a:pt x="2" y="72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3" y="133"/>
                    <a:pt x="37" y="134"/>
                    <a:pt x="40" y="132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26" y="88"/>
                    <a:pt x="136" y="69"/>
                    <a:pt x="142" y="55"/>
                  </a:cubicBezTo>
                  <a:cubicBezTo>
                    <a:pt x="144" y="49"/>
                    <a:pt x="149" y="40"/>
                    <a:pt x="146" y="34"/>
                  </a:cubicBezTo>
                  <a:cubicBezTo>
                    <a:pt x="145" y="33"/>
                    <a:pt x="145" y="32"/>
                    <a:pt x="144" y="31"/>
                  </a:cubicBezTo>
                  <a:cubicBezTo>
                    <a:pt x="147" y="28"/>
                    <a:pt x="150" y="25"/>
                    <a:pt x="151" y="23"/>
                  </a:cubicBezTo>
                  <a:cubicBezTo>
                    <a:pt x="157" y="14"/>
                    <a:pt x="154" y="4"/>
                    <a:pt x="144" y="2"/>
                  </a:cubicBezTo>
                  <a:close/>
                  <a:moveTo>
                    <a:pt x="133" y="49"/>
                  </a:moveTo>
                  <a:cubicBezTo>
                    <a:pt x="129" y="51"/>
                    <a:pt x="124" y="50"/>
                    <a:pt x="121" y="45"/>
                  </a:cubicBezTo>
                  <a:cubicBezTo>
                    <a:pt x="119" y="41"/>
                    <a:pt x="121" y="36"/>
                    <a:pt x="125" y="33"/>
                  </a:cubicBezTo>
                  <a:cubicBezTo>
                    <a:pt x="128" y="32"/>
                    <a:pt x="130" y="32"/>
                    <a:pt x="132" y="33"/>
                  </a:cubicBezTo>
                  <a:cubicBezTo>
                    <a:pt x="131" y="34"/>
                    <a:pt x="130" y="35"/>
                    <a:pt x="129" y="36"/>
                  </a:cubicBezTo>
                  <a:cubicBezTo>
                    <a:pt x="128" y="37"/>
                    <a:pt x="124" y="41"/>
                    <a:pt x="127" y="44"/>
                  </a:cubicBezTo>
                  <a:cubicBezTo>
                    <a:pt x="130" y="46"/>
                    <a:pt x="133" y="43"/>
                    <a:pt x="134" y="42"/>
                  </a:cubicBezTo>
                  <a:cubicBezTo>
                    <a:pt x="135" y="41"/>
                    <a:pt x="136" y="40"/>
                    <a:pt x="138" y="38"/>
                  </a:cubicBezTo>
                  <a:cubicBezTo>
                    <a:pt x="139" y="42"/>
                    <a:pt x="137" y="47"/>
                    <a:pt x="133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3680686" y="3372084"/>
              <a:ext cx="520441" cy="212839"/>
            </a:xfrm>
            <a:custGeom>
              <a:avLst/>
              <a:gdLst>
                <a:gd name="T0" fmla="*/ 126 w 144"/>
                <a:gd name="T1" fmla="*/ 27 h 63"/>
                <a:gd name="T2" fmla="*/ 99 w 144"/>
                <a:gd name="T3" fmla="*/ 27 h 63"/>
                <a:gd name="T4" fmla="*/ 99 w 144"/>
                <a:gd name="T5" fmla="*/ 18 h 63"/>
                <a:gd name="T6" fmla="*/ 82 w 144"/>
                <a:gd name="T7" fmla="*/ 0 h 63"/>
                <a:gd name="T8" fmla="*/ 82 w 144"/>
                <a:gd name="T9" fmla="*/ 0 h 63"/>
                <a:gd name="T10" fmla="*/ 63 w 144"/>
                <a:gd name="T11" fmla="*/ 0 h 63"/>
                <a:gd name="T12" fmla="*/ 63 w 144"/>
                <a:gd name="T13" fmla="*/ 0 h 63"/>
                <a:gd name="T14" fmla="*/ 45 w 144"/>
                <a:gd name="T15" fmla="*/ 18 h 63"/>
                <a:gd name="T16" fmla="*/ 45 w 144"/>
                <a:gd name="T17" fmla="*/ 27 h 63"/>
                <a:gd name="T18" fmla="*/ 18 w 144"/>
                <a:gd name="T19" fmla="*/ 27 h 63"/>
                <a:gd name="T20" fmla="*/ 0 w 144"/>
                <a:gd name="T21" fmla="*/ 45 h 63"/>
                <a:gd name="T22" fmla="*/ 0 w 144"/>
                <a:gd name="T23" fmla="*/ 63 h 63"/>
                <a:gd name="T24" fmla="*/ 144 w 144"/>
                <a:gd name="T25" fmla="*/ 63 h 63"/>
                <a:gd name="T26" fmla="*/ 144 w 144"/>
                <a:gd name="T27" fmla="*/ 45 h 63"/>
                <a:gd name="T28" fmla="*/ 126 w 144"/>
                <a:gd name="T29" fmla="*/ 27 h 63"/>
                <a:gd name="T30" fmla="*/ 54 w 144"/>
                <a:gd name="T31" fmla="*/ 27 h 63"/>
                <a:gd name="T32" fmla="*/ 72 w 144"/>
                <a:gd name="T33" fmla="*/ 9 h 63"/>
                <a:gd name="T34" fmla="*/ 90 w 144"/>
                <a:gd name="T35" fmla="*/ 27 h 63"/>
                <a:gd name="T36" fmla="*/ 54 w 144"/>
                <a:gd name="T37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63">
                  <a:moveTo>
                    <a:pt x="126" y="27"/>
                  </a:moveTo>
                  <a:cubicBezTo>
                    <a:pt x="99" y="27"/>
                    <a:pt x="99" y="27"/>
                    <a:pt x="99" y="2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8"/>
                    <a:pt x="92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3" y="0"/>
                    <a:pt x="45" y="8"/>
                    <a:pt x="45" y="1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8" y="27"/>
                    <a:pt x="0" y="35"/>
                    <a:pt x="0" y="4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4" y="35"/>
                    <a:pt x="136" y="27"/>
                    <a:pt x="126" y="27"/>
                  </a:cubicBezTo>
                  <a:close/>
                  <a:moveTo>
                    <a:pt x="54" y="27"/>
                  </a:moveTo>
                  <a:cubicBezTo>
                    <a:pt x="54" y="17"/>
                    <a:pt x="62" y="9"/>
                    <a:pt x="72" y="9"/>
                  </a:cubicBezTo>
                  <a:cubicBezTo>
                    <a:pt x="82" y="9"/>
                    <a:pt x="90" y="17"/>
                    <a:pt x="90" y="27"/>
                  </a:cubicBezTo>
                  <a:lnTo>
                    <a:pt x="5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908760" y="3614720"/>
              <a:ext cx="64289" cy="610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680686" y="3614721"/>
              <a:ext cx="520441" cy="212839"/>
            </a:xfrm>
            <a:custGeom>
              <a:avLst/>
              <a:gdLst>
                <a:gd name="T0" fmla="*/ 90 w 144"/>
                <a:gd name="T1" fmla="*/ 9 h 63"/>
                <a:gd name="T2" fmla="*/ 72 w 144"/>
                <a:gd name="T3" fmla="*/ 27 h 63"/>
                <a:gd name="T4" fmla="*/ 54 w 144"/>
                <a:gd name="T5" fmla="*/ 9 h 63"/>
                <a:gd name="T6" fmla="*/ 54 w 144"/>
                <a:gd name="T7" fmla="*/ 0 h 63"/>
                <a:gd name="T8" fmla="*/ 0 w 144"/>
                <a:gd name="T9" fmla="*/ 0 h 63"/>
                <a:gd name="T10" fmla="*/ 0 w 144"/>
                <a:gd name="T11" fmla="*/ 45 h 63"/>
                <a:gd name="T12" fmla="*/ 18 w 144"/>
                <a:gd name="T13" fmla="*/ 63 h 63"/>
                <a:gd name="T14" fmla="*/ 126 w 144"/>
                <a:gd name="T15" fmla="*/ 63 h 63"/>
                <a:gd name="T16" fmla="*/ 144 w 144"/>
                <a:gd name="T17" fmla="*/ 45 h 63"/>
                <a:gd name="T18" fmla="*/ 144 w 144"/>
                <a:gd name="T19" fmla="*/ 0 h 63"/>
                <a:gd name="T20" fmla="*/ 90 w 144"/>
                <a:gd name="T21" fmla="*/ 0 h 63"/>
                <a:gd name="T22" fmla="*/ 90 w 144"/>
                <a:gd name="T23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63">
                  <a:moveTo>
                    <a:pt x="90" y="9"/>
                  </a:moveTo>
                  <a:cubicBezTo>
                    <a:pt x="90" y="19"/>
                    <a:pt x="82" y="27"/>
                    <a:pt x="72" y="27"/>
                  </a:cubicBezTo>
                  <a:cubicBezTo>
                    <a:pt x="62" y="27"/>
                    <a:pt x="54" y="19"/>
                    <a:pt x="54" y="9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5"/>
                    <a:pt x="8" y="63"/>
                    <a:pt x="18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36" y="63"/>
                    <a:pt x="144" y="55"/>
                    <a:pt x="144" y="45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9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7940646" y="3399045"/>
              <a:ext cx="518910" cy="441287"/>
            </a:xfrm>
            <a:custGeom>
              <a:avLst/>
              <a:gdLst>
                <a:gd name="T0" fmla="*/ 128 w 143"/>
                <a:gd name="T1" fmla="*/ 20 h 131"/>
                <a:gd name="T2" fmla="*/ 122 w 143"/>
                <a:gd name="T3" fmla="*/ 20 h 131"/>
                <a:gd name="T4" fmla="*/ 114 w 143"/>
                <a:gd name="T5" fmla="*/ 14 h 131"/>
                <a:gd name="T6" fmla="*/ 113 w 143"/>
                <a:gd name="T7" fmla="*/ 14 h 131"/>
                <a:gd name="T8" fmla="*/ 113 w 143"/>
                <a:gd name="T9" fmla="*/ 14 h 131"/>
                <a:gd name="T10" fmla="*/ 113 w 143"/>
                <a:gd name="T11" fmla="*/ 14 h 131"/>
                <a:gd name="T12" fmla="*/ 112 w 143"/>
                <a:gd name="T13" fmla="*/ 15 h 131"/>
                <a:gd name="T14" fmla="*/ 111 w 143"/>
                <a:gd name="T15" fmla="*/ 15 h 131"/>
                <a:gd name="T16" fmla="*/ 107 w 143"/>
                <a:gd name="T17" fmla="*/ 20 h 131"/>
                <a:gd name="T18" fmla="*/ 105 w 143"/>
                <a:gd name="T19" fmla="*/ 23 h 131"/>
                <a:gd name="T20" fmla="*/ 97 w 143"/>
                <a:gd name="T21" fmla="*/ 35 h 131"/>
                <a:gd name="T22" fmla="*/ 77 w 143"/>
                <a:gd name="T23" fmla="*/ 63 h 131"/>
                <a:gd name="T24" fmla="*/ 68 w 143"/>
                <a:gd name="T25" fmla="*/ 76 h 131"/>
                <a:gd name="T26" fmla="*/ 44 w 143"/>
                <a:gd name="T27" fmla="*/ 63 h 131"/>
                <a:gd name="T28" fmla="*/ 39 w 143"/>
                <a:gd name="T29" fmla="*/ 60 h 131"/>
                <a:gd name="T30" fmla="*/ 38 w 143"/>
                <a:gd name="T31" fmla="*/ 59 h 131"/>
                <a:gd name="T32" fmla="*/ 37 w 143"/>
                <a:gd name="T33" fmla="*/ 60 h 131"/>
                <a:gd name="T34" fmla="*/ 36 w 143"/>
                <a:gd name="T35" fmla="*/ 60 h 131"/>
                <a:gd name="T36" fmla="*/ 33 w 143"/>
                <a:gd name="T37" fmla="*/ 63 h 131"/>
                <a:gd name="T38" fmla="*/ 24 w 143"/>
                <a:gd name="T39" fmla="*/ 75 h 131"/>
                <a:gd name="T40" fmla="*/ 2 w 143"/>
                <a:gd name="T41" fmla="*/ 107 h 131"/>
                <a:gd name="T42" fmla="*/ 0 w 143"/>
                <a:gd name="T43" fmla="*/ 113 h 131"/>
                <a:gd name="T44" fmla="*/ 4 w 143"/>
                <a:gd name="T45" fmla="*/ 131 h 131"/>
                <a:gd name="T46" fmla="*/ 32 w 143"/>
                <a:gd name="T47" fmla="*/ 90 h 131"/>
                <a:gd name="T48" fmla="*/ 66 w 143"/>
                <a:gd name="T49" fmla="*/ 98 h 131"/>
                <a:gd name="T50" fmla="*/ 66 w 143"/>
                <a:gd name="T51" fmla="*/ 98 h 131"/>
                <a:gd name="T52" fmla="*/ 67 w 143"/>
                <a:gd name="T53" fmla="*/ 98 h 131"/>
                <a:gd name="T54" fmla="*/ 68 w 143"/>
                <a:gd name="T55" fmla="*/ 98 h 131"/>
                <a:gd name="T56" fmla="*/ 70 w 143"/>
                <a:gd name="T57" fmla="*/ 97 h 131"/>
                <a:gd name="T58" fmla="*/ 94 w 143"/>
                <a:gd name="T59" fmla="*/ 63 h 131"/>
                <a:gd name="T60" fmla="*/ 111 w 143"/>
                <a:gd name="T61" fmla="*/ 40 h 131"/>
                <a:gd name="T62" fmla="*/ 116 w 143"/>
                <a:gd name="T63" fmla="*/ 33 h 131"/>
                <a:gd name="T64" fmla="*/ 119 w 143"/>
                <a:gd name="T65" fmla="*/ 36 h 131"/>
                <a:gd name="T66" fmla="*/ 127 w 143"/>
                <a:gd name="T67" fmla="*/ 42 h 131"/>
                <a:gd name="T68" fmla="*/ 128 w 143"/>
                <a:gd name="T69" fmla="*/ 42 h 131"/>
                <a:gd name="T70" fmla="*/ 128 w 143"/>
                <a:gd name="T71" fmla="*/ 42 h 131"/>
                <a:gd name="T72" fmla="*/ 130 w 143"/>
                <a:gd name="T73" fmla="*/ 42 h 131"/>
                <a:gd name="T74" fmla="*/ 131 w 143"/>
                <a:gd name="T75" fmla="*/ 42 h 131"/>
                <a:gd name="T76" fmla="*/ 143 w 143"/>
                <a:gd name="T77" fmla="*/ 24 h 131"/>
                <a:gd name="T78" fmla="*/ 143 w 143"/>
                <a:gd name="T79" fmla="*/ 12 h 131"/>
                <a:gd name="T80" fmla="*/ 134 w 143"/>
                <a:gd name="T81" fmla="*/ 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31">
                  <a:moveTo>
                    <a:pt x="134" y="12"/>
                  </a:moveTo>
                  <a:cubicBezTo>
                    <a:pt x="128" y="20"/>
                    <a:pt x="128" y="20"/>
                    <a:pt x="128" y="20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4"/>
                    <a:pt x="113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5"/>
                    <a:pt x="112" y="15"/>
                  </a:cubicBezTo>
                  <a:cubicBezTo>
                    <a:pt x="112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6"/>
                    <a:pt x="110" y="16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8" y="60"/>
                    <a:pt x="38" y="60"/>
                  </a:cubicBezTo>
                  <a:cubicBezTo>
                    <a:pt x="38" y="60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60"/>
                    <a:pt x="37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60"/>
                    <a:pt x="35" y="61"/>
                    <a:pt x="35" y="61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10" y="123"/>
                    <a:pt x="15" y="115"/>
                    <a:pt x="21" y="107"/>
                  </a:cubicBezTo>
                  <a:cubicBezTo>
                    <a:pt x="25" y="101"/>
                    <a:pt x="29" y="95"/>
                    <a:pt x="32" y="90"/>
                  </a:cubicBezTo>
                  <a:cubicBezTo>
                    <a:pt x="37" y="83"/>
                    <a:pt x="40" y="79"/>
                    <a:pt x="40" y="7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7" y="98"/>
                    <a:pt x="67" y="99"/>
                    <a:pt x="67" y="99"/>
                  </a:cubicBezTo>
                  <a:cubicBezTo>
                    <a:pt x="67" y="99"/>
                    <a:pt x="67" y="98"/>
                    <a:pt x="67" y="98"/>
                  </a:cubicBezTo>
                  <a:cubicBezTo>
                    <a:pt x="67" y="98"/>
                    <a:pt x="67" y="98"/>
                    <a:pt x="68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8"/>
                    <a:pt x="69" y="98"/>
                    <a:pt x="70" y="97"/>
                  </a:cubicBezTo>
                  <a:cubicBezTo>
                    <a:pt x="70" y="97"/>
                    <a:pt x="72" y="94"/>
                    <a:pt x="76" y="89"/>
                  </a:cubicBezTo>
                  <a:cubicBezTo>
                    <a:pt x="81" y="83"/>
                    <a:pt x="88" y="73"/>
                    <a:pt x="94" y="63"/>
                  </a:cubicBezTo>
                  <a:cubicBezTo>
                    <a:pt x="96" y="61"/>
                    <a:pt x="98" y="58"/>
                    <a:pt x="100" y="55"/>
                  </a:cubicBezTo>
                  <a:cubicBezTo>
                    <a:pt x="104" y="49"/>
                    <a:pt x="108" y="44"/>
                    <a:pt x="111" y="40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2"/>
                    <a:pt x="130" y="42"/>
                    <a:pt x="131" y="42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3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8343221" y="3359313"/>
              <a:ext cx="29083" cy="83716"/>
            </a:xfrm>
            <a:custGeom>
              <a:avLst/>
              <a:gdLst>
                <a:gd name="T0" fmla="*/ 6 w 8"/>
                <a:gd name="T1" fmla="*/ 24 h 25"/>
                <a:gd name="T2" fmla="*/ 8 w 8"/>
                <a:gd name="T3" fmla="*/ 25 h 25"/>
                <a:gd name="T4" fmla="*/ 8 w 8"/>
                <a:gd name="T5" fmla="*/ 21 h 25"/>
                <a:gd name="T6" fmla="*/ 8 w 8"/>
                <a:gd name="T7" fmla="*/ 21 h 25"/>
                <a:gd name="T8" fmla="*/ 8 w 8"/>
                <a:gd name="T9" fmla="*/ 0 h 25"/>
                <a:gd name="T10" fmla="*/ 0 w 8"/>
                <a:gd name="T11" fmla="*/ 0 h 25"/>
                <a:gd name="T12" fmla="*/ 0 w 8"/>
                <a:gd name="T13" fmla="*/ 22 h 25"/>
                <a:gd name="T14" fmla="*/ 6 w 8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5">
                  <a:moveTo>
                    <a:pt x="6" y="24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2"/>
                    <a:pt x="5" y="23"/>
                    <a:pt x="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8027890" y="3533840"/>
              <a:ext cx="431659" cy="306488"/>
            </a:xfrm>
            <a:custGeom>
              <a:avLst/>
              <a:gdLst>
                <a:gd name="T0" fmla="*/ 95 w 119"/>
                <a:gd name="T1" fmla="*/ 2 h 91"/>
                <a:gd name="T2" fmla="*/ 93 w 119"/>
                <a:gd name="T3" fmla="*/ 0 h 91"/>
                <a:gd name="T4" fmla="*/ 87 w 119"/>
                <a:gd name="T5" fmla="*/ 7 h 91"/>
                <a:gd name="T6" fmla="*/ 87 w 119"/>
                <a:gd name="T7" fmla="*/ 15 h 91"/>
                <a:gd name="T8" fmla="*/ 82 w 119"/>
                <a:gd name="T9" fmla="*/ 15 h 91"/>
                <a:gd name="T10" fmla="*/ 76 w 119"/>
                <a:gd name="T11" fmla="*/ 23 h 91"/>
                <a:gd name="T12" fmla="*/ 87 w 119"/>
                <a:gd name="T13" fmla="*/ 23 h 91"/>
                <a:gd name="T14" fmla="*/ 87 w 119"/>
                <a:gd name="T15" fmla="*/ 59 h 91"/>
                <a:gd name="T16" fmla="*/ 52 w 119"/>
                <a:gd name="T17" fmla="*/ 59 h 91"/>
                <a:gd name="T18" fmla="*/ 50 w 119"/>
                <a:gd name="T19" fmla="*/ 62 h 91"/>
                <a:gd name="T20" fmla="*/ 50 w 119"/>
                <a:gd name="T21" fmla="*/ 62 h 91"/>
                <a:gd name="T22" fmla="*/ 46 w 119"/>
                <a:gd name="T23" fmla="*/ 64 h 91"/>
                <a:gd name="T24" fmla="*/ 43 w 119"/>
                <a:gd name="T25" fmla="*/ 65 h 91"/>
                <a:gd name="T26" fmla="*/ 38 w 119"/>
                <a:gd name="T27" fmla="*/ 63 h 91"/>
                <a:gd name="T28" fmla="*/ 38 w 119"/>
                <a:gd name="T29" fmla="*/ 63 h 91"/>
                <a:gd name="T30" fmla="*/ 38 w 119"/>
                <a:gd name="T31" fmla="*/ 63 h 91"/>
                <a:gd name="T32" fmla="*/ 32 w 119"/>
                <a:gd name="T33" fmla="*/ 59 h 91"/>
                <a:gd name="T34" fmla="*/ 10 w 119"/>
                <a:gd name="T35" fmla="*/ 59 h 91"/>
                <a:gd name="T36" fmla="*/ 0 w 119"/>
                <a:gd name="T37" fmla="*/ 73 h 91"/>
                <a:gd name="T38" fmla="*/ 0 w 119"/>
                <a:gd name="T39" fmla="*/ 91 h 91"/>
                <a:gd name="T40" fmla="*/ 8 w 119"/>
                <a:gd name="T41" fmla="*/ 91 h 91"/>
                <a:gd name="T42" fmla="*/ 8 w 119"/>
                <a:gd name="T43" fmla="*/ 67 h 91"/>
                <a:gd name="T44" fmla="*/ 44 w 119"/>
                <a:gd name="T45" fmla="*/ 67 h 91"/>
                <a:gd name="T46" fmla="*/ 44 w 119"/>
                <a:gd name="T47" fmla="*/ 91 h 91"/>
                <a:gd name="T48" fmla="*/ 52 w 119"/>
                <a:gd name="T49" fmla="*/ 91 h 91"/>
                <a:gd name="T50" fmla="*/ 52 w 119"/>
                <a:gd name="T51" fmla="*/ 67 h 91"/>
                <a:gd name="T52" fmla="*/ 87 w 119"/>
                <a:gd name="T53" fmla="*/ 67 h 91"/>
                <a:gd name="T54" fmla="*/ 87 w 119"/>
                <a:gd name="T55" fmla="*/ 91 h 91"/>
                <a:gd name="T56" fmla="*/ 95 w 119"/>
                <a:gd name="T57" fmla="*/ 91 h 91"/>
                <a:gd name="T58" fmla="*/ 95 w 119"/>
                <a:gd name="T59" fmla="*/ 67 h 91"/>
                <a:gd name="T60" fmla="*/ 119 w 119"/>
                <a:gd name="T61" fmla="*/ 67 h 91"/>
                <a:gd name="T62" fmla="*/ 119 w 119"/>
                <a:gd name="T63" fmla="*/ 59 h 91"/>
                <a:gd name="T64" fmla="*/ 95 w 119"/>
                <a:gd name="T65" fmla="*/ 59 h 91"/>
                <a:gd name="T66" fmla="*/ 95 w 119"/>
                <a:gd name="T67" fmla="*/ 23 h 91"/>
                <a:gd name="T68" fmla="*/ 119 w 119"/>
                <a:gd name="T69" fmla="*/ 23 h 91"/>
                <a:gd name="T70" fmla="*/ 119 w 119"/>
                <a:gd name="T71" fmla="*/ 15 h 91"/>
                <a:gd name="T72" fmla="*/ 95 w 119"/>
                <a:gd name="T73" fmla="*/ 15 h 91"/>
                <a:gd name="T74" fmla="*/ 95 w 119"/>
                <a:gd name="T7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" h="91">
                  <a:moveTo>
                    <a:pt x="95" y="2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1" y="2"/>
                    <a:pt x="89" y="5"/>
                    <a:pt x="87" y="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8"/>
                    <a:pt x="78" y="21"/>
                    <a:pt x="7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60"/>
                    <a:pt x="51" y="61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3"/>
                    <a:pt x="48" y="64"/>
                    <a:pt x="46" y="64"/>
                  </a:cubicBezTo>
                  <a:cubicBezTo>
                    <a:pt x="45" y="64"/>
                    <a:pt x="44" y="65"/>
                    <a:pt x="43" y="65"/>
                  </a:cubicBezTo>
                  <a:cubicBezTo>
                    <a:pt x="41" y="65"/>
                    <a:pt x="39" y="64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7" y="63"/>
                    <a:pt x="4" y="68"/>
                    <a:pt x="0" y="7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19" y="67"/>
                    <a:pt x="119" y="67"/>
                    <a:pt x="119" y="67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95" y="15"/>
                    <a:pt x="95" y="15"/>
                    <a:pt x="95" y="15"/>
                  </a:cubicBezTo>
                  <a:lnTo>
                    <a:pt x="9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7940646" y="3359313"/>
              <a:ext cx="394922" cy="269596"/>
            </a:xfrm>
            <a:custGeom>
              <a:avLst/>
              <a:gdLst>
                <a:gd name="T0" fmla="*/ 24 w 109"/>
                <a:gd name="T1" fmla="*/ 80 h 80"/>
                <a:gd name="T2" fmla="*/ 31 w 109"/>
                <a:gd name="T3" fmla="*/ 71 h 80"/>
                <a:gd name="T4" fmla="*/ 34 w 109"/>
                <a:gd name="T5" fmla="*/ 67 h 80"/>
                <a:gd name="T6" fmla="*/ 32 w 109"/>
                <a:gd name="T7" fmla="*/ 67 h 80"/>
                <a:gd name="T8" fmla="*/ 32 w 109"/>
                <a:gd name="T9" fmla="*/ 47 h 80"/>
                <a:gd name="T10" fmla="*/ 32 w 109"/>
                <a:gd name="T11" fmla="*/ 32 h 80"/>
                <a:gd name="T12" fmla="*/ 68 w 109"/>
                <a:gd name="T13" fmla="*/ 32 h 80"/>
                <a:gd name="T14" fmla="*/ 68 w 109"/>
                <a:gd name="T15" fmla="*/ 47 h 80"/>
                <a:gd name="T16" fmla="*/ 68 w 109"/>
                <a:gd name="T17" fmla="*/ 67 h 80"/>
                <a:gd name="T18" fmla="*/ 44 w 109"/>
                <a:gd name="T19" fmla="*/ 67 h 80"/>
                <a:gd name="T20" fmla="*/ 56 w 109"/>
                <a:gd name="T21" fmla="*/ 75 h 80"/>
                <a:gd name="T22" fmla="*/ 68 w 109"/>
                <a:gd name="T23" fmla="*/ 75 h 80"/>
                <a:gd name="T24" fmla="*/ 68 w 109"/>
                <a:gd name="T25" fmla="*/ 76 h 80"/>
                <a:gd name="T26" fmla="*/ 76 w 109"/>
                <a:gd name="T27" fmla="*/ 66 h 80"/>
                <a:gd name="T28" fmla="*/ 76 w 109"/>
                <a:gd name="T29" fmla="*/ 47 h 80"/>
                <a:gd name="T30" fmla="*/ 76 w 109"/>
                <a:gd name="T31" fmla="*/ 32 h 80"/>
                <a:gd name="T32" fmla="*/ 103 w 109"/>
                <a:gd name="T33" fmla="*/ 32 h 80"/>
                <a:gd name="T34" fmla="*/ 108 w 109"/>
                <a:gd name="T35" fmla="*/ 24 h 80"/>
                <a:gd name="T36" fmla="*/ 109 w 109"/>
                <a:gd name="T37" fmla="*/ 24 h 80"/>
                <a:gd name="T38" fmla="*/ 76 w 109"/>
                <a:gd name="T39" fmla="*/ 24 h 80"/>
                <a:gd name="T40" fmla="*/ 76 w 109"/>
                <a:gd name="T41" fmla="*/ 0 h 80"/>
                <a:gd name="T42" fmla="*/ 68 w 109"/>
                <a:gd name="T43" fmla="*/ 0 h 80"/>
                <a:gd name="T44" fmla="*/ 68 w 109"/>
                <a:gd name="T45" fmla="*/ 24 h 80"/>
                <a:gd name="T46" fmla="*/ 32 w 109"/>
                <a:gd name="T47" fmla="*/ 24 h 80"/>
                <a:gd name="T48" fmla="*/ 32 w 109"/>
                <a:gd name="T49" fmla="*/ 0 h 80"/>
                <a:gd name="T50" fmla="*/ 24 w 109"/>
                <a:gd name="T51" fmla="*/ 0 h 80"/>
                <a:gd name="T52" fmla="*/ 24 w 109"/>
                <a:gd name="T53" fmla="*/ 24 h 80"/>
                <a:gd name="T54" fmla="*/ 0 w 109"/>
                <a:gd name="T55" fmla="*/ 24 h 80"/>
                <a:gd name="T56" fmla="*/ 0 w 109"/>
                <a:gd name="T57" fmla="*/ 32 h 80"/>
                <a:gd name="T58" fmla="*/ 24 w 109"/>
                <a:gd name="T59" fmla="*/ 32 h 80"/>
                <a:gd name="T60" fmla="*/ 24 w 109"/>
                <a:gd name="T61" fmla="*/ 47 h 80"/>
                <a:gd name="T62" fmla="*/ 24 w 109"/>
                <a:gd name="T63" fmla="*/ 67 h 80"/>
                <a:gd name="T64" fmla="*/ 0 w 109"/>
                <a:gd name="T65" fmla="*/ 67 h 80"/>
                <a:gd name="T66" fmla="*/ 0 w 109"/>
                <a:gd name="T67" fmla="*/ 75 h 80"/>
                <a:gd name="T68" fmla="*/ 24 w 109"/>
                <a:gd name="T69" fmla="*/ 75 h 80"/>
                <a:gd name="T70" fmla="*/ 24 w 109"/>
                <a:gd name="T7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80">
                  <a:moveTo>
                    <a:pt x="24" y="80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2" y="69"/>
                    <a:pt x="3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4" y="75"/>
                    <a:pt x="24" y="75"/>
                    <a:pt x="24" y="75"/>
                  </a:cubicBezTo>
                  <a:lnTo>
                    <a:pt x="24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2163755" y="3332353"/>
              <a:ext cx="575546" cy="534935"/>
            </a:xfrm>
            <a:custGeom>
              <a:avLst/>
              <a:gdLst>
                <a:gd name="T0" fmla="*/ 80 w 159"/>
                <a:gd name="T1" fmla="*/ 0 h 159"/>
                <a:gd name="T2" fmla="*/ 80 w 159"/>
                <a:gd name="T3" fmla="*/ 0 h 159"/>
                <a:gd name="T4" fmla="*/ 0 w 159"/>
                <a:gd name="T5" fmla="*/ 79 h 159"/>
                <a:gd name="T6" fmla="*/ 0 w 159"/>
                <a:gd name="T7" fmla="*/ 79 h 159"/>
                <a:gd name="T8" fmla="*/ 80 w 159"/>
                <a:gd name="T9" fmla="*/ 159 h 159"/>
                <a:gd name="T10" fmla="*/ 136 w 159"/>
                <a:gd name="T11" fmla="*/ 136 h 159"/>
                <a:gd name="T12" fmla="*/ 159 w 159"/>
                <a:gd name="T13" fmla="*/ 79 h 159"/>
                <a:gd name="T14" fmla="*/ 24 w 159"/>
                <a:gd name="T15" fmla="*/ 120 h 159"/>
                <a:gd name="T16" fmla="*/ 26 w 159"/>
                <a:gd name="T17" fmla="*/ 109 h 159"/>
                <a:gd name="T18" fmla="*/ 80 w 159"/>
                <a:gd name="T19" fmla="*/ 148 h 159"/>
                <a:gd name="T20" fmla="*/ 80 w 159"/>
                <a:gd name="T21" fmla="*/ 148 h 159"/>
                <a:gd name="T22" fmla="*/ 51 w 159"/>
                <a:gd name="T23" fmla="*/ 114 h 159"/>
                <a:gd name="T24" fmla="*/ 31 w 159"/>
                <a:gd name="T25" fmla="*/ 101 h 159"/>
                <a:gd name="T26" fmla="*/ 21 w 159"/>
                <a:gd name="T27" fmla="*/ 90 h 159"/>
                <a:gd name="T28" fmla="*/ 41 w 159"/>
                <a:gd name="T29" fmla="*/ 67 h 159"/>
                <a:gd name="T30" fmla="*/ 26 w 159"/>
                <a:gd name="T31" fmla="*/ 67 h 159"/>
                <a:gd name="T32" fmla="*/ 30 w 159"/>
                <a:gd name="T33" fmla="*/ 51 h 159"/>
                <a:gd name="T34" fmla="*/ 25 w 159"/>
                <a:gd name="T35" fmla="*/ 44 h 159"/>
                <a:gd name="T36" fmla="*/ 43 w 159"/>
                <a:gd name="T37" fmla="*/ 46 h 159"/>
                <a:gd name="T38" fmla="*/ 58 w 159"/>
                <a:gd name="T39" fmla="*/ 52 h 159"/>
                <a:gd name="T40" fmla="*/ 57 w 159"/>
                <a:gd name="T41" fmla="*/ 40 h 159"/>
                <a:gd name="T42" fmla="*/ 42 w 159"/>
                <a:gd name="T43" fmla="*/ 35 h 159"/>
                <a:gd name="T44" fmla="*/ 80 w 159"/>
                <a:gd name="T45" fmla="*/ 10 h 159"/>
                <a:gd name="T46" fmla="*/ 80 w 159"/>
                <a:gd name="T47" fmla="*/ 10 h 159"/>
                <a:gd name="T48" fmla="*/ 116 w 159"/>
                <a:gd name="T49" fmla="*/ 47 h 159"/>
                <a:gd name="T50" fmla="*/ 98 w 159"/>
                <a:gd name="T51" fmla="*/ 49 h 159"/>
                <a:gd name="T52" fmla="*/ 90 w 159"/>
                <a:gd name="T53" fmla="*/ 52 h 159"/>
                <a:gd name="T54" fmla="*/ 89 w 159"/>
                <a:gd name="T55" fmla="*/ 60 h 159"/>
                <a:gd name="T56" fmla="*/ 94 w 159"/>
                <a:gd name="T57" fmla="*/ 65 h 159"/>
                <a:gd name="T58" fmla="*/ 78 w 159"/>
                <a:gd name="T59" fmla="*/ 70 h 159"/>
                <a:gd name="T60" fmla="*/ 87 w 159"/>
                <a:gd name="T61" fmla="*/ 75 h 159"/>
                <a:gd name="T62" fmla="*/ 104 w 159"/>
                <a:gd name="T63" fmla="*/ 72 h 159"/>
                <a:gd name="T64" fmla="*/ 107 w 159"/>
                <a:gd name="T65" fmla="*/ 85 h 159"/>
                <a:gd name="T66" fmla="*/ 120 w 159"/>
                <a:gd name="T67" fmla="*/ 85 h 159"/>
                <a:gd name="T68" fmla="*/ 128 w 159"/>
                <a:gd name="T69" fmla="*/ 93 h 159"/>
                <a:gd name="T70" fmla="*/ 142 w 159"/>
                <a:gd name="T71" fmla="*/ 93 h 159"/>
                <a:gd name="T72" fmla="*/ 107 w 159"/>
                <a:gd name="T73" fmla="*/ 100 h 159"/>
                <a:gd name="T74" fmla="*/ 93 w 159"/>
                <a:gd name="T75" fmla="*/ 87 h 159"/>
                <a:gd name="T76" fmla="*/ 73 w 159"/>
                <a:gd name="T77" fmla="*/ 84 h 159"/>
                <a:gd name="T78" fmla="*/ 74 w 159"/>
                <a:gd name="T79" fmla="*/ 104 h 159"/>
                <a:gd name="T80" fmla="*/ 88 w 159"/>
                <a:gd name="T81" fmla="*/ 107 h 159"/>
                <a:gd name="T82" fmla="*/ 96 w 159"/>
                <a:gd name="T83" fmla="*/ 132 h 159"/>
                <a:gd name="T84" fmla="*/ 105 w 159"/>
                <a:gd name="T85" fmla="*/ 112 h 159"/>
                <a:gd name="T86" fmla="*/ 107 w 159"/>
                <a:gd name="T87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159">
                  <a:moveTo>
                    <a:pt x="152" y="46"/>
                  </a:moveTo>
                  <a:cubicBezTo>
                    <a:pt x="148" y="37"/>
                    <a:pt x="143" y="30"/>
                    <a:pt x="136" y="23"/>
                  </a:cubicBezTo>
                  <a:cubicBezTo>
                    <a:pt x="122" y="8"/>
                    <a:pt x="10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8" y="0"/>
                    <a:pt x="38" y="8"/>
                    <a:pt x="23" y="23"/>
                  </a:cubicBezTo>
                  <a:cubicBezTo>
                    <a:pt x="16" y="30"/>
                    <a:pt x="11" y="38"/>
                    <a:pt x="7" y="47"/>
                  </a:cubicBezTo>
                  <a:cubicBezTo>
                    <a:pt x="2" y="57"/>
                    <a:pt x="0" y="68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01"/>
                    <a:pt x="9" y="121"/>
                    <a:pt x="23" y="136"/>
                  </a:cubicBezTo>
                  <a:cubicBezTo>
                    <a:pt x="38" y="150"/>
                    <a:pt x="58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102" y="159"/>
                    <a:pt x="122" y="150"/>
                    <a:pt x="136" y="136"/>
                  </a:cubicBezTo>
                  <a:cubicBezTo>
                    <a:pt x="151" y="121"/>
                    <a:pt x="159" y="101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67"/>
                    <a:pt x="157" y="56"/>
                    <a:pt x="152" y="46"/>
                  </a:cubicBezTo>
                  <a:close/>
                  <a:moveTo>
                    <a:pt x="24" y="120"/>
                  </a:moveTo>
                  <a:cubicBezTo>
                    <a:pt x="20" y="115"/>
                    <a:pt x="17" y="109"/>
                    <a:pt x="15" y="103"/>
                  </a:cubicBezTo>
                  <a:cubicBezTo>
                    <a:pt x="17" y="103"/>
                    <a:pt x="18" y="104"/>
                    <a:pt x="20" y="104"/>
                  </a:cubicBezTo>
                  <a:cubicBezTo>
                    <a:pt x="22" y="105"/>
                    <a:pt x="25" y="109"/>
                    <a:pt x="26" y="109"/>
                  </a:cubicBezTo>
                  <a:cubicBezTo>
                    <a:pt x="27" y="109"/>
                    <a:pt x="25" y="119"/>
                    <a:pt x="24" y="120"/>
                  </a:cubicBezTo>
                  <a:close/>
                  <a:moveTo>
                    <a:pt x="128" y="128"/>
                  </a:moveTo>
                  <a:cubicBezTo>
                    <a:pt x="116" y="141"/>
                    <a:pt x="99" y="148"/>
                    <a:pt x="80" y="148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68" y="148"/>
                    <a:pt x="58" y="146"/>
                    <a:pt x="48" y="141"/>
                  </a:cubicBezTo>
                  <a:cubicBezTo>
                    <a:pt x="49" y="139"/>
                    <a:pt x="50" y="132"/>
                    <a:pt x="50" y="132"/>
                  </a:cubicBezTo>
                  <a:cubicBezTo>
                    <a:pt x="50" y="132"/>
                    <a:pt x="52" y="115"/>
                    <a:pt x="51" y="114"/>
                  </a:cubicBezTo>
                  <a:cubicBezTo>
                    <a:pt x="51" y="113"/>
                    <a:pt x="46" y="109"/>
                    <a:pt x="44" y="108"/>
                  </a:cubicBezTo>
                  <a:cubicBezTo>
                    <a:pt x="41" y="107"/>
                    <a:pt x="38" y="108"/>
                    <a:pt x="36" y="107"/>
                  </a:cubicBezTo>
                  <a:cubicBezTo>
                    <a:pt x="34" y="106"/>
                    <a:pt x="33" y="103"/>
                    <a:pt x="31" y="101"/>
                  </a:cubicBezTo>
                  <a:cubicBezTo>
                    <a:pt x="29" y="100"/>
                    <a:pt x="27" y="100"/>
                    <a:pt x="24" y="99"/>
                  </a:cubicBezTo>
                  <a:cubicBezTo>
                    <a:pt x="21" y="99"/>
                    <a:pt x="20" y="96"/>
                    <a:pt x="19" y="94"/>
                  </a:cubicBezTo>
                  <a:cubicBezTo>
                    <a:pt x="18" y="93"/>
                    <a:pt x="19" y="90"/>
                    <a:pt x="21" y="90"/>
                  </a:cubicBezTo>
                  <a:cubicBezTo>
                    <a:pt x="23" y="89"/>
                    <a:pt x="25" y="89"/>
                    <a:pt x="32" y="85"/>
                  </a:cubicBezTo>
                  <a:cubicBezTo>
                    <a:pt x="39" y="82"/>
                    <a:pt x="31" y="80"/>
                    <a:pt x="32" y="75"/>
                  </a:cubicBezTo>
                  <a:cubicBezTo>
                    <a:pt x="32" y="70"/>
                    <a:pt x="39" y="70"/>
                    <a:pt x="41" y="67"/>
                  </a:cubicBezTo>
                  <a:cubicBezTo>
                    <a:pt x="44" y="64"/>
                    <a:pt x="40" y="62"/>
                    <a:pt x="37" y="61"/>
                  </a:cubicBezTo>
                  <a:cubicBezTo>
                    <a:pt x="35" y="59"/>
                    <a:pt x="32" y="61"/>
                    <a:pt x="31" y="63"/>
                  </a:cubicBezTo>
                  <a:cubicBezTo>
                    <a:pt x="29" y="66"/>
                    <a:pt x="29" y="67"/>
                    <a:pt x="26" y="67"/>
                  </a:cubicBezTo>
                  <a:cubicBezTo>
                    <a:pt x="24" y="67"/>
                    <a:pt x="23" y="66"/>
                    <a:pt x="22" y="63"/>
                  </a:cubicBezTo>
                  <a:cubicBezTo>
                    <a:pt x="20" y="60"/>
                    <a:pt x="23" y="60"/>
                    <a:pt x="28" y="56"/>
                  </a:cubicBezTo>
                  <a:cubicBezTo>
                    <a:pt x="34" y="53"/>
                    <a:pt x="30" y="53"/>
                    <a:pt x="30" y="51"/>
                  </a:cubicBezTo>
                  <a:cubicBezTo>
                    <a:pt x="30" y="50"/>
                    <a:pt x="28" y="50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2" y="48"/>
                    <a:pt x="24" y="45"/>
                    <a:pt x="25" y="44"/>
                  </a:cubicBezTo>
                  <a:cubicBezTo>
                    <a:pt x="27" y="43"/>
                    <a:pt x="29" y="43"/>
                    <a:pt x="31" y="44"/>
                  </a:cubicBezTo>
                  <a:cubicBezTo>
                    <a:pt x="32" y="45"/>
                    <a:pt x="32" y="46"/>
                    <a:pt x="37" y="44"/>
                  </a:cubicBezTo>
                  <a:cubicBezTo>
                    <a:pt x="41" y="43"/>
                    <a:pt x="41" y="44"/>
                    <a:pt x="43" y="46"/>
                  </a:cubicBezTo>
                  <a:cubicBezTo>
                    <a:pt x="44" y="47"/>
                    <a:pt x="45" y="49"/>
                    <a:pt x="46" y="51"/>
                  </a:cubicBezTo>
                  <a:cubicBezTo>
                    <a:pt x="47" y="52"/>
                    <a:pt x="47" y="53"/>
                    <a:pt x="48" y="54"/>
                  </a:cubicBezTo>
                  <a:cubicBezTo>
                    <a:pt x="50" y="56"/>
                    <a:pt x="54" y="54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61" y="50"/>
                    <a:pt x="60" y="47"/>
                    <a:pt x="60" y="44"/>
                  </a:cubicBezTo>
                  <a:cubicBezTo>
                    <a:pt x="60" y="41"/>
                    <a:pt x="58" y="41"/>
                    <a:pt x="57" y="40"/>
                  </a:cubicBezTo>
                  <a:cubicBezTo>
                    <a:pt x="55" y="39"/>
                    <a:pt x="55" y="35"/>
                    <a:pt x="54" y="33"/>
                  </a:cubicBezTo>
                  <a:cubicBezTo>
                    <a:pt x="52" y="30"/>
                    <a:pt x="49" y="31"/>
                    <a:pt x="47" y="31"/>
                  </a:cubicBezTo>
                  <a:cubicBezTo>
                    <a:pt x="45" y="32"/>
                    <a:pt x="42" y="35"/>
                    <a:pt x="42" y="35"/>
                  </a:cubicBezTo>
                  <a:cubicBezTo>
                    <a:pt x="41" y="34"/>
                    <a:pt x="41" y="31"/>
                    <a:pt x="40" y="30"/>
                  </a:cubicBezTo>
                  <a:cubicBezTo>
                    <a:pt x="39" y="29"/>
                    <a:pt x="36" y="29"/>
                    <a:pt x="33" y="29"/>
                  </a:cubicBezTo>
                  <a:cubicBezTo>
                    <a:pt x="45" y="17"/>
                    <a:pt x="61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99" y="10"/>
                    <a:pt x="116" y="18"/>
                    <a:pt x="128" y="31"/>
                  </a:cubicBezTo>
                  <a:cubicBezTo>
                    <a:pt x="131" y="33"/>
                    <a:pt x="134" y="36"/>
                    <a:pt x="136" y="40"/>
                  </a:cubicBezTo>
                  <a:cubicBezTo>
                    <a:pt x="129" y="42"/>
                    <a:pt x="117" y="46"/>
                    <a:pt x="116" y="47"/>
                  </a:cubicBezTo>
                  <a:cubicBezTo>
                    <a:pt x="115" y="49"/>
                    <a:pt x="110" y="50"/>
                    <a:pt x="108" y="49"/>
                  </a:cubicBezTo>
                  <a:cubicBezTo>
                    <a:pt x="106" y="48"/>
                    <a:pt x="105" y="47"/>
                    <a:pt x="103" y="47"/>
                  </a:cubicBezTo>
                  <a:cubicBezTo>
                    <a:pt x="100" y="47"/>
                    <a:pt x="100" y="47"/>
                    <a:pt x="98" y="49"/>
                  </a:cubicBezTo>
                  <a:cubicBezTo>
                    <a:pt x="97" y="50"/>
                    <a:pt x="95" y="51"/>
                    <a:pt x="94" y="52"/>
                  </a:cubicBezTo>
                  <a:cubicBezTo>
                    <a:pt x="93" y="53"/>
                    <a:pt x="92" y="53"/>
                    <a:pt x="9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9" y="52"/>
                    <a:pt x="88" y="52"/>
                  </a:cubicBezTo>
                  <a:cubicBezTo>
                    <a:pt x="87" y="53"/>
                    <a:pt x="86" y="53"/>
                    <a:pt x="86" y="53"/>
                  </a:cubicBezTo>
                  <a:cubicBezTo>
                    <a:pt x="84" y="56"/>
                    <a:pt x="87" y="60"/>
                    <a:pt x="89" y="60"/>
                  </a:cubicBezTo>
                  <a:cubicBezTo>
                    <a:pt x="90" y="60"/>
                    <a:pt x="92" y="56"/>
                    <a:pt x="93" y="56"/>
                  </a:cubicBezTo>
                  <a:cubicBezTo>
                    <a:pt x="95" y="56"/>
                    <a:pt x="97" y="58"/>
                    <a:pt x="97" y="59"/>
                  </a:cubicBezTo>
                  <a:cubicBezTo>
                    <a:pt x="98" y="60"/>
                    <a:pt x="96" y="64"/>
                    <a:pt x="94" y="65"/>
                  </a:cubicBezTo>
                  <a:cubicBezTo>
                    <a:pt x="93" y="65"/>
                    <a:pt x="88" y="66"/>
                    <a:pt x="87" y="66"/>
                  </a:cubicBezTo>
                  <a:cubicBezTo>
                    <a:pt x="86" y="66"/>
                    <a:pt x="82" y="64"/>
                    <a:pt x="81" y="66"/>
                  </a:cubicBezTo>
                  <a:cubicBezTo>
                    <a:pt x="79" y="67"/>
                    <a:pt x="77" y="67"/>
                    <a:pt x="78" y="70"/>
                  </a:cubicBezTo>
                  <a:cubicBezTo>
                    <a:pt x="79" y="73"/>
                    <a:pt x="78" y="75"/>
                    <a:pt x="78" y="75"/>
                  </a:cubicBezTo>
                  <a:cubicBezTo>
                    <a:pt x="77" y="75"/>
                    <a:pt x="70" y="77"/>
                    <a:pt x="77" y="77"/>
                  </a:cubicBezTo>
                  <a:cubicBezTo>
                    <a:pt x="84" y="78"/>
                    <a:pt x="85" y="75"/>
                    <a:pt x="87" y="75"/>
                  </a:cubicBezTo>
                  <a:cubicBezTo>
                    <a:pt x="88" y="75"/>
                    <a:pt x="91" y="73"/>
                    <a:pt x="93" y="74"/>
                  </a:cubicBezTo>
                  <a:cubicBezTo>
                    <a:pt x="94" y="75"/>
                    <a:pt x="97" y="73"/>
                    <a:pt x="98" y="74"/>
                  </a:cubicBezTo>
                  <a:cubicBezTo>
                    <a:pt x="100" y="74"/>
                    <a:pt x="103" y="70"/>
                    <a:pt x="104" y="72"/>
                  </a:cubicBezTo>
                  <a:cubicBezTo>
                    <a:pt x="106" y="73"/>
                    <a:pt x="105" y="76"/>
                    <a:pt x="105" y="77"/>
                  </a:cubicBezTo>
                  <a:cubicBezTo>
                    <a:pt x="105" y="78"/>
                    <a:pt x="102" y="79"/>
                    <a:pt x="103" y="81"/>
                  </a:cubicBezTo>
                  <a:cubicBezTo>
                    <a:pt x="103" y="82"/>
                    <a:pt x="105" y="84"/>
                    <a:pt x="107" y="85"/>
                  </a:cubicBezTo>
                  <a:cubicBezTo>
                    <a:pt x="108" y="87"/>
                    <a:pt x="110" y="89"/>
                    <a:pt x="111" y="87"/>
                  </a:cubicBezTo>
                  <a:cubicBezTo>
                    <a:pt x="112" y="86"/>
                    <a:pt x="112" y="84"/>
                    <a:pt x="113" y="83"/>
                  </a:cubicBezTo>
                  <a:cubicBezTo>
                    <a:pt x="114" y="82"/>
                    <a:pt x="119" y="83"/>
                    <a:pt x="120" y="85"/>
                  </a:cubicBezTo>
                  <a:cubicBezTo>
                    <a:pt x="120" y="86"/>
                    <a:pt x="123" y="89"/>
                    <a:pt x="123" y="89"/>
                  </a:cubicBezTo>
                  <a:cubicBezTo>
                    <a:pt x="124" y="89"/>
                    <a:pt x="126" y="90"/>
                    <a:pt x="126" y="90"/>
                  </a:cubicBezTo>
                  <a:cubicBezTo>
                    <a:pt x="126" y="90"/>
                    <a:pt x="127" y="91"/>
                    <a:pt x="128" y="93"/>
                  </a:cubicBezTo>
                  <a:cubicBezTo>
                    <a:pt x="129" y="95"/>
                    <a:pt x="131" y="95"/>
                    <a:pt x="133" y="95"/>
                  </a:cubicBezTo>
                  <a:cubicBezTo>
                    <a:pt x="134" y="94"/>
                    <a:pt x="135" y="91"/>
                    <a:pt x="137" y="92"/>
                  </a:cubicBezTo>
                  <a:cubicBezTo>
                    <a:pt x="139" y="92"/>
                    <a:pt x="140" y="91"/>
                    <a:pt x="142" y="93"/>
                  </a:cubicBezTo>
                  <a:cubicBezTo>
                    <a:pt x="144" y="95"/>
                    <a:pt x="145" y="96"/>
                    <a:pt x="146" y="97"/>
                  </a:cubicBezTo>
                  <a:cubicBezTo>
                    <a:pt x="143" y="109"/>
                    <a:pt x="137" y="120"/>
                    <a:pt x="128" y="128"/>
                  </a:cubicBezTo>
                  <a:close/>
                  <a:moveTo>
                    <a:pt x="107" y="100"/>
                  </a:moveTo>
                  <a:cubicBezTo>
                    <a:pt x="105" y="100"/>
                    <a:pt x="104" y="97"/>
                    <a:pt x="103" y="94"/>
                  </a:cubicBezTo>
                  <a:cubicBezTo>
                    <a:pt x="103" y="92"/>
                    <a:pt x="101" y="89"/>
                    <a:pt x="99" y="88"/>
                  </a:cubicBezTo>
                  <a:cubicBezTo>
                    <a:pt x="97" y="87"/>
                    <a:pt x="95" y="88"/>
                    <a:pt x="93" y="87"/>
                  </a:cubicBezTo>
                  <a:cubicBezTo>
                    <a:pt x="91" y="86"/>
                    <a:pt x="88" y="84"/>
                    <a:pt x="85" y="83"/>
                  </a:cubicBezTo>
                  <a:cubicBezTo>
                    <a:pt x="83" y="83"/>
                    <a:pt x="80" y="83"/>
                    <a:pt x="78" y="82"/>
                  </a:cubicBezTo>
                  <a:cubicBezTo>
                    <a:pt x="76" y="81"/>
                    <a:pt x="73" y="84"/>
                    <a:pt x="73" y="84"/>
                  </a:cubicBezTo>
                  <a:cubicBezTo>
                    <a:pt x="73" y="84"/>
                    <a:pt x="70" y="88"/>
                    <a:pt x="70" y="90"/>
                  </a:cubicBezTo>
                  <a:cubicBezTo>
                    <a:pt x="69" y="91"/>
                    <a:pt x="69" y="96"/>
                    <a:pt x="69" y="98"/>
                  </a:cubicBezTo>
                  <a:cubicBezTo>
                    <a:pt x="69" y="100"/>
                    <a:pt x="74" y="104"/>
                    <a:pt x="74" y="104"/>
                  </a:cubicBezTo>
                  <a:cubicBezTo>
                    <a:pt x="74" y="104"/>
                    <a:pt x="75" y="107"/>
                    <a:pt x="77" y="107"/>
                  </a:cubicBezTo>
                  <a:cubicBezTo>
                    <a:pt x="78" y="107"/>
                    <a:pt x="81" y="105"/>
                    <a:pt x="84" y="104"/>
                  </a:cubicBezTo>
                  <a:cubicBezTo>
                    <a:pt x="86" y="104"/>
                    <a:pt x="87" y="106"/>
                    <a:pt x="88" y="107"/>
                  </a:cubicBezTo>
                  <a:cubicBezTo>
                    <a:pt x="88" y="108"/>
                    <a:pt x="89" y="113"/>
                    <a:pt x="89" y="115"/>
                  </a:cubicBezTo>
                  <a:cubicBezTo>
                    <a:pt x="88" y="116"/>
                    <a:pt x="89" y="126"/>
                    <a:pt x="89" y="126"/>
                  </a:cubicBezTo>
                  <a:cubicBezTo>
                    <a:pt x="90" y="127"/>
                    <a:pt x="95" y="132"/>
                    <a:pt x="96" y="132"/>
                  </a:cubicBezTo>
                  <a:cubicBezTo>
                    <a:pt x="98" y="132"/>
                    <a:pt x="100" y="129"/>
                    <a:pt x="101" y="127"/>
                  </a:cubicBezTo>
                  <a:cubicBezTo>
                    <a:pt x="103" y="126"/>
                    <a:pt x="105" y="121"/>
                    <a:pt x="105" y="119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5" y="111"/>
                    <a:pt x="107" y="109"/>
                    <a:pt x="108" y="107"/>
                  </a:cubicBezTo>
                  <a:cubicBezTo>
                    <a:pt x="110" y="106"/>
                    <a:pt x="111" y="103"/>
                    <a:pt x="111" y="101"/>
                  </a:cubicBezTo>
                  <a:cubicBezTo>
                    <a:pt x="110" y="100"/>
                    <a:pt x="108" y="101"/>
                    <a:pt x="107" y="1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8745" tIns="29372" rIns="58745" bIns="29372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074261" y="2240005"/>
              <a:ext cx="5347402" cy="373528"/>
              <a:chOff x="2585625" y="2245476"/>
              <a:chExt cx="6272041" cy="609382"/>
            </a:xfrm>
          </p:grpSpPr>
          <p:cxnSp>
            <p:nvCxnSpPr>
              <p:cNvPr id="30" name="Straight Connector 154"/>
              <p:cNvCxnSpPr/>
              <p:nvPr/>
            </p:nvCxnSpPr>
            <p:spPr>
              <a:xfrm rot="16200000">
                <a:off x="2280934" y="2550167"/>
                <a:ext cx="609382" cy="0"/>
              </a:xfrm>
              <a:prstGeom prst="line">
                <a:avLst/>
              </a:prstGeom>
              <a:ln>
                <a:solidFill>
                  <a:srgbClr val="002060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54"/>
              <p:cNvCxnSpPr/>
              <p:nvPr/>
            </p:nvCxnSpPr>
            <p:spPr>
              <a:xfrm rot="16200000">
                <a:off x="5416955" y="2550167"/>
                <a:ext cx="609382" cy="0"/>
              </a:xfrm>
              <a:prstGeom prst="line">
                <a:avLst/>
              </a:prstGeom>
              <a:ln>
                <a:solidFill>
                  <a:srgbClr val="002060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54"/>
              <p:cNvCxnSpPr/>
              <p:nvPr/>
            </p:nvCxnSpPr>
            <p:spPr>
              <a:xfrm rot="16200000">
                <a:off x="8552975" y="2550167"/>
                <a:ext cx="609382" cy="0"/>
              </a:xfrm>
              <a:prstGeom prst="line">
                <a:avLst/>
              </a:prstGeom>
              <a:ln>
                <a:solidFill>
                  <a:srgbClr val="002060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 flipV="1">
              <a:off x="4187514" y="4782573"/>
              <a:ext cx="5347402" cy="373528"/>
              <a:chOff x="2585625" y="2245476"/>
              <a:chExt cx="6272041" cy="609382"/>
            </a:xfrm>
          </p:grpSpPr>
          <p:cxnSp>
            <p:nvCxnSpPr>
              <p:cNvPr id="34" name="Straight Connector 154"/>
              <p:cNvCxnSpPr/>
              <p:nvPr/>
            </p:nvCxnSpPr>
            <p:spPr>
              <a:xfrm rot="16200000">
                <a:off x="2280934" y="2550167"/>
                <a:ext cx="609382" cy="0"/>
              </a:xfrm>
              <a:prstGeom prst="line">
                <a:avLst/>
              </a:prstGeom>
              <a:ln>
                <a:solidFill>
                  <a:srgbClr val="002060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54"/>
              <p:cNvCxnSpPr/>
              <p:nvPr/>
            </p:nvCxnSpPr>
            <p:spPr>
              <a:xfrm rot="16200000">
                <a:off x="5416955" y="2550167"/>
                <a:ext cx="609382" cy="0"/>
              </a:xfrm>
              <a:prstGeom prst="line">
                <a:avLst/>
              </a:prstGeom>
              <a:ln>
                <a:solidFill>
                  <a:srgbClr val="002060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54"/>
              <p:cNvCxnSpPr/>
              <p:nvPr/>
            </p:nvCxnSpPr>
            <p:spPr>
              <a:xfrm rot="16200000">
                <a:off x="8552975" y="2550167"/>
                <a:ext cx="609382" cy="0"/>
              </a:xfrm>
              <a:prstGeom prst="line">
                <a:avLst/>
              </a:prstGeom>
              <a:ln>
                <a:solidFill>
                  <a:srgbClr val="002060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矩形 36"/>
            <p:cNvSpPr/>
            <p:nvPr/>
          </p:nvSpPr>
          <p:spPr>
            <a:xfrm>
              <a:off x="2174014" y="1528079"/>
              <a:ext cx="1800493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  <a:tabLst>
                  <a:tab pos="208280" algn="l"/>
                </a:tabLst>
              </a:pPr>
              <a:r>
                <a:rPr lang="zh-CN" altLang="en-US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请在此输入文字</a:t>
              </a:r>
              <a:endParaRPr lang="en-U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816086" y="1528079"/>
              <a:ext cx="1800493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  <a:tabLst>
                  <a:tab pos="208280" algn="l"/>
                </a:tabLst>
              </a:pPr>
              <a:r>
                <a:rPr lang="zh-CN" altLang="en-US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请在此输入文字</a:t>
              </a:r>
              <a:endParaRPr lang="en-U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472057" y="1528079"/>
              <a:ext cx="1800493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  <a:tabLst>
                  <a:tab pos="208280" algn="l"/>
                </a:tabLst>
              </a:pPr>
              <a:r>
                <a:rPr lang="zh-CN" altLang="en-US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请在此输入文字</a:t>
              </a:r>
              <a:endParaRPr lang="en-U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287267" y="5469561"/>
              <a:ext cx="1800493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  <a:tabLst>
                  <a:tab pos="208280" algn="l"/>
                </a:tabLst>
              </a:pPr>
              <a:r>
                <a:rPr lang="zh-CN" altLang="en-US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请在此输入文字</a:t>
              </a:r>
              <a:endParaRPr lang="en-U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929339" y="5469561"/>
              <a:ext cx="1800493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  <a:tabLst>
                  <a:tab pos="208280" algn="l"/>
                </a:tabLst>
              </a:pPr>
              <a:r>
                <a:rPr lang="zh-CN" altLang="en-US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请在此输入文字</a:t>
              </a:r>
              <a:endParaRPr lang="en-U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585310" y="5469561"/>
              <a:ext cx="1800493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  <a:tabLst>
                  <a:tab pos="208280" algn="l"/>
                </a:tabLst>
              </a:pPr>
              <a:r>
                <a:rPr lang="zh-CN" altLang="en-US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请在此输入文字</a:t>
              </a:r>
              <a:endParaRPr lang="en-U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255594" y="2238591"/>
            <a:ext cx="3410895" cy="68223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ts val="2300"/>
              </a:lnSpc>
            </a:pPr>
            <a:r>
              <a:rPr lang="zh-CN" altLang="en-US" sz="1200" dirty="0"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34" name="矩形 33"/>
          <p:cNvSpPr/>
          <p:nvPr/>
        </p:nvSpPr>
        <p:spPr>
          <a:xfrm>
            <a:off x="3136494" y="191370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输入您的标题</a:t>
            </a:r>
            <a:endParaRPr lang="en-US" altLang="zh-CN" sz="2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06788" y="5053437"/>
            <a:ext cx="3410895" cy="68223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ts val="2300"/>
              </a:lnSpc>
            </a:pPr>
            <a:r>
              <a:rPr lang="zh-CN" altLang="en-US" sz="1200" dirty="0"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287688" y="472855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输入您的标题</a:t>
            </a:r>
            <a:endParaRPr lang="en-US" altLang="zh-CN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27056" y="2304847"/>
            <a:ext cx="3513732" cy="68223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ts val="2300"/>
              </a:lnSpc>
            </a:pPr>
            <a:r>
              <a:rPr lang="zh-CN" altLang="en-US" sz="1200" dirty="0"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228816" y="197996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输入您的标题</a:t>
            </a:r>
            <a:endParaRPr lang="en-US" altLang="zh-CN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27056" y="5053437"/>
            <a:ext cx="3513732" cy="68223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ts val="2300"/>
              </a:lnSpc>
            </a:pPr>
            <a:r>
              <a:rPr lang="zh-CN" altLang="en-US" sz="1200" dirty="0"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40" name="矩形 39"/>
          <p:cNvSpPr/>
          <p:nvPr/>
        </p:nvSpPr>
        <p:spPr>
          <a:xfrm>
            <a:off x="7228816" y="472855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输入您的标题</a:t>
            </a:r>
            <a:endParaRPr lang="en-US" altLang="zh-CN" sz="2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343400" y="2200490"/>
            <a:ext cx="3206745" cy="3206746"/>
            <a:chOff x="4343400" y="1771653"/>
            <a:chExt cx="3206745" cy="3206746"/>
          </a:xfrm>
        </p:grpSpPr>
        <p:grpSp>
          <p:nvGrpSpPr>
            <p:cNvPr id="42" name="组合 41"/>
            <p:cNvGrpSpPr/>
            <p:nvPr/>
          </p:nvGrpSpPr>
          <p:grpSpPr>
            <a:xfrm>
              <a:off x="4481938" y="1936751"/>
              <a:ext cx="2941209" cy="2914650"/>
              <a:chOff x="4062838" y="1428750"/>
              <a:chExt cx="4043362" cy="4006851"/>
            </a:xfrm>
          </p:grpSpPr>
          <p:sp>
            <p:nvSpPr>
              <p:cNvPr id="52" name="Freeform 5"/>
              <p:cNvSpPr/>
              <p:nvPr/>
            </p:nvSpPr>
            <p:spPr bwMode="auto">
              <a:xfrm>
                <a:off x="6196438" y="3541713"/>
                <a:ext cx="1909762" cy="1893888"/>
              </a:xfrm>
              <a:custGeom>
                <a:avLst/>
                <a:gdLst>
                  <a:gd name="T0" fmla="*/ 580 w 580"/>
                  <a:gd name="T1" fmla="*/ 256 h 576"/>
                  <a:gd name="T2" fmla="*/ 360 w 580"/>
                  <a:gd name="T3" fmla="*/ 36 h 576"/>
                  <a:gd name="T4" fmla="*/ 260 w 580"/>
                  <a:gd name="T5" fmla="*/ 4 h 576"/>
                  <a:gd name="T6" fmla="*/ 0 w 580"/>
                  <a:gd name="T7" fmla="*/ 4 h 576"/>
                  <a:gd name="T8" fmla="*/ 0 w 580"/>
                  <a:gd name="T9" fmla="*/ 260 h 576"/>
                  <a:gd name="T10" fmla="*/ 36 w 580"/>
                  <a:gd name="T11" fmla="*/ 372 h 576"/>
                  <a:gd name="T12" fmla="*/ 236 w 580"/>
                  <a:gd name="T13" fmla="*/ 576 h 576"/>
                  <a:gd name="T14" fmla="*/ 344 w 580"/>
                  <a:gd name="T15" fmla="*/ 324 h 576"/>
                  <a:gd name="T16" fmla="*/ 580 w 580"/>
                  <a:gd name="T17" fmla="*/ 25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0" h="576">
                    <a:moveTo>
                      <a:pt x="580" y="256"/>
                    </a:moveTo>
                    <a:cubicBezTo>
                      <a:pt x="360" y="36"/>
                      <a:pt x="360" y="36"/>
                      <a:pt x="360" y="36"/>
                    </a:cubicBezTo>
                    <a:cubicBezTo>
                      <a:pt x="360" y="36"/>
                      <a:pt x="308" y="0"/>
                      <a:pt x="26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60"/>
                      <a:pt x="0" y="352"/>
                      <a:pt x="36" y="372"/>
                    </a:cubicBezTo>
                    <a:cubicBezTo>
                      <a:pt x="236" y="576"/>
                      <a:pt x="236" y="576"/>
                      <a:pt x="236" y="576"/>
                    </a:cubicBezTo>
                    <a:cubicBezTo>
                      <a:pt x="228" y="464"/>
                      <a:pt x="268" y="404"/>
                      <a:pt x="344" y="324"/>
                    </a:cubicBezTo>
                    <a:cubicBezTo>
                      <a:pt x="404" y="264"/>
                      <a:pt x="492" y="256"/>
                      <a:pt x="580" y="2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6"/>
              <p:cNvSpPr/>
              <p:nvPr/>
            </p:nvSpPr>
            <p:spPr bwMode="auto">
              <a:xfrm>
                <a:off x="4062838" y="3541713"/>
                <a:ext cx="1909762" cy="1893888"/>
              </a:xfrm>
              <a:custGeom>
                <a:avLst/>
                <a:gdLst>
                  <a:gd name="T0" fmla="*/ 0 w 580"/>
                  <a:gd name="T1" fmla="*/ 256 h 576"/>
                  <a:gd name="T2" fmla="*/ 220 w 580"/>
                  <a:gd name="T3" fmla="*/ 36 h 576"/>
                  <a:gd name="T4" fmla="*/ 320 w 580"/>
                  <a:gd name="T5" fmla="*/ 4 h 576"/>
                  <a:gd name="T6" fmla="*/ 580 w 580"/>
                  <a:gd name="T7" fmla="*/ 4 h 576"/>
                  <a:gd name="T8" fmla="*/ 580 w 580"/>
                  <a:gd name="T9" fmla="*/ 260 h 576"/>
                  <a:gd name="T10" fmla="*/ 544 w 580"/>
                  <a:gd name="T11" fmla="*/ 372 h 576"/>
                  <a:gd name="T12" fmla="*/ 344 w 580"/>
                  <a:gd name="T13" fmla="*/ 576 h 576"/>
                  <a:gd name="T14" fmla="*/ 236 w 580"/>
                  <a:gd name="T15" fmla="*/ 324 h 576"/>
                  <a:gd name="T16" fmla="*/ 0 w 580"/>
                  <a:gd name="T17" fmla="*/ 25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0" h="576">
                    <a:moveTo>
                      <a:pt x="0" y="256"/>
                    </a:moveTo>
                    <a:cubicBezTo>
                      <a:pt x="220" y="36"/>
                      <a:pt x="220" y="36"/>
                      <a:pt x="220" y="36"/>
                    </a:cubicBezTo>
                    <a:cubicBezTo>
                      <a:pt x="220" y="36"/>
                      <a:pt x="272" y="0"/>
                      <a:pt x="320" y="4"/>
                    </a:cubicBezTo>
                    <a:cubicBezTo>
                      <a:pt x="580" y="4"/>
                      <a:pt x="580" y="4"/>
                      <a:pt x="580" y="4"/>
                    </a:cubicBezTo>
                    <a:cubicBezTo>
                      <a:pt x="580" y="260"/>
                      <a:pt x="580" y="260"/>
                      <a:pt x="580" y="260"/>
                    </a:cubicBezTo>
                    <a:cubicBezTo>
                      <a:pt x="580" y="260"/>
                      <a:pt x="580" y="352"/>
                      <a:pt x="544" y="372"/>
                    </a:cubicBezTo>
                    <a:cubicBezTo>
                      <a:pt x="344" y="576"/>
                      <a:pt x="344" y="576"/>
                      <a:pt x="344" y="576"/>
                    </a:cubicBezTo>
                    <a:cubicBezTo>
                      <a:pt x="352" y="464"/>
                      <a:pt x="312" y="404"/>
                      <a:pt x="236" y="324"/>
                    </a:cubicBezTo>
                    <a:cubicBezTo>
                      <a:pt x="176" y="264"/>
                      <a:pt x="88" y="256"/>
                      <a:pt x="0" y="2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Freeform 7"/>
              <p:cNvSpPr/>
              <p:nvPr/>
            </p:nvSpPr>
            <p:spPr bwMode="auto">
              <a:xfrm>
                <a:off x="6196438" y="1428750"/>
                <a:ext cx="1909762" cy="1890713"/>
              </a:xfrm>
              <a:custGeom>
                <a:avLst/>
                <a:gdLst>
                  <a:gd name="T0" fmla="*/ 580 w 580"/>
                  <a:gd name="T1" fmla="*/ 320 h 575"/>
                  <a:gd name="T2" fmla="*/ 360 w 580"/>
                  <a:gd name="T3" fmla="*/ 539 h 575"/>
                  <a:gd name="T4" fmla="*/ 260 w 580"/>
                  <a:gd name="T5" fmla="*/ 571 h 575"/>
                  <a:gd name="T6" fmla="*/ 0 w 580"/>
                  <a:gd name="T7" fmla="*/ 571 h 575"/>
                  <a:gd name="T8" fmla="*/ 0 w 580"/>
                  <a:gd name="T9" fmla="*/ 316 h 575"/>
                  <a:gd name="T10" fmla="*/ 36 w 580"/>
                  <a:gd name="T11" fmla="*/ 204 h 575"/>
                  <a:gd name="T12" fmla="*/ 236 w 580"/>
                  <a:gd name="T13" fmla="*/ 0 h 575"/>
                  <a:gd name="T14" fmla="*/ 344 w 580"/>
                  <a:gd name="T15" fmla="*/ 252 h 575"/>
                  <a:gd name="T16" fmla="*/ 580 w 580"/>
                  <a:gd name="T17" fmla="*/ 32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0" h="575">
                    <a:moveTo>
                      <a:pt x="580" y="320"/>
                    </a:moveTo>
                    <a:cubicBezTo>
                      <a:pt x="360" y="539"/>
                      <a:pt x="360" y="539"/>
                      <a:pt x="360" y="539"/>
                    </a:cubicBezTo>
                    <a:cubicBezTo>
                      <a:pt x="360" y="539"/>
                      <a:pt x="308" y="575"/>
                      <a:pt x="260" y="571"/>
                    </a:cubicBezTo>
                    <a:cubicBezTo>
                      <a:pt x="0" y="571"/>
                      <a:pt x="0" y="571"/>
                      <a:pt x="0" y="571"/>
                    </a:cubicBez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6"/>
                      <a:pt x="0" y="224"/>
                      <a:pt x="36" y="204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28" y="112"/>
                      <a:pt x="268" y="172"/>
                      <a:pt x="344" y="252"/>
                    </a:cubicBezTo>
                    <a:cubicBezTo>
                      <a:pt x="404" y="312"/>
                      <a:pt x="492" y="320"/>
                      <a:pt x="580" y="3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6" name="Freeform 8"/>
              <p:cNvSpPr/>
              <p:nvPr/>
            </p:nvSpPr>
            <p:spPr bwMode="auto">
              <a:xfrm>
                <a:off x="4062838" y="1428750"/>
                <a:ext cx="1909762" cy="1890713"/>
              </a:xfrm>
              <a:custGeom>
                <a:avLst/>
                <a:gdLst>
                  <a:gd name="T0" fmla="*/ 0 w 580"/>
                  <a:gd name="T1" fmla="*/ 320 h 575"/>
                  <a:gd name="T2" fmla="*/ 220 w 580"/>
                  <a:gd name="T3" fmla="*/ 539 h 575"/>
                  <a:gd name="T4" fmla="*/ 320 w 580"/>
                  <a:gd name="T5" fmla="*/ 571 h 575"/>
                  <a:gd name="T6" fmla="*/ 580 w 580"/>
                  <a:gd name="T7" fmla="*/ 571 h 575"/>
                  <a:gd name="T8" fmla="*/ 580 w 580"/>
                  <a:gd name="T9" fmla="*/ 316 h 575"/>
                  <a:gd name="T10" fmla="*/ 544 w 580"/>
                  <a:gd name="T11" fmla="*/ 204 h 575"/>
                  <a:gd name="T12" fmla="*/ 344 w 580"/>
                  <a:gd name="T13" fmla="*/ 0 h 575"/>
                  <a:gd name="T14" fmla="*/ 236 w 580"/>
                  <a:gd name="T15" fmla="*/ 252 h 575"/>
                  <a:gd name="T16" fmla="*/ 0 w 580"/>
                  <a:gd name="T17" fmla="*/ 32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0" h="575">
                    <a:moveTo>
                      <a:pt x="0" y="320"/>
                    </a:moveTo>
                    <a:cubicBezTo>
                      <a:pt x="220" y="539"/>
                      <a:pt x="220" y="539"/>
                      <a:pt x="220" y="539"/>
                    </a:cubicBezTo>
                    <a:cubicBezTo>
                      <a:pt x="220" y="539"/>
                      <a:pt x="272" y="575"/>
                      <a:pt x="320" y="571"/>
                    </a:cubicBezTo>
                    <a:cubicBezTo>
                      <a:pt x="580" y="571"/>
                      <a:pt x="580" y="571"/>
                      <a:pt x="580" y="571"/>
                    </a:cubicBezTo>
                    <a:cubicBezTo>
                      <a:pt x="580" y="316"/>
                      <a:pt x="580" y="316"/>
                      <a:pt x="580" y="316"/>
                    </a:cubicBezTo>
                    <a:cubicBezTo>
                      <a:pt x="580" y="316"/>
                      <a:pt x="580" y="224"/>
                      <a:pt x="544" y="204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52" y="112"/>
                      <a:pt x="312" y="172"/>
                      <a:pt x="236" y="252"/>
                    </a:cubicBezTo>
                    <a:cubicBezTo>
                      <a:pt x="176" y="312"/>
                      <a:pt x="88" y="320"/>
                      <a:pt x="0" y="3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3" name="椭圆 42"/>
            <p:cNvSpPr/>
            <p:nvPr/>
          </p:nvSpPr>
          <p:spPr>
            <a:xfrm>
              <a:off x="4343400" y="1771654"/>
              <a:ext cx="3206745" cy="3206745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弧形 43"/>
            <p:cNvSpPr/>
            <p:nvPr/>
          </p:nvSpPr>
          <p:spPr>
            <a:xfrm>
              <a:off x="4343400" y="1771653"/>
              <a:ext cx="3206745" cy="3206745"/>
            </a:xfrm>
            <a:prstGeom prst="arc">
              <a:avLst>
                <a:gd name="adj1" fmla="val 21017846"/>
                <a:gd name="adj2" fmla="val 598428"/>
              </a:avLst>
            </a:prstGeom>
            <a:noFill/>
            <a:ln w="57150">
              <a:solidFill>
                <a:schemeClr val="accent6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>
              <a:off x="4343400" y="1771653"/>
              <a:ext cx="3206745" cy="3206745"/>
            </a:xfrm>
            <a:prstGeom prst="arc">
              <a:avLst>
                <a:gd name="adj1" fmla="val 4957399"/>
                <a:gd name="adj2" fmla="val 6090448"/>
              </a:avLst>
            </a:prstGeom>
            <a:noFill/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弧形 45"/>
            <p:cNvSpPr/>
            <p:nvPr/>
          </p:nvSpPr>
          <p:spPr>
            <a:xfrm>
              <a:off x="4343400" y="1771653"/>
              <a:ext cx="3206745" cy="3206745"/>
            </a:xfrm>
            <a:prstGeom prst="arc">
              <a:avLst>
                <a:gd name="adj1" fmla="val 10083486"/>
                <a:gd name="adj2" fmla="val 11461192"/>
              </a:avLst>
            </a:prstGeom>
            <a:noFill/>
            <a:ln w="57150">
              <a:solidFill>
                <a:schemeClr val="accent6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弧形 46"/>
            <p:cNvSpPr/>
            <p:nvPr/>
          </p:nvSpPr>
          <p:spPr>
            <a:xfrm>
              <a:off x="4343400" y="1771653"/>
              <a:ext cx="3206745" cy="3206745"/>
            </a:xfrm>
            <a:prstGeom prst="arc">
              <a:avLst>
                <a:gd name="adj1" fmla="val 15718092"/>
                <a:gd name="adj2" fmla="val 16834080"/>
              </a:avLst>
            </a:prstGeom>
            <a:noFill/>
            <a:ln w="57150"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213811" y="2471913"/>
              <a:ext cx="4587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6310952" y="2471913"/>
              <a:ext cx="5725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W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6231236" y="3657792"/>
              <a:ext cx="5196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5263278" y="3657792"/>
              <a:ext cx="4347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49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99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649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199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0842" y="952499"/>
            <a:ext cx="10430316" cy="4953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16494" y="1925170"/>
            <a:ext cx="2008636" cy="1865380"/>
            <a:chOff x="7431796" y="1749580"/>
            <a:chExt cx="2008636" cy="186538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796" y="1749580"/>
              <a:ext cx="2008636" cy="186538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728228" y="1897440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600" dirty="0">
                  <a:solidFill>
                    <a:schemeClr val="accent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89274" y="4055335"/>
            <a:ext cx="3213453" cy="1077218"/>
            <a:chOff x="4489274" y="4055335"/>
            <a:chExt cx="3213453" cy="1077218"/>
          </a:xfrm>
        </p:grpSpPr>
        <p:sp>
          <p:nvSpPr>
            <p:cNvPr id="10" name="文本框 9"/>
            <p:cNvSpPr txBox="1"/>
            <p:nvPr/>
          </p:nvSpPr>
          <p:spPr>
            <a:xfrm>
              <a:off x="4594578" y="4055335"/>
              <a:ext cx="3002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反思总结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89274" y="4763221"/>
              <a:ext cx="3213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Reflection Summary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95" y="514166"/>
            <a:ext cx="3789284" cy="58296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252" y="514166"/>
            <a:ext cx="3789284" cy="5829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 p14:presetBounceEnd="5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5000">
                                          <p:cBhvr>
                                            <p:cTn id="11" dur="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7426" y="2629000"/>
            <a:ext cx="3895498" cy="875455"/>
            <a:chOff x="560388" y="3048000"/>
            <a:chExt cx="3895498" cy="875455"/>
          </a:xfrm>
        </p:grpSpPr>
        <p:sp>
          <p:nvSpPr>
            <p:cNvPr id="9" name="文本框 8"/>
            <p:cNvSpPr txBox="1"/>
            <p:nvPr/>
          </p:nvSpPr>
          <p:spPr>
            <a:xfrm>
              <a:off x="560388" y="3048000"/>
              <a:ext cx="19070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0388" y="3461790"/>
              <a:ext cx="3895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7426" y="3609689"/>
            <a:ext cx="3895498" cy="875455"/>
            <a:chOff x="560388" y="4028689"/>
            <a:chExt cx="3895498" cy="875455"/>
          </a:xfrm>
        </p:grpSpPr>
        <p:sp>
          <p:nvSpPr>
            <p:cNvPr id="15" name="文本框 14"/>
            <p:cNvSpPr txBox="1"/>
            <p:nvPr/>
          </p:nvSpPr>
          <p:spPr>
            <a:xfrm>
              <a:off x="560388" y="4028689"/>
              <a:ext cx="19070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0388" y="4442479"/>
              <a:ext cx="3895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26718" y="4583653"/>
            <a:ext cx="3895498" cy="875455"/>
            <a:chOff x="519680" y="5002653"/>
            <a:chExt cx="3895498" cy="875455"/>
          </a:xfrm>
        </p:grpSpPr>
        <p:sp>
          <p:nvSpPr>
            <p:cNvPr id="18" name="文本框 17"/>
            <p:cNvSpPr txBox="1"/>
            <p:nvPr/>
          </p:nvSpPr>
          <p:spPr>
            <a:xfrm>
              <a:off x="519680" y="5002653"/>
              <a:ext cx="19070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19680" y="5416443"/>
              <a:ext cx="3895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24779" y="4180075"/>
            <a:ext cx="2677391" cy="1252490"/>
            <a:chOff x="379412" y="3564954"/>
            <a:chExt cx="2677391" cy="1252490"/>
          </a:xfrm>
        </p:grpSpPr>
        <p:sp>
          <p:nvSpPr>
            <p:cNvPr id="21" name="文本框 20"/>
            <p:cNvSpPr txBox="1"/>
            <p:nvPr/>
          </p:nvSpPr>
          <p:spPr>
            <a:xfrm>
              <a:off x="379412" y="3564954"/>
              <a:ext cx="2172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63563" y="4060314"/>
              <a:ext cx="249324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466271" y="4125232"/>
              <a:ext cx="126000" cy="12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28329" y="4192777"/>
            <a:ext cx="2748800" cy="1239788"/>
            <a:chOff x="379412" y="3577656"/>
            <a:chExt cx="2748800" cy="1239788"/>
          </a:xfrm>
        </p:grpSpPr>
        <p:sp>
          <p:nvSpPr>
            <p:cNvPr id="25" name="文本框 24"/>
            <p:cNvSpPr txBox="1"/>
            <p:nvPr/>
          </p:nvSpPr>
          <p:spPr>
            <a:xfrm>
              <a:off x="379412" y="3577656"/>
              <a:ext cx="1963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2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63563" y="4060314"/>
              <a:ext cx="256464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466271" y="4125232"/>
              <a:ext cx="126000" cy="12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38433" y="2205794"/>
            <a:ext cx="6833779" cy="1194351"/>
            <a:chOff x="5358221" y="2205794"/>
            <a:chExt cx="6833779" cy="1194351"/>
          </a:xfrm>
        </p:grpSpPr>
        <p:grpSp>
          <p:nvGrpSpPr>
            <p:cNvPr id="29" name="组合 28"/>
            <p:cNvGrpSpPr/>
            <p:nvPr/>
          </p:nvGrpSpPr>
          <p:grpSpPr>
            <a:xfrm>
              <a:off x="5358221" y="2205794"/>
              <a:ext cx="6833779" cy="597252"/>
              <a:chOff x="5358221" y="2205794"/>
              <a:chExt cx="6833779" cy="597252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5358221" y="2205794"/>
                <a:ext cx="6833779" cy="597252"/>
                <a:chOff x="5358221" y="2529644"/>
                <a:chExt cx="6833779" cy="597252"/>
              </a:xfrm>
            </p:grpSpPr>
            <p:sp>
              <p:nvSpPr>
                <p:cNvPr id="40" name="五边形 39"/>
                <p:cNvSpPr/>
                <p:nvPr/>
              </p:nvSpPr>
              <p:spPr>
                <a:xfrm flipH="1">
                  <a:off x="5358221" y="2529644"/>
                  <a:ext cx="4140000" cy="597252"/>
                </a:xfrm>
                <a:prstGeom prst="homePlat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9642220" y="2648009"/>
                  <a:ext cx="2549780" cy="47888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流程图: 手动输入 41"/>
                <p:cNvSpPr/>
                <p:nvPr/>
              </p:nvSpPr>
              <p:spPr>
                <a:xfrm flipH="1">
                  <a:off x="9498220" y="2529644"/>
                  <a:ext cx="144000" cy="597251"/>
                </a:xfrm>
                <a:prstGeom prst="flowChartManualInpu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文本框 37"/>
              <p:cNvSpPr txBox="1"/>
              <p:nvPr/>
            </p:nvSpPr>
            <p:spPr>
              <a:xfrm>
                <a:off x="6667768" y="2312697"/>
                <a:ext cx="19070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添加文本标题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0011003" y="2364377"/>
                <a:ext cx="19070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添加文本标题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358221" y="2802893"/>
              <a:ext cx="6833779" cy="597252"/>
              <a:chOff x="5358221" y="2802893"/>
              <a:chExt cx="6833779" cy="597252"/>
            </a:xfrm>
          </p:grpSpPr>
          <p:grpSp>
            <p:nvGrpSpPr>
              <p:cNvPr id="31" name="组合 30"/>
              <p:cNvGrpSpPr/>
              <p:nvPr/>
            </p:nvGrpSpPr>
            <p:grpSpPr>
              <a:xfrm flipV="1">
                <a:off x="5358221" y="2802893"/>
                <a:ext cx="6833779" cy="597252"/>
                <a:chOff x="5358221" y="2529644"/>
                <a:chExt cx="6833779" cy="597252"/>
              </a:xfrm>
            </p:grpSpPr>
            <p:sp>
              <p:nvSpPr>
                <p:cNvPr id="34" name="五边形 33"/>
                <p:cNvSpPr/>
                <p:nvPr/>
              </p:nvSpPr>
              <p:spPr>
                <a:xfrm flipH="1">
                  <a:off x="5358221" y="2529644"/>
                  <a:ext cx="4140000" cy="597252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9642220" y="2648009"/>
                  <a:ext cx="2549780" cy="47888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流程图: 手动输入 35"/>
                <p:cNvSpPr/>
                <p:nvPr/>
              </p:nvSpPr>
              <p:spPr>
                <a:xfrm flipH="1">
                  <a:off x="9498220" y="2529644"/>
                  <a:ext cx="144000" cy="597251"/>
                </a:xfrm>
                <a:prstGeom prst="flowChartManualInpu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667768" y="2904046"/>
                <a:ext cx="19070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添加文本标题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0022116" y="2841483"/>
                <a:ext cx="19070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添加文本标题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椭圆 18"/>
          <p:cNvSpPr/>
          <p:nvPr/>
        </p:nvSpPr>
        <p:spPr>
          <a:xfrm rot="5400000" flipH="1">
            <a:off x="3146553" y="4066382"/>
            <a:ext cx="381000" cy="381000"/>
          </a:xfrm>
          <a:custGeom>
            <a:avLst/>
            <a:gdLst>
              <a:gd name="connsiteX0" fmla="*/ 238126 w 331788"/>
              <a:gd name="connsiteY0" fmla="*/ 55562 h 331788"/>
              <a:gd name="connsiteX1" fmla="*/ 55563 w 331788"/>
              <a:gd name="connsiteY1" fmla="*/ 165100 h 331788"/>
              <a:gd name="connsiteX2" fmla="*/ 238126 w 331788"/>
              <a:gd name="connsiteY2" fmla="*/ 276225 h 331788"/>
              <a:gd name="connsiteX3" fmla="*/ 179388 w 331788"/>
              <a:gd name="connsiteY3" fmla="*/ 165100 h 331788"/>
              <a:gd name="connsiteX4" fmla="*/ 165894 w 331788"/>
              <a:gd name="connsiteY4" fmla="*/ 0 h 331788"/>
              <a:gd name="connsiteX5" fmla="*/ 331788 w 331788"/>
              <a:gd name="connsiteY5" fmla="*/ 165894 h 331788"/>
              <a:gd name="connsiteX6" fmla="*/ 165894 w 331788"/>
              <a:gd name="connsiteY6" fmla="*/ 331788 h 331788"/>
              <a:gd name="connsiteX7" fmla="*/ 0 w 331788"/>
              <a:gd name="connsiteY7" fmla="*/ 165894 h 331788"/>
              <a:gd name="connsiteX8" fmla="*/ 165894 w 331788"/>
              <a:gd name="connsiteY8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788" h="331788">
                <a:moveTo>
                  <a:pt x="238126" y="55562"/>
                </a:moveTo>
                <a:lnTo>
                  <a:pt x="55563" y="165100"/>
                </a:lnTo>
                <a:lnTo>
                  <a:pt x="238126" y="276225"/>
                </a:lnTo>
                <a:lnTo>
                  <a:pt x="179388" y="165100"/>
                </a:lnTo>
                <a:close/>
                <a:moveTo>
                  <a:pt x="165894" y="0"/>
                </a:moveTo>
                <a:cubicBezTo>
                  <a:pt x="257515" y="0"/>
                  <a:pt x="331788" y="74273"/>
                  <a:pt x="331788" y="165894"/>
                </a:cubicBezTo>
                <a:cubicBezTo>
                  <a:pt x="331788" y="257515"/>
                  <a:pt x="257515" y="331788"/>
                  <a:pt x="165894" y="331788"/>
                </a:cubicBezTo>
                <a:cubicBezTo>
                  <a:pt x="74273" y="331788"/>
                  <a:pt x="0" y="257515"/>
                  <a:pt x="0" y="165894"/>
                </a:cubicBezTo>
                <a:cubicBezTo>
                  <a:pt x="0" y="74273"/>
                  <a:pt x="74273" y="0"/>
                  <a:pt x="16589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18"/>
          <p:cNvSpPr/>
          <p:nvPr/>
        </p:nvSpPr>
        <p:spPr>
          <a:xfrm rot="5400000" flipH="1">
            <a:off x="8624044" y="4066382"/>
            <a:ext cx="381000" cy="381000"/>
          </a:xfrm>
          <a:custGeom>
            <a:avLst/>
            <a:gdLst>
              <a:gd name="connsiteX0" fmla="*/ 238126 w 331788"/>
              <a:gd name="connsiteY0" fmla="*/ 55562 h 331788"/>
              <a:gd name="connsiteX1" fmla="*/ 55563 w 331788"/>
              <a:gd name="connsiteY1" fmla="*/ 165100 h 331788"/>
              <a:gd name="connsiteX2" fmla="*/ 238126 w 331788"/>
              <a:gd name="connsiteY2" fmla="*/ 276225 h 331788"/>
              <a:gd name="connsiteX3" fmla="*/ 179388 w 331788"/>
              <a:gd name="connsiteY3" fmla="*/ 165100 h 331788"/>
              <a:gd name="connsiteX4" fmla="*/ 165894 w 331788"/>
              <a:gd name="connsiteY4" fmla="*/ 0 h 331788"/>
              <a:gd name="connsiteX5" fmla="*/ 331788 w 331788"/>
              <a:gd name="connsiteY5" fmla="*/ 165894 h 331788"/>
              <a:gd name="connsiteX6" fmla="*/ 165894 w 331788"/>
              <a:gd name="connsiteY6" fmla="*/ 331788 h 331788"/>
              <a:gd name="connsiteX7" fmla="*/ 0 w 331788"/>
              <a:gd name="connsiteY7" fmla="*/ 165894 h 331788"/>
              <a:gd name="connsiteX8" fmla="*/ 165894 w 331788"/>
              <a:gd name="connsiteY8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788" h="331788">
                <a:moveTo>
                  <a:pt x="238126" y="55562"/>
                </a:moveTo>
                <a:lnTo>
                  <a:pt x="55563" y="165100"/>
                </a:lnTo>
                <a:lnTo>
                  <a:pt x="238126" y="276225"/>
                </a:lnTo>
                <a:lnTo>
                  <a:pt x="179388" y="165100"/>
                </a:lnTo>
                <a:close/>
                <a:moveTo>
                  <a:pt x="165894" y="0"/>
                </a:moveTo>
                <a:cubicBezTo>
                  <a:pt x="257515" y="0"/>
                  <a:pt x="331788" y="74273"/>
                  <a:pt x="331788" y="165894"/>
                </a:cubicBezTo>
                <a:cubicBezTo>
                  <a:pt x="331788" y="257515"/>
                  <a:pt x="257515" y="331788"/>
                  <a:pt x="165894" y="331788"/>
                </a:cubicBezTo>
                <a:cubicBezTo>
                  <a:pt x="74273" y="331788"/>
                  <a:pt x="0" y="257515"/>
                  <a:pt x="0" y="165894"/>
                </a:cubicBezTo>
                <a:cubicBezTo>
                  <a:pt x="0" y="74273"/>
                  <a:pt x="74273" y="0"/>
                  <a:pt x="16589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9500" y="4677785"/>
            <a:ext cx="3815105" cy="5164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470654" y="2114550"/>
            <a:ext cx="3867380" cy="1600200"/>
            <a:chOff x="1470654" y="2114550"/>
            <a:chExt cx="3867380" cy="1600200"/>
          </a:xfrm>
        </p:grpSpPr>
        <p:sp>
          <p:nvSpPr>
            <p:cNvPr id="12" name="矩形 11"/>
            <p:cNvSpPr/>
            <p:nvPr/>
          </p:nvSpPr>
          <p:spPr>
            <a:xfrm>
              <a:off x="1470654" y="2114550"/>
              <a:ext cx="386738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92104" y="2390288"/>
              <a:ext cx="489897" cy="524362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205877" y="3125713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80854" y="2114550"/>
            <a:ext cx="3867380" cy="1600200"/>
            <a:chOff x="6880854" y="2114550"/>
            <a:chExt cx="3867380" cy="1600200"/>
          </a:xfrm>
        </p:grpSpPr>
        <p:sp>
          <p:nvSpPr>
            <p:cNvPr id="16" name="矩形 15"/>
            <p:cNvSpPr/>
            <p:nvPr/>
          </p:nvSpPr>
          <p:spPr>
            <a:xfrm>
              <a:off x="6880854" y="2114550"/>
              <a:ext cx="3867380" cy="16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3"/>
            <p:cNvSpPr/>
            <p:nvPr/>
          </p:nvSpPr>
          <p:spPr>
            <a:xfrm>
              <a:off x="8552363" y="2413645"/>
              <a:ext cx="524362" cy="477649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693557" y="3125713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6906991" y="4677785"/>
            <a:ext cx="3815105" cy="5164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19790" y="449944"/>
            <a:ext cx="11352422" cy="5958114"/>
            <a:chOff x="419790" y="449944"/>
            <a:chExt cx="11352422" cy="5958114"/>
          </a:xfrm>
        </p:grpSpPr>
        <p:sp>
          <p:nvSpPr>
            <p:cNvPr id="7" name="矩形 6"/>
            <p:cNvSpPr/>
            <p:nvPr/>
          </p:nvSpPr>
          <p:spPr>
            <a:xfrm>
              <a:off x="419790" y="449944"/>
              <a:ext cx="11352422" cy="5958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81" y="773770"/>
              <a:ext cx="10560038" cy="5310460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1442839" y="334875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accent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14" name="矩形 13"/>
          <p:cNvSpPr/>
          <p:nvPr/>
        </p:nvSpPr>
        <p:spPr>
          <a:xfrm>
            <a:off x="1469390" y="3528286"/>
            <a:ext cx="430887" cy="121059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年终概述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68662" y="334875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accent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93835" y="3348753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accent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18" name="矩形 17"/>
          <p:cNvSpPr/>
          <p:nvPr/>
        </p:nvSpPr>
        <p:spPr>
          <a:xfrm>
            <a:off x="4068012" y="3528286"/>
            <a:ext cx="430887" cy="121059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主要工作</a:t>
            </a:r>
          </a:p>
        </p:txBody>
      </p:sp>
      <p:sp>
        <p:nvSpPr>
          <p:cNvPr id="19" name="矩形 18"/>
          <p:cNvSpPr/>
          <p:nvPr/>
        </p:nvSpPr>
        <p:spPr>
          <a:xfrm>
            <a:off x="6693835" y="3528286"/>
            <a:ext cx="430887" cy="121059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反思总结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420476" y="3348753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accent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21" name="矩形 20"/>
          <p:cNvSpPr/>
          <p:nvPr/>
        </p:nvSpPr>
        <p:spPr>
          <a:xfrm>
            <a:off x="9420475" y="3528286"/>
            <a:ext cx="430887" cy="121059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明年计划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875313" y="1562642"/>
            <a:ext cx="4441374" cy="1641811"/>
            <a:chOff x="6894284" y="2954291"/>
            <a:chExt cx="4441374" cy="1641811"/>
          </a:xfrm>
        </p:grpSpPr>
        <p:sp>
          <p:nvSpPr>
            <p:cNvPr id="25" name="文本框 24"/>
            <p:cNvSpPr txBox="1"/>
            <p:nvPr/>
          </p:nvSpPr>
          <p:spPr>
            <a:xfrm>
              <a:off x="6894284" y="3580439"/>
              <a:ext cx="44413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alpha val="3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CONTENTS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alpha val="3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721600" y="2954291"/>
              <a:ext cx="2786742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目 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 p14:presetBounceEnd="5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5000">
                                          <p:cBhvr>
                                            <p:cTn id="11" dur="2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de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10000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 animBg="1"/>
          <p:bldP spid="15" grpId="0"/>
          <p:bldP spid="16" grpId="0"/>
          <p:bldP spid="18" grpId="0" animBg="1"/>
          <p:bldP spid="19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decel="100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decel="10000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 animBg="1"/>
          <p:bldP spid="15" grpId="0"/>
          <p:bldP spid="16" grpId="0"/>
          <p:bldP spid="18" grpId="0" animBg="1"/>
          <p:bldP spid="19" grpId="0" animBg="1"/>
          <p:bldP spid="20" grpId="0"/>
          <p:bldP spid="21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15086" y="2197987"/>
            <a:ext cx="2788923" cy="2346241"/>
            <a:chOff x="8253136" y="2197987"/>
            <a:chExt cx="2788923" cy="2346241"/>
          </a:xfrm>
        </p:grpSpPr>
        <p:graphicFrame>
          <p:nvGraphicFramePr>
            <p:cNvPr id="9" name="图表 8"/>
            <p:cNvGraphicFramePr/>
            <p:nvPr/>
          </p:nvGraphicFramePr>
          <p:xfrm>
            <a:off x="8253136" y="2197987"/>
            <a:ext cx="2788923" cy="23462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文本框 9"/>
            <p:cNvSpPr txBox="1"/>
            <p:nvPr/>
          </p:nvSpPr>
          <p:spPr>
            <a:xfrm>
              <a:off x="8821700" y="2891745"/>
              <a:ext cx="16517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cs typeface="+mn-ea"/>
                  <a:sym typeface="+mn-lt"/>
                </a:rPr>
                <a:t>97</a:t>
              </a:r>
              <a:r>
                <a:rPr lang="en-US" altLang="zh-CN" sz="3200" dirty="0">
                  <a:cs typeface="+mn-ea"/>
                  <a:sym typeface="+mn-lt"/>
                </a:rPr>
                <a:t>%</a:t>
              </a:r>
              <a:endParaRPr lang="zh-CN" altLang="en-US" sz="4800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53391" y="4639594"/>
            <a:ext cx="3355465" cy="707886"/>
            <a:chOff x="8353391" y="4582444"/>
            <a:chExt cx="3355465" cy="707886"/>
          </a:xfrm>
        </p:grpSpPr>
        <p:sp>
          <p:nvSpPr>
            <p:cNvPr id="12" name="文本框 11"/>
            <p:cNvSpPr txBox="1"/>
            <p:nvPr/>
          </p:nvSpPr>
          <p:spPr>
            <a:xfrm>
              <a:off x="8353391" y="4582444"/>
              <a:ext cx="11563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415986" y="4640087"/>
              <a:ext cx="2292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11464" y="2226219"/>
            <a:ext cx="3099061" cy="1488460"/>
            <a:chOff x="4911464" y="2569119"/>
            <a:chExt cx="3099061" cy="1488460"/>
          </a:xfrm>
        </p:grpSpPr>
        <p:sp>
          <p:nvSpPr>
            <p:cNvPr id="15" name="文本框 14"/>
            <p:cNvSpPr txBox="1"/>
            <p:nvPr/>
          </p:nvSpPr>
          <p:spPr>
            <a:xfrm>
              <a:off x="4911464" y="2569119"/>
              <a:ext cx="1924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911464" y="3078850"/>
              <a:ext cx="309906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年终总结是人们对一年来的工作学习进行回顾和分析，从中找出经验和教训，引出规律性认识。年终总结是人们对一年来的工作学习进行回顾和分析</a:t>
              </a:r>
              <a:r>
                <a:rPr lang="en-US" altLang="zh-CN" sz="1200" dirty="0">
                  <a:solidFill>
                    <a:srgbClr val="898989"/>
                  </a:solidFill>
                  <a:cs typeface="+mn-ea"/>
                  <a:sym typeface="+mn-lt"/>
                </a:rPr>
                <a:t>\</a:t>
              </a:r>
              <a:endParaRPr lang="zh-CN" altLang="en-US" sz="1200" dirty="0">
                <a:solidFill>
                  <a:srgbClr val="898989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17" name="图表 16"/>
          <p:cNvGraphicFramePr/>
          <p:nvPr/>
        </p:nvGraphicFramePr>
        <p:xfrm>
          <a:off x="465138" y="2196255"/>
          <a:ext cx="4061553" cy="322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4911463" y="4387509"/>
            <a:ext cx="309906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898989"/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Chart bld="seriesEl"/>
        </p:bldSub>
      </p:bldGraphic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占位符 2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3" b="13093"/>
          <a:stretch>
            <a:fillRect/>
          </a:stretch>
        </p:blipFill>
        <p:spPr>
          <a:xfrm>
            <a:off x="6400802" y="2076450"/>
            <a:ext cx="4916487" cy="2419350"/>
          </a:xfrm>
          <a:prstGeom prst="rect">
            <a:avLst/>
          </a:prstGeom>
        </p:spPr>
      </p:pic>
      <p:pic>
        <p:nvPicPr>
          <p:cNvPr id="9" name="图片占位符 2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3" b="13093"/>
          <a:stretch>
            <a:fillRect/>
          </a:stretch>
        </p:blipFill>
        <p:spPr>
          <a:xfrm>
            <a:off x="874714" y="2076450"/>
            <a:ext cx="4916487" cy="2419350"/>
          </a:xfrm>
          <a:custGeom>
            <a:avLst/>
            <a:gdLst>
              <a:gd name="connsiteX0" fmla="*/ 0 w 4916487"/>
              <a:gd name="connsiteY0" fmla="*/ 0 h 2419350"/>
              <a:gd name="connsiteX1" fmla="*/ 4916487 w 4916487"/>
              <a:gd name="connsiteY1" fmla="*/ 0 h 2419350"/>
              <a:gd name="connsiteX2" fmla="*/ 4916487 w 4916487"/>
              <a:gd name="connsiteY2" fmla="*/ 2419350 h 2419350"/>
              <a:gd name="connsiteX3" fmla="*/ 0 w 4916487"/>
              <a:gd name="connsiteY3" fmla="*/ 241935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6487" h="2419350">
                <a:moveTo>
                  <a:pt x="0" y="0"/>
                </a:moveTo>
                <a:lnTo>
                  <a:pt x="4916487" y="0"/>
                </a:lnTo>
                <a:lnTo>
                  <a:pt x="4916487" y="2419350"/>
                </a:lnTo>
                <a:lnTo>
                  <a:pt x="0" y="241935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874713" y="2076450"/>
            <a:ext cx="1504949" cy="2419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12339" y="2076450"/>
            <a:ext cx="1504949" cy="2419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椭圆 5"/>
          <p:cNvSpPr/>
          <p:nvPr/>
        </p:nvSpPr>
        <p:spPr>
          <a:xfrm>
            <a:off x="1208087" y="2904294"/>
            <a:ext cx="838200" cy="763662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6"/>
          <p:cNvSpPr/>
          <p:nvPr/>
        </p:nvSpPr>
        <p:spPr>
          <a:xfrm>
            <a:off x="10159769" y="2867025"/>
            <a:ext cx="810089" cy="838200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74712" y="4667141"/>
            <a:ext cx="4916488" cy="979935"/>
            <a:chOff x="7483989" y="3361982"/>
            <a:chExt cx="4916488" cy="979935"/>
          </a:xfrm>
        </p:grpSpPr>
        <p:sp>
          <p:nvSpPr>
            <p:cNvPr id="15" name="矩形 14"/>
            <p:cNvSpPr/>
            <p:nvPr/>
          </p:nvSpPr>
          <p:spPr>
            <a:xfrm>
              <a:off x="7483989" y="3732519"/>
              <a:ext cx="4916488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00800" y="4667141"/>
            <a:ext cx="4916488" cy="979935"/>
            <a:chOff x="7483989" y="3361982"/>
            <a:chExt cx="4916488" cy="979935"/>
          </a:xfrm>
        </p:grpSpPr>
        <p:sp>
          <p:nvSpPr>
            <p:cNvPr id="18" name="矩形 17"/>
            <p:cNvSpPr/>
            <p:nvPr/>
          </p:nvSpPr>
          <p:spPr>
            <a:xfrm>
              <a:off x="7483989" y="3732519"/>
              <a:ext cx="4916488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483989" y="3361982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9569" y="1594000"/>
            <a:ext cx="6393872" cy="4314065"/>
            <a:chOff x="729569" y="1173843"/>
            <a:chExt cx="6393872" cy="4314065"/>
          </a:xfrm>
          <a:solidFill>
            <a:schemeClr val="bg1">
              <a:lumMod val="85000"/>
            </a:schemeClr>
          </a:solidFill>
        </p:grpSpPr>
        <p:grpSp>
          <p:nvGrpSpPr>
            <p:cNvPr id="9" name="组合 8"/>
            <p:cNvGrpSpPr/>
            <p:nvPr/>
          </p:nvGrpSpPr>
          <p:grpSpPr>
            <a:xfrm>
              <a:off x="729569" y="1173843"/>
              <a:ext cx="5480461" cy="4314065"/>
              <a:chOff x="971550" y="1672455"/>
              <a:chExt cx="5761279" cy="4535117"/>
            </a:xfrm>
            <a:grpFill/>
          </p:grpSpPr>
          <p:sp>
            <p:nvSpPr>
              <p:cNvPr id="30" name="未知"/>
              <p:cNvSpPr/>
              <p:nvPr/>
            </p:nvSpPr>
            <p:spPr bwMode="auto">
              <a:xfrm>
                <a:off x="5424211" y="1672455"/>
                <a:ext cx="1308618" cy="1126908"/>
              </a:xfrm>
              <a:custGeom>
                <a:avLst/>
                <a:gdLst>
                  <a:gd name="T0" fmla="*/ 416257 w 889"/>
                  <a:gd name="T1" fmla="*/ 957149 h 754"/>
                  <a:gd name="T2" fmla="*/ 492775 w 889"/>
                  <a:gd name="T3" fmla="*/ 1044162 h 754"/>
                  <a:gd name="T4" fmla="*/ 549398 w 889"/>
                  <a:gd name="T5" fmla="*/ 1031732 h 754"/>
                  <a:gd name="T6" fmla="*/ 633568 w 889"/>
                  <a:gd name="T7" fmla="*/ 1036393 h 754"/>
                  <a:gd name="T8" fmla="*/ 710085 w 889"/>
                  <a:gd name="T9" fmla="*/ 1017748 h 754"/>
                  <a:gd name="T10" fmla="*/ 768239 w 889"/>
                  <a:gd name="T11" fmla="*/ 1086115 h 754"/>
                  <a:gd name="T12" fmla="*/ 814150 w 889"/>
                  <a:gd name="T13" fmla="*/ 1104761 h 754"/>
                  <a:gd name="T14" fmla="*/ 869243 w 889"/>
                  <a:gd name="T15" fmla="*/ 1134283 h 754"/>
                  <a:gd name="T16" fmla="*/ 881485 w 889"/>
                  <a:gd name="T17" fmla="*/ 1067470 h 754"/>
                  <a:gd name="T18" fmla="*/ 947291 w 889"/>
                  <a:gd name="T19" fmla="*/ 1138945 h 754"/>
                  <a:gd name="T20" fmla="*/ 999323 w 889"/>
                  <a:gd name="T21" fmla="*/ 1170021 h 754"/>
                  <a:gd name="T22" fmla="*/ 1057476 w 889"/>
                  <a:gd name="T23" fmla="*/ 1104761 h 754"/>
                  <a:gd name="T24" fmla="*/ 1094205 w 889"/>
                  <a:gd name="T25" fmla="*/ 1096992 h 754"/>
                  <a:gd name="T26" fmla="*/ 1153889 w 889"/>
                  <a:gd name="T27" fmla="*/ 1134283 h 754"/>
                  <a:gd name="T28" fmla="*/ 1210512 w 889"/>
                  <a:gd name="T29" fmla="*/ 1134283 h 754"/>
                  <a:gd name="T30" fmla="*/ 1184496 w 889"/>
                  <a:gd name="T31" fmla="*/ 1044162 h 754"/>
                  <a:gd name="T32" fmla="*/ 1166132 w 889"/>
                  <a:gd name="T33" fmla="*/ 933842 h 754"/>
                  <a:gd name="T34" fmla="*/ 1293151 w 889"/>
                  <a:gd name="T35" fmla="*/ 885673 h 754"/>
                  <a:gd name="T36" fmla="*/ 1306925 w 889"/>
                  <a:gd name="T37" fmla="*/ 831290 h 754"/>
                  <a:gd name="T38" fmla="*/ 1326819 w 889"/>
                  <a:gd name="T39" fmla="*/ 770691 h 754"/>
                  <a:gd name="T40" fmla="*/ 1331410 w 889"/>
                  <a:gd name="T41" fmla="*/ 557819 h 754"/>
                  <a:gd name="T42" fmla="*/ 1326819 w 889"/>
                  <a:gd name="T43" fmla="*/ 459929 h 754"/>
                  <a:gd name="T44" fmla="*/ 1319167 w 889"/>
                  <a:gd name="T45" fmla="*/ 417976 h 754"/>
                  <a:gd name="T46" fmla="*/ 1230407 w 889"/>
                  <a:gd name="T47" fmla="*/ 478574 h 754"/>
                  <a:gd name="T48" fmla="*/ 1138585 w 889"/>
                  <a:gd name="T49" fmla="*/ 562480 h 754"/>
                  <a:gd name="T50" fmla="*/ 973307 w 889"/>
                  <a:gd name="T51" fmla="*/ 562480 h 754"/>
                  <a:gd name="T52" fmla="*/ 953412 w 889"/>
                  <a:gd name="T53" fmla="*/ 501882 h 754"/>
                  <a:gd name="T54" fmla="*/ 898319 w 889"/>
                  <a:gd name="T55" fmla="*/ 459929 h 754"/>
                  <a:gd name="T56" fmla="*/ 786603 w 889"/>
                  <a:gd name="T57" fmla="*/ 436621 h 754"/>
                  <a:gd name="T58" fmla="*/ 697843 w 889"/>
                  <a:gd name="T59" fmla="*/ 424191 h 754"/>
                  <a:gd name="T60" fmla="*/ 625916 w 889"/>
                  <a:gd name="T61" fmla="*/ 376023 h 754"/>
                  <a:gd name="T62" fmla="*/ 589187 w 889"/>
                  <a:gd name="T63" fmla="*/ 315424 h 754"/>
                  <a:gd name="T64" fmla="*/ 529503 w 889"/>
                  <a:gd name="T65" fmla="*/ 247056 h 754"/>
                  <a:gd name="T66" fmla="*/ 465228 w 889"/>
                  <a:gd name="T67" fmla="*/ 144505 h 754"/>
                  <a:gd name="T68" fmla="*/ 396362 w 889"/>
                  <a:gd name="T69" fmla="*/ 41953 h 754"/>
                  <a:gd name="T70" fmla="*/ 273934 w 889"/>
                  <a:gd name="T71" fmla="*/ 23307 h 754"/>
                  <a:gd name="T72" fmla="*/ 143854 w 889"/>
                  <a:gd name="T73" fmla="*/ 0 h 754"/>
                  <a:gd name="T74" fmla="*/ 4591 w 889"/>
                  <a:gd name="T75" fmla="*/ 60599 h 754"/>
                  <a:gd name="T76" fmla="*/ 0 w 889"/>
                  <a:gd name="T77" fmla="*/ 169366 h 754"/>
                  <a:gd name="T78" fmla="*/ 64275 w 889"/>
                  <a:gd name="T79" fmla="*/ 205103 h 754"/>
                  <a:gd name="T80" fmla="*/ 139262 w 889"/>
                  <a:gd name="T81" fmla="*/ 194227 h 754"/>
                  <a:gd name="T82" fmla="*/ 151505 w 889"/>
                  <a:gd name="T83" fmla="*/ 265702 h 754"/>
                  <a:gd name="T84" fmla="*/ 247918 w 889"/>
                  <a:gd name="T85" fmla="*/ 309209 h 754"/>
                  <a:gd name="T86" fmla="*/ 299950 w 889"/>
                  <a:gd name="T87" fmla="*/ 284348 h 754"/>
                  <a:gd name="T88" fmla="*/ 465228 w 889"/>
                  <a:gd name="T89" fmla="*/ 290563 h 754"/>
                  <a:gd name="T90" fmla="*/ 440743 w 889"/>
                  <a:gd name="T91" fmla="*/ 497220 h 754"/>
                  <a:gd name="T92" fmla="*/ 416257 w 889"/>
                  <a:gd name="T93" fmla="*/ 557819 h 754"/>
                  <a:gd name="T94" fmla="*/ 408605 w 889"/>
                  <a:gd name="T95" fmla="*/ 691447 h 754"/>
                  <a:gd name="T96" fmla="*/ 370346 w 889"/>
                  <a:gd name="T97" fmla="*/ 660371 h 754"/>
                  <a:gd name="T98" fmla="*/ 287707 w 889"/>
                  <a:gd name="T99" fmla="*/ 781568 h 754"/>
                  <a:gd name="T100" fmla="*/ 255570 w 889"/>
                  <a:gd name="T101" fmla="*/ 843720 h 754"/>
                  <a:gd name="T102" fmla="*/ 370346 w 889"/>
                  <a:gd name="T103" fmla="*/ 879458 h 754"/>
                  <a:gd name="T104" fmla="*/ 370346 w 889"/>
                  <a:gd name="T105" fmla="*/ 904319 h 754"/>
                  <a:gd name="T106" fmla="*/ 324436 w 889"/>
                  <a:gd name="T107" fmla="*/ 952487 h 7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89" h="754">
                    <a:moveTo>
                      <a:pt x="225" y="625"/>
                    </a:moveTo>
                    <a:lnTo>
                      <a:pt x="272" y="616"/>
                    </a:lnTo>
                    <a:lnTo>
                      <a:pt x="292" y="652"/>
                    </a:lnTo>
                    <a:lnTo>
                      <a:pt x="322" y="672"/>
                    </a:lnTo>
                    <a:lnTo>
                      <a:pt x="343" y="664"/>
                    </a:lnTo>
                    <a:lnTo>
                      <a:pt x="359" y="664"/>
                    </a:lnTo>
                    <a:lnTo>
                      <a:pt x="389" y="648"/>
                    </a:lnTo>
                    <a:lnTo>
                      <a:pt x="414" y="667"/>
                    </a:lnTo>
                    <a:lnTo>
                      <a:pt x="426" y="672"/>
                    </a:lnTo>
                    <a:lnTo>
                      <a:pt x="464" y="655"/>
                    </a:lnTo>
                    <a:lnTo>
                      <a:pt x="489" y="672"/>
                    </a:lnTo>
                    <a:lnTo>
                      <a:pt x="502" y="699"/>
                    </a:lnTo>
                    <a:lnTo>
                      <a:pt x="524" y="699"/>
                    </a:lnTo>
                    <a:lnTo>
                      <a:pt x="532" y="711"/>
                    </a:lnTo>
                    <a:lnTo>
                      <a:pt x="560" y="738"/>
                    </a:lnTo>
                    <a:lnTo>
                      <a:pt x="568" y="730"/>
                    </a:lnTo>
                    <a:lnTo>
                      <a:pt x="565" y="699"/>
                    </a:lnTo>
                    <a:lnTo>
                      <a:pt x="576" y="687"/>
                    </a:lnTo>
                    <a:lnTo>
                      <a:pt x="598" y="726"/>
                    </a:lnTo>
                    <a:lnTo>
                      <a:pt x="619" y="733"/>
                    </a:lnTo>
                    <a:lnTo>
                      <a:pt x="636" y="753"/>
                    </a:lnTo>
                    <a:lnTo>
                      <a:pt x="653" y="753"/>
                    </a:lnTo>
                    <a:lnTo>
                      <a:pt x="657" y="742"/>
                    </a:lnTo>
                    <a:lnTo>
                      <a:pt x="691" y="711"/>
                    </a:lnTo>
                    <a:lnTo>
                      <a:pt x="702" y="718"/>
                    </a:lnTo>
                    <a:lnTo>
                      <a:pt x="715" y="706"/>
                    </a:lnTo>
                    <a:lnTo>
                      <a:pt x="724" y="723"/>
                    </a:lnTo>
                    <a:lnTo>
                      <a:pt x="754" y="730"/>
                    </a:lnTo>
                    <a:lnTo>
                      <a:pt x="774" y="730"/>
                    </a:lnTo>
                    <a:lnTo>
                      <a:pt x="791" y="730"/>
                    </a:lnTo>
                    <a:lnTo>
                      <a:pt x="778" y="718"/>
                    </a:lnTo>
                    <a:lnTo>
                      <a:pt x="774" y="672"/>
                    </a:lnTo>
                    <a:lnTo>
                      <a:pt x="741" y="621"/>
                    </a:lnTo>
                    <a:lnTo>
                      <a:pt x="762" y="601"/>
                    </a:lnTo>
                    <a:lnTo>
                      <a:pt x="778" y="570"/>
                    </a:lnTo>
                    <a:lnTo>
                      <a:pt x="845" y="570"/>
                    </a:lnTo>
                    <a:lnTo>
                      <a:pt x="859" y="558"/>
                    </a:lnTo>
                    <a:lnTo>
                      <a:pt x="854" y="535"/>
                    </a:lnTo>
                    <a:lnTo>
                      <a:pt x="870" y="511"/>
                    </a:lnTo>
                    <a:lnTo>
                      <a:pt x="867" y="496"/>
                    </a:lnTo>
                    <a:lnTo>
                      <a:pt x="870" y="476"/>
                    </a:lnTo>
                    <a:lnTo>
                      <a:pt x="870" y="359"/>
                    </a:lnTo>
                    <a:lnTo>
                      <a:pt x="888" y="320"/>
                    </a:lnTo>
                    <a:lnTo>
                      <a:pt x="867" y="296"/>
                    </a:lnTo>
                    <a:lnTo>
                      <a:pt x="870" y="281"/>
                    </a:lnTo>
                    <a:lnTo>
                      <a:pt x="862" y="269"/>
                    </a:lnTo>
                    <a:lnTo>
                      <a:pt x="833" y="277"/>
                    </a:lnTo>
                    <a:lnTo>
                      <a:pt x="804" y="308"/>
                    </a:lnTo>
                    <a:lnTo>
                      <a:pt x="774" y="323"/>
                    </a:lnTo>
                    <a:lnTo>
                      <a:pt x="744" y="362"/>
                    </a:lnTo>
                    <a:lnTo>
                      <a:pt x="670" y="386"/>
                    </a:lnTo>
                    <a:lnTo>
                      <a:pt x="636" y="362"/>
                    </a:lnTo>
                    <a:lnTo>
                      <a:pt x="639" y="347"/>
                    </a:lnTo>
                    <a:lnTo>
                      <a:pt x="623" y="323"/>
                    </a:lnTo>
                    <a:lnTo>
                      <a:pt x="615" y="296"/>
                    </a:lnTo>
                    <a:lnTo>
                      <a:pt x="587" y="296"/>
                    </a:lnTo>
                    <a:lnTo>
                      <a:pt x="535" y="273"/>
                    </a:lnTo>
                    <a:lnTo>
                      <a:pt x="514" y="281"/>
                    </a:lnTo>
                    <a:lnTo>
                      <a:pt x="489" y="269"/>
                    </a:lnTo>
                    <a:lnTo>
                      <a:pt x="456" y="273"/>
                    </a:lnTo>
                    <a:lnTo>
                      <a:pt x="426" y="265"/>
                    </a:lnTo>
                    <a:lnTo>
                      <a:pt x="409" y="242"/>
                    </a:lnTo>
                    <a:lnTo>
                      <a:pt x="389" y="222"/>
                    </a:lnTo>
                    <a:lnTo>
                      <a:pt x="385" y="203"/>
                    </a:lnTo>
                    <a:lnTo>
                      <a:pt x="359" y="179"/>
                    </a:lnTo>
                    <a:lnTo>
                      <a:pt x="346" y="159"/>
                    </a:lnTo>
                    <a:lnTo>
                      <a:pt x="314" y="117"/>
                    </a:lnTo>
                    <a:lnTo>
                      <a:pt x="304" y="93"/>
                    </a:lnTo>
                    <a:lnTo>
                      <a:pt x="267" y="50"/>
                    </a:lnTo>
                    <a:lnTo>
                      <a:pt x="259" y="27"/>
                    </a:lnTo>
                    <a:lnTo>
                      <a:pt x="212" y="8"/>
                    </a:lnTo>
                    <a:lnTo>
                      <a:pt x="179" y="15"/>
                    </a:lnTo>
                    <a:lnTo>
                      <a:pt x="154" y="11"/>
                    </a:lnTo>
                    <a:lnTo>
                      <a:pt x="94" y="0"/>
                    </a:lnTo>
                    <a:lnTo>
                      <a:pt x="20" y="27"/>
                    </a:lnTo>
                    <a:lnTo>
                      <a:pt x="3" y="39"/>
                    </a:lnTo>
                    <a:lnTo>
                      <a:pt x="20" y="59"/>
                    </a:lnTo>
                    <a:lnTo>
                      <a:pt x="0" y="109"/>
                    </a:lnTo>
                    <a:lnTo>
                      <a:pt x="8" y="113"/>
                    </a:lnTo>
                    <a:lnTo>
                      <a:pt x="42" y="132"/>
                    </a:lnTo>
                    <a:lnTo>
                      <a:pt x="58" y="105"/>
                    </a:lnTo>
                    <a:lnTo>
                      <a:pt x="91" y="125"/>
                    </a:lnTo>
                    <a:lnTo>
                      <a:pt x="86" y="137"/>
                    </a:lnTo>
                    <a:lnTo>
                      <a:pt x="99" y="171"/>
                    </a:lnTo>
                    <a:lnTo>
                      <a:pt x="121" y="191"/>
                    </a:lnTo>
                    <a:lnTo>
                      <a:pt x="162" y="199"/>
                    </a:lnTo>
                    <a:lnTo>
                      <a:pt x="171" y="187"/>
                    </a:lnTo>
                    <a:lnTo>
                      <a:pt x="196" y="183"/>
                    </a:lnTo>
                    <a:lnTo>
                      <a:pt x="242" y="148"/>
                    </a:lnTo>
                    <a:lnTo>
                      <a:pt x="304" y="187"/>
                    </a:lnTo>
                    <a:lnTo>
                      <a:pt x="283" y="265"/>
                    </a:lnTo>
                    <a:lnTo>
                      <a:pt x="288" y="320"/>
                    </a:lnTo>
                    <a:lnTo>
                      <a:pt x="288" y="352"/>
                    </a:lnTo>
                    <a:lnTo>
                      <a:pt x="272" y="359"/>
                    </a:lnTo>
                    <a:lnTo>
                      <a:pt x="272" y="449"/>
                    </a:lnTo>
                    <a:lnTo>
                      <a:pt x="267" y="445"/>
                    </a:lnTo>
                    <a:lnTo>
                      <a:pt x="251" y="425"/>
                    </a:lnTo>
                    <a:lnTo>
                      <a:pt x="242" y="425"/>
                    </a:lnTo>
                    <a:lnTo>
                      <a:pt x="238" y="433"/>
                    </a:lnTo>
                    <a:lnTo>
                      <a:pt x="188" y="503"/>
                    </a:lnTo>
                    <a:lnTo>
                      <a:pt x="162" y="531"/>
                    </a:lnTo>
                    <a:lnTo>
                      <a:pt x="167" y="543"/>
                    </a:lnTo>
                    <a:lnTo>
                      <a:pt x="217" y="574"/>
                    </a:lnTo>
                    <a:lnTo>
                      <a:pt x="242" y="566"/>
                    </a:lnTo>
                    <a:lnTo>
                      <a:pt x="247" y="574"/>
                    </a:lnTo>
                    <a:lnTo>
                      <a:pt x="242" y="582"/>
                    </a:lnTo>
                    <a:lnTo>
                      <a:pt x="217" y="594"/>
                    </a:lnTo>
                    <a:lnTo>
                      <a:pt x="212" y="613"/>
                    </a:lnTo>
                    <a:lnTo>
                      <a:pt x="225" y="625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未知"/>
              <p:cNvSpPr/>
              <p:nvPr/>
            </p:nvSpPr>
            <p:spPr bwMode="auto">
              <a:xfrm>
                <a:off x="5468493" y="2938318"/>
                <a:ext cx="668815" cy="601628"/>
              </a:xfrm>
              <a:custGeom>
                <a:avLst/>
                <a:gdLst>
                  <a:gd name="T0" fmla="*/ 569738 w 454"/>
                  <a:gd name="T1" fmla="*/ 436125 h 403"/>
                  <a:gd name="T2" fmla="*/ 649378 w 454"/>
                  <a:gd name="T3" fmla="*/ 333690 h 403"/>
                  <a:gd name="T4" fmla="*/ 693793 w 454"/>
                  <a:gd name="T5" fmla="*/ 284025 h 403"/>
                  <a:gd name="T6" fmla="*/ 686136 w 454"/>
                  <a:gd name="T7" fmla="*/ 235911 h 403"/>
                  <a:gd name="T8" fmla="*/ 634063 w 454"/>
                  <a:gd name="T9" fmla="*/ 181590 h 403"/>
                  <a:gd name="T10" fmla="*/ 627937 w 454"/>
                  <a:gd name="T11" fmla="*/ 139684 h 403"/>
                  <a:gd name="T12" fmla="*/ 537575 w 454"/>
                  <a:gd name="T13" fmla="*/ 23281 h 403"/>
                  <a:gd name="T14" fmla="*/ 537575 w 454"/>
                  <a:gd name="T15" fmla="*/ 35697 h 403"/>
                  <a:gd name="T16" fmla="*/ 519196 w 454"/>
                  <a:gd name="T17" fmla="*/ 54322 h 403"/>
                  <a:gd name="T18" fmla="*/ 480908 w 454"/>
                  <a:gd name="T19" fmla="*/ 12416 h 403"/>
                  <a:gd name="T20" fmla="*/ 428835 w 454"/>
                  <a:gd name="T21" fmla="*/ 0 h 403"/>
                  <a:gd name="T22" fmla="*/ 428835 w 454"/>
                  <a:gd name="T23" fmla="*/ 12416 h 403"/>
                  <a:gd name="T24" fmla="*/ 428835 w 454"/>
                  <a:gd name="T25" fmla="*/ 35697 h 403"/>
                  <a:gd name="T26" fmla="*/ 404330 w 454"/>
                  <a:gd name="T27" fmla="*/ 54322 h 403"/>
                  <a:gd name="T28" fmla="*/ 359915 w 454"/>
                  <a:gd name="T29" fmla="*/ 96227 h 403"/>
                  <a:gd name="T30" fmla="*/ 312437 w 454"/>
                  <a:gd name="T31" fmla="*/ 96227 h 403"/>
                  <a:gd name="T32" fmla="*/ 295590 w 454"/>
                  <a:gd name="T33" fmla="*/ 125716 h 403"/>
                  <a:gd name="T34" fmla="*/ 275680 w 454"/>
                  <a:gd name="T35" fmla="*/ 125716 h 403"/>
                  <a:gd name="T36" fmla="*/ 243517 w 454"/>
                  <a:gd name="T37" fmla="*/ 156757 h 403"/>
                  <a:gd name="T38" fmla="*/ 223607 w 454"/>
                  <a:gd name="T39" fmla="*/ 156757 h 403"/>
                  <a:gd name="T40" fmla="*/ 185318 w 454"/>
                  <a:gd name="T41" fmla="*/ 194006 h 403"/>
                  <a:gd name="T42" fmla="*/ 160813 w 454"/>
                  <a:gd name="T43" fmla="*/ 200214 h 403"/>
                  <a:gd name="T44" fmla="*/ 107209 w 454"/>
                  <a:gd name="T45" fmla="*/ 277816 h 403"/>
                  <a:gd name="T46" fmla="*/ 70451 w 454"/>
                  <a:gd name="T47" fmla="*/ 229703 h 403"/>
                  <a:gd name="T48" fmla="*/ 38289 w 454"/>
                  <a:gd name="T49" fmla="*/ 204870 h 403"/>
                  <a:gd name="T50" fmla="*/ 18379 w 454"/>
                  <a:gd name="T51" fmla="*/ 223495 h 403"/>
                  <a:gd name="T52" fmla="*/ 38289 w 454"/>
                  <a:gd name="T53" fmla="*/ 325930 h 403"/>
                  <a:gd name="T54" fmla="*/ 18379 w 454"/>
                  <a:gd name="T55" fmla="*/ 363179 h 403"/>
                  <a:gd name="T56" fmla="*/ 0 w 454"/>
                  <a:gd name="T57" fmla="*/ 411292 h 403"/>
                  <a:gd name="T58" fmla="*/ 52073 w 454"/>
                  <a:gd name="T59" fmla="*/ 446990 h 403"/>
                  <a:gd name="T60" fmla="*/ 82704 w 454"/>
                  <a:gd name="T61" fmla="*/ 446990 h 403"/>
                  <a:gd name="T62" fmla="*/ 119461 w 454"/>
                  <a:gd name="T63" fmla="*/ 496655 h 403"/>
                  <a:gd name="T64" fmla="*/ 147029 w 454"/>
                  <a:gd name="T65" fmla="*/ 484239 h 403"/>
                  <a:gd name="T66" fmla="*/ 191444 w 454"/>
                  <a:gd name="T67" fmla="*/ 436125 h 403"/>
                  <a:gd name="T68" fmla="*/ 231264 w 454"/>
                  <a:gd name="T69" fmla="*/ 363179 h 403"/>
                  <a:gd name="T70" fmla="*/ 307842 w 454"/>
                  <a:gd name="T71" fmla="*/ 350763 h 403"/>
                  <a:gd name="T72" fmla="*/ 353789 w 454"/>
                  <a:gd name="T73" fmla="*/ 394220 h 403"/>
                  <a:gd name="T74" fmla="*/ 320095 w 454"/>
                  <a:gd name="T75" fmla="*/ 459406 h 403"/>
                  <a:gd name="T76" fmla="*/ 275680 w 454"/>
                  <a:gd name="T77" fmla="*/ 526144 h 403"/>
                  <a:gd name="T78" fmla="*/ 312437 w 454"/>
                  <a:gd name="T79" fmla="*/ 549425 h 403"/>
                  <a:gd name="T80" fmla="*/ 312437 w 454"/>
                  <a:gd name="T81" fmla="*/ 586674 h 403"/>
                  <a:gd name="T82" fmla="*/ 281806 w 454"/>
                  <a:gd name="T83" fmla="*/ 609955 h 403"/>
                  <a:gd name="T84" fmla="*/ 287932 w 454"/>
                  <a:gd name="T85" fmla="*/ 623923 h 403"/>
                  <a:gd name="T86" fmla="*/ 338473 w 454"/>
                  <a:gd name="T87" fmla="*/ 599090 h 403"/>
                  <a:gd name="T88" fmla="*/ 416582 w 454"/>
                  <a:gd name="T89" fmla="*/ 502863 h 403"/>
                  <a:gd name="T90" fmla="*/ 531449 w 454"/>
                  <a:gd name="T91" fmla="*/ 442333 h 403"/>
                  <a:gd name="T92" fmla="*/ 569738 w 454"/>
                  <a:gd name="T93" fmla="*/ 436125 h 4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4" h="403">
                    <a:moveTo>
                      <a:pt x="372" y="281"/>
                    </a:moveTo>
                    <a:lnTo>
                      <a:pt x="424" y="215"/>
                    </a:lnTo>
                    <a:lnTo>
                      <a:pt x="453" y="183"/>
                    </a:lnTo>
                    <a:lnTo>
                      <a:pt x="448" y="152"/>
                    </a:lnTo>
                    <a:lnTo>
                      <a:pt x="414" y="117"/>
                    </a:lnTo>
                    <a:lnTo>
                      <a:pt x="410" y="90"/>
                    </a:lnTo>
                    <a:lnTo>
                      <a:pt x="351" y="15"/>
                    </a:lnTo>
                    <a:lnTo>
                      <a:pt x="351" y="23"/>
                    </a:lnTo>
                    <a:lnTo>
                      <a:pt x="339" y="35"/>
                    </a:lnTo>
                    <a:lnTo>
                      <a:pt x="314" y="8"/>
                    </a:lnTo>
                    <a:lnTo>
                      <a:pt x="280" y="0"/>
                    </a:lnTo>
                    <a:lnTo>
                      <a:pt x="280" y="8"/>
                    </a:lnTo>
                    <a:lnTo>
                      <a:pt x="280" y="23"/>
                    </a:lnTo>
                    <a:lnTo>
                      <a:pt x="264" y="35"/>
                    </a:lnTo>
                    <a:lnTo>
                      <a:pt x="235" y="62"/>
                    </a:lnTo>
                    <a:lnTo>
                      <a:pt x="204" y="62"/>
                    </a:lnTo>
                    <a:lnTo>
                      <a:pt x="193" y="81"/>
                    </a:lnTo>
                    <a:lnTo>
                      <a:pt x="180" y="81"/>
                    </a:lnTo>
                    <a:lnTo>
                      <a:pt x="159" y="101"/>
                    </a:lnTo>
                    <a:lnTo>
                      <a:pt x="146" y="101"/>
                    </a:lnTo>
                    <a:lnTo>
                      <a:pt x="121" y="125"/>
                    </a:lnTo>
                    <a:lnTo>
                      <a:pt x="105" y="129"/>
                    </a:lnTo>
                    <a:lnTo>
                      <a:pt x="70" y="179"/>
                    </a:lnTo>
                    <a:lnTo>
                      <a:pt x="46" y="148"/>
                    </a:lnTo>
                    <a:lnTo>
                      <a:pt x="25" y="132"/>
                    </a:lnTo>
                    <a:lnTo>
                      <a:pt x="12" y="144"/>
                    </a:lnTo>
                    <a:lnTo>
                      <a:pt x="25" y="210"/>
                    </a:lnTo>
                    <a:lnTo>
                      <a:pt x="12" y="234"/>
                    </a:lnTo>
                    <a:lnTo>
                      <a:pt x="0" y="265"/>
                    </a:lnTo>
                    <a:lnTo>
                      <a:pt x="34" y="288"/>
                    </a:lnTo>
                    <a:lnTo>
                      <a:pt x="54" y="288"/>
                    </a:lnTo>
                    <a:lnTo>
                      <a:pt x="78" y="320"/>
                    </a:lnTo>
                    <a:lnTo>
                      <a:pt x="96" y="312"/>
                    </a:lnTo>
                    <a:lnTo>
                      <a:pt x="125" y="281"/>
                    </a:lnTo>
                    <a:lnTo>
                      <a:pt x="151" y="234"/>
                    </a:lnTo>
                    <a:lnTo>
                      <a:pt x="201" y="226"/>
                    </a:lnTo>
                    <a:lnTo>
                      <a:pt x="231" y="254"/>
                    </a:lnTo>
                    <a:lnTo>
                      <a:pt x="209" y="296"/>
                    </a:lnTo>
                    <a:lnTo>
                      <a:pt x="180" y="339"/>
                    </a:lnTo>
                    <a:lnTo>
                      <a:pt x="204" y="354"/>
                    </a:lnTo>
                    <a:lnTo>
                      <a:pt x="204" y="378"/>
                    </a:lnTo>
                    <a:lnTo>
                      <a:pt x="184" y="393"/>
                    </a:lnTo>
                    <a:lnTo>
                      <a:pt x="188" y="402"/>
                    </a:lnTo>
                    <a:lnTo>
                      <a:pt x="221" y="386"/>
                    </a:lnTo>
                    <a:lnTo>
                      <a:pt x="272" y="324"/>
                    </a:lnTo>
                    <a:lnTo>
                      <a:pt x="347" y="285"/>
                    </a:lnTo>
                    <a:lnTo>
                      <a:pt x="372" y="281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未知"/>
              <p:cNvSpPr/>
              <p:nvPr/>
            </p:nvSpPr>
            <p:spPr bwMode="auto">
              <a:xfrm>
                <a:off x="5468493" y="2938318"/>
                <a:ext cx="668815" cy="601628"/>
              </a:xfrm>
              <a:custGeom>
                <a:avLst/>
                <a:gdLst>
                  <a:gd name="T0" fmla="*/ 569738 w 454"/>
                  <a:gd name="T1" fmla="*/ 436125 h 403"/>
                  <a:gd name="T2" fmla="*/ 649378 w 454"/>
                  <a:gd name="T3" fmla="*/ 333690 h 403"/>
                  <a:gd name="T4" fmla="*/ 693793 w 454"/>
                  <a:gd name="T5" fmla="*/ 284025 h 403"/>
                  <a:gd name="T6" fmla="*/ 686136 w 454"/>
                  <a:gd name="T7" fmla="*/ 235911 h 403"/>
                  <a:gd name="T8" fmla="*/ 634063 w 454"/>
                  <a:gd name="T9" fmla="*/ 181590 h 403"/>
                  <a:gd name="T10" fmla="*/ 627937 w 454"/>
                  <a:gd name="T11" fmla="*/ 139684 h 403"/>
                  <a:gd name="T12" fmla="*/ 537575 w 454"/>
                  <a:gd name="T13" fmla="*/ 23281 h 403"/>
                  <a:gd name="T14" fmla="*/ 537575 w 454"/>
                  <a:gd name="T15" fmla="*/ 35697 h 403"/>
                  <a:gd name="T16" fmla="*/ 519196 w 454"/>
                  <a:gd name="T17" fmla="*/ 54322 h 403"/>
                  <a:gd name="T18" fmla="*/ 480908 w 454"/>
                  <a:gd name="T19" fmla="*/ 12416 h 403"/>
                  <a:gd name="T20" fmla="*/ 428835 w 454"/>
                  <a:gd name="T21" fmla="*/ 0 h 403"/>
                  <a:gd name="T22" fmla="*/ 428835 w 454"/>
                  <a:gd name="T23" fmla="*/ 12416 h 403"/>
                  <a:gd name="T24" fmla="*/ 428835 w 454"/>
                  <a:gd name="T25" fmla="*/ 35697 h 403"/>
                  <a:gd name="T26" fmla="*/ 404330 w 454"/>
                  <a:gd name="T27" fmla="*/ 54322 h 403"/>
                  <a:gd name="T28" fmla="*/ 359915 w 454"/>
                  <a:gd name="T29" fmla="*/ 96227 h 403"/>
                  <a:gd name="T30" fmla="*/ 312437 w 454"/>
                  <a:gd name="T31" fmla="*/ 96227 h 403"/>
                  <a:gd name="T32" fmla="*/ 295590 w 454"/>
                  <a:gd name="T33" fmla="*/ 125716 h 403"/>
                  <a:gd name="T34" fmla="*/ 275680 w 454"/>
                  <a:gd name="T35" fmla="*/ 125716 h 403"/>
                  <a:gd name="T36" fmla="*/ 243517 w 454"/>
                  <a:gd name="T37" fmla="*/ 156757 h 403"/>
                  <a:gd name="T38" fmla="*/ 223607 w 454"/>
                  <a:gd name="T39" fmla="*/ 156757 h 403"/>
                  <a:gd name="T40" fmla="*/ 185318 w 454"/>
                  <a:gd name="T41" fmla="*/ 194006 h 403"/>
                  <a:gd name="T42" fmla="*/ 160813 w 454"/>
                  <a:gd name="T43" fmla="*/ 200214 h 403"/>
                  <a:gd name="T44" fmla="*/ 107209 w 454"/>
                  <a:gd name="T45" fmla="*/ 277816 h 403"/>
                  <a:gd name="T46" fmla="*/ 70451 w 454"/>
                  <a:gd name="T47" fmla="*/ 229703 h 403"/>
                  <a:gd name="T48" fmla="*/ 38289 w 454"/>
                  <a:gd name="T49" fmla="*/ 204870 h 403"/>
                  <a:gd name="T50" fmla="*/ 18379 w 454"/>
                  <a:gd name="T51" fmla="*/ 223495 h 403"/>
                  <a:gd name="T52" fmla="*/ 38289 w 454"/>
                  <a:gd name="T53" fmla="*/ 325930 h 403"/>
                  <a:gd name="T54" fmla="*/ 18379 w 454"/>
                  <a:gd name="T55" fmla="*/ 363179 h 403"/>
                  <a:gd name="T56" fmla="*/ 0 w 454"/>
                  <a:gd name="T57" fmla="*/ 411292 h 403"/>
                  <a:gd name="T58" fmla="*/ 52073 w 454"/>
                  <a:gd name="T59" fmla="*/ 446990 h 403"/>
                  <a:gd name="T60" fmla="*/ 82704 w 454"/>
                  <a:gd name="T61" fmla="*/ 446990 h 403"/>
                  <a:gd name="T62" fmla="*/ 119461 w 454"/>
                  <a:gd name="T63" fmla="*/ 496655 h 403"/>
                  <a:gd name="T64" fmla="*/ 147029 w 454"/>
                  <a:gd name="T65" fmla="*/ 484239 h 403"/>
                  <a:gd name="T66" fmla="*/ 191444 w 454"/>
                  <a:gd name="T67" fmla="*/ 436125 h 403"/>
                  <a:gd name="T68" fmla="*/ 231264 w 454"/>
                  <a:gd name="T69" fmla="*/ 363179 h 403"/>
                  <a:gd name="T70" fmla="*/ 307842 w 454"/>
                  <a:gd name="T71" fmla="*/ 350763 h 403"/>
                  <a:gd name="T72" fmla="*/ 353789 w 454"/>
                  <a:gd name="T73" fmla="*/ 394220 h 403"/>
                  <a:gd name="T74" fmla="*/ 320095 w 454"/>
                  <a:gd name="T75" fmla="*/ 459406 h 403"/>
                  <a:gd name="T76" fmla="*/ 275680 w 454"/>
                  <a:gd name="T77" fmla="*/ 526144 h 403"/>
                  <a:gd name="T78" fmla="*/ 312437 w 454"/>
                  <a:gd name="T79" fmla="*/ 549425 h 403"/>
                  <a:gd name="T80" fmla="*/ 312437 w 454"/>
                  <a:gd name="T81" fmla="*/ 586674 h 403"/>
                  <a:gd name="T82" fmla="*/ 281806 w 454"/>
                  <a:gd name="T83" fmla="*/ 609955 h 403"/>
                  <a:gd name="T84" fmla="*/ 287932 w 454"/>
                  <a:gd name="T85" fmla="*/ 623923 h 403"/>
                  <a:gd name="T86" fmla="*/ 338473 w 454"/>
                  <a:gd name="T87" fmla="*/ 599090 h 403"/>
                  <a:gd name="T88" fmla="*/ 416582 w 454"/>
                  <a:gd name="T89" fmla="*/ 502863 h 403"/>
                  <a:gd name="T90" fmla="*/ 531449 w 454"/>
                  <a:gd name="T91" fmla="*/ 442333 h 403"/>
                  <a:gd name="T92" fmla="*/ 569738 w 454"/>
                  <a:gd name="T93" fmla="*/ 436125 h 4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4" h="403">
                    <a:moveTo>
                      <a:pt x="372" y="281"/>
                    </a:moveTo>
                    <a:lnTo>
                      <a:pt x="424" y="215"/>
                    </a:lnTo>
                    <a:lnTo>
                      <a:pt x="453" y="183"/>
                    </a:lnTo>
                    <a:lnTo>
                      <a:pt x="448" y="152"/>
                    </a:lnTo>
                    <a:lnTo>
                      <a:pt x="414" y="117"/>
                    </a:lnTo>
                    <a:lnTo>
                      <a:pt x="410" y="90"/>
                    </a:lnTo>
                    <a:lnTo>
                      <a:pt x="351" y="15"/>
                    </a:lnTo>
                    <a:lnTo>
                      <a:pt x="351" y="23"/>
                    </a:lnTo>
                    <a:lnTo>
                      <a:pt x="339" y="35"/>
                    </a:lnTo>
                    <a:lnTo>
                      <a:pt x="314" y="8"/>
                    </a:lnTo>
                    <a:lnTo>
                      <a:pt x="280" y="0"/>
                    </a:lnTo>
                    <a:lnTo>
                      <a:pt x="280" y="8"/>
                    </a:lnTo>
                    <a:lnTo>
                      <a:pt x="280" y="23"/>
                    </a:lnTo>
                    <a:lnTo>
                      <a:pt x="264" y="35"/>
                    </a:lnTo>
                    <a:lnTo>
                      <a:pt x="235" y="62"/>
                    </a:lnTo>
                    <a:lnTo>
                      <a:pt x="204" y="62"/>
                    </a:lnTo>
                    <a:lnTo>
                      <a:pt x="193" y="81"/>
                    </a:lnTo>
                    <a:lnTo>
                      <a:pt x="180" y="81"/>
                    </a:lnTo>
                    <a:lnTo>
                      <a:pt x="159" y="101"/>
                    </a:lnTo>
                    <a:lnTo>
                      <a:pt x="146" y="101"/>
                    </a:lnTo>
                    <a:lnTo>
                      <a:pt x="121" y="125"/>
                    </a:lnTo>
                    <a:lnTo>
                      <a:pt x="105" y="129"/>
                    </a:lnTo>
                    <a:lnTo>
                      <a:pt x="70" y="179"/>
                    </a:lnTo>
                    <a:lnTo>
                      <a:pt x="46" y="148"/>
                    </a:lnTo>
                    <a:lnTo>
                      <a:pt x="25" y="132"/>
                    </a:lnTo>
                    <a:lnTo>
                      <a:pt x="12" y="144"/>
                    </a:lnTo>
                    <a:lnTo>
                      <a:pt x="25" y="210"/>
                    </a:lnTo>
                    <a:lnTo>
                      <a:pt x="12" y="234"/>
                    </a:lnTo>
                    <a:lnTo>
                      <a:pt x="0" y="265"/>
                    </a:lnTo>
                    <a:lnTo>
                      <a:pt x="34" y="288"/>
                    </a:lnTo>
                    <a:lnTo>
                      <a:pt x="54" y="288"/>
                    </a:lnTo>
                    <a:lnTo>
                      <a:pt x="78" y="320"/>
                    </a:lnTo>
                    <a:lnTo>
                      <a:pt x="96" y="312"/>
                    </a:lnTo>
                    <a:lnTo>
                      <a:pt x="125" y="281"/>
                    </a:lnTo>
                    <a:lnTo>
                      <a:pt x="151" y="234"/>
                    </a:lnTo>
                    <a:lnTo>
                      <a:pt x="201" y="226"/>
                    </a:lnTo>
                    <a:lnTo>
                      <a:pt x="231" y="254"/>
                    </a:lnTo>
                    <a:lnTo>
                      <a:pt x="209" y="296"/>
                    </a:lnTo>
                    <a:lnTo>
                      <a:pt x="180" y="339"/>
                    </a:lnTo>
                    <a:lnTo>
                      <a:pt x="204" y="354"/>
                    </a:lnTo>
                    <a:lnTo>
                      <a:pt x="204" y="378"/>
                    </a:lnTo>
                    <a:lnTo>
                      <a:pt x="184" y="393"/>
                    </a:lnTo>
                    <a:lnTo>
                      <a:pt x="188" y="402"/>
                    </a:lnTo>
                    <a:lnTo>
                      <a:pt x="221" y="386"/>
                    </a:lnTo>
                    <a:lnTo>
                      <a:pt x="272" y="324"/>
                    </a:lnTo>
                    <a:lnTo>
                      <a:pt x="347" y="285"/>
                    </a:lnTo>
                    <a:lnTo>
                      <a:pt x="372" y="281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未知"/>
              <p:cNvSpPr/>
              <p:nvPr/>
            </p:nvSpPr>
            <p:spPr bwMode="auto">
              <a:xfrm>
                <a:off x="5636460" y="2597801"/>
                <a:ext cx="961995" cy="623006"/>
              </a:xfrm>
              <a:custGeom>
                <a:avLst/>
                <a:gdLst>
                  <a:gd name="T0" fmla="*/ 966327 w 651"/>
                  <a:gd name="T1" fmla="*/ 177495 h 416"/>
                  <a:gd name="T2" fmla="*/ 886440 w 651"/>
                  <a:gd name="T3" fmla="*/ 165039 h 416"/>
                  <a:gd name="T4" fmla="*/ 855714 w 651"/>
                  <a:gd name="T5" fmla="*/ 158811 h 416"/>
                  <a:gd name="T6" fmla="*/ 785044 w 651"/>
                  <a:gd name="T7" fmla="*/ 196178 h 416"/>
                  <a:gd name="T8" fmla="*/ 752782 w 651"/>
                  <a:gd name="T9" fmla="*/ 213305 h 416"/>
                  <a:gd name="T10" fmla="*/ 694403 w 651"/>
                  <a:gd name="T11" fmla="*/ 171267 h 416"/>
                  <a:gd name="T12" fmla="*/ 642169 w 651"/>
                  <a:gd name="T13" fmla="*/ 129229 h 416"/>
                  <a:gd name="T14" fmla="*/ 636024 w 651"/>
                  <a:gd name="T15" fmla="*/ 189950 h 416"/>
                  <a:gd name="T16" fmla="*/ 579181 w 651"/>
                  <a:gd name="T17" fmla="*/ 129229 h 416"/>
                  <a:gd name="T18" fmla="*/ 526948 w 651"/>
                  <a:gd name="T19" fmla="*/ 85633 h 416"/>
                  <a:gd name="T20" fmla="*/ 430161 w 651"/>
                  <a:gd name="T21" fmla="*/ 85633 h 416"/>
                  <a:gd name="T22" fmla="*/ 371782 w 651"/>
                  <a:gd name="T23" fmla="*/ 49823 h 416"/>
                  <a:gd name="T24" fmla="*/ 301113 w 651"/>
                  <a:gd name="T25" fmla="*/ 74735 h 416"/>
                  <a:gd name="T26" fmla="*/ 224298 w 651"/>
                  <a:gd name="T27" fmla="*/ 56051 h 416"/>
                  <a:gd name="T28" fmla="*/ 119831 w 651"/>
                  <a:gd name="T29" fmla="*/ 14013 h 416"/>
                  <a:gd name="T30" fmla="*/ 89105 w 651"/>
                  <a:gd name="T31" fmla="*/ 79406 h 416"/>
                  <a:gd name="T32" fmla="*/ 0 w 651"/>
                  <a:gd name="T33" fmla="*/ 85633 h 416"/>
                  <a:gd name="T34" fmla="*/ 43016 w 651"/>
                  <a:gd name="T35" fmla="*/ 129229 h 416"/>
                  <a:gd name="T36" fmla="*/ 50698 w 651"/>
                  <a:gd name="T37" fmla="*/ 213305 h 416"/>
                  <a:gd name="T38" fmla="*/ 81423 w 651"/>
                  <a:gd name="T39" fmla="*/ 280255 h 416"/>
                  <a:gd name="T40" fmla="*/ 161310 w 651"/>
                  <a:gd name="T41" fmla="*/ 231989 h 416"/>
                  <a:gd name="T42" fmla="*/ 224298 w 651"/>
                  <a:gd name="T43" fmla="*/ 353432 h 416"/>
                  <a:gd name="T44" fmla="*/ 262706 w 651"/>
                  <a:gd name="T45" fmla="*/ 359660 h 416"/>
                  <a:gd name="T46" fmla="*/ 354883 w 651"/>
                  <a:gd name="T47" fmla="*/ 414154 h 416"/>
                  <a:gd name="T48" fmla="*/ 371782 w 651"/>
                  <a:gd name="T49" fmla="*/ 384572 h 416"/>
                  <a:gd name="T50" fmla="*/ 468569 w 651"/>
                  <a:gd name="T51" fmla="*/ 543383 h 416"/>
                  <a:gd name="T52" fmla="*/ 526948 w 651"/>
                  <a:gd name="T53" fmla="*/ 646143 h 416"/>
                  <a:gd name="T54" fmla="*/ 611444 w 651"/>
                  <a:gd name="T55" fmla="*/ 512244 h 416"/>
                  <a:gd name="T56" fmla="*/ 669823 w 651"/>
                  <a:gd name="T57" fmla="*/ 524699 h 416"/>
                  <a:gd name="T58" fmla="*/ 765073 w 651"/>
                  <a:gd name="T59" fmla="*/ 501345 h 416"/>
                  <a:gd name="T60" fmla="*/ 738956 w 651"/>
                  <a:gd name="T61" fmla="*/ 439066 h 416"/>
                  <a:gd name="T62" fmla="*/ 835742 w 651"/>
                  <a:gd name="T63" fmla="*/ 365888 h 416"/>
                  <a:gd name="T64" fmla="*/ 874149 w 651"/>
                  <a:gd name="T65" fmla="*/ 305166 h 416"/>
                  <a:gd name="T66" fmla="*/ 901802 w 651"/>
                  <a:gd name="T67" fmla="*/ 261571 h 416"/>
                  <a:gd name="T68" fmla="*/ 938673 w 651"/>
                  <a:gd name="T69" fmla="*/ 298938 h 416"/>
                  <a:gd name="T70" fmla="*/ 998589 w 651"/>
                  <a:gd name="T71" fmla="*/ 196178 h 4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51" h="416">
                    <a:moveTo>
                      <a:pt x="645" y="114"/>
                    </a:moveTo>
                    <a:lnTo>
                      <a:pt x="629" y="114"/>
                    </a:lnTo>
                    <a:lnTo>
                      <a:pt x="607" y="114"/>
                    </a:lnTo>
                    <a:lnTo>
                      <a:pt x="577" y="106"/>
                    </a:lnTo>
                    <a:lnTo>
                      <a:pt x="569" y="90"/>
                    </a:lnTo>
                    <a:lnTo>
                      <a:pt x="557" y="102"/>
                    </a:lnTo>
                    <a:lnTo>
                      <a:pt x="544" y="95"/>
                    </a:lnTo>
                    <a:lnTo>
                      <a:pt x="511" y="126"/>
                    </a:lnTo>
                    <a:lnTo>
                      <a:pt x="506" y="137"/>
                    </a:lnTo>
                    <a:lnTo>
                      <a:pt x="490" y="137"/>
                    </a:lnTo>
                    <a:lnTo>
                      <a:pt x="472" y="117"/>
                    </a:lnTo>
                    <a:lnTo>
                      <a:pt x="452" y="110"/>
                    </a:lnTo>
                    <a:lnTo>
                      <a:pt x="431" y="71"/>
                    </a:lnTo>
                    <a:lnTo>
                      <a:pt x="418" y="83"/>
                    </a:lnTo>
                    <a:lnTo>
                      <a:pt x="423" y="114"/>
                    </a:lnTo>
                    <a:lnTo>
                      <a:pt x="414" y="122"/>
                    </a:lnTo>
                    <a:lnTo>
                      <a:pt x="385" y="95"/>
                    </a:lnTo>
                    <a:lnTo>
                      <a:pt x="377" y="83"/>
                    </a:lnTo>
                    <a:lnTo>
                      <a:pt x="355" y="83"/>
                    </a:lnTo>
                    <a:lnTo>
                      <a:pt x="343" y="55"/>
                    </a:lnTo>
                    <a:lnTo>
                      <a:pt x="318" y="39"/>
                    </a:lnTo>
                    <a:lnTo>
                      <a:pt x="280" y="55"/>
                    </a:lnTo>
                    <a:lnTo>
                      <a:pt x="267" y="51"/>
                    </a:lnTo>
                    <a:lnTo>
                      <a:pt x="242" y="32"/>
                    </a:lnTo>
                    <a:lnTo>
                      <a:pt x="212" y="48"/>
                    </a:lnTo>
                    <a:lnTo>
                      <a:pt x="196" y="48"/>
                    </a:lnTo>
                    <a:lnTo>
                      <a:pt x="176" y="55"/>
                    </a:lnTo>
                    <a:lnTo>
                      <a:pt x="146" y="36"/>
                    </a:lnTo>
                    <a:lnTo>
                      <a:pt x="125" y="0"/>
                    </a:lnTo>
                    <a:lnTo>
                      <a:pt x="78" y="9"/>
                    </a:lnTo>
                    <a:lnTo>
                      <a:pt x="62" y="28"/>
                    </a:lnTo>
                    <a:lnTo>
                      <a:pt x="58" y="51"/>
                    </a:lnTo>
                    <a:lnTo>
                      <a:pt x="8" y="39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28" y="83"/>
                    </a:lnTo>
                    <a:lnTo>
                      <a:pt x="28" y="110"/>
                    </a:lnTo>
                    <a:lnTo>
                      <a:pt x="33" y="137"/>
                    </a:lnTo>
                    <a:lnTo>
                      <a:pt x="50" y="156"/>
                    </a:lnTo>
                    <a:lnTo>
                      <a:pt x="53" y="180"/>
                    </a:lnTo>
                    <a:lnTo>
                      <a:pt x="66" y="188"/>
                    </a:lnTo>
                    <a:lnTo>
                      <a:pt x="105" y="149"/>
                    </a:lnTo>
                    <a:lnTo>
                      <a:pt x="146" y="200"/>
                    </a:lnTo>
                    <a:lnTo>
                      <a:pt x="146" y="227"/>
                    </a:lnTo>
                    <a:lnTo>
                      <a:pt x="171" y="239"/>
                    </a:lnTo>
                    <a:lnTo>
                      <a:pt x="171" y="231"/>
                    </a:lnTo>
                    <a:lnTo>
                      <a:pt x="204" y="239"/>
                    </a:lnTo>
                    <a:lnTo>
                      <a:pt x="231" y="266"/>
                    </a:lnTo>
                    <a:lnTo>
                      <a:pt x="242" y="254"/>
                    </a:lnTo>
                    <a:lnTo>
                      <a:pt x="242" y="247"/>
                    </a:lnTo>
                    <a:lnTo>
                      <a:pt x="302" y="322"/>
                    </a:lnTo>
                    <a:lnTo>
                      <a:pt x="305" y="349"/>
                    </a:lnTo>
                    <a:lnTo>
                      <a:pt x="338" y="383"/>
                    </a:lnTo>
                    <a:lnTo>
                      <a:pt x="343" y="415"/>
                    </a:lnTo>
                    <a:lnTo>
                      <a:pt x="373" y="395"/>
                    </a:lnTo>
                    <a:lnTo>
                      <a:pt x="398" y="329"/>
                    </a:lnTo>
                    <a:lnTo>
                      <a:pt x="409" y="325"/>
                    </a:lnTo>
                    <a:lnTo>
                      <a:pt x="436" y="337"/>
                    </a:lnTo>
                    <a:lnTo>
                      <a:pt x="481" y="332"/>
                    </a:lnTo>
                    <a:lnTo>
                      <a:pt x="498" y="322"/>
                    </a:lnTo>
                    <a:lnTo>
                      <a:pt x="477" y="290"/>
                    </a:lnTo>
                    <a:lnTo>
                      <a:pt x="481" y="282"/>
                    </a:lnTo>
                    <a:lnTo>
                      <a:pt x="527" y="266"/>
                    </a:lnTo>
                    <a:lnTo>
                      <a:pt x="544" y="235"/>
                    </a:lnTo>
                    <a:lnTo>
                      <a:pt x="566" y="227"/>
                    </a:lnTo>
                    <a:lnTo>
                      <a:pt x="569" y="196"/>
                    </a:lnTo>
                    <a:lnTo>
                      <a:pt x="574" y="173"/>
                    </a:lnTo>
                    <a:lnTo>
                      <a:pt x="587" y="168"/>
                    </a:lnTo>
                    <a:lnTo>
                      <a:pt x="598" y="180"/>
                    </a:lnTo>
                    <a:lnTo>
                      <a:pt x="611" y="192"/>
                    </a:lnTo>
                    <a:lnTo>
                      <a:pt x="640" y="153"/>
                    </a:lnTo>
                    <a:lnTo>
                      <a:pt x="650" y="126"/>
                    </a:lnTo>
                    <a:lnTo>
                      <a:pt x="645" y="114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未知"/>
              <p:cNvSpPr/>
              <p:nvPr/>
            </p:nvSpPr>
            <p:spPr bwMode="auto">
              <a:xfrm>
                <a:off x="4587429" y="5999904"/>
                <a:ext cx="235154" cy="207668"/>
              </a:xfrm>
              <a:custGeom>
                <a:avLst/>
                <a:gdLst>
                  <a:gd name="T0" fmla="*/ 95899 w 181"/>
                  <a:gd name="T1" fmla="*/ 215900 h 152"/>
                  <a:gd name="T2" fmla="*/ 13507 w 181"/>
                  <a:gd name="T3" fmla="*/ 191753 h 152"/>
                  <a:gd name="T4" fmla="*/ 6753 w 181"/>
                  <a:gd name="T5" fmla="*/ 156243 h 152"/>
                  <a:gd name="T6" fmla="*/ 0 w 181"/>
                  <a:gd name="T7" fmla="*/ 149141 h 152"/>
                  <a:gd name="T8" fmla="*/ 0 w 181"/>
                  <a:gd name="T9" fmla="*/ 140619 h 152"/>
                  <a:gd name="T10" fmla="*/ 0 w 181"/>
                  <a:gd name="T11" fmla="*/ 130676 h 152"/>
                  <a:gd name="T12" fmla="*/ 0 w 181"/>
                  <a:gd name="T13" fmla="*/ 120734 h 152"/>
                  <a:gd name="T14" fmla="*/ 0 w 181"/>
                  <a:gd name="T15" fmla="*/ 113632 h 152"/>
                  <a:gd name="T16" fmla="*/ 0 w 181"/>
                  <a:gd name="T17" fmla="*/ 105109 h 152"/>
                  <a:gd name="T18" fmla="*/ 44573 w 181"/>
                  <a:gd name="T19" fmla="*/ 61077 h 152"/>
                  <a:gd name="T20" fmla="*/ 59430 w 181"/>
                  <a:gd name="T21" fmla="*/ 44032 h 152"/>
                  <a:gd name="T22" fmla="*/ 67535 w 181"/>
                  <a:gd name="T23" fmla="*/ 44032 h 152"/>
                  <a:gd name="T24" fmla="*/ 74288 w 181"/>
                  <a:gd name="T25" fmla="*/ 35510 h 152"/>
                  <a:gd name="T26" fmla="*/ 81041 w 181"/>
                  <a:gd name="T27" fmla="*/ 35510 h 152"/>
                  <a:gd name="T28" fmla="*/ 89146 w 181"/>
                  <a:gd name="T29" fmla="*/ 35510 h 152"/>
                  <a:gd name="T30" fmla="*/ 95899 w 181"/>
                  <a:gd name="T31" fmla="*/ 28408 h 152"/>
                  <a:gd name="T32" fmla="*/ 102652 w 181"/>
                  <a:gd name="T33" fmla="*/ 28408 h 152"/>
                  <a:gd name="T34" fmla="*/ 112107 w 181"/>
                  <a:gd name="T35" fmla="*/ 28408 h 152"/>
                  <a:gd name="T36" fmla="*/ 118861 w 181"/>
                  <a:gd name="T37" fmla="*/ 28408 h 152"/>
                  <a:gd name="T38" fmla="*/ 126965 w 181"/>
                  <a:gd name="T39" fmla="*/ 28408 h 152"/>
                  <a:gd name="T40" fmla="*/ 126965 w 181"/>
                  <a:gd name="T41" fmla="*/ 18465 h 152"/>
                  <a:gd name="T42" fmla="*/ 133718 w 181"/>
                  <a:gd name="T43" fmla="*/ 18465 h 152"/>
                  <a:gd name="T44" fmla="*/ 140472 w 181"/>
                  <a:gd name="T45" fmla="*/ 18465 h 152"/>
                  <a:gd name="T46" fmla="*/ 147225 w 181"/>
                  <a:gd name="T47" fmla="*/ 18465 h 152"/>
                  <a:gd name="T48" fmla="*/ 156680 w 181"/>
                  <a:gd name="T49" fmla="*/ 18465 h 152"/>
                  <a:gd name="T50" fmla="*/ 163434 w 181"/>
                  <a:gd name="T51" fmla="*/ 18465 h 152"/>
                  <a:gd name="T52" fmla="*/ 170187 w 181"/>
                  <a:gd name="T53" fmla="*/ 18465 h 152"/>
                  <a:gd name="T54" fmla="*/ 176940 w 181"/>
                  <a:gd name="T55" fmla="*/ 18465 h 152"/>
                  <a:gd name="T56" fmla="*/ 183694 w 181"/>
                  <a:gd name="T57" fmla="*/ 18465 h 152"/>
                  <a:gd name="T58" fmla="*/ 191798 w 181"/>
                  <a:gd name="T59" fmla="*/ 18465 h 152"/>
                  <a:gd name="T60" fmla="*/ 208006 w 181"/>
                  <a:gd name="T61" fmla="*/ 8522 h 152"/>
                  <a:gd name="T62" fmla="*/ 222864 w 181"/>
                  <a:gd name="T63" fmla="*/ 0 h 152"/>
                  <a:gd name="T64" fmla="*/ 236371 w 181"/>
                  <a:gd name="T65" fmla="*/ 18465 h 152"/>
                  <a:gd name="T66" fmla="*/ 244475 w 181"/>
                  <a:gd name="T67" fmla="*/ 35510 h 152"/>
                  <a:gd name="T68" fmla="*/ 236371 w 181"/>
                  <a:gd name="T69" fmla="*/ 44032 h 152"/>
                  <a:gd name="T70" fmla="*/ 236371 w 181"/>
                  <a:gd name="T71" fmla="*/ 52555 h 152"/>
                  <a:gd name="T72" fmla="*/ 229617 w 181"/>
                  <a:gd name="T73" fmla="*/ 61077 h 152"/>
                  <a:gd name="T74" fmla="*/ 222864 w 181"/>
                  <a:gd name="T75" fmla="*/ 69599 h 152"/>
                  <a:gd name="T76" fmla="*/ 214760 w 181"/>
                  <a:gd name="T77" fmla="*/ 79542 h 152"/>
                  <a:gd name="T78" fmla="*/ 214760 w 181"/>
                  <a:gd name="T79" fmla="*/ 88064 h 152"/>
                  <a:gd name="T80" fmla="*/ 208006 w 181"/>
                  <a:gd name="T81" fmla="*/ 95166 h 152"/>
                  <a:gd name="T82" fmla="*/ 201253 w 181"/>
                  <a:gd name="T83" fmla="*/ 105109 h 152"/>
                  <a:gd name="T84" fmla="*/ 201253 w 181"/>
                  <a:gd name="T85" fmla="*/ 113632 h 152"/>
                  <a:gd name="T86" fmla="*/ 201253 w 181"/>
                  <a:gd name="T87" fmla="*/ 120734 h 152"/>
                  <a:gd name="T88" fmla="*/ 191798 w 181"/>
                  <a:gd name="T89" fmla="*/ 130676 h 152"/>
                  <a:gd name="T90" fmla="*/ 191798 w 181"/>
                  <a:gd name="T91" fmla="*/ 140619 h 152"/>
                  <a:gd name="T92" fmla="*/ 201253 w 181"/>
                  <a:gd name="T93" fmla="*/ 149141 h 152"/>
                  <a:gd name="T94" fmla="*/ 163434 w 181"/>
                  <a:gd name="T95" fmla="*/ 173288 h 152"/>
                  <a:gd name="T96" fmla="*/ 118861 w 181"/>
                  <a:gd name="T97" fmla="*/ 208798 h 152"/>
                  <a:gd name="T98" fmla="*/ 118861 w 181"/>
                  <a:gd name="T99" fmla="*/ 215900 h 152"/>
                  <a:gd name="T100" fmla="*/ 112107 w 181"/>
                  <a:gd name="T101" fmla="*/ 215900 h 152"/>
                  <a:gd name="T102" fmla="*/ 102652 w 181"/>
                  <a:gd name="T103" fmla="*/ 215900 h 152"/>
                  <a:gd name="T104" fmla="*/ 95899 w 181"/>
                  <a:gd name="T105" fmla="*/ 215900 h 1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1" h="152">
                    <a:moveTo>
                      <a:pt x="71" y="152"/>
                    </a:moveTo>
                    <a:lnTo>
                      <a:pt x="10" y="135"/>
                    </a:lnTo>
                    <a:lnTo>
                      <a:pt x="5" y="110"/>
                    </a:lnTo>
                    <a:lnTo>
                      <a:pt x="0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85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33" y="43"/>
                    </a:lnTo>
                    <a:lnTo>
                      <a:pt x="44" y="31"/>
                    </a:lnTo>
                    <a:lnTo>
                      <a:pt x="50" y="31"/>
                    </a:lnTo>
                    <a:lnTo>
                      <a:pt x="55" y="25"/>
                    </a:lnTo>
                    <a:lnTo>
                      <a:pt x="60" y="25"/>
                    </a:lnTo>
                    <a:lnTo>
                      <a:pt x="66" y="25"/>
                    </a:lnTo>
                    <a:lnTo>
                      <a:pt x="71" y="20"/>
                    </a:lnTo>
                    <a:lnTo>
                      <a:pt x="76" y="20"/>
                    </a:lnTo>
                    <a:lnTo>
                      <a:pt x="83" y="20"/>
                    </a:lnTo>
                    <a:lnTo>
                      <a:pt x="88" y="20"/>
                    </a:lnTo>
                    <a:lnTo>
                      <a:pt x="94" y="20"/>
                    </a:lnTo>
                    <a:lnTo>
                      <a:pt x="94" y="13"/>
                    </a:lnTo>
                    <a:lnTo>
                      <a:pt x="99" y="13"/>
                    </a:lnTo>
                    <a:lnTo>
                      <a:pt x="104" y="13"/>
                    </a:lnTo>
                    <a:lnTo>
                      <a:pt x="109" y="13"/>
                    </a:lnTo>
                    <a:lnTo>
                      <a:pt x="116" y="13"/>
                    </a:lnTo>
                    <a:lnTo>
                      <a:pt x="121" y="13"/>
                    </a:lnTo>
                    <a:lnTo>
                      <a:pt x="126" y="13"/>
                    </a:lnTo>
                    <a:lnTo>
                      <a:pt x="131" y="13"/>
                    </a:lnTo>
                    <a:lnTo>
                      <a:pt x="136" y="13"/>
                    </a:lnTo>
                    <a:lnTo>
                      <a:pt x="142" y="13"/>
                    </a:lnTo>
                    <a:lnTo>
                      <a:pt x="154" y="6"/>
                    </a:lnTo>
                    <a:lnTo>
                      <a:pt x="165" y="0"/>
                    </a:lnTo>
                    <a:lnTo>
                      <a:pt x="175" y="13"/>
                    </a:lnTo>
                    <a:lnTo>
                      <a:pt x="181" y="25"/>
                    </a:lnTo>
                    <a:lnTo>
                      <a:pt x="175" y="31"/>
                    </a:lnTo>
                    <a:lnTo>
                      <a:pt x="175" y="37"/>
                    </a:lnTo>
                    <a:lnTo>
                      <a:pt x="170" y="43"/>
                    </a:lnTo>
                    <a:lnTo>
                      <a:pt x="165" y="49"/>
                    </a:lnTo>
                    <a:lnTo>
                      <a:pt x="159" y="56"/>
                    </a:lnTo>
                    <a:lnTo>
                      <a:pt x="159" y="62"/>
                    </a:lnTo>
                    <a:lnTo>
                      <a:pt x="154" y="67"/>
                    </a:lnTo>
                    <a:lnTo>
                      <a:pt x="149" y="74"/>
                    </a:lnTo>
                    <a:lnTo>
                      <a:pt x="149" y="80"/>
                    </a:lnTo>
                    <a:lnTo>
                      <a:pt x="149" y="85"/>
                    </a:lnTo>
                    <a:lnTo>
                      <a:pt x="142" y="92"/>
                    </a:lnTo>
                    <a:lnTo>
                      <a:pt x="142" y="99"/>
                    </a:lnTo>
                    <a:lnTo>
                      <a:pt x="149" y="105"/>
                    </a:lnTo>
                    <a:lnTo>
                      <a:pt x="121" y="122"/>
                    </a:lnTo>
                    <a:lnTo>
                      <a:pt x="88" y="147"/>
                    </a:lnTo>
                    <a:lnTo>
                      <a:pt x="88" y="152"/>
                    </a:lnTo>
                    <a:lnTo>
                      <a:pt x="83" y="152"/>
                    </a:lnTo>
                    <a:lnTo>
                      <a:pt x="76" y="152"/>
                    </a:lnTo>
                    <a:lnTo>
                      <a:pt x="71" y="152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未知"/>
              <p:cNvSpPr/>
              <p:nvPr/>
            </p:nvSpPr>
            <p:spPr bwMode="auto">
              <a:xfrm>
                <a:off x="5254717" y="5645645"/>
                <a:ext cx="93145" cy="64133"/>
              </a:xfrm>
              <a:custGeom>
                <a:avLst/>
                <a:gdLst>
                  <a:gd name="T0" fmla="*/ 6052 w 64"/>
                  <a:gd name="T1" fmla="*/ 17888 h 41"/>
                  <a:gd name="T2" fmla="*/ 42367 w 64"/>
                  <a:gd name="T3" fmla="*/ 26020 h 41"/>
                  <a:gd name="T4" fmla="*/ 75655 w 64"/>
                  <a:gd name="T5" fmla="*/ 0 h 41"/>
                  <a:gd name="T6" fmla="*/ 95325 w 64"/>
                  <a:gd name="T7" fmla="*/ 45534 h 41"/>
                  <a:gd name="T8" fmla="*/ 55984 w 64"/>
                  <a:gd name="T9" fmla="*/ 65049 h 41"/>
                  <a:gd name="T10" fmla="*/ 6052 w 64"/>
                  <a:gd name="T11" fmla="*/ 65049 h 41"/>
                  <a:gd name="T12" fmla="*/ 0 w 64"/>
                  <a:gd name="T13" fmla="*/ 26020 h 41"/>
                  <a:gd name="T14" fmla="*/ 6052 w 64"/>
                  <a:gd name="T15" fmla="*/ 17888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41">
                    <a:moveTo>
                      <a:pt x="4" y="11"/>
                    </a:moveTo>
                    <a:lnTo>
                      <a:pt x="28" y="16"/>
                    </a:lnTo>
                    <a:lnTo>
                      <a:pt x="50" y="0"/>
                    </a:lnTo>
                    <a:lnTo>
                      <a:pt x="63" y="28"/>
                    </a:lnTo>
                    <a:lnTo>
                      <a:pt x="37" y="40"/>
                    </a:lnTo>
                    <a:lnTo>
                      <a:pt x="4" y="40"/>
                    </a:lnTo>
                    <a:lnTo>
                      <a:pt x="0" y="16"/>
                    </a:lnTo>
                    <a:lnTo>
                      <a:pt x="4" y="11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未知"/>
              <p:cNvSpPr/>
              <p:nvPr/>
            </p:nvSpPr>
            <p:spPr bwMode="auto">
              <a:xfrm>
                <a:off x="5254717" y="5645645"/>
                <a:ext cx="93145" cy="64133"/>
              </a:xfrm>
              <a:custGeom>
                <a:avLst/>
                <a:gdLst>
                  <a:gd name="T0" fmla="*/ 6052 w 64"/>
                  <a:gd name="T1" fmla="*/ 17888 h 41"/>
                  <a:gd name="T2" fmla="*/ 42367 w 64"/>
                  <a:gd name="T3" fmla="*/ 26020 h 41"/>
                  <a:gd name="T4" fmla="*/ 75655 w 64"/>
                  <a:gd name="T5" fmla="*/ 0 h 41"/>
                  <a:gd name="T6" fmla="*/ 95325 w 64"/>
                  <a:gd name="T7" fmla="*/ 45534 h 41"/>
                  <a:gd name="T8" fmla="*/ 55984 w 64"/>
                  <a:gd name="T9" fmla="*/ 65049 h 41"/>
                  <a:gd name="T10" fmla="*/ 6052 w 64"/>
                  <a:gd name="T11" fmla="*/ 65049 h 41"/>
                  <a:gd name="T12" fmla="*/ 0 w 64"/>
                  <a:gd name="T13" fmla="*/ 26020 h 41"/>
                  <a:gd name="T14" fmla="*/ 6052 w 64"/>
                  <a:gd name="T15" fmla="*/ 17888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41">
                    <a:moveTo>
                      <a:pt x="4" y="11"/>
                    </a:moveTo>
                    <a:lnTo>
                      <a:pt x="28" y="16"/>
                    </a:lnTo>
                    <a:lnTo>
                      <a:pt x="50" y="0"/>
                    </a:lnTo>
                    <a:lnTo>
                      <a:pt x="63" y="28"/>
                    </a:lnTo>
                    <a:lnTo>
                      <a:pt x="37" y="40"/>
                    </a:lnTo>
                    <a:lnTo>
                      <a:pt x="4" y="40"/>
                    </a:lnTo>
                    <a:lnTo>
                      <a:pt x="0" y="16"/>
                    </a:lnTo>
                    <a:lnTo>
                      <a:pt x="4" y="11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未知"/>
              <p:cNvSpPr/>
              <p:nvPr/>
            </p:nvSpPr>
            <p:spPr bwMode="auto">
              <a:xfrm>
                <a:off x="4758450" y="5285279"/>
                <a:ext cx="879537" cy="694774"/>
              </a:xfrm>
              <a:custGeom>
                <a:avLst/>
                <a:gdLst>
                  <a:gd name="T0" fmla="*/ 263445 w 597"/>
                  <a:gd name="T1" fmla="*/ 109816 h 467"/>
                  <a:gd name="T2" fmla="*/ 275698 w 597"/>
                  <a:gd name="T3" fmla="*/ 60322 h 467"/>
                  <a:gd name="T4" fmla="*/ 359940 w 597"/>
                  <a:gd name="T5" fmla="*/ 85069 h 467"/>
                  <a:gd name="T6" fmla="*/ 359940 w 597"/>
                  <a:gd name="T7" fmla="*/ 49495 h 467"/>
                  <a:gd name="T8" fmla="*/ 398231 w 597"/>
                  <a:gd name="T9" fmla="*/ 6187 h 467"/>
                  <a:gd name="T10" fmla="*/ 488599 w 597"/>
                  <a:gd name="T11" fmla="*/ 0 h 467"/>
                  <a:gd name="T12" fmla="*/ 572840 w 597"/>
                  <a:gd name="T13" fmla="*/ 13920 h 467"/>
                  <a:gd name="T14" fmla="*/ 565182 w 597"/>
                  <a:gd name="T15" fmla="*/ 55682 h 467"/>
                  <a:gd name="T16" fmla="*/ 531485 w 597"/>
                  <a:gd name="T17" fmla="*/ 109816 h 467"/>
                  <a:gd name="T18" fmla="*/ 673930 w 597"/>
                  <a:gd name="T19" fmla="*/ 74242 h 467"/>
                  <a:gd name="T20" fmla="*/ 732133 w 597"/>
                  <a:gd name="T21" fmla="*/ 85069 h 467"/>
                  <a:gd name="T22" fmla="*/ 724474 w 597"/>
                  <a:gd name="T23" fmla="*/ 43308 h 467"/>
                  <a:gd name="T24" fmla="*/ 816374 w 597"/>
                  <a:gd name="T25" fmla="*/ 74242 h 467"/>
                  <a:gd name="T26" fmla="*/ 873045 w 597"/>
                  <a:gd name="T27" fmla="*/ 109816 h 467"/>
                  <a:gd name="T28" fmla="*/ 885298 w 597"/>
                  <a:gd name="T29" fmla="*/ 199525 h 467"/>
                  <a:gd name="T30" fmla="*/ 847007 w 597"/>
                  <a:gd name="T31" fmla="*/ 249020 h 467"/>
                  <a:gd name="T32" fmla="*/ 764297 w 597"/>
                  <a:gd name="T33" fmla="*/ 309342 h 467"/>
                  <a:gd name="T34" fmla="*/ 724474 w 597"/>
                  <a:gd name="T35" fmla="*/ 320169 h 467"/>
                  <a:gd name="T36" fmla="*/ 706094 w 597"/>
                  <a:gd name="T37" fmla="*/ 332542 h 467"/>
                  <a:gd name="T38" fmla="*/ 640233 w 597"/>
                  <a:gd name="T39" fmla="*/ 351103 h 467"/>
                  <a:gd name="T40" fmla="*/ 591220 w 597"/>
                  <a:gd name="T41" fmla="*/ 357290 h 467"/>
                  <a:gd name="T42" fmla="*/ 468687 w 597"/>
                  <a:gd name="T43" fmla="*/ 338729 h 467"/>
                  <a:gd name="T44" fmla="*/ 488599 w 597"/>
                  <a:gd name="T45" fmla="*/ 423798 h 467"/>
                  <a:gd name="T46" fmla="*/ 410484 w 597"/>
                  <a:gd name="T47" fmla="*/ 479480 h 467"/>
                  <a:gd name="T48" fmla="*/ 326243 w 597"/>
                  <a:gd name="T49" fmla="*/ 502680 h 467"/>
                  <a:gd name="T50" fmla="*/ 237407 w 597"/>
                  <a:gd name="T51" fmla="*/ 539801 h 467"/>
                  <a:gd name="T52" fmla="*/ 90368 w 597"/>
                  <a:gd name="T53" fmla="*/ 600123 h 467"/>
                  <a:gd name="T54" fmla="*/ 110279 w 597"/>
                  <a:gd name="T55" fmla="*/ 696019 h 467"/>
                  <a:gd name="T56" fmla="*/ 38291 w 597"/>
                  <a:gd name="T57" fmla="*/ 714579 h 467"/>
                  <a:gd name="T58" fmla="*/ 6127 w 597"/>
                  <a:gd name="T59" fmla="*/ 587749 h 467"/>
                  <a:gd name="T60" fmla="*/ 38291 w 597"/>
                  <a:gd name="T61" fmla="*/ 513507 h 467"/>
                  <a:gd name="T62" fmla="*/ 78115 w 597"/>
                  <a:gd name="T63" fmla="*/ 484120 h 467"/>
                  <a:gd name="T64" fmla="*/ 122533 w 597"/>
                  <a:gd name="T65" fmla="*/ 417611 h 467"/>
                  <a:gd name="T66" fmla="*/ 186862 w 597"/>
                  <a:gd name="T67" fmla="*/ 296968 h 467"/>
                  <a:gd name="T68" fmla="*/ 243534 w 597"/>
                  <a:gd name="T69" fmla="*/ 207259 h 467"/>
                  <a:gd name="T70" fmla="*/ 243534 w 597"/>
                  <a:gd name="T71" fmla="*/ 120643 h 4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7" h="467">
                    <a:moveTo>
                      <a:pt x="159" y="78"/>
                    </a:moveTo>
                    <a:lnTo>
                      <a:pt x="172" y="71"/>
                    </a:lnTo>
                    <a:lnTo>
                      <a:pt x="172" y="48"/>
                    </a:lnTo>
                    <a:lnTo>
                      <a:pt x="180" y="39"/>
                    </a:lnTo>
                    <a:lnTo>
                      <a:pt x="201" y="39"/>
                    </a:lnTo>
                    <a:lnTo>
                      <a:pt x="235" y="55"/>
                    </a:lnTo>
                    <a:lnTo>
                      <a:pt x="243" y="43"/>
                    </a:lnTo>
                    <a:lnTo>
                      <a:pt x="235" y="32"/>
                    </a:lnTo>
                    <a:lnTo>
                      <a:pt x="235" y="24"/>
                    </a:lnTo>
                    <a:lnTo>
                      <a:pt x="260" y="4"/>
                    </a:lnTo>
                    <a:lnTo>
                      <a:pt x="298" y="16"/>
                    </a:lnTo>
                    <a:lnTo>
                      <a:pt x="319" y="0"/>
                    </a:lnTo>
                    <a:lnTo>
                      <a:pt x="335" y="16"/>
                    </a:lnTo>
                    <a:lnTo>
                      <a:pt x="374" y="9"/>
                    </a:lnTo>
                    <a:lnTo>
                      <a:pt x="382" y="20"/>
                    </a:lnTo>
                    <a:lnTo>
                      <a:pt x="369" y="36"/>
                    </a:lnTo>
                    <a:lnTo>
                      <a:pt x="347" y="63"/>
                    </a:lnTo>
                    <a:lnTo>
                      <a:pt x="347" y="71"/>
                    </a:lnTo>
                    <a:lnTo>
                      <a:pt x="360" y="78"/>
                    </a:lnTo>
                    <a:lnTo>
                      <a:pt x="440" y="48"/>
                    </a:lnTo>
                    <a:lnTo>
                      <a:pt x="470" y="63"/>
                    </a:lnTo>
                    <a:lnTo>
                      <a:pt x="478" y="55"/>
                    </a:lnTo>
                    <a:lnTo>
                      <a:pt x="470" y="39"/>
                    </a:lnTo>
                    <a:lnTo>
                      <a:pt x="473" y="28"/>
                    </a:lnTo>
                    <a:lnTo>
                      <a:pt x="523" y="39"/>
                    </a:lnTo>
                    <a:lnTo>
                      <a:pt x="533" y="48"/>
                    </a:lnTo>
                    <a:lnTo>
                      <a:pt x="549" y="43"/>
                    </a:lnTo>
                    <a:lnTo>
                      <a:pt x="570" y="71"/>
                    </a:lnTo>
                    <a:lnTo>
                      <a:pt x="596" y="122"/>
                    </a:lnTo>
                    <a:lnTo>
                      <a:pt x="578" y="129"/>
                    </a:lnTo>
                    <a:lnTo>
                      <a:pt x="566" y="156"/>
                    </a:lnTo>
                    <a:lnTo>
                      <a:pt x="553" y="161"/>
                    </a:lnTo>
                    <a:lnTo>
                      <a:pt x="541" y="180"/>
                    </a:lnTo>
                    <a:lnTo>
                      <a:pt x="499" y="200"/>
                    </a:lnTo>
                    <a:lnTo>
                      <a:pt x="481" y="192"/>
                    </a:lnTo>
                    <a:lnTo>
                      <a:pt x="473" y="207"/>
                    </a:lnTo>
                    <a:lnTo>
                      <a:pt x="473" y="215"/>
                    </a:lnTo>
                    <a:lnTo>
                      <a:pt x="461" y="215"/>
                    </a:lnTo>
                    <a:lnTo>
                      <a:pt x="440" y="215"/>
                    </a:lnTo>
                    <a:lnTo>
                      <a:pt x="418" y="227"/>
                    </a:lnTo>
                    <a:lnTo>
                      <a:pt x="407" y="219"/>
                    </a:lnTo>
                    <a:lnTo>
                      <a:pt x="386" y="231"/>
                    </a:lnTo>
                    <a:lnTo>
                      <a:pt x="344" y="247"/>
                    </a:lnTo>
                    <a:lnTo>
                      <a:pt x="306" y="219"/>
                    </a:lnTo>
                    <a:lnTo>
                      <a:pt x="306" y="243"/>
                    </a:lnTo>
                    <a:lnTo>
                      <a:pt x="319" y="274"/>
                    </a:lnTo>
                    <a:lnTo>
                      <a:pt x="284" y="286"/>
                    </a:lnTo>
                    <a:lnTo>
                      <a:pt x="268" y="310"/>
                    </a:lnTo>
                    <a:lnTo>
                      <a:pt x="229" y="317"/>
                    </a:lnTo>
                    <a:lnTo>
                      <a:pt x="213" y="325"/>
                    </a:lnTo>
                    <a:lnTo>
                      <a:pt x="177" y="325"/>
                    </a:lnTo>
                    <a:lnTo>
                      <a:pt x="155" y="349"/>
                    </a:lnTo>
                    <a:lnTo>
                      <a:pt x="88" y="368"/>
                    </a:lnTo>
                    <a:lnTo>
                      <a:pt x="59" y="388"/>
                    </a:lnTo>
                    <a:lnTo>
                      <a:pt x="42" y="403"/>
                    </a:lnTo>
                    <a:lnTo>
                      <a:pt x="72" y="450"/>
                    </a:lnTo>
                    <a:lnTo>
                      <a:pt x="51" y="466"/>
                    </a:lnTo>
                    <a:lnTo>
                      <a:pt x="25" y="462"/>
                    </a:lnTo>
                    <a:lnTo>
                      <a:pt x="0" y="415"/>
                    </a:lnTo>
                    <a:lnTo>
                      <a:pt x="4" y="380"/>
                    </a:lnTo>
                    <a:lnTo>
                      <a:pt x="4" y="364"/>
                    </a:lnTo>
                    <a:lnTo>
                      <a:pt x="25" y="332"/>
                    </a:lnTo>
                    <a:lnTo>
                      <a:pt x="51" y="329"/>
                    </a:lnTo>
                    <a:lnTo>
                      <a:pt x="51" y="313"/>
                    </a:lnTo>
                    <a:lnTo>
                      <a:pt x="75" y="302"/>
                    </a:lnTo>
                    <a:lnTo>
                      <a:pt x="80" y="270"/>
                    </a:lnTo>
                    <a:lnTo>
                      <a:pt x="125" y="239"/>
                    </a:lnTo>
                    <a:lnTo>
                      <a:pt x="122" y="192"/>
                    </a:lnTo>
                    <a:lnTo>
                      <a:pt x="159" y="149"/>
                    </a:lnTo>
                    <a:lnTo>
                      <a:pt x="159" y="134"/>
                    </a:lnTo>
                    <a:lnTo>
                      <a:pt x="168" y="117"/>
                    </a:lnTo>
                    <a:lnTo>
                      <a:pt x="159" y="78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未知"/>
              <p:cNvSpPr/>
              <p:nvPr/>
            </p:nvSpPr>
            <p:spPr bwMode="auto">
              <a:xfrm>
                <a:off x="4747761" y="5282226"/>
                <a:ext cx="879537" cy="694774"/>
              </a:xfrm>
              <a:custGeom>
                <a:avLst/>
                <a:gdLst>
                  <a:gd name="T0" fmla="*/ 263445 w 597"/>
                  <a:gd name="T1" fmla="*/ 109816 h 467"/>
                  <a:gd name="T2" fmla="*/ 275698 w 597"/>
                  <a:gd name="T3" fmla="*/ 60322 h 467"/>
                  <a:gd name="T4" fmla="*/ 359940 w 597"/>
                  <a:gd name="T5" fmla="*/ 85069 h 467"/>
                  <a:gd name="T6" fmla="*/ 359940 w 597"/>
                  <a:gd name="T7" fmla="*/ 49495 h 467"/>
                  <a:gd name="T8" fmla="*/ 398231 w 597"/>
                  <a:gd name="T9" fmla="*/ 6187 h 467"/>
                  <a:gd name="T10" fmla="*/ 488599 w 597"/>
                  <a:gd name="T11" fmla="*/ 0 h 467"/>
                  <a:gd name="T12" fmla="*/ 572840 w 597"/>
                  <a:gd name="T13" fmla="*/ 13920 h 467"/>
                  <a:gd name="T14" fmla="*/ 565182 w 597"/>
                  <a:gd name="T15" fmla="*/ 55682 h 467"/>
                  <a:gd name="T16" fmla="*/ 531485 w 597"/>
                  <a:gd name="T17" fmla="*/ 109816 h 467"/>
                  <a:gd name="T18" fmla="*/ 673930 w 597"/>
                  <a:gd name="T19" fmla="*/ 74242 h 467"/>
                  <a:gd name="T20" fmla="*/ 732133 w 597"/>
                  <a:gd name="T21" fmla="*/ 85069 h 467"/>
                  <a:gd name="T22" fmla="*/ 724474 w 597"/>
                  <a:gd name="T23" fmla="*/ 43308 h 467"/>
                  <a:gd name="T24" fmla="*/ 816374 w 597"/>
                  <a:gd name="T25" fmla="*/ 74242 h 467"/>
                  <a:gd name="T26" fmla="*/ 873045 w 597"/>
                  <a:gd name="T27" fmla="*/ 109816 h 467"/>
                  <a:gd name="T28" fmla="*/ 885298 w 597"/>
                  <a:gd name="T29" fmla="*/ 199525 h 467"/>
                  <a:gd name="T30" fmla="*/ 847007 w 597"/>
                  <a:gd name="T31" fmla="*/ 249020 h 467"/>
                  <a:gd name="T32" fmla="*/ 764297 w 597"/>
                  <a:gd name="T33" fmla="*/ 309342 h 467"/>
                  <a:gd name="T34" fmla="*/ 724474 w 597"/>
                  <a:gd name="T35" fmla="*/ 320169 h 467"/>
                  <a:gd name="T36" fmla="*/ 706094 w 597"/>
                  <a:gd name="T37" fmla="*/ 332542 h 467"/>
                  <a:gd name="T38" fmla="*/ 640233 w 597"/>
                  <a:gd name="T39" fmla="*/ 351103 h 467"/>
                  <a:gd name="T40" fmla="*/ 591220 w 597"/>
                  <a:gd name="T41" fmla="*/ 357290 h 467"/>
                  <a:gd name="T42" fmla="*/ 468687 w 597"/>
                  <a:gd name="T43" fmla="*/ 338729 h 467"/>
                  <a:gd name="T44" fmla="*/ 488599 w 597"/>
                  <a:gd name="T45" fmla="*/ 423798 h 467"/>
                  <a:gd name="T46" fmla="*/ 410484 w 597"/>
                  <a:gd name="T47" fmla="*/ 479480 h 467"/>
                  <a:gd name="T48" fmla="*/ 326243 w 597"/>
                  <a:gd name="T49" fmla="*/ 502680 h 467"/>
                  <a:gd name="T50" fmla="*/ 237407 w 597"/>
                  <a:gd name="T51" fmla="*/ 539801 h 467"/>
                  <a:gd name="T52" fmla="*/ 90368 w 597"/>
                  <a:gd name="T53" fmla="*/ 600123 h 467"/>
                  <a:gd name="T54" fmla="*/ 110279 w 597"/>
                  <a:gd name="T55" fmla="*/ 696019 h 467"/>
                  <a:gd name="T56" fmla="*/ 38291 w 597"/>
                  <a:gd name="T57" fmla="*/ 714579 h 467"/>
                  <a:gd name="T58" fmla="*/ 6127 w 597"/>
                  <a:gd name="T59" fmla="*/ 587749 h 467"/>
                  <a:gd name="T60" fmla="*/ 38291 w 597"/>
                  <a:gd name="T61" fmla="*/ 513507 h 467"/>
                  <a:gd name="T62" fmla="*/ 78115 w 597"/>
                  <a:gd name="T63" fmla="*/ 484120 h 467"/>
                  <a:gd name="T64" fmla="*/ 122533 w 597"/>
                  <a:gd name="T65" fmla="*/ 417611 h 467"/>
                  <a:gd name="T66" fmla="*/ 186862 w 597"/>
                  <a:gd name="T67" fmla="*/ 296968 h 467"/>
                  <a:gd name="T68" fmla="*/ 243534 w 597"/>
                  <a:gd name="T69" fmla="*/ 207259 h 467"/>
                  <a:gd name="T70" fmla="*/ 243534 w 597"/>
                  <a:gd name="T71" fmla="*/ 120643 h 4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7" h="467">
                    <a:moveTo>
                      <a:pt x="159" y="78"/>
                    </a:moveTo>
                    <a:lnTo>
                      <a:pt x="172" y="71"/>
                    </a:lnTo>
                    <a:lnTo>
                      <a:pt x="172" y="48"/>
                    </a:lnTo>
                    <a:lnTo>
                      <a:pt x="180" y="39"/>
                    </a:lnTo>
                    <a:lnTo>
                      <a:pt x="201" y="39"/>
                    </a:lnTo>
                    <a:lnTo>
                      <a:pt x="235" y="55"/>
                    </a:lnTo>
                    <a:lnTo>
                      <a:pt x="243" y="43"/>
                    </a:lnTo>
                    <a:lnTo>
                      <a:pt x="235" y="32"/>
                    </a:lnTo>
                    <a:lnTo>
                      <a:pt x="235" y="24"/>
                    </a:lnTo>
                    <a:lnTo>
                      <a:pt x="260" y="4"/>
                    </a:lnTo>
                    <a:lnTo>
                      <a:pt x="298" y="16"/>
                    </a:lnTo>
                    <a:lnTo>
                      <a:pt x="319" y="0"/>
                    </a:lnTo>
                    <a:lnTo>
                      <a:pt x="335" y="16"/>
                    </a:lnTo>
                    <a:lnTo>
                      <a:pt x="374" y="9"/>
                    </a:lnTo>
                    <a:lnTo>
                      <a:pt x="382" y="20"/>
                    </a:lnTo>
                    <a:lnTo>
                      <a:pt x="369" y="36"/>
                    </a:lnTo>
                    <a:lnTo>
                      <a:pt x="347" y="63"/>
                    </a:lnTo>
                    <a:lnTo>
                      <a:pt x="347" y="71"/>
                    </a:lnTo>
                    <a:lnTo>
                      <a:pt x="360" y="78"/>
                    </a:lnTo>
                    <a:lnTo>
                      <a:pt x="440" y="48"/>
                    </a:lnTo>
                    <a:lnTo>
                      <a:pt x="470" y="63"/>
                    </a:lnTo>
                    <a:lnTo>
                      <a:pt x="478" y="55"/>
                    </a:lnTo>
                    <a:lnTo>
                      <a:pt x="470" y="39"/>
                    </a:lnTo>
                    <a:lnTo>
                      <a:pt x="473" y="28"/>
                    </a:lnTo>
                    <a:lnTo>
                      <a:pt x="523" y="39"/>
                    </a:lnTo>
                    <a:lnTo>
                      <a:pt x="533" y="48"/>
                    </a:lnTo>
                    <a:lnTo>
                      <a:pt x="549" y="43"/>
                    </a:lnTo>
                    <a:lnTo>
                      <a:pt x="570" y="71"/>
                    </a:lnTo>
                    <a:lnTo>
                      <a:pt x="596" y="122"/>
                    </a:lnTo>
                    <a:lnTo>
                      <a:pt x="578" y="129"/>
                    </a:lnTo>
                    <a:lnTo>
                      <a:pt x="566" y="156"/>
                    </a:lnTo>
                    <a:lnTo>
                      <a:pt x="553" y="161"/>
                    </a:lnTo>
                    <a:lnTo>
                      <a:pt x="541" y="180"/>
                    </a:lnTo>
                    <a:lnTo>
                      <a:pt x="499" y="200"/>
                    </a:lnTo>
                    <a:lnTo>
                      <a:pt x="481" y="192"/>
                    </a:lnTo>
                    <a:lnTo>
                      <a:pt x="473" y="207"/>
                    </a:lnTo>
                    <a:lnTo>
                      <a:pt x="473" y="215"/>
                    </a:lnTo>
                    <a:lnTo>
                      <a:pt x="461" y="215"/>
                    </a:lnTo>
                    <a:lnTo>
                      <a:pt x="440" y="215"/>
                    </a:lnTo>
                    <a:lnTo>
                      <a:pt x="418" y="227"/>
                    </a:lnTo>
                    <a:lnTo>
                      <a:pt x="407" y="219"/>
                    </a:lnTo>
                    <a:lnTo>
                      <a:pt x="386" y="231"/>
                    </a:lnTo>
                    <a:lnTo>
                      <a:pt x="344" y="247"/>
                    </a:lnTo>
                    <a:lnTo>
                      <a:pt x="306" y="219"/>
                    </a:lnTo>
                    <a:lnTo>
                      <a:pt x="306" y="243"/>
                    </a:lnTo>
                    <a:lnTo>
                      <a:pt x="319" y="274"/>
                    </a:lnTo>
                    <a:lnTo>
                      <a:pt x="284" y="286"/>
                    </a:lnTo>
                    <a:lnTo>
                      <a:pt x="268" y="310"/>
                    </a:lnTo>
                    <a:lnTo>
                      <a:pt x="229" y="317"/>
                    </a:lnTo>
                    <a:lnTo>
                      <a:pt x="213" y="325"/>
                    </a:lnTo>
                    <a:lnTo>
                      <a:pt x="177" y="325"/>
                    </a:lnTo>
                    <a:lnTo>
                      <a:pt x="155" y="349"/>
                    </a:lnTo>
                    <a:lnTo>
                      <a:pt x="88" y="368"/>
                    </a:lnTo>
                    <a:lnTo>
                      <a:pt x="59" y="388"/>
                    </a:lnTo>
                    <a:lnTo>
                      <a:pt x="42" y="403"/>
                    </a:lnTo>
                    <a:lnTo>
                      <a:pt x="72" y="450"/>
                    </a:lnTo>
                    <a:lnTo>
                      <a:pt x="51" y="466"/>
                    </a:lnTo>
                    <a:lnTo>
                      <a:pt x="25" y="462"/>
                    </a:lnTo>
                    <a:lnTo>
                      <a:pt x="0" y="415"/>
                    </a:lnTo>
                    <a:lnTo>
                      <a:pt x="4" y="380"/>
                    </a:lnTo>
                    <a:lnTo>
                      <a:pt x="4" y="364"/>
                    </a:lnTo>
                    <a:lnTo>
                      <a:pt x="25" y="332"/>
                    </a:lnTo>
                    <a:lnTo>
                      <a:pt x="51" y="329"/>
                    </a:lnTo>
                    <a:lnTo>
                      <a:pt x="51" y="313"/>
                    </a:lnTo>
                    <a:lnTo>
                      <a:pt x="75" y="302"/>
                    </a:lnTo>
                    <a:lnTo>
                      <a:pt x="80" y="270"/>
                    </a:lnTo>
                    <a:lnTo>
                      <a:pt x="125" y="239"/>
                    </a:lnTo>
                    <a:lnTo>
                      <a:pt x="122" y="192"/>
                    </a:lnTo>
                    <a:lnTo>
                      <a:pt x="159" y="149"/>
                    </a:lnTo>
                    <a:lnTo>
                      <a:pt x="159" y="134"/>
                    </a:lnTo>
                    <a:lnTo>
                      <a:pt x="168" y="117"/>
                    </a:lnTo>
                    <a:lnTo>
                      <a:pt x="159" y="78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未知"/>
              <p:cNvSpPr/>
              <p:nvPr/>
            </p:nvSpPr>
            <p:spPr bwMode="auto">
              <a:xfrm>
                <a:off x="4101850" y="5216566"/>
                <a:ext cx="908550" cy="626060"/>
              </a:xfrm>
              <a:custGeom>
                <a:avLst/>
                <a:gdLst>
                  <a:gd name="T0" fmla="*/ 42865 w 617"/>
                  <a:gd name="T1" fmla="*/ 254758 h 419"/>
                  <a:gd name="T2" fmla="*/ 102570 w 617"/>
                  <a:gd name="T3" fmla="*/ 223690 h 419"/>
                  <a:gd name="T4" fmla="*/ 203609 w 617"/>
                  <a:gd name="T5" fmla="*/ 250098 h 419"/>
                  <a:gd name="T6" fmla="*/ 223511 w 617"/>
                  <a:gd name="T7" fmla="*/ 208156 h 419"/>
                  <a:gd name="T8" fmla="*/ 358229 w 617"/>
                  <a:gd name="T9" fmla="*/ 158447 h 419"/>
                  <a:gd name="T10" fmla="*/ 476108 w 617"/>
                  <a:gd name="T11" fmla="*/ 128932 h 419"/>
                  <a:gd name="T12" fmla="*/ 520504 w 617"/>
                  <a:gd name="T13" fmla="*/ 139806 h 419"/>
                  <a:gd name="T14" fmla="*/ 557246 w 617"/>
                  <a:gd name="T15" fmla="*/ 116505 h 419"/>
                  <a:gd name="T16" fmla="*/ 571024 w 617"/>
                  <a:gd name="T17" fmla="*/ 91651 h 419"/>
                  <a:gd name="T18" fmla="*/ 616951 w 617"/>
                  <a:gd name="T19" fmla="*/ 55922 h 419"/>
                  <a:gd name="T20" fmla="*/ 679717 w 617"/>
                  <a:gd name="T21" fmla="*/ 24854 h 419"/>
                  <a:gd name="T22" fmla="*/ 705742 w 617"/>
                  <a:gd name="T23" fmla="*/ 55922 h 419"/>
                  <a:gd name="T24" fmla="*/ 763916 w 617"/>
                  <a:gd name="T25" fmla="*/ 12427 h 419"/>
                  <a:gd name="T26" fmla="*/ 828214 w 617"/>
                  <a:gd name="T27" fmla="*/ 12427 h 419"/>
                  <a:gd name="T28" fmla="*/ 860363 w 617"/>
                  <a:gd name="T29" fmla="*/ 60583 h 419"/>
                  <a:gd name="T30" fmla="*/ 820560 w 617"/>
                  <a:gd name="T31" fmla="*/ 146020 h 419"/>
                  <a:gd name="T32" fmla="*/ 820560 w 617"/>
                  <a:gd name="T33" fmla="*/ 181748 h 419"/>
                  <a:gd name="T34" fmla="*/ 877203 w 617"/>
                  <a:gd name="T35" fmla="*/ 212816 h 419"/>
                  <a:gd name="T36" fmla="*/ 929253 w 617"/>
                  <a:gd name="T37" fmla="*/ 194175 h 419"/>
                  <a:gd name="T38" fmla="*/ 929253 w 617"/>
                  <a:gd name="T39" fmla="*/ 279612 h 419"/>
                  <a:gd name="T40" fmla="*/ 872610 w 617"/>
                  <a:gd name="T41" fmla="*/ 371263 h 419"/>
                  <a:gd name="T42" fmla="*/ 808312 w 617"/>
                  <a:gd name="T43" fmla="*/ 492428 h 419"/>
                  <a:gd name="T44" fmla="*/ 763916 w 617"/>
                  <a:gd name="T45" fmla="*/ 557671 h 419"/>
                  <a:gd name="T46" fmla="*/ 725644 w 617"/>
                  <a:gd name="T47" fmla="*/ 588739 h 419"/>
                  <a:gd name="T48" fmla="*/ 616951 w 617"/>
                  <a:gd name="T49" fmla="*/ 649322 h 419"/>
                  <a:gd name="T50" fmla="*/ 525097 w 617"/>
                  <a:gd name="T51" fmla="*/ 602720 h 419"/>
                  <a:gd name="T52" fmla="*/ 436305 w 617"/>
                  <a:gd name="T53" fmla="*/ 644661 h 419"/>
                  <a:gd name="T54" fmla="*/ 295463 w 617"/>
                  <a:gd name="T55" fmla="*/ 594953 h 419"/>
                  <a:gd name="T56" fmla="*/ 300055 w 617"/>
                  <a:gd name="T57" fmla="*/ 504855 h 419"/>
                  <a:gd name="T58" fmla="*/ 235758 w 617"/>
                  <a:gd name="T59" fmla="*/ 486214 h 419"/>
                  <a:gd name="T60" fmla="*/ 186769 w 617"/>
                  <a:gd name="T61" fmla="*/ 486214 h 419"/>
                  <a:gd name="T62" fmla="*/ 166868 w 617"/>
                  <a:gd name="T63" fmla="*/ 413205 h 419"/>
                  <a:gd name="T64" fmla="*/ 203609 w 617"/>
                  <a:gd name="T65" fmla="*/ 406991 h 419"/>
                  <a:gd name="T66" fmla="*/ 203609 w 617"/>
                  <a:gd name="T67" fmla="*/ 346408 h 419"/>
                  <a:gd name="T68" fmla="*/ 82668 w 617"/>
                  <a:gd name="T69" fmla="*/ 298253 h 419"/>
                  <a:gd name="T70" fmla="*/ 18371 w 617"/>
                  <a:gd name="T71" fmla="*/ 298253 h 419"/>
                  <a:gd name="T72" fmla="*/ 6124 w 617"/>
                  <a:gd name="T73" fmla="*/ 250098 h 4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17" h="419">
                    <a:moveTo>
                      <a:pt x="4" y="161"/>
                    </a:moveTo>
                    <a:lnTo>
                      <a:pt x="28" y="164"/>
                    </a:lnTo>
                    <a:lnTo>
                      <a:pt x="59" y="137"/>
                    </a:lnTo>
                    <a:lnTo>
                      <a:pt x="67" y="144"/>
                    </a:lnTo>
                    <a:lnTo>
                      <a:pt x="122" y="168"/>
                    </a:lnTo>
                    <a:lnTo>
                      <a:pt x="133" y="161"/>
                    </a:lnTo>
                    <a:lnTo>
                      <a:pt x="133" y="144"/>
                    </a:lnTo>
                    <a:lnTo>
                      <a:pt x="146" y="134"/>
                    </a:lnTo>
                    <a:lnTo>
                      <a:pt x="222" y="86"/>
                    </a:lnTo>
                    <a:lnTo>
                      <a:pt x="234" y="102"/>
                    </a:lnTo>
                    <a:lnTo>
                      <a:pt x="280" y="117"/>
                    </a:lnTo>
                    <a:lnTo>
                      <a:pt x="311" y="83"/>
                    </a:lnTo>
                    <a:lnTo>
                      <a:pt x="319" y="90"/>
                    </a:lnTo>
                    <a:lnTo>
                      <a:pt x="340" y="90"/>
                    </a:lnTo>
                    <a:lnTo>
                      <a:pt x="340" y="83"/>
                    </a:lnTo>
                    <a:lnTo>
                      <a:pt x="364" y="75"/>
                    </a:lnTo>
                    <a:lnTo>
                      <a:pt x="364" y="66"/>
                    </a:lnTo>
                    <a:lnTo>
                      <a:pt x="373" y="59"/>
                    </a:lnTo>
                    <a:lnTo>
                      <a:pt x="377" y="59"/>
                    </a:lnTo>
                    <a:lnTo>
                      <a:pt x="403" y="36"/>
                    </a:lnTo>
                    <a:lnTo>
                      <a:pt x="423" y="43"/>
                    </a:lnTo>
                    <a:lnTo>
                      <a:pt x="444" y="16"/>
                    </a:lnTo>
                    <a:lnTo>
                      <a:pt x="453" y="36"/>
                    </a:lnTo>
                    <a:lnTo>
                      <a:pt x="461" y="36"/>
                    </a:lnTo>
                    <a:lnTo>
                      <a:pt x="490" y="8"/>
                    </a:lnTo>
                    <a:lnTo>
                      <a:pt x="499" y="8"/>
                    </a:lnTo>
                    <a:lnTo>
                      <a:pt x="516" y="0"/>
                    </a:lnTo>
                    <a:lnTo>
                      <a:pt x="541" y="8"/>
                    </a:lnTo>
                    <a:lnTo>
                      <a:pt x="541" y="36"/>
                    </a:lnTo>
                    <a:lnTo>
                      <a:pt x="562" y="39"/>
                    </a:lnTo>
                    <a:lnTo>
                      <a:pt x="553" y="66"/>
                    </a:lnTo>
                    <a:lnTo>
                      <a:pt x="536" y="94"/>
                    </a:lnTo>
                    <a:lnTo>
                      <a:pt x="528" y="117"/>
                    </a:lnTo>
                    <a:lnTo>
                      <a:pt x="536" y="117"/>
                    </a:lnTo>
                    <a:lnTo>
                      <a:pt x="557" y="98"/>
                    </a:lnTo>
                    <a:lnTo>
                      <a:pt x="573" y="137"/>
                    </a:lnTo>
                    <a:lnTo>
                      <a:pt x="591" y="125"/>
                    </a:lnTo>
                    <a:lnTo>
                      <a:pt x="607" y="125"/>
                    </a:lnTo>
                    <a:lnTo>
                      <a:pt x="616" y="164"/>
                    </a:lnTo>
                    <a:lnTo>
                      <a:pt x="607" y="180"/>
                    </a:lnTo>
                    <a:lnTo>
                      <a:pt x="607" y="195"/>
                    </a:lnTo>
                    <a:lnTo>
                      <a:pt x="570" y="239"/>
                    </a:lnTo>
                    <a:lnTo>
                      <a:pt x="573" y="286"/>
                    </a:lnTo>
                    <a:lnTo>
                      <a:pt x="528" y="317"/>
                    </a:lnTo>
                    <a:lnTo>
                      <a:pt x="524" y="349"/>
                    </a:lnTo>
                    <a:lnTo>
                      <a:pt x="499" y="359"/>
                    </a:lnTo>
                    <a:lnTo>
                      <a:pt x="499" y="376"/>
                    </a:lnTo>
                    <a:lnTo>
                      <a:pt x="474" y="379"/>
                    </a:lnTo>
                    <a:lnTo>
                      <a:pt x="453" y="410"/>
                    </a:lnTo>
                    <a:lnTo>
                      <a:pt x="403" y="418"/>
                    </a:lnTo>
                    <a:lnTo>
                      <a:pt x="373" y="398"/>
                    </a:lnTo>
                    <a:lnTo>
                      <a:pt x="343" y="388"/>
                    </a:lnTo>
                    <a:lnTo>
                      <a:pt x="314" y="415"/>
                    </a:lnTo>
                    <a:lnTo>
                      <a:pt x="285" y="415"/>
                    </a:lnTo>
                    <a:lnTo>
                      <a:pt x="259" y="418"/>
                    </a:lnTo>
                    <a:lnTo>
                      <a:pt x="193" y="383"/>
                    </a:lnTo>
                    <a:lnTo>
                      <a:pt x="180" y="356"/>
                    </a:lnTo>
                    <a:lnTo>
                      <a:pt x="196" y="325"/>
                    </a:lnTo>
                    <a:lnTo>
                      <a:pt x="180" y="313"/>
                    </a:lnTo>
                    <a:lnTo>
                      <a:pt x="154" y="313"/>
                    </a:lnTo>
                    <a:lnTo>
                      <a:pt x="151" y="305"/>
                    </a:lnTo>
                    <a:lnTo>
                      <a:pt x="122" y="313"/>
                    </a:lnTo>
                    <a:lnTo>
                      <a:pt x="96" y="293"/>
                    </a:lnTo>
                    <a:lnTo>
                      <a:pt x="109" y="266"/>
                    </a:lnTo>
                    <a:lnTo>
                      <a:pt x="125" y="266"/>
                    </a:lnTo>
                    <a:lnTo>
                      <a:pt x="133" y="262"/>
                    </a:lnTo>
                    <a:lnTo>
                      <a:pt x="143" y="235"/>
                    </a:lnTo>
                    <a:lnTo>
                      <a:pt x="133" y="223"/>
                    </a:lnTo>
                    <a:lnTo>
                      <a:pt x="62" y="212"/>
                    </a:lnTo>
                    <a:lnTo>
                      <a:pt x="54" y="192"/>
                    </a:lnTo>
                    <a:lnTo>
                      <a:pt x="33" y="192"/>
                    </a:lnTo>
                    <a:lnTo>
                      <a:pt x="12" y="192"/>
                    </a:lnTo>
                    <a:lnTo>
                      <a:pt x="0" y="173"/>
                    </a:lnTo>
                    <a:lnTo>
                      <a:pt x="4" y="161"/>
                    </a:lnTo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未知"/>
              <p:cNvSpPr/>
              <p:nvPr/>
            </p:nvSpPr>
            <p:spPr bwMode="auto">
              <a:xfrm>
                <a:off x="3269647" y="4889792"/>
                <a:ext cx="1044452" cy="1020020"/>
              </a:xfrm>
              <a:custGeom>
                <a:avLst/>
                <a:gdLst>
                  <a:gd name="T0" fmla="*/ 948207 w 710"/>
                  <a:gd name="T1" fmla="*/ 167439 h 684"/>
                  <a:gd name="T2" fmla="*/ 871739 w 710"/>
                  <a:gd name="T3" fmla="*/ 181393 h 684"/>
                  <a:gd name="T4" fmla="*/ 841151 w 710"/>
                  <a:gd name="T5" fmla="*/ 133331 h 684"/>
                  <a:gd name="T6" fmla="*/ 819740 w 710"/>
                  <a:gd name="T7" fmla="*/ 96123 h 684"/>
                  <a:gd name="T8" fmla="*/ 769271 w 710"/>
                  <a:gd name="T9" fmla="*/ 96123 h 684"/>
                  <a:gd name="T10" fmla="*/ 735625 w 710"/>
                  <a:gd name="T11" fmla="*/ 137983 h 684"/>
                  <a:gd name="T12" fmla="*/ 735625 w 710"/>
                  <a:gd name="T13" fmla="*/ 186044 h 684"/>
                  <a:gd name="T14" fmla="*/ 672921 w 710"/>
                  <a:gd name="T15" fmla="*/ 367437 h 684"/>
                  <a:gd name="T16" fmla="*/ 619393 w 710"/>
                  <a:gd name="T17" fmla="*/ 379840 h 684"/>
                  <a:gd name="T18" fmla="*/ 518455 w 710"/>
                  <a:gd name="T19" fmla="*/ 404645 h 684"/>
                  <a:gd name="T20" fmla="*/ 365519 w 710"/>
                  <a:gd name="T21" fmla="*/ 181393 h 684"/>
                  <a:gd name="T22" fmla="*/ 319638 w 710"/>
                  <a:gd name="T23" fmla="*/ 151936 h 684"/>
                  <a:gd name="T24" fmla="*/ 307403 w 710"/>
                  <a:gd name="T25" fmla="*/ 96123 h 684"/>
                  <a:gd name="T26" fmla="*/ 229405 w 710"/>
                  <a:gd name="T27" fmla="*/ 133331 h 684"/>
                  <a:gd name="T28" fmla="*/ 198818 w 710"/>
                  <a:gd name="T29" fmla="*/ 0 h 684"/>
                  <a:gd name="T30" fmla="*/ 146819 w 710"/>
                  <a:gd name="T31" fmla="*/ 54263 h 684"/>
                  <a:gd name="T32" fmla="*/ 139172 w 710"/>
                  <a:gd name="T33" fmla="*/ 133331 h 684"/>
                  <a:gd name="T34" fmla="*/ 107056 w 710"/>
                  <a:gd name="T35" fmla="*/ 120929 h 684"/>
                  <a:gd name="T36" fmla="*/ 107056 w 710"/>
                  <a:gd name="T37" fmla="*/ 217051 h 684"/>
                  <a:gd name="T38" fmla="*/ 146819 w 710"/>
                  <a:gd name="T39" fmla="*/ 227904 h 684"/>
                  <a:gd name="T40" fmla="*/ 146819 w 710"/>
                  <a:gd name="T41" fmla="*/ 435653 h 684"/>
                  <a:gd name="T42" fmla="*/ 24470 w 710"/>
                  <a:gd name="T43" fmla="*/ 567434 h 684"/>
                  <a:gd name="T44" fmla="*/ 0 w 710"/>
                  <a:gd name="T45" fmla="*/ 604643 h 684"/>
                  <a:gd name="T46" fmla="*/ 0 w 710"/>
                  <a:gd name="T47" fmla="*/ 688362 h 684"/>
                  <a:gd name="T48" fmla="*/ 70351 w 710"/>
                  <a:gd name="T49" fmla="*/ 677510 h 684"/>
                  <a:gd name="T50" fmla="*/ 139172 w 710"/>
                  <a:gd name="T51" fmla="*/ 706967 h 684"/>
                  <a:gd name="T52" fmla="*/ 166701 w 710"/>
                  <a:gd name="T53" fmla="*/ 779834 h 684"/>
                  <a:gd name="T54" fmla="*/ 223287 w 710"/>
                  <a:gd name="T55" fmla="*/ 798438 h 684"/>
                  <a:gd name="T56" fmla="*/ 215641 w 710"/>
                  <a:gd name="T57" fmla="*/ 840298 h 684"/>
                  <a:gd name="T58" fmla="*/ 198818 w 710"/>
                  <a:gd name="T59" fmla="*/ 913165 h 684"/>
                  <a:gd name="T60" fmla="*/ 241640 w 710"/>
                  <a:gd name="T61" fmla="*/ 931770 h 684"/>
                  <a:gd name="T62" fmla="*/ 287521 w 710"/>
                  <a:gd name="T63" fmla="*/ 967428 h 684"/>
                  <a:gd name="T64" fmla="*/ 371636 w 710"/>
                  <a:gd name="T65" fmla="*/ 1015489 h 684"/>
                  <a:gd name="T66" fmla="*/ 448104 w 710"/>
                  <a:gd name="T67" fmla="*/ 992234 h 684"/>
                  <a:gd name="T68" fmla="*/ 460339 w 710"/>
                  <a:gd name="T69" fmla="*/ 1040295 h 684"/>
                  <a:gd name="T70" fmla="*/ 504691 w 710"/>
                  <a:gd name="T71" fmla="*/ 1052698 h 684"/>
                  <a:gd name="T72" fmla="*/ 530690 w 710"/>
                  <a:gd name="T73" fmla="*/ 1044946 h 684"/>
                  <a:gd name="T74" fmla="*/ 512338 w 710"/>
                  <a:gd name="T75" fmla="*/ 919367 h 684"/>
                  <a:gd name="T76" fmla="*/ 576571 w 710"/>
                  <a:gd name="T77" fmla="*/ 894561 h 684"/>
                  <a:gd name="T78" fmla="*/ 619393 w 710"/>
                  <a:gd name="T79" fmla="*/ 858902 h 684"/>
                  <a:gd name="T80" fmla="*/ 723390 w 710"/>
                  <a:gd name="T81" fmla="*/ 858902 h 684"/>
                  <a:gd name="T82" fmla="*/ 769271 w 710"/>
                  <a:gd name="T83" fmla="*/ 852701 h 684"/>
                  <a:gd name="T84" fmla="*/ 807505 w 710"/>
                  <a:gd name="T85" fmla="*/ 882158 h 684"/>
                  <a:gd name="T86" fmla="*/ 845740 w 710"/>
                  <a:gd name="T87" fmla="*/ 840298 h 684"/>
                  <a:gd name="T88" fmla="*/ 891620 w 710"/>
                  <a:gd name="T89" fmla="*/ 846500 h 684"/>
                  <a:gd name="T90" fmla="*/ 955854 w 710"/>
                  <a:gd name="T91" fmla="*/ 779834 h 684"/>
                  <a:gd name="T92" fmla="*/ 1012440 w 710"/>
                  <a:gd name="T93" fmla="*/ 792237 h 684"/>
                  <a:gd name="T94" fmla="*/ 1056792 w 710"/>
                  <a:gd name="T95" fmla="*/ 750377 h 684"/>
                  <a:gd name="T96" fmla="*/ 1084321 w 710"/>
                  <a:gd name="T97" fmla="*/ 700765 h 684"/>
                  <a:gd name="T98" fmla="*/ 960442 w 710"/>
                  <a:gd name="T99" fmla="*/ 665107 h 684"/>
                  <a:gd name="T100" fmla="*/ 916090 w 710"/>
                  <a:gd name="T101" fmla="*/ 635650 h 684"/>
                  <a:gd name="T102" fmla="*/ 865621 w 710"/>
                  <a:gd name="T103" fmla="*/ 604643 h 684"/>
                  <a:gd name="T104" fmla="*/ 883974 w 710"/>
                  <a:gd name="T105" fmla="*/ 519372 h 684"/>
                  <a:gd name="T106" fmla="*/ 871739 w 710"/>
                  <a:gd name="T107" fmla="*/ 356584 h 684"/>
                  <a:gd name="T108" fmla="*/ 781506 w 710"/>
                  <a:gd name="T109" fmla="*/ 362786 h 684"/>
                  <a:gd name="T110" fmla="*/ 769271 w 710"/>
                  <a:gd name="T111" fmla="*/ 306972 h 684"/>
                  <a:gd name="T112" fmla="*/ 787624 w 710"/>
                  <a:gd name="T113" fmla="*/ 246508 h 684"/>
                  <a:gd name="T114" fmla="*/ 841151 w 710"/>
                  <a:gd name="T115" fmla="*/ 241857 h 684"/>
                  <a:gd name="T116" fmla="*/ 935972 w 710"/>
                  <a:gd name="T117" fmla="*/ 241857 h 6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10" h="684">
                    <a:moveTo>
                      <a:pt x="625" y="125"/>
                    </a:moveTo>
                    <a:lnTo>
                      <a:pt x="620" y="108"/>
                    </a:lnTo>
                    <a:lnTo>
                      <a:pt x="599" y="101"/>
                    </a:lnTo>
                    <a:lnTo>
                      <a:pt x="570" y="117"/>
                    </a:lnTo>
                    <a:lnTo>
                      <a:pt x="550" y="108"/>
                    </a:lnTo>
                    <a:lnTo>
                      <a:pt x="550" y="86"/>
                    </a:lnTo>
                    <a:lnTo>
                      <a:pt x="536" y="74"/>
                    </a:lnTo>
                    <a:lnTo>
                      <a:pt x="536" y="62"/>
                    </a:lnTo>
                    <a:lnTo>
                      <a:pt x="511" y="54"/>
                    </a:lnTo>
                    <a:lnTo>
                      <a:pt x="503" y="62"/>
                    </a:lnTo>
                    <a:lnTo>
                      <a:pt x="507" y="81"/>
                    </a:lnTo>
                    <a:lnTo>
                      <a:pt x="481" y="89"/>
                    </a:lnTo>
                    <a:lnTo>
                      <a:pt x="478" y="105"/>
                    </a:lnTo>
                    <a:lnTo>
                      <a:pt x="481" y="120"/>
                    </a:lnTo>
                    <a:lnTo>
                      <a:pt x="432" y="176"/>
                    </a:lnTo>
                    <a:lnTo>
                      <a:pt x="440" y="237"/>
                    </a:lnTo>
                    <a:lnTo>
                      <a:pt x="419" y="257"/>
                    </a:lnTo>
                    <a:lnTo>
                      <a:pt x="405" y="245"/>
                    </a:lnTo>
                    <a:lnTo>
                      <a:pt x="356" y="273"/>
                    </a:lnTo>
                    <a:lnTo>
                      <a:pt x="339" y="261"/>
                    </a:lnTo>
                    <a:lnTo>
                      <a:pt x="267" y="137"/>
                    </a:lnTo>
                    <a:lnTo>
                      <a:pt x="239" y="117"/>
                    </a:lnTo>
                    <a:lnTo>
                      <a:pt x="217" y="113"/>
                    </a:lnTo>
                    <a:lnTo>
                      <a:pt x="209" y="98"/>
                    </a:lnTo>
                    <a:lnTo>
                      <a:pt x="221" y="78"/>
                    </a:lnTo>
                    <a:lnTo>
                      <a:pt x="201" y="62"/>
                    </a:lnTo>
                    <a:lnTo>
                      <a:pt x="176" y="81"/>
                    </a:lnTo>
                    <a:lnTo>
                      <a:pt x="150" y="86"/>
                    </a:lnTo>
                    <a:lnTo>
                      <a:pt x="133" y="15"/>
                    </a:lnTo>
                    <a:lnTo>
                      <a:pt x="130" y="0"/>
                    </a:lnTo>
                    <a:lnTo>
                      <a:pt x="109" y="27"/>
                    </a:lnTo>
                    <a:lnTo>
                      <a:pt x="96" y="35"/>
                    </a:lnTo>
                    <a:lnTo>
                      <a:pt x="100" y="78"/>
                    </a:lnTo>
                    <a:lnTo>
                      <a:pt x="91" y="86"/>
                    </a:lnTo>
                    <a:lnTo>
                      <a:pt x="78" y="86"/>
                    </a:lnTo>
                    <a:lnTo>
                      <a:pt x="70" y="78"/>
                    </a:lnTo>
                    <a:lnTo>
                      <a:pt x="58" y="89"/>
                    </a:lnTo>
                    <a:lnTo>
                      <a:pt x="70" y="140"/>
                    </a:lnTo>
                    <a:lnTo>
                      <a:pt x="83" y="140"/>
                    </a:lnTo>
                    <a:lnTo>
                      <a:pt x="96" y="147"/>
                    </a:lnTo>
                    <a:lnTo>
                      <a:pt x="100" y="176"/>
                    </a:lnTo>
                    <a:lnTo>
                      <a:pt x="96" y="281"/>
                    </a:lnTo>
                    <a:lnTo>
                      <a:pt x="20" y="343"/>
                    </a:lnTo>
                    <a:lnTo>
                      <a:pt x="16" y="366"/>
                    </a:lnTo>
                    <a:lnTo>
                      <a:pt x="0" y="378"/>
                    </a:lnTo>
                    <a:lnTo>
                      <a:pt x="0" y="390"/>
                    </a:lnTo>
                    <a:lnTo>
                      <a:pt x="12" y="421"/>
                    </a:lnTo>
                    <a:lnTo>
                      <a:pt x="0" y="444"/>
                    </a:lnTo>
                    <a:lnTo>
                      <a:pt x="8" y="449"/>
                    </a:lnTo>
                    <a:lnTo>
                      <a:pt x="46" y="437"/>
                    </a:lnTo>
                    <a:lnTo>
                      <a:pt x="100" y="437"/>
                    </a:lnTo>
                    <a:lnTo>
                      <a:pt x="91" y="456"/>
                    </a:lnTo>
                    <a:lnTo>
                      <a:pt x="105" y="476"/>
                    </a:lnTo>
                    <a:lnTo>
                      <a:pt x="109" y="503"/>
                    </a:lnTo>
                    <a:lnTo>
                      <a:pt x="113" y="511"/>
                    </a:lnTo>
                    <a:lnTo>
                      <a:pt x="146" y="515"/>
                    </a:lnTo>
                    <a:lnTo>
                      <a:pt x="158" y="523"/>
                    </a:lnTo>
                    <a:lnTo>
                      <a:pt x="141" y="542"/>
                    </a:lnTo>
                    <a:lnTo>
                      <a:pt x="141" y="566"/>
                    </a:lnTo>
                    <a:lnTo>
                      <a:pt x="130" y="589"/>
                    </a:lnTo>
                    <a:lnTo>
                      <a:pt x="138" y="601"/>
                    </a:lnTo>
                    <a:lnTo>
                      <a:pt x="158" y="601"/>
                    </a:lnTo>
                    <a:lnTo>
                      <a:pt x="193" y="613"/>
                    </a:lnTo>
                    <a:lnTo>
                      <a:pt x="188" y="624"/>
                    </a:lnTo>
                    <a:lnTo>
                      <a:pt x="209" y="655"/>
                    </a:lnTo>
                    <a:lnTo>
                      <a:pt x="243" y="655"/>
                    </a:lnTo>
                    <a:lnTo>
                      <a:pt x="280" y="635"/>
                    </a:lnTo>
                    <a:lnTo>
                      <a:pt x="293" y="640"/>
                    </a:lnTo>
                    <a:lnTo>
                      <a:pt x="293" y="655"/>
                    </a:lnTo>
                    <a:lnTo>
                      <a:pt x="301" y="671"/>
                    </a:lnTo>
                    <a:lnTo>
                      <a:pt x="309" y="683"/>
                    </a:lnTo>
                    <a:lnTo>
                      <a:pt x="330" y="679"/>
                    </a:lnTo>
                    <a:lnTo>
                      <a:pt x="339" y="683"/>
                    </a:lnTo>
                    <a:lnTo>
                      <a:pt x="347" y="674"/>
                    </a:lnTo>
                    <a:lnTo>
                      <a:pt x="347" y="647"/>
                    </a:lnTo>
                    <a:lnTo>
                      <a:pt x="335" y="593"/>
                    </a:lnTo>
                    <a:lnTo>
                      <a:pt x="343" y="577"/>
                    </a:lnTo>
                    <a:lnTo>
                      <a:pt x="377" y="577"/>
                    </a:lnTo>
                    <a:lnTo>
                      <a:pt x="385" y="577"/>
                    </a:lnTo>
                    <a:lnTo>
                      <a:pt x="405" y="554"/>
                    </a:lnTo>
                    <a:lnTo>
                      <a:pt x="452" y="569"/>
                    </a:lnTo>
                    <a:lnTo>
                      <a:pt x="473" y="554"/>
                    </a:lnTo>
                    <a:lnTo>
                      <a:pt x="481" y="562"/>
                    </a:lnTo>
                    <a:lnTo>
                      <a:pt x="503" y="550"/>
                    </a:lnTo>
                    <a:lnTo>
                      <a:pt x="523" y="569"/>
                    </a:lnTo>
                    <a:lnTo>
                      <a:pt x="528" y="569"/>
                    </a:lnTo>
                    <a:lnTo>
                      <a:pt x="536" y="557"/>
                    </a:lnTo>
                    <a:lnTo>
                      <a:pt x="553" y="542"/>
                    </a:lnTo>
                    <a:lnTo>
                      <a:pt x="562" y="550"/>
                    </a:lnTo>
                    <a:lnTo>
                      <a:pt x="583" y="546"/>
                    </a:lnTo>
                    <a:lnTo>
                      <a:pt x="603" y="530"/>
                    </a:lnTo>
                    <a:lnTo>
                      <a:pt x="625" y="503"/>
                    </a:lnTo>
                    <a:lnTo>
                      <a:pt x="649" y="499"/>
                    </a:lnTo>
                    <a:lnTo>
                      <a:pt x="662" y="511"/>
                    </a:lnTo>
                    <a:lnTo>
                      <a:pt x="674" y="484"/>
                    </a:lnTo>
                    <a:lnTo>
                      <a:pt x="691" y="484"/>
                    </a:lnTo>
                    <a:lnTo>
                      <a:pt x="699" y="479"/>
                    </a:lnTo>
                    <a:lnTo>
                      <a:pt x="709" y="452"/>
                    </a:lnTo>
                    <a:lnTo>
                      <a:pt x="699" y="440"/>
                    </a:lnTo>
                    <a:lnTo>
                      <a:pt x="628" y="429"/>
                    </a:lnTo>
                    <a:lnTo>
                      <a:pt x="620" y="410"/>
                    </a:lnTo>
                    <a:lnTo>
                      <a:pt x="599" y="410"/>
                    </a:lnTo>
                    <a:lnTo>
                      <a:pt x="578" y="410"/>
                    </a:lnTo>
                    <a:lnTo>
                      <a:pt x="566" y="390"/>
                    </a:lnTo>
                    <a:lnTo>
                      <a:pt x="570" y="378"/>
                    </a:lnTo>
                    <a:lnTo>
                      <a:pt x="578" y="335"/>
                    </a:lnTo>
                    <a:lnTo>
                      <a:pt x="550" y="308"/>
                    </a:lnTo>
                    <a:lnTo>
                      <a:pt x="570" y="230"/>
                    </a:lnTo>
                    <a:lnTo>
                      <a:pt x="558" y="218"/>
                    </a:lnTo>
                    <a:lnTo>
                      <a:pt x="511" y="234"/>
                    </a:lnTo>
                    <a:lnTo>
                      <a:pt x="503" y="215"/>
                    </a:lnTo>
                    <a:lnTo>
                      <a:pt x="503" y="198"/>
                    </a:lnTo>
                    <a:lnTo>
                      <a:pt x="490" y="186"/>
                    </a:lnTo>
                    <a:lnTo>
                      <a:pt x="515" y="159"/>
                    </a:lnTo>
                    <a:lnTo>
                      <a:pt x="536" y="167"/>
                    </a:lnTo>
                    <a:lnTo>
                      <a:pt x="550" y="156"/>
                    </a:lnTo>
                    <a:lnTo>
                      <a:pt x="591" y="164"/>
                    </a:lnTo>
                    <a:lnTo>
                      <a:pt x="612" y="156"/>
                    </a:lnTo>
                    <a:lnTo>
                      <a:pt x="625" y="125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未知"/>
              <p:cNvSpPr/>
              <p:nvPr/>
            </p:nvSpPr>
            <p:spPr bwMode="auto">
              <a:xfrm>
                <a:off x="5451696" y="4879103"/>
                <a:ext cx="493212" cy="589413"/>
              </a:xfrm>
              <a:custGeom>
                <a:avLst/>
                <a:gdLst>
                  <a:gd name="T0" fmla="*/ 0 w 336"/>
                  <a:gd name="T1" fmla="*/ 467318 h 396"/>
                  <a:gd name="T2" fmla="*/ 12209 w 336"/>
                  <a:gd name="T3" fmla="*/ 362094 h 396"/>
                  <a:gd name="T4" fmla="*/ 30522 w 336"/>
                  <a:gd name="T5" fmla="*/ 332693 h 396"/>
                  <a:gd name="T6" fmla="*/ 42730 w 336"/>
                  <a:gd name="T7" fmla="*/ 309482 h 396"/>
                  <a:gd name="T8" fmla="*/ 64095 w 336"/>
                  <a:gd name="T9" fmla="*/ 259965 h 396"/>
                  <a:gd name="T10" fmla="*/ 51887 w 336"/>
                  <a:gd name="T11" fmla="*/ 249133 h 396"/>
                  <a:gd name="T12" fmla="*/ 57991 w 336"/>
                  <a:gd name="T13" fmla="*/ 205806 h 396"/>
                  <a:gd name="T14" fmla="*/ 106825 w 336"/>
                  <a:gd name="T15" fmla="*/ 151646 h 396"/>
                  <a:gd name="T16" fmla="*/ 102247 w 336"/>
                  <a:gd name="T17" fmla="*/ 116056 h 396"/>
                  <a:gd name="T18" fmla="*/ 138873 w 336"/>
                  <a:gd name="T19" fmla="*/ 60349 h 396"/>
                  <a:gd name="T20" fmla="*/ 172447 w 336"/>
                  <a:gd name="T21" fmla="*/ 66539 h 396"/>
                  <a:gd name="T22" fmla="*/ 235016 w 336"/>
                  <a:gd name="T23" fmla="*/ 24759 h 396"/>
                  <a:gd name="T24" fmla="*/ 248751 w 336"/>
                  <a:gd name="T25" fmla="*/ 0 h 396"/>
                  <a:gd name="T26" fmla="*/ 294533 w 336"/>
                  <a:gd name="T27" fmla="*/ 6190 h 396"/>
                  <a:gd name="T28" fmla="*/ 312846 w 336"/>
                  <a:gd name="T29" fmla="*/ 55707 h 396"/>
                  <a:gd name="T30" fmla="*/ 331159 w 336"/>
                  <a:gd name="T31" fmla="*/ 91297 h 396"/>
                  <a:gd name="T32" fmla="*/ 378467 w 336"/>
                  <a:gd name="T33" fmla="*/ 91297 h 396"/>
                  <a:gd name="T34" fmla="*/ 402884 w 336"/>
                  <a:gd name="T35" fmla="*/ 60349 h 396"/>
                  <a:gd name="T36" fmla="*/ 441036 w 336"/>
                  <a:gd name="T37" fmla="*/ 97487 h 396"/>
                  <a:gd name="T38" fmla="*/ 511236 w 336"/>
                  <a:gd name="T39" fmla="*/ 74276 h 396"/>
                  <a:gd name="T40" fmla="*/ 466980 w 336"/>
                  <a:gd name="T41" fmla="*/ 176405 h 396"/>
                  <a:gd name="T42" fmla="*/ 441036 w 336"/>
                  <a:gd name="T43" fmla="*/ 164026 h 396"/>
                  <a:gd name="T44" fmla="*/ 421197 w 336"/>
                  <a:gd name="T45" fmla="*/ 170215 h 396"/>
                  <a:gd name="T46" fmla="*/ 421197 w 336"/>
                  <a:gd name="T47" fmla="*/ 181047 h 396"/>
                  <a:gd name="T48" fmla="*/ 445615 w 336"/>
                  <a:gd name="T49" fmla="*/ 205806 h 396"/>
                  <a:gd name="T50" fmla="*/ 441036 w 336"/>
                  <a:gd name="T51" fmla="*/ 297103 h 396"/>
                  <a:gd name="T52" fmla="*/ 445615 w 336"/>
                  <a:gd name="T53" fmla="*/ 328051 h 396"/>
                  <a:gd name="T54" fmla="*/ 441036 w 336"/>
                  <a:gd name="T55" fmla="*/ 332693 h 396"/>
                  <a:gd name="T56" fmla="*/ 408989 w 336"/>
                  <a:gd name="T57" fmla="*/ 328051 h 396"/>
                  <a:gd name="T58" fmla="*/ 390676 w 336"/>
                  <a:gd name="T59" fmla="*/ 346620 h 396"/>
                  <a:gd name="T60" fmla="*/ 402884 w 336"/>
                  <a:gd name="T61" fmla="*/ 369831 h 396"/>
                  <a:gd name="T62" fmla="*/ 370837 w 336"/>
                  <a:gd name="T63" fmla="*/ 399232 h 396"/>
                  <a:gd name="T64" fmla="*/ 378467 w 336"/>
                  <a:gd name="T65" fmla="*/ 411611 h 396"/>
                  <a:gd name="T66" fmla="*/ 344893 w 336"/>
                  <a:gd name="T67" fmla="*/ 430180 h 396"/>
                  <a:gd name="T68" fmla="*/ 349472 w 336"/>
                  <a:gd name="T69" fmla="*/ 453392 h 396"/>
                  <a:gd name="T70" fmla="*/ 337263 w 336"/>
                  <a:gd name="T71" fmla="*/ 467318 h 396"/>
                  <a:gd name="T72" fmla="*/ 294533 w 336"/>
                  <a:gd name="T73" fmla="*/ 467318 h 396"/>
                  <a:gd name="T74" fmla="*/ 268590 w 336"/>
                  <a:gd name="T75" fmla="*/ 484340 h 396"/>
                  <a:gd name="T76" fmla="*/ 262485 w 336"/>
                  <a:gd name="T77" fmla="*/ 490529 h 396"/>
                  <a:gd name="T78" fmla="*/ 286903 w 336"/>
                  <a:gd name="T79" fmla="*/ 509098 h 396"/>
                  <a:gd name="T80" fmla="*/ 262485 w 336"/>
                  <a:gd name="T81" fmla="*/ 544689 h 396"/>
                  <a:gd name="T82" fmla="*/ 228912 w 336"/>
                  <a:gd name="T83" fmla="*/ 580279 h 396"/>
                  <a:gd name="T84" fmla="*/ 216703 w 336"/>
                  <a:gd name="T85" fmla="*/ 574090 h 396"/>
                  <a:gd name="T86" fmla="*/ 186181 w 336"/>
                  <a:gd name="T87" fmla="*/ 611228 h 396"/>
                  <a:gd name="T88" fmla="*/ 146503 w 336"/>
                  <a:gd name="T89" fmla="*/ 532310 h 396"/>
                  <a:gd name="T90" fmla="*/ 114456 w 336"/>
                  <a:gd name="T91" fmla="*/ 490529 h 396"/>
                  <a:gd name="T92" fmla="*/ 90039 w 336"/>
                  <a:gd name="T93" fmla="*/ 496719 h 396"/>
                  <a:gd name="T94" fmla="*/ 76304 w 336"/>
                  <a:gd name="T95" fmla="*/ 484340 h 396"/>
                  <a:gd name="T96" fmla="*/ 0 w 336"/>
                  <a:gd name="T97" fmla="*/ 467318 h 3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36" h="396">
                    <a:moveTo>
                      <a:pt x="0" y="302"/>
                    </a:moveTo>
                    <a:lnTo>
                      <a:pt x="8" y="234"/>
                    </a:lnTo>
                    <a:lnTo>
                      <a:pt x="20" y="215"/>
                    </a:lnTo>
                    <a:lnTo>
                      <a:pt x="28" y="200"/>
                    </a:lnTo>
                    <a:lnTo>
                      <a:pt x="42" y="168"/>
                    </a:lnTo>
                    <a:lnTo>
                      <a:pt x="34" y="161"/>
                    </a:lnTo>
                    <a:lnTo>
                      <a:pt x="38" y="133"/>
                    </a:lnTo>
                    <a:lnTo>
                      <a:pt x="70" y="98"/>
                    </a:lnTo>
                    <a:lnTo>
                      <a:pt x="67" y="75"/>
                    </a:lnTo>
                    <a:lnTo>
                      <a:pt x="91" y="39"/>
                    </a:lnTo>
                    <a:lnTo>
                      <a:pt x="113" y="43"/>
                    </a:lnTo>
                    <a:lnTo>
                      <a:pt x="154" y="16"/>
                    </a:lnTo>
                    <a:lnTo>
                      <a:pt x="163" y="0"/>
                    </a:lnTo>
                    <a:lnTo>
                      <a:pt x="193" y="4"/>
                    </a:lnTo>
                    <a:lnTo>
                      <a:pt x="205" y="36"/>
                    </a:lnTo>
                    <a:lnTo>
                      <a:pt x="217" y="59"/>
                    </a:lnTo>
                    <a:lnTo>
                      <a:pt x="248" y="59"/>
                    </a:lnTo>
                    <a:lnTo>
                      <a:pt x="264" y="39"/>
                    </a:lnTo>
                    <a:lnTo>
                      <a:pt x="289" y="63"/>
                    </a:lnTo>
                    <a:lnTo>
                      <a:pt x="335" y="48"/>
                    </a:lnTo>
                    <a:lnTo>
                      <a:pt x="306" y="114"/>
                    </a:lnTo>
                    <a:lnTo>
                      <a:pt x="289" y="106"/>
                    </a:lnTo>
                    <a:lnTo>
                      <a:pt x="276" y="110"/>
                    </a:lnTo>
                    <a:lnTo>
                      <a:pt x="276" y="117"/>
                    </a:lnTo>
                    <a:lnTo>
                      <a:pt x="292" y="133"/>
                    </a:lnTo>
                    <a:lnTo>
                      <a:pt x="289" y="192"/>
                    </a:lnTo>
                    <a:lnTo>
                      <a:pt x="292" y="212"/>
                    </a:lnTo>
                    <a:lnTo>
                      <a:pt x="289" y="215"/>
                    </a:lnTo>
                    <a:lnTo>
                      <a:pt x="268" y="212"/>
                    </a:lnTo>
                    <a:lnTo>
                      <a:pt x="256" y="224"/>
                    </a:lnTo>
                    <a:lnTo>
                      <a:pt x="264" y="239"/>
                    </a:lnTo>
                    <a:lnTo>
                      <a:pt x="243" y="258"/>
                    </a:lnTo>
                    <a:lnTo>
                      <a:pt x="248" y="266"/>
                    </a:lnTo>
                    <a:lnTo>
                      <a:pt x="226" y="278"/>
                    </a:lnTo>
                    <a:lnTo>
                      <a:pt x="229" y="293"/>
                    </a:lnTo>
                    <a:lnTo>
                      <a:pt x="221" y="302"/>
                    </a:lnTo>
                    <a:lnTo>
                      <a:pt x="193" y="302"/>
                    </a:lnTo>
                    <a:lnTo>
                      <a:pt x="176" y="313"/>
                    </a:lnTo>
                    <a:lnTo>
                      <a:pt x="172" y="317"/>
                    </a:lnTo>
                    <a:lnTo>
                      <a:pt x="188" y="329"/>
                    </a:lnTo>
                    <a:lnTo>
                      <a:pt x="172" y="352"/>
                    </a:lnTo>
                    <a:lnTo>
                      <a:pt x="150" y="375"/>
                    </a:lnTo>
                    <a:lnTo>
                      <a:pt x="142" y="371"/>
                    </a:lnTo>
                    <a:lnTo>
                      <a:pt x="122" y="395"/>
                    </a:lnTo>
                    <a:lnTo>
                      <a:pt x="96" y="344"/>
                    </a:lnTo>
                    <a:lnTo>
                      <a:pt x="75" y="317"/>
                    </a:lnTo>
                    <a:lnTo>
                      <a:pt x="59" y="321"/>
                    </a:lnTo>
                    <a:lnTo>
                      <a:pt x="50" y="313"/>
                    </a:lnTo>
                    <a:lnTo>
                      <a:pt x="0" y="302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未知"/>
              <p:cNvSpPr/>
              <p:nvPr/>
            </p:nvSpPr>
            <p:spPr bwMode="auto">
              <a:xfrm>
                <a:off x="5451696" y="4879103"/>
                <a:ext cx="493212" cy="589413"/>
              </a:xfrm>
              <a:custGeom>
                <a:avLst/>
                <a:gdLst>
                  <a:gd name="T0" fmla="*/ 0 w 336"/>
                  <a:gd name="T1" fmla="*/ 467318 h 396"/>
                  <a:gd name="T2" fmla="*/ 12209 w 336"/>
                  <a:gd name="T3" fmla="*/ 362094 h 396"/>
                  <a:gd name="T4" fmla="*/ 30522 w 336"/>
                  <a:gd name="T5" fmla="*/ 332693 h 396"/>
                  <a:gd name="T6" fmla="*/ 42730 w 336"/>
                  <a:gd name="T7" fmla="*/ 309482 h 396"/>
                  <a:gd name="T8" fmla="*/ 64095 w 336"/>
                  <a:gd name="T9" fmla="*/ 259965 h 396"/>
                  <a:gd name="T10" fmla="*/ 51887 w 336"/>
                  <a:gd name="T11" fmla="*/ 249133 h 396"/>
                  <a:gd name="T12" fmla="*/ 57991 w 336"/>
                  <a:gd name="T13" fmla="*/ 205806 h 396"/>
                  <a:gd name="T14" fmla="*/ 106825 w 336"/>
                  <a:gd name="T15" fmla="*/ 151646 h 396"/>
                  <a:gd name="T16" fmla="*/ 102247 w 336"/>
                  <a:gd name="T17" fmla="*/ 116056 h 396"/>
                  <a:gd name="T18" fmla="*/ 138873 w 336"/>
                  <a:gd name="T19" fmla="*/ 60349 h 396"/>
                  <a:gd name="T20" fmla="*/ 172447 w 336"/>
                  <a:gd name="T21" fmla="*/ 66539 h 396"/>
                  <a:gd name="T22" fmla="*/ 235016 w 336"/>
                  <a:gd name="T23" fmla="*/ 24759 h 396"/>
                  <a:gd name="T24" fmla="*/ 248751 w 336"/>
                  <a:gd name="T25" fmla="*/ 0 h 396"/>
                  <a:gd name="T26" fmla="*/ 294533 w 336"/>
                  <a:gd name="T27" fmla="*/ 6190 h 396"/>
                  <a:gd name="T28" fmla="*/ 312846 w 336"/>
                  <a:gd name="T29" fmla="*/ 55707 h 396"/>
                  <a:gd name="T30" fmla="*/ 331159 w 336"/>
                  <a:gd name="T31" fmla="*/ 91297 h 396"/>
                  <a:gd name="T32" fmla="*/ 378467 w 336"/>
                  <a:gd name="T33" fmla="*/ 91297 h 396"/>
                  <a:gd name="T34" fmla="*/ 402884 w 336"/>
                  <a:gd name="T35" fmla="*/ 60349 h 396"/>
                  <a:gd name="T36" fmla="*/ 441036 w 336"/>
                  <a:gd name="T37" fmla="*/ 97487 h 396"/>
                  <a:gd name="T38" fmla="*/ 511236 w 336"/>
                  <a:gd name="T39" fmla="*/ 74276 h 396"/>
                  <a:gd name="T40" fmla="*/ 466980 w 336"/>
                  <a:gd name="T41" fmla="*/ 176405 h 396"/>
                  <a:gd name="T42" fmla="*/ 441036 w 336"/>
                  <a:gd name="T43" fmla="*/ 164026 h 396"/>
                  <a:gd name="T44" fmla="*/ 421197 w 336"/>
                  <a:gd name="T45" fmla="*/ 170215 h 396"/>
                  <a:gd name="T46" fmla="*/ 421197 w 336"/>
                  <a:gd name="T47" fmla="*/ 181047 h 396"/>
                  <a:gd name="T48" fmla="*/ 445615 w 336"/>
                  <a:gd name="T49" fmla="*/ 205806 h 396"/>
                  <a:gd name="T50" fmla="*/ 441036 w 336"/>
                  <a:gd name="T51" fmla="*/ 297103 h 396"/>
                  <a:gd name="T52" fmla="*/ 445615 w 336"/>
                  <a:gd name="T53" fmla="*/ 328051 h 396"/>
                  <a:gd name="T54" fmla="*/ 441036 w 336"/>
                  <a:gd name="T55" fmla="*/ 332693 h 396"/>
                  <a:gd name="T56" fmla="*/ 408989 w 336"/>
                  <a:gd name="T57" fmla="*/ 328051 h 396"/>
                  <a:gd name="T58" fmla="*/ 390676 w 336"/>
                  <a:gd name="T59" fmla="*/ 346620 h 396"/>
                  <a:gd name="T60" fmla="*/ 402884 w 336"/>
                  <a:gd name="T61" fmla="*/ 369831 h 396"/>
                  <a:gd name="T62" fmla="*/ 370837 w 336"/>
                  <a:gd name="T63" fmla="*/ 399232 h 396"/>
                  <a:gd name="T64" fmla="*/ 378467 w 336"/>
                  <a:gd name="T65" fmla="*/ 411611 h 396"/>
                  <a:gd name="T66" fmla="*/ 344893 w 336"/>
                  <a:gd name="T67" fmla="*/ 430180 h 396"/>
                  <a:gd name="T68" fmla="*/ 349472 w 336"/>
                  <a:gd name="T69" fmla="*/ 453392 h 396"/>
                  <a:gd name="T70" fmla="*/ 337263 w 336"/>
                  <a:gd name="T71" fmla="*/ 467318 h 396"/>
                  <a:gd name="T72" fmla="*/ 294533 w 336"/>
                  <a:gd name="T73" fmla="*/ 467318 h 396"/>
                  <a:gd name="T74" fmla="*/ 268590 w 336"/>
                  <a:gd name="T75" fmla="*/ 484340 h 396"/>
                  <a:gd name="T76" fmla="*/ 262485 w 336"/>
                  <a:gd name="T77" fmla="*/ 490529 h 396"/>
                  <a:gd name="T78" fmla="*/ 286903 w 336"/>
                  <a:gd name="T79" fmla="*/ 509098 h 396"/>
                  <a:gd name="T80" fmla="*/ 262485 w 336"/>
                  <a:gd name="T81" fmla="*/ 544689 h 396"/>
                  <a:gd name="T82" fmla="*/ 228912 w 336"/>
                  <a:gd name="T83" fmla="*/ 580279 h 396"/>
                  <a:gd name="T84" fmla="*/ 216703 w 336"/>
                  <a:gd name="T85" fmla="*/ 574090 h 396"/>
                  <a:gd name="T86" fmla="*/ 186181 w 336"/>
                  <a:gd name="T87" fmla="*/ 611228 h 396"/>
                  <a:gd name="T88" fmla="*/ 146503 w 336"/>
                  <a:gd name="T89" fmla="*/ 532310 h 396"/>
                  <a:gd name="T90" fmla="*/ 114456 w 336"/>
                  <a:gd name="T91" fmla="*/ 490529 h 396"/>
                  <a:gd name="T92" fmla="*/ 90039 w 336"/>
                  <a:gd name="T93" fmla="*/ 496719 h 396"/>
                  <a:gd name="T94" fmla="*/ 76304 w 336"/>
                  <a:gd name="T95" fmla="*/ 484340 h 396"/>
                  <a:gd name="T96" fmla="*/ 0 w 336"/>
                  <a:gd name="T97" fmla="*/ 467318 h 3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36" h="396">
                    <a:moveTo>
                      <a:pt x="0" y="302"/>
                    </a:moveTo>
                    <a:lnTo>
                      <a:pt x="8" y="234"/>
                    </a:lnTo>
                    <a:lnTo>
                      <a:pt x="20" y="215"/>
                    </a:lnTo>
                    <a:lnTo>
                      <a:pt x="28" y="200"/>
                    </a:lnTo>
                    <a:lnTo>
                      <a:pt x="42" y="168"/>
                    </a:lnTo>
                    <a:lnTo>
                      <a:pt x="34" y="161"/>
                    </a:lnTo>
                    <a:lnTo>
                      <a:pt x="38" y="133"/>
                    </a:lnTo>
                    <a:lnTo>
                      <a:pt x="70" y="98"/>
                    </a:lnTo>
                    <a:lnTo>
                      <a:pt x="67" y="75"/>
                    </a:lnTo>
                    <a:lnTo>
                      <a:pt x="91" y="39"/>
                    </a:lnTo>
                    <a:lnTo>
                      <a:pt x="113" y="43"/>
                    </a:lnTo>
                    <a:lnTo>
                      <a:pt x="154" y="16"/>
                    </a:lnTo>
                    <a:lnTo>
                      <a:pt x="163" y="0"/>
                    </a:lnTo>
                    <a:lnTo>
                      <a:pt x="193" y="4"/>
                    </a:lnTo>
                    <a:lnTo>
                      <a:pt x="205" y="36"/>
                    </a:lnTo>
                    <a:lnTo>
                      <a:pt x="217" y="59"/>
                    </a:lnTo>
                    <a:lnTo>
                      <a:pt x="248" y="59"/>
                    </a:lnTo>
                    <a:lnTo>
                      <a:pt x="264" y="39"/>
                    </a:lnTo>
                    <a:lnTo>
                      <a:pt x="289" y="63"/>
                    </a:lnTo>
                    <a:lnTo>
                      <a:pt x="335" y="48"/>
                    </a:lnTo>
                    <a:lnTo>
                      <a:pt x="306" y="114"/>
                    </a:lnTo>
                    <a:lnTo>
                      <a:pt x="289" y="106"/>
                    </a:lnTo>
                    <a:lnTo>
                      <a:pt x="276" y="110"/>
                    </a:lnTo>
                    <a:lnTo>
                      <a:pt x="276" y="117"/>
                    </a:lnTo>
                    <a:lnTo>
                      <a:pt x="292" y="133"/>
                    </a:lnTo>
                    <a:lnTo>
                      <a:pt x="289" y="192"/>
                    </a:lnTo>
                    <a:lnTo>
                      <a:pt x="292" y="212"/>
                    </a:lnTo>
                    <a:lnTo>
                      <a:pt x="289" y="215"/>
                    </a:lnTo>
                    <a:lnTo>
                      <a:pt x="268" y="212"/>
                    </a:lnTo>
                    <a:lnTo>
                      <a:pt x="256" y="224"/>
                    </a:lnTo>
                    <a:lnTo>
                      <a:pt x="264" y="239"/>
                    </a:lnTo>
                    <a:lnTo>
                      <a:pt x="243" y="258"/>
                    </a:lnTo>
                    <a:lnTo>
                      <a:pt x="248" y="266"/>
                    </a:lnTo>
                    <a:lnTo>
                      <a:pt x="226" y="278"/>
                    </a:lnTo>
                    <a:lnTo>
                      <a:pt x="229" y="293"/>
                    </a:lnTo>
                    <a:lnTo>
                      <a:pt x="221" y="302"/>
                    </a:lnTo>
                    <a:lnTo>
                      <a:pt x="193" y="302"/>
                    </a:lnTo>
                    <a:lnTo>
                      <a:pt x="176" y="313"/>
                    </a:lnTo>
                    <a:lnTo>
                      <a:pt x="172" y="317"/>
                    </a:lnTo>
                    <a:lnTo>
                      <a:pt x="188" y="329"/>
                    </a:lnTo>
                    <a:lnTo>
                      <a:pt x="172" y="352"/>
                    </a:lnTo>
                    <a:lnTo>
                      <a:pt x="150" y="375"/>
                    </a:lnTo>
                    <a:lnTo>
                      <a:pt x="142" y="371"/>
                    </a:lnTo>
                    <a:lnTo>
                      <a:pt x="122" y="395"/>
                    </a:lnTo>
                    <a:lnTo>
                      <a:pt x="96" y="344"/>
                    </a:lnTo>
                    <a:lnTo>
                      <a:pt x="75" y="317"/>
                    </a:lnTo>
                    <a:lnTo>
                      <a:pt x="59" y="321"/>
                    </a:lnTo>
                    <a:lnTo>
                      <a:pt x="50" y="313"/>
                    </a:lnTo>
                    <a:lnTo>
                      <a:pt x="0" y="302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未知"/>
              <p:cNvSpPr/>
              <p:nvPr/>
            </p:nvSpPr>
            <p:spPr bwMode="auto">
              <a:xfrm>
                <a:off x="5150881" y="4686705"/>
                <a:ext cx="545131" cy="717678"/>
              </a:xfrm>
              <a:custGeom>
                <a:avLst/>
                <a:gdLst>
                  <a:gd name="T0" fmla="*/ 10722 w 370"/>
                  <a:gd name="T1" fmla="*/ 162876 h 481"/>
                  <a:gd name="T2" fmla="*/ 52079 w 370"/>
                  <a:gd name="T3" fmla="*/ 229577 h 481"/>
                  <a:gd name="T4" fmla="*/ 52079 w 370"/>
                  <a:gd name="T5" fmla="*/ 266806 h 481"/>
                  <a:gd name="T6" fmla="*/ 30634 w 370"/>
                  <a:gd name="T7" fmla="*/ 302483 h 481"/>
                  <a:gd name="T8" fmla="*/ 4595 w 370"/>
                  <a:gd name="T9" fmla="*/ 319546 h 481"/>
                  <a:gd name="T10" fmla="*/ 0 w 370"/>
                  <a:gd name="T11" fmla="*/ 380043 h 481"/>
                  <a:gd name="T12" fmla="*/ 4595 w 370"/>
                  <a:gd name="T13" fmla="*/ 394004 h 481"/>
                  <a:gd name="T14" fmla="*/ 22976 w 370"/>
                  <a:gd name="T15" fmla="*/ 387799 h 481"/>
                  <a:gd name="T16" fmla="*/ 30634 w 370"/>
                  <a:gd name="T17" fmla="*/ 394004 h 481"/>
                  <a:gd name="T18" fmla="*/ 30634 w 370"/>
                  <a:gd name="T19" fmla="*/ 435886 h 481"/>
                  <a:gd name="T20" fmla="*/ 52079 w 370"/>
                  <a:gd name="T21" fmla="*/ 477768 h 481"/>
                  <a:gd name="T22" fmla="*/ 76586 w 370"/>
                  <a:gd name="T23" fmla="*/ 490178 h 481"/>
                  <a:gd name="T24" fmla="*/ 76586 w 370"/>
                  <a:gd name="T25" fmla="*/ 556879 h 481"/>
                  <a:gd name="T26" fmla="*/ 64332 w 370"/>
                  <a:gd name="T27" fmla="*/ 606517 h 481"/>
                  <a:gd name="T28" fmla="*/ 76586 w 370"/>
                  <a:gd name="T29" fmla="*/ 623581 h 481"/>
                  <a:gd name="T30" fmla="*/ 101094 w 370"/>
                  <a:gd name="T31" fmla="*/ 648400 h 481"/>
                  <a:gd name="T32" fmla="*/ 160831 w 370"/>
                  <a:gd name="T33" fmla="*/ 635990 h 481"/>
                  <a:gd name="T34" fmla="*/ 173085 w 370"/>
                  <a:gd name="T35" fmla="*/ 653053 h 481"/>
                  <a:gd name="T36" fmla="*/ 153172 w 370"/>
                  <a:gd name="T37" fmla="*/ 679424 h 481"/>
                  <a:gd name="T38" fmla="*/ 119474 w 370"/>
                  <a:gd name="T39" fmla="*/ 721306 h 481"/>
                  <a:gd name="T40" fmla="*/ 119474 w 370"/>
                  <a:gd name="T41" fmla="*/ 732164 h 481"/>
                  <a:gd name="T42" fmla="*/ 139387 w 370"/>
                  <a:gd name="T43" fmla="*/ 744574 h 481"/>
                  <a:gd name="T44" fmla="*/ 261925 w 370"/>
                  <a:gd name="T45" fmla="*/ 698038 h 481"/>
                  <a:gd name="T46" fmla="*/ 307877 w 370"/>
                  <a:gd name="T47" fmla="*/ 721306 h 481"/>
                  <a:gd name="T48" fmla="*/ 320130 w 370"/>
                  <a:gd name="T49" fmla="*/ 708896 h 481"/>
                  <a:gd name="T50" fmla="*/ 307877 w 370"/>
                  <a:gd name="T51" fmla="*/ 684077 h 481"/>
                  <a:gd name="T52" fmla="*/ 312472 w 370"/>
                  <a:gd name="T53" fmla="*/ 667014 h 481"/>
                  <a:gd name="T54" fmla="*/ 324726 w 370"/>
                  <a:gd name="T55" fmla="*/ 563084 h 481"/>
                  <a:gd name="T56" fmla="*/ 346170 w 370"/>
                  <a:gd name="T57" fmla="*/ 532060 h 481"/>
                  <a:gd name="T58" fmla="*/ 358423 w 370"/>
                  <a:gd name="T59" fmla="*/ 508792 h 481"/>
                  <a:gd name="T60" fmla="*/ 376804 w 370"/>
                  <a:gd name="T61" fmla="*/ 459154 h 481"/>
                  <a:gd name="T62" fmla="*/ 364550 w 370"/>
                  <a:gd name="T63" fmla="*/ 448295 h 481"/>
                  <a:gd name="T64" fmla="*/ 372209 w 370"/>
                  <a:gd name="T65" fmla="*/ 406413 h 481"/>
                  <a:gd name="T66" fmla="*/ 421224 w 370"/>
                  <a:gd name="T67" fmla="*/ 350570 h 481"/>
                  <a:gd name="T68" fmla="*/ 415097 w 370"/>
                  <a:gd name="T69" fmla="*/ 314893 h 481"/>
                  <a:gd name="T70" fmla="*/ 454922 w 370"/>
                  <a:gd name="T71" fmla="*/ 259050 h 481"/>
                  <a:gd name="T72" fmla="*/ 485557 w 370"/>
                  <a:gd name="T73" fmla="*/ 266806 h 481"/>
                  <a:gd name="T74" fmla="*/ 549889 w 370"/>
                  <a:gd name="T75" fmla="*/ 223372 h 481"/>
                  <a:gd name="T76" fmla="*/ 565206 w 370"/>
                  <a:gd name="T77" fmla="*/ 198553 h 481"/>
                  <a:gd name="T78" fmla="*/ 525381 w 370"/>
                  <a:gd name="T79" fmla="*/ 120993 h 481"/>
                  <a:gd name="T80" fmla="*/ 493215 w 370"/>
                  <a:gd name="T81" fmla="*/ 83765 h 481"/>
                  <a:gd name="T82" fmla="*/ 511596 w 370"/>
                  <a:gd name="T83" fmla="*/ 65150 h 481"/>
                  <a:gd name="T84" fmla="*/ 485557 w 370"/>
                  <a:gd name="T85" fmla="*/ 41882 h 481"/>
                  <a:gd name="T86" fmla="*/ 421224 w 370"/>
                  <a:gd name="T87" fmla="*/ 41882 h 481"/>
                  <a:gd name="T88" fmla="*/ 396717 w 370"/>
                  <a:gd name="T89" fmla="*/ 17063 h 481"/>
                  <a:gd name="T90" fmla="*/ 346170 w 370"/>
                  <a:gd name="T91" fmla="*/ 65150 h 481"/>
                  <a:gd name="T92" fmla="*/ 324726 w 370"/>
                  <a:gd name="T93" fmla="*/ 54292 h 481"/>
                  <a:gd name="T94" fmla="*/ 346170 w 370"/>
                  <a:gd name="T95" fmla="*/ 17063 h 481"/>
                  <a:gd name="T96" fmla="*/ 346170 w 370"/>
                  <a:gd name="T97" fmla="*/ 4654 h 481"/>
                  <a:gd name="T98" fmla="*/ 324726 w 370"/>
                  <a:gd name="T99" fmla="*/ 0 h 481"/>
                  <a:gd name="T100" fmla="*/ 261925 w 370"/>
                  <a:gd name="T101" fmla="*/ 31024 h 481"/>
                  <a:gd name="T102" fmla="*/ 215973 w 370"/>
                  <a:gd name="T103" fmla="*/ 46536 h 481"/>
                  <a:gd name="T104" fmla="*/ 173085 w 370"/>
                  <a:gd name="T105" fmla="*/ 41882 h 481"/>
                  <a:gd name="T106" fmla="*/ 88840 w 370"/>
                  <a:gd name="T107" fmla="*/ 120993 h 481"/>
                  <a:gd name="T108" fmla="*/ 42888 w 370"/>
                  <a:gd name="T109" fmla="*/ 133403 h 481"/>
                  <a:gd name="T110" fmla="*/ 10722 w 370"/>
                  <a:gd name="T111" fmla="*/ 162876 h 48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0" h="481">
                    <a:moveTo>
                      <a:pt x="7" y="105"/>
                    </a:moveTo>
                    <a:lnTo>
                      <a:pt x="34" y="148"/>
                    </a:lnTo>
                    <a:lnTo>
                      <a:pt x="34" y="172"/>
                    </a:lnTo>
                    <a:lnTo>
                      <a:pt x="20" y="195"/>
                    </a:lnTo>
                    <a:lnTo>
                      <a:pt x="3" y="206"/>
                    </a:lnTo>
                    <a:lnTo>
                      <a:pt x="0" y="245"/>
                    </a:lnTo>
                    <a:lnTo>
                      <a:pt x="3" y="254"/>
                    </a:lnTo>
                    <a:lnTo>
                      <a:pt x="15" y="250"/>
                    </a:lnTo>
                    <a:lnTo>
                      <a:pt x="20" y="254"/>
                    </a:lnTo>
                    <a:lnTo>
                      <a:pt x="20" y="281"/>
                    </a:lnTo>
                    <a:lnTo>
                      <a:pt x="34" y="308"/>
                    </a:lnTo>
                    <a:lnTo>
                      <a:pt x="50" y="316"/>
                    </a:lnTo>
                    <a:lnTo>
                      <a:pt x="50" y="359"/>
                    </a:lnTo>
                    <a:lnTo>
                      <a:pt x="42" y="391"/>
                    </a:lnTo>
                    <a:lnTo>
                      <a:pt x="50" y="402"/>
                    </a:lnTo>
                    <a:lnTo>
                      <a:pt x="66" y="418"/>
                    </a:lnTo>
                    <a:lnTo>
                      <a:pt x="105" y="410"/>
                    </a:lnTo>
                    <a:lnTo>
                      <a:pt x="113" y="421"/>
                    </a:lnTo>
                    <a:lnTo>
                      <a:pt x="100" y="438"/>
                    </a:lnTo>
                    <a:lnTo>
                      <a:pt x="78" y="465"/>
                    </a:lnTo>
                    <a:lnTo>
                      <a:pt x="78" y="472"/>
                    </a:lnTo>
                    <a:lnTo>
                      <a:pt x="91" y="480"/>
                    </a:lnTo>
                    <a:lnTo>
                      <a:pt x="171" y="450"/>
                    </a:lnTo>
                    <a:lnTo>
                      <a:pt x="201" y="465"/>
                    </a:lnTo>
                    <a:lnTo>
                      <a:pt x="209" y="457"/>
                    </a:lnTo>
                    <a:lnTo>
                      <a:pt x="201" y="441"/>
                    </a:lnTo>
                    <a:lnTo>
                      <a:pt x="204" y="430"/>
                    </a:lnTo>
                    <a:lnTo>
                      <a:pt x="212" y="363"/>
                    </a:lnTo>
                    <a:lnTo>
                      <a:pt x="226" y="343"/>
                    </a:lnTo>
                    <a:lnTo>
                      <a:pt x="234" y="328"/>
                    </a:lnTo>
                    <a:lnTo>
                      <a:pt x="246" y="296"/>
                    </a:lnTo>
                    <a:lnTo>
                      <a:pt x="238" y="289"/>
                    </a:lnTo>
                    <a:lnTo>
                      <a:pt x="243" y="262"/>
                    </a:lnTo>
                    <a:lnTo>
                      <a:pt x="275" y="226"/>
                    </a:lnTo>
                    <a:lnTo>
                      <a:pt x="271" y="203"/>
                    </a:lnTo>
                    <a:lnTo>
                      <a:pt x="297" y="167"/>
                    </a:lnTo>
                    <a:lnTo>
                      <a:pt x="317" y="172"/>
                    </a:lnTo>
                    <a:lnTo>
                      <a:pt x="359" y="144"/>
                    </a:lnTo>
                    <a:lnTo>
                      <a:pt x="369" y="128"/>
                    </a:lnTo>
                    <a:lnTo>
                      <a:pt x="343" y="78"/>
                    </a:lnTo>
                    <a:lnTo>
                      <a:pt x="322" y="54"/>
                    </a:lnTo>
                    <a:lnTo>
                      <a:pt x="334" y="42"/>
                    </a:lnTo>
                    <a:lnTo>
                      <a:pt x="317" y="27"/>
                    </a:lnTo>
                    <a:lnTo>
                      <a:pt x="275" y="27"/>
                    </a:lnTo>
                    <a:lnTo>
                      <a:pt x="259" y="11"/>
                    </a:lnTo>
                    <a:lnTo>
                      <a:pt x="226" y="42"/>
                    </a:lnTo>
                    <a:lnTo>
                      <a:pt x="212" y="35"/>
                    </a:lnTo>
                    <a:lnTo>
                      <a:pt x="226" y="11"/>
                    </a:lnTo>
                    <a:lnTo>
                      <a:pt x="226" y="3"/>
                    </a:lnTo>
                    <a:lnTo>
                      <a:pt x="212" y="0"/>
                    </a:lnTo>
                    <a:lnTo>
                      <a:pt x="171" y="20"/>
                    </a:lnTo>
                    <a:lnTo>
                      <a:pt x="141" y="30"/>
                    </a:lnTo>
                    <a:lnTo>
                      <a:pt x="113" y="27"/>
                    </a:lnTo>
                    <a:lnTo>
                      <a:pt x="58" y="78"/>
                    </a:lnTo>
                    <a:lnTo>
                      <a:pt x="28" y="86"/>
                    </a:lnTo>
                    <a:lnTo>
                      <a:pt x="7" y="105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未知"/>
              <p:cNvSpPr/>
              <p:nvPr/>
            </p:nvSpPr>
            <p:spPr bwMode="auto">
              <a:xfrm>
                <a:off x="5150881" y="4686705"/>
                <a:ext cx="545131" cy="717678"/>
              </a:xfrm>
              <a:custGeom>
                <a:avLst/>
                <a:gdLst>
                  <a:gd name="T0" fmla="*/ 10722 w 370"/>
                  <a:gd name="T1" fmla="*/ 162876 h 481"/>
                  <a:gd name="T2" fmla="*/ 52079 w 370"/>
                  <a:gd name="T3" fmla="*/ 229577 h 481"/>
                  <a:gd name="T4" fmla="*/ 52079 w 370"/>
                  <a:gd name="T5" fmla="*/ 266806 h 481"/>
                  <a:gd name="T6" fmla="*/ 30634 w 370"/>
                  <a:gd name="T7" fmla="*/ 302483 h 481"/>
                  <a:gd name="T8" fmla="*/ 4595 w 370"/>
                  <a:gd name="T9" fmla="*/ 319546 h 481"/>
                  <a:gd name="T10" fmla="*/ 0 w 370"/>
                  <a:gd name="T11" fmla="*/ 380043 h 481"/>
                  <a:gd name="T12" fmla="*/ 4595 w 370"/>
                  <a:gd name="T13" fmla="*/ 394004 h 481"/>
                  <a:gd name="T14" fmla="*/ 22976 w 370"/>
                  <a:gd name="T15" fmla="*/ 387799 h 481"/>
                  <a:gd name="T16" fmla="*/ 30634 w 370"/>
                  <a:gd name="T17" fmla="*/ 394004 h 481"/>
                  <a:gd name="T18" fmla="*/ 30634 w 370"/>
                  <a:gd name="T19" fmla="*/ 435886 h 481"/>
                  <a:gd name="T20" fmla="*/ 52079 w 370"/>
                  <a:gd name="T21" fmla="*/ 477768 h 481"/>
                  <a:gd name="T22" fmla="*/ 76586 w 370"/>
                  <a:gd name="T23" fmla="*/ 490178 h 481"/>
                  <a:gd name="T24" fmla="*/ 76586 w 370"/>
                  <a:gd name="T25" fmla="*/ 556879 h 481"/>
                  <a:gd name="T26" fmla="*/ 64332 w 370"/>
                  <a:gd name="T27" fmla="*/ 606517 h 481"/>
                  <a:gd name="T28" fmla="*/ 76586 w 370"/>
                  <a:gd name="T29" fmla="*/ 623581 h 481"/>
                  <a:gd name="T30" fmla="*/ 101094 w 370"/>
                  <a:gd name="T31" fmla="*/ 648400 h 481"/>
                  <a:gd name="T32" fmla="*/ 160831 w 370"/>
                  <a:gd name="T33" fmla="*/ 635990 h 481"/>
                  <a:gd name="T34" fmla="*/ 173085 w 370"/>
                  <a:gd name="T35" fmla="*/ 653053 h 481"/>
                  <a:gd name="T36" fmla="*/ 153172 w 370"/>
                  <a:gd name="T37" fmla="*/ 679424 h 481"/>
                  <a:gd name="T38" fmla="*/ 119474 w 370"/>
                  <a:gd name="T39" fmla="*/ 721306 h 481"/>
                  <a:gd name="T40" fmla="*/ 119474 w 370"/>
                  <a:gd name="T41" fmla="*/ 732164 h 481"/>
                  <a:gd name="T42" fmla="*/ 139387 w 370"/>
                  <a:gd name="T43" fmla="*/ 744574 h 481"/>
                  <a:gd name="T44" fmla="*/ 261925 w 370"/>
                  <a:gd name="T45" fmla="*/ 698038 h 481"/>
                  <a:gd name="T46" fmla="*/ 307877 w 370"/>
                  <a:gd name="T47" fmla="*/ 721306 h 481"/>
                  <a:gd name="T48" fmla="*/ 320130 w 370"/>
                  <a:gd name="T49" fmla="*/ 708896 h 481"/>
                  <a:gd name="T50" fmla="*/ 307877 w 370"/>
                  <a:gd name="T51" fmla="*/ 684077 h 481"/>
                  <a:gd name="T52" fmla="*/ 312472 w 370"/>
                  <a:gd name="T53" fmla="*/ 667014 h 481"/>
                  <a:gd name="T54" fmla="*/ 324726 w 370"/>
                  <a:gd name="T55" fmla="*/ 563084 h 481"/>
                  <a:gd name="T56" fmla="*/ 346170 w 370"/>
                  <a:gd name="T57" fmla="*/ 532060 h 481"/>
                  <a:gd name="T58" fmla="*/ 358423 w 370"/>
                  <a:gd name="T59" fmla="*/ 508792 h 481"/>
                  <a:gd name="T60" fmla="*/ 376804 w 370"/>
                  <a:gd name="T61" fmla="*/ 459154 h 481"/>
                  <a:gd name="T62" fmla="*/ 364550 w 370"/>
                  <a:gd name="T63" fmla="*/ 448295 h 481"/>
                  <a:gd name="T64" fmla="*/ 372209 w 370"/>
                  <a:gd name="T65" fmla="*/ 406413 h 481"/>
                  <a:gd name="T66" fmla="*/ 421224 w 370"/>
                  <a:gd name="T67" fmla="*/ 350570 h 481"/>
                  <a:gd name="T68" fmla="*/ 415097 w 370"/>
                  <a:gd name="T69" fmla="*/ 314893 h 481"/>
                  <a:gd name="T70" fmla="*/ 454922 w 370"/>
                  <a:gd name="T71" fmla="*/ 259050 h 481"/>
                  <a:gd name="T72" fmla="*/ 485557 w 370"/>
                  <a:gd name="T73" fmla="*/ 266806 h 481"/>
                  <a:gd name="T74" fmla="*/ 549889 w 370"/>
                  <a:gd name="T75" fmla="*/ 223372 h 481"/>
                  <a:gd name="T76" fmla="*/ 565206 w 370"/>
                  <a:gd name="T77" fmla="*/ 198553 h 481"/>
                  <a:gd name="T78" fmla="*/ 525381 w 370"/>
                  <a:gd name="T79" fmla="*/ 120993 h 481"/>
                  <a:gd name="T80" fmla="*/ 493215 w 370"/>
                  <a:gd name="T81" fmla="*/ 83765 h 481"/>
                  <a:gd name="T82" fmla="*/ 511596 w 370"/>
                  <a:gd name="T83" fmla="*/ 65150 h 481"/>
                  <a:gd name="T84" fmla="*/ 485557 w 370"/>
                  <a:gd name="T85" fmla="*/ 41882 h 481"/>
                  <a:gd name="T86" fmla="*/ 421224 w 370"/>
                  <a:gd name="T87" fmla="*/ 41882 h 481"/>
                  <a:gd name="T88" fmla="*/ 396717 w 370"/>
                  <a:gd name="T89" fmla="*/ 17063 h 481"/>
                  <a:gd name="T90" fmla="*/ 346170 w 370"/>
                  <a:gd name="T91" fmla="*/ 65150 h 481"/>
                  <a:gd name="T92" fmla="*/ 324726 w 370"/>
                  <a:gd name="T93" fmla="*/ 54292 h 481"/>
                  <a:gd name="T94" fmla="*/ 346170 w 370"/>
                  <a:gd name="T95" fmla="*/ 17063 h 481"/>
                  <a:gd name="T96" fmla="*/ 346170 w 370"/>
                  <a:gd name="T97" fmla="*/ 4654 h 481"/>
                  <a:gd name="T98" fmla="*/ 324726 w 370"/>
                  <a:gd name="T99" fmla="*/ 0 h 481"/>
                  <a:gd name="T100" fmla="*/ 261925 w 370"/>
                  <a:gd name="T101" fmla="*/ 31024 h 481"/>
                  <a:gd name="T102" fmla="*/ 215973 w 370"/>
                  <a:gd name="T103" fmla="*/ 46536 h 481"/>
                  <a:gd name="T104" fmla="*/ 173085 w 370"/>
                  <a:gd name="T105" fmla="*/ 41882 h 481"/>
                  <a:gd name="T106" fmla="*/ 88840 w 370"/>
                  <a:gd name="T107" fmla="*/ 120993 h 481"/>
                  <a:gd name="T108" fmla="*/ 42888 w 370"/>
                  <a:gd name="T109" fmla="*/ 133403 h 481"/>
                  <a:gd name="T110" fmla="*/ 10722 w 370"/>
                  <a:gd name="T111" fmla="*/ 162876 h 48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0" h="481">
                    <a:moveTo>
                      <a:pt x="7" y="105"/>
                    </a:moveTo>
                    <a:lnTo>
                      <a:pt x="34" y="148"/>
                    </a:lnTo>
                    <a:lnTo>
                      <a:pt x="34" y="172"/>
                    </a:lnTo>
                    <a:lnTo>
                      <a:pt x="20" y="195"/>
                    </a:lnTo>
                    <a:lnTo>
                      <a:pt x="3" y="206"/>
                    </a:lnTo>
                    <a:lnTo>
                      <a:pt x="0" y="245"/>
                    </a:lnTo>
                    <a:lnTo>
                      <a:pt x="3" y="254"/>
                    </a:lnTo>
                    <a:lnTo>
                      <a:pt x="15" y="250"/>
                    </a:lnTo>
                    <a:lnTo>
                      <a:pt x="20" y="254"/>
                    </a:lnTo>
                    <a:lnTo>
                      <a:pt x="20" y="281"/>
                    </a:lnTo>
                    <a:lnTo>
                      <a:pt x="34" y="308"/>
                    </a:lnTo>
                    <a:lnTo>
                      <a:pt x="50" y="316"/>
                    </a:lnTo>
                    <a:lnTo>
                      <a:pt x="50" y="359"/>
                    </a:lnTo>
                    <a:lnTo>
                      <a:pt x="42" y="391"/>
                    </a:lnTo>
                    <a:lnTo>
                      <a:pt x="50" y="402"/>
                    </a:lnTo>
                    <a:lnTo>
                      <a:pt x="66" y="418"/>
                    </a:lnTo>
                    <a:lnTo>
                      <a:pt x="105" y="410"/>
                    </a:lnTo>
                    <a:lnTo>
                      <a:pt x="113" y="421"/>
                    </a:lnTo>
                    <a:lnTo>
                      <a:pt x="100" y="438"/>
                    </a:lnTo>
                    <a:lnTo>
                      <a:pt x="78" y="465"/>
                    </a:lnTo>
                    <a:lnTo>
                      <a:pt x="78" y="472"/>
                    </a:lnTo>
                    <a:lnTo>
                      <a:pt x="91" y="480"/>
                    </a:lnTo>
                    <a:lnTo>
                      <a:pt x="171" y="450"/>
                    </a:lnTo>
                    <a:lnTo>
                      <a:pt x="201" y="465"/>
                    </a:lnTo>
                    <a:lnTo>
                      <a:pt x="209" y="457"/>
                    </a:lnTo>
                    <a:lnTo>
                      <a:pt x="201" y="441"/>
                    </a:lnTo>
                    <a:lnTo>
                      <a:pt x="204" y="430"/>
                    </a:lnTo>
                    <a:lnTo>
                      <a:pt x="212" y="363"/>
                    </a:lnTo>
                    <a:lnTo>
                      <a:pt x="226" y="343"/>
                    </a:lnTo>
                    <a:lnTo>
                      <a:pt x="234" y="328"/>
                    </a:lnTo>
                    <a:lnTo>
                      <a:pt x="246" y="296"/>
                    </a:lnTo>
                    <a:lnTo>
                      <a:pt x="238" y="289"/>
                    </a:lnTo>
                    <a:lnTo>
                      <a:pt x="243" y="262"/>
                    </a:lnTo>
                    <a:lnTo>
                      <a:pt x="275" y="226"/>
                    </a:lnTo>
                    <a:lnTo>
                      <a:pt x="271" y="203"/>
                    </a:lnTo>
                    <a:lnTo>
                      <a:pt x="297" y="167"/>
                    </a:lnTo>
                    <a:lnTo>
                      <a:pt x="317" y="172"/>
                    </a:lnTo>
                    <a:lnTo>
                      <a:pt x="359" y="144"/>
                    </a:lnTo>
                    <a:lnTo>
                      <a:pt x="369" y="128"/>
                    </a:lnTo>
                    <a:lnTo>
                      <a:pt x="343" y="78"/>
                    </a:lnTo>
                    <a:lnTo>
                      <a:pt x="322" y="54"/>
                    </a:lnTo>
                    <a:lnTo>
                      <a:pt x="334" y="42"/>
                    </a:lnTo>
                    <a:lnTo>
                      <a:pt x="317" y="27"/>
                    </a:lnTo>
                    <a:lnTo>
                      <a:pt x="275" y="27"/>
                    </a:lnTo>
                    <a:lnTo>
                      <a:pt x="259" y="11"/>
                    </a:lnTo>
                    <a:lnTo>
                      <a:pt x="226" y="42"/>
                    </a:lnTo>
                    <a:lnTo>
                      <a:pt x="212" y="35"/>
                    </a:lnTo>
                    <a:lnTo>
                      <a:pt x="226" y="11"/>
                    </a:lnTo>
                    <a:lnTo>
                      <a:pt x="226" y="3"/>
                    </a:lnTo>
                    <a:lnTo>
                      <a:pt x="212" y="0"/>
                    </a:lnTo>
                    <a:lnTo>
                      <a:pt x="171" y="20"/>
                    </a:lnTo>
                    <a:lnTo>
                      <a:pt x="141" y="30"/>
                    </a:lnTo>
                    <a:lnTo>
                      <a:pt x="113" y="27"/>
                    </a:lnTo>
                    <a:lnTo>
                      <a:pt x="58" y="78"/>
                    </a:lnTo>
                    <a:lnTo>
                      <a:pt x="28" y="86"/>
                    </a:lnTo>
                    <a:lnTo>
                      <a:pt x="7" y="105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未知"/>
              <p:cNvSpPr/>
              <p:nvPr/>
            </p:nvSpPr>
            <p:spPr bwMode="auto">
              <a:xfrm>
                <a:off x="4596591" y="4756946"/>
                <a:ext cx="630641" cy="664234"/>
              </a:xfrm>
              <a:custGeom>
                <a:avLst/>
                <a:gdLst>
                  <a:gd name="T0" fmla="*/ 563725 w 428"/>
                  <a:gd name="T1" fmla="*/ 83611 h 446"/>
                  <a:gd name="T2" fmla="*/ 549939 w 428"/>
                  <a:gd name="T3" fmla="*/ 23225 h 446"/>
                  <a:gd name="T4" fmla="*/ 500919 w 428"/>
                  <a:gd name="T5" fmla="*/ 35612 h 446"/>
                  <a:gd name="T6" fmla="*/ 467218 w 428"/>
                  <a:gd name="T7" fmla="*/ 54192 h 446"/>
                  <a:gd name="T8" fmla="*/ 428921 w 428"/>
                  <a:gd name="T9" fmla="*/ 30967 h 446"/>
                  <a:gd name="T10" fmla="*/ 370711 w 428"/>
                  <a:gd name="T11" fmla="*/ 41805 h 446"/>
                  <a:gd name="T12" fmla="*/ 179228 w 428"/>
                  <a:gd name="T13" fmla="*/ 0 h 446"/>
                  <a:gd name="T14" fmla="*/ 191483 w 428"/>
                  <a:gd name="T15" fmla="*/ 47999 h 446"/>
                  <a:gd name="T16" fmla="*/ 107230 w 428"/>
                  <a:gd name="T17" fmla="*/ 47999 h 446"/>
                  <a:gd name="T18" fmla="*/ 30637 w 428"/>
                  <a:gd name="T19" fmla="*/ 133158 h 446"/>
                  <a:gd name="T20" fmla="*/ 64338 w 428"/>
                  <a:gd name="T21" fmla="*/ 326701 h 446"/>
                  <a:gd name="T22" fmla="*/ 4596 w 428"/>
                  <a:gd name="T23" fmla="*/ 397925 h 446"/>
                  <a:gd name="T24" fmla="*/ 82721 w 428"/>
                  <a:gd name="T25" fmla="*/ 411860 h 446"/>
                  <a:gd name="T26" fmla="*/ 94975 w 428"/>
                  <a:gd name="T27" fmla="*/ 532632 h 446"/>
                  <a:gd name="T28" fmla="*/ 159314 w 428"/>
                  <a:gd name="T29" fmla="*/ 503213 h 446"/>
                  <a:gd name="T30" fmla="*/ 185355 w 428"/>
                  <a:gd name="T31" fmla="*/ 532632 h 446"/>
                  <a:gd name="T32" fmla="*/ 243566 w 428"/>
                  <a:gd name="T33" fmla="*/ 489278 h 446"/>
                  <a:gd name="T34" fmla="*/ 307904 w 428"/>
                  <a:gd name="T35" fmla="*/ 489278 h 446"/>
                  <a:gd name="T36" fmla="*/ 340073 w 428"/>
                  <a:gd name="T37" fmla="*/ 537277 h 446"/>
                  <a:gd name="T38" fmla="*/ 300245 w 428"/>
                  <a:gd name="T39" fmla="*/ 623984 h 446"/>
                  <a:gd name="T40" fmla="*/ 300245 w 428"/>
                  <a:gd name="T41" fmla="*/ 658048 h 446"/>
                  <a:gd name="T42" fmla="*/ 356924 w 428"/>
                  <a:gd name="T43" fmla="*/ 689015 h 446"/>
                  <a:gd name="T44" fmla="*/ 409007 w 428"/>
                  <a:gd name="T45" fmla="*/ 670434 h 446"/>
                  <a:gd name="T46" fmla="*/ 428921 w 428"/>
                  <a:gd name="T47" fmla="*/ 623984 h 446"/>
                  <a:gd name="T48" fmla="*/ 473345 w 428"/>
                  <a:gd name="T49" fmla="*/ 610049 h 446"/>
                  <a:gd name="T50" fmla="*/ 537684 w 428"/>
                  <a:gd name="T51" fmla="*/ 616242 h 446"/>
                  <a:gd name="T52" fmla="*/ 525429 w 428"/>
                  <a:gd name="T53" fmla="*/ 586824 h 446"/>
                  <a:gd name="T54" fmla="*/ 621936 w 428"/>
                  <a:gd name="T55" fmla="*/ 574437 h 446"/>
                  <a:gd name="T56" fmla="*/ 640318 w 428"/>
                  <a:gd name="T57" fmla="*/ 532632 h 446"/>
                  <a:gd name="T58" fmla="*/ 654105 w 428"/>
                  <a:gd name="T59" fmla="*/ 416505 h 446"/>
                  <a:gd name="T60" fmla="*/ 609681 w 428"/>
                  <a:gd name="T61" fmla="*/ 362313 h 446"/>
                  <a:gd name="T62" fmla="*/ 602022 w 428"/>
                  <a:gd name="T63" fmla="*/ 314315 h 446"/>
                  <a:gd name="T64" fmla="*/ 575980 w 428"/>
                  <a:gd name="T65" fmla="*/ 308121 h 446"/>
                  <a:gd name="T66" fmla="*/ 609681 w 428"/>
                  <a:gd name="T67" fmla="*/ 230704 h 446"/>
                  <a:gd name="T68" fmla="*/ 628063 w 428"/>
                  <a:gd name="T69" fmla="*/ 156383 h 4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28" h="446">
                    <a:moveTo>
                      <a:pt x="384" y="59"/>
                    </a:moveTo>
                    <a:lnTo>
                      <a:pt x="368" y="54"/>
                    </a:lnTo>
                    <a:lnTo>
                      <a:pt x="359" y="42"/>
                    </a:lnTo>
                    <a:lnTo>
                      <a:pt x="359" y="15"/>
                    </a:lnTo>
                    <a:lnTo>
                      <a:pt x="348" y="3"/>
                    </a:lnTo>
                    <a:lnTo>
                      <a:pt x="327" y="23"/>
                    </a:lnTo>
                    <a:lnTo>
                      <a:pt x="317" y="35"/>
                    </a:lnTo>
                    <a:lnTo>
                      <a:pt x="305" y="35"/>
                    </a:lnTo>
                    <a:lnTo>
                      <a:pt x="301" y="15"/>
                    </a:lnTo>
                    <a:lnTo>
                      <a:pt x="280" y="20"/>
                    </a:lnTo>
                    <a:lnTo>
                      <a:pt x="259" y="35"/>
                    </a:lnTo>
                    <a:lnTo>
                      <a:pt x="242" y="27"/>
                    </a:lnTo>
                    <a:lnTo>
                      <a:pt x="209" y="8"/>
                    </a:lnTo>
                    <a:lnTo>
                      <a:pt x="117" y="0"/>
                    </a:lnTo>
                    <a:lnTo>
                      <a:pt x="108" y="12"/>
                    </a:lnTo>
                    <a:lnTo>
                      <a:pt x="125" y="31"/>
                    </a:lnTo>
                    <a:lnTo>
                      <a:pt x="104" y="42"/>
                    </a:lnTo>
                    <a:lnTo>
                      <a:pt x="70" y="31"/>
                    </a:lnTo>
                    <a:lnTo>
                      <a:pt x="33" y="59"/>
                    </a:lnTo>
                    <a:lnTo>
                      <a:pt x="20" y="86"/>
                    </a:lnTo>
                    <a:lnTo>
                      <a:pt x="24" y="149"/>
                    </a:lnTo>
                    <a:lnTo>
                      <a:pt x="42" y="211"/>
                    </a:lnTo>
                    <a:lnTo>
                      <a:pt x="0" y="254"/>
                    </a:lnTo>
                    <a:lnTo>
                      <a:pt x="3" y="257"/>
                    </a:lnTo>
                    <a:lnTo>
                      <a:pt x="42" y="250"/>
                    </a:lnTo>
                    <a:lnTo>
                      <a:pt x="54" y="266"/>
                    </a:lnTo>
                    <a:lnTo>
                      <a:pt x="42" y="313"/>
                    </a:lnTo>
                    <a:lnTo>
                      <a:pt x="62" y="344"/>
                    </a:lnTo>
                    <a:lnTo>
                      <a:pt x="83" y="352"/>
                    </a:lnTo>
                    <a:lnTo>
                      <a:pt x="104" y="325"/>
                    </a:lnTo>
                    <a:lnTo>
                      <a:pt x="113" y="344"/>
                    </a:lnTo>
                    <a:lnTo>
                      <a:pt x="121" y="344"/>
                    </a:lnTo>
                    <a:lnTo>
                      <a:pt x="149" y="316"/>
                    </a:lnTo>
                    <a:lnTo>
                      <a:pt x="159" y="316"/>
                    </a:lnTo>
                    <a:lnTo>
                      <a:pt x="175" y="308"/>
                    </a:lnTo>
                    <a:lnTo>
                      <a:pt x="201" y="316"/>
                    </a:lnTo>
                    <a:lnTo>
                      <a:pt x="201" y="344"/>
                    </a:lnTo>
                    <a:lnTo>
                      <a:pt x="222" y="347"/>
                    </a:lnTo>
                    <a:lnTo>
                      <a:pt x="212" y="374"/>
                    </a:lnTo>
                    <a:lnTo>
                      <a:pt x="196" y="403"/>
                    </a:lnTo>
                    <a:lnTo>
                      <a:pt x="188" y="425"/>
                    </a:lnTo>
                    <a:lnTo>
                      <a:pt x="196" y="425"/>
                    </a:lnTo>
                    <a:lnTo>
                      <a:pt x="217" y="406"/>
                    </a:lnTo>
                    <a:lnTo>
                      <a:pt x="233" y="445"/>
                    </a:lnTo>
                    <a:lnTo>
                      <a:pt x="251" y="433"/>
                    </a:lnTo>
                    <a:lnTo>
                      <a:pt x="267" y="433"/>
                    </a:lnTo>
                    <a:lnTo>
                      <a:pt x="280" y="425"/>
                    </a:lnTo>
                    <a:lnTo>
                      <a:pt x="280" y="403"/>
                    </a:lnTo>
                    <a:lnTo>
                      <a:pt x="288" y="394"/>
                    </a:lnTo>
                    <a:lnTo>
                      <a:pt x="309" y="394"/>
                    </a:lnTo>
                    <a:lnTo>
                      <a:pt x="343" y="410"/>
                    </a:lnTo>
                    <a:lnTo>
                      <a:pt x="351" y="398"/>
                    </a:lnTo>
                    <a:lnTo>
                      <a:pt x="343" y="386"/>
                    </a:lnTo>
                    <a:lnTo>
                      <a:pt x="343" y="379"/>
                    </a:lnTo>
                    <a:lnTo>
                      <a:pt x="368" y="359"/>
                    </a:lnTo>
                    <a:lnTo>
                      <a:pt x="406" y="371"/>
                    </a:lnTo>
                    <a:lnTo>
                      <a:pt x="427" y="355"/>
                    </a:lnTo>
                    <a:lnTo>
                      <a:pt x="418" y="344"/>
                    </a:lnTo>
                    <a:lnTo>
                      <a:pt x="427" y="313"/>
                    </a:lnTo>
                    <a:lnTo>
                      <a:pt x="427" y="269"/>
                    </a:lnTo>
                    <a:lnTo>
                      <a:pt x="410" y="262"/>
                    </a:lnTo>
                    <a:lnTo>
                      <a:pt x="398" y="234"/>
                    </a:lnTo>
                    <a:lnTo>
                      <a:pt x="398" y="207"/>
                    </a:lnTo>
                    <a:lnTo>
                      <a:pt x="393" y="203"/>
                    </a:lnTo>
                    <a:lnTo>
                      <a:pt x="380" y="207"/>
                    </a:lnTo>
                    <a:lnTo>
                      <a:pt x="376" y="199"/>
                    </a:lnTo>
                    <a:lnTo>
                      <a:pt x="380" y="160"/>
                    </a:lnTo>
                    <a:lnTo>
                      <a:pt x="398" y="149"/>
                    </a:lnTo>
                    <a:lnTo>
                      <a:pt x="410" y="125"/>
                    </a:lnTo>
                    <a:lnTo>
                      <a:pt x="410" y="101"/>
                    </a:lnTo>
                    <a:lnTo>
                      <a:pt x="384" y="59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未知"/>
              <p:cNvSpPr/>
              <p:nvPr/>
            </p:nvSpPr>
            <p:spPr bwMode="auto">
              <a:xfrm>
                <a:off x="3993435" y="4883684"/>
                <a:ext cx="702409" cy="584832"/>
              </a:xfrm>
              <a:custGeom>
                <a:avLst/>
                <a:gdLst>
                  <a:gd name="T0" fmla="*/ 204287 w 479"/>
                  <a:gd name="T1" fmla="*/ 200086 h 392"/>
                  <a:gd name="T2" fmla="*/ 185993 w 479"/>
                  <a:gd name="T3" fmla="*/ 249719 h 392"/>
                  <a:gd name="T4" fmla="*/ 152453 w 479"/>
                  <a:gd name="T5" fmla="*/ 260577 h 392"/>
                  <a:gd name="T6" fmla="*/ 89947 w 479"/>
                  <a:gd name="T7" fmla="*/ 249719 h 392"/>
                  <a:gd name="T8" fmla="*/ 70128 w 479"/>
                  <a:gd name="T9" fmla="*/ 266781 h 392"/>
                  <a:gd name="T10" fmla="*/ 38113 w 479"/>
                  <a:gd name="T11" fmla="*/ 254372 h 392"/>
                  <a:gd name="T12" fmla="*/ 0 w 479"/>
                  <a:gd name="T13" fmla="*/ 296251 h 392"/>
                  <a:gd name="T14" fmla="*/ 18294 w 479"/>
                  <a:gd name="T15" fmla="*/ 314863 h 392"/>
                  <a:gd name="T16" fmla="*/ 18294 w 479"/>
                  <a:gd name="T17" fmla="*/ 339680 h 392"/>
                  <a:gd name="T18" fmla="*/ 30491 w 479"/>
                  <a:gd name="T19" fmla="*/ 370701 h 392"/>
                  <a:gd name="T20" fmla="*/ 102144 w 479"/>
                  <a:gd name="T21" fmla="*/ 345884 h 392"/>
                  <a:gd name="T22" fmla="*/ 121962 w 479"/>
                  <a:gd name="T23" fmla="*/ 364497 h 392"/>
                  <a:gd name="T24" fmla="*/ 89947 w 479"/>
                  <a:gd name="T25" fmla="*/ 485479 h 392"/>
                  <a:gd name="T26" fmla="*/ 134159 w 479"/>
                  <a:gd name="T27" fmla="*/ 527357 h 392"/>
                  <a:gd name="T28" fmla="*/ 121962 w 479"/>
                  <a:gd name="T29" fmla="*/ 594053 h 392"/>
                  <a:gd name="T30" fmla="*/ 160076 w 479"/>
                  <a:gd name="T31" fmla="*/ 600257 h 392"/>
                  <a:gd name="T32" fmla="*/ 204287 w 479"/>
                  <a:gd name="T33" fmla="*/ 558378 h 392"/>
                  <a:gd name="T34" fmla="*/ 216483 w 479"/>
                  <a:gd name="T35" fmla="*/ 569236 h 392"/>
                  <a:gd name="T36" fmla="*/ 300332 w 479"/>
                  <a:gd name="T37" fmla="*/ 606461 h 392"/>
                  <a:gd name="T38" fmla="*/ 318627 w 479"/>
                  <a:gd name="T39" fmla="*/ 594053 h 392"/>
                  <a:gd name="T40" fmla="*/ 318627 w 479"/>
                  <a:gd name="T41" fmla="*/ 569236 h 392"/>
                  <a:gd name="T42" fmla="*/ 336921 w 479"/>
                  <a:gd name="T43" fmla="*/ 552174 h 392"/>
                  <a:gd name="T44" fmla="*/ 452785 w 479"/>
                  <a:gd name="T45" fmla="*/ 477724 h 392"/>
                  <a:gd name="T46" fmla="*/ 474129 w 479"/>
                  <a:gd name="T47" fmla="*/ 504092 h 392"/>
                  <a:gd name="T48" fmla="*/ 541208 w 479"/>
                  <a:gd name="T49" fmla="*/ 527357 h 392"/>
                  <a:gd name="T50" fmla="*/ 588469 w 479"/>
                  <a:gd name="T51" fmla="*/ 473071 h 392"/>
                  <a:gd name="T52" fmla="*/ 600665 w 479"/>
                  <a:gd name="T53" fmla="*/ 485479 h 392"/>
                  <a:gd name="T54" fmla="*/ 632680 w 479"/>
                  <a:gd name="T55" fmla="*/ 485479 h 392"/>
                  <a:gd name="T56" fmla="*/ 632680 w 479"/>
                  <a:gd name="T57" fmla="*/ 473071 h 392"/>
                  <a:gd name="T58" fmla="*/ 669269 w 479"/>
                  <a:gd name="T59" fmla="*/ 462213 h 392"/>
                  <a:gd name="T60" fmla="*/ 669269 w 479"/>
                  <a:gd name="T61" fmla="*/ 448254 h 392"/>
                  <a:gd name="T62" fmla="*/ 684514 w 479"/>
                  <a:gd name="T63" fmla="*/ 435845 h 392"/>
                  <a:gd name="T64" fmla="*/ 689088 w 479"/>
                  <a:gd name="T65" fmla="*/ 435845 h 392"/>
                  <a:gd name="T66" fmla="*/ 728725 w 479"/>
                  <a:gd name="T67" fmla="*/ 400171 h 392"/>
                  <a:gd name="T68" fmla="*/ 696710 w 479"/>
                  <a:gd name="T69" fmla="*/ 352089 h 392"/>
                  <a:gd name="T70" fmla="*/ 715005 w 479"/>
                  <a:gd name="T71" fmla="*/ 279189 h 392"/>
                  <a:gd name="T72" fmla="*/ 696710 w 479"/>
                  <a:gd name="T73" fmla="*/ 254372 h 392"/>
                  <a:gd name="T74" fmla="*/ 637254 w 479"/>
                  <a:gd name="T75" fmla="*/ 266781 h 392"/>
                  <a:gd name="T76" fmla="*/ 632680 w 479"/>
                  <a:gd name="T77" fmla="*/ 260577 h 392"/>
                  <a:gd name="T78" fmla="*/ 696710 w 479"/>
                  <a:gd name="T79" fmla="*/ 193881 h 392"/>
                  <a:gd name="T80" fmla="*/ 669269 w 479"/>
                  <a:gd name="T81" fmla="*/ 97716 h 392"/>
                  <a:gd name="T82" fmla="*/ 625057 w 479"/>
                  <a:gd name="T83" fmla="*/ 120982 h 392"/>
                  <a:gd name="T84" fmla="*/ 593042 w 479"/>
                  <a:gd name="T85" fmla="*/ 91512 h 392"/>
                  <a:gd name="T86" fmla="*/ 554929 w 479"/>
                  <a:gd name="T87" fmla="*/ 41878 h 392"/>
                  <a:gd name="T88" fmla="*/ 554929 w 479"/>
                  <a:gd name="T89" fmla="*/ 18613 h 392"/>
                  <a:gd name="T90" fmla="*/ 529012 w 479"/>
                  <a:gd name="T91" fmla="*/ 12408 h 392"/>
                  <a:gd name="T92" fmla="*/ 504620 w 479"/>
                  <a:gd name="T93" fmla="*/ 23266 h 392"/>
                  <a:gd name="T94" fmla="*/ 452785 w 479"/>
                  <a:gd name="T95" fmla="*/ 0 h 392"/>
                  <a:gd name="T96" fmla="*/ 432967 w 479"/>
                  <a:gd name="T97" fmla="*/ 48083 h 392"/>
                  <a:gd name="T98" fmla="*/ 396378 w 479"/>
                  <a:gd name="T99" fmla="*/ 54287 h 392"/>
                  <a:gd name="T100" fmla="*/ 365887 w 479"/>
                  <a:gd name="T101" fmla="*/ 97716 h 392"/>
                  <a:gd name="T102" fmla="*/ 349117 w 479"/>
                  <a:gd name="T103" fmla="*/ 83757 h 392"/>
                  <a:gd name="T104" fmla="*/ 318627 w 479"/>
                  <a:gd name="T105" fmla="*/ 97716 h 392"/>
                  <a:gd name="T106" fmla="*/ 282038 w 479"/>
                  <a:gd name="T107" fmla="*/ 72899 h 392"/>
                  <a:gd name="T108" fmla="*/ 240876 w 479"/>
                  <a:gd name="T109" fmla="*/ 110125 h 392"/>
                  <a:gd name="T110" fmla="*/ 240876 w 479"/>
                  <a:gd name="T111" fmla="*/ 128737 h 392"/>
                  <a:gd name="T112" fmla="*/ 312529 w 479"/>
                  <a:gd name="T113" fmla="*/ 162860 h 392"/>
                  <a:gd name="T114" fmla="*/ 324725 w 479"/>
                  <a:gd name="T115" fmla="*/ 189228 h 392"/>
                  <a:gd name="T116" fmla="*/ 282038 w 479"/>
                  <a:gd name="T117" fmla="*/ 206290 h 392"/>
                  <a:gd name="T118" fmla="*/ 204287 w 479"/>
                  <a:gd name="T119" fmla="*/ 200086 h 3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392">
                    <a:moveTo>
                      <a:pt x="134" y="129"/>
                    </a:moveTo>
                    <a:lnTo>
                      <a:pt x="122" y="161"/>
                    </a:lnTo>
                    <a:lnTo>
                      <a:pt x="100" y="168"/>
                    </a:lnTo>
                    <a:lnTo>
                      <a:pt x="59" y="161"/>
                    </a:lnTo>
                    <a:lnTo>
                      <a:pt x="46" y="172"/>
                    </a:lnTo>
                    <a:lnTo>
                      <a:pt x="25" y="164"/>
                    </a:lnTo>
                    <a:lnTo>
                      <a:pt x="0" y="191"/>
                    </a:lnTo>
                    <a:lnTo>
                      <a:pt x="12" y="203"/>
                    </a:lnTo>
                    <a:lnTo>
                      <a:pt x="12" y="219"/>
                    </a:lnTo>
                    <a:lnTo>
                      <a:pt x="20" y="239"/>
                    </a:lnTo>
                    <a:lnTo>
                      <a:pt x="67" y="223"/>
                    </a:lnTo>
                    <a:lnTo>
                      <a:pt x="80" y="235"/>
                    </a:lnTo>
                    <a:lnTo>
                      <a:pt x="59" y="313"/>
                    </a:lnTo>
                    <a:lnTo>
                      <a:pt x="88" y="340"/>
                    </a:lnTo>
                    <a:lnTo>
                      <a:pt x="80" y="383"/>
                    </a:lnTo>
                    <a:lnTo>
                      <a:pt x="105" y="387"/>
                    </a:lnTo>
                    <a:lnTo>
                      <a:pt x="134" y="360"/>
                    </a:lnTo>
                    <a:lnTo>
                      <a:pt x="142" y="367"/>
                    </a:lnTo>
                    <a:lnTo>
                      <a:pt x="197" y="391"/>
                    </a:lnTo>
                    <a:lnTo>
                      <a:pt x="209" y="383"/>
                    </a:lnTo>
                    <a:lnTo>
                      <a:pt x="209" y="367"/>
                    </a:lnTo>
                    <a:lnTo>
                      <a:pt x="221" y="356"/>
                    </a:lnTo>
                    <a:lnTo>
                      <a:pt x="297" y="308"/>
                    </a:lnTo>
                    <a:lnTo>
                      <a:pt x="311" y="325"/>
                    </a:lnTo>
                    <a:lnTo>
                      <a:pt x="355" y="340"/>
                    </a:lnTo>
                    <a:lnTo>
                      <a:pt x="386" y="305"/>
                    </a:lnTo>
                    <a:lnTo>
                      <a:pt x="394" y="313"/>
                    </a:lnTo>
                    <a:lnTo>
                      <a:pt x="415" y="313"/>
                    </a:lnTo>
                    <a:lnTo>
                      <a:pt x="415" y="305"/>
                    </a:lnTo>
                    <a:lnTo>
                      <a:pt x="439" y="298"/>
                    </a:lnTo>
                    <a:lnTo>
                      <a:pt x="439" y="289"/>
                    </a:lnTo>
                    <a:lnTo>
                      <a:pt x="449" y="281"/>
                    </a:lnTo>
                    <a:lnTo>
                      <a:pt x="452" y="281"/>
                    </a:lnTo>
                    <a:lnTo>
                      <a:pt x="478" y="258"/>
                    </a:lnTo>
                    <a:lnTo>
                      <a:pt x="457" y="227"/>
                    </a:lnTo>
                    <a:lnTo>
                      <a:pt x="469" y="180"/>
                    </a:lnTo>
                    <a:lnTo>
                      <a:pt x="457" y="164"/>
                    </a:lnTo>
                    <a:lnTo>
                      <a:pt x="418" y="172"/>
                    </a:lnTo>
                    <a:lnTo>
                      <a:pt x="415" y="168"/>
                    </a:lnTo>
                    <a:lnTo>
                      <a:pt x="457" y="125"/>
                    </a:lnTo>
                    <a:lnTo>
                      <a:pt x="439" y="63"/>
                    </a:lnTo>
                    <a:lnTo>
                      <a:pt x="410" y="78"/>
                    </a:lnTo>
                    <a:lnTo>
                      <a:pt x="389" y="59"/>
                    </a:lnTo>
                    <a:lnTo>
                      <a:pt x="364" y="27"/>
                    </a:lnTo>
                    <a:lnTo>
                      <a:pt x="364" y="12"/>
                    </a:lnTo>
                    <a:lnTo>
                      <a:pt x="347" y="8"/>
                    </a:lnTo>
                    <a:lnTo>
                      <a:pt x="331" y="15"/>
                    </a:lnTo>
                    <a:lnTo>
                      <a:pt x="297" y="0"/>
                    </a:lnTo>
                    <a:lnTo>
                      <a:pt x="284" y="31"/>
                    </a:lnTo>
                    <a:lnTo>
                      <a:pt x="260" y="35"/>
                    </a:lnTo>
                    <a:lnTo>
                      <a:pt x="240" y="63"/>
                    </a:lnTo>
                    <a:lnTo>
                      <a:pt x="229" y="54"/>
                    </a:lnTo>
                    <a:lnTo>
                      <a:pt x="209" y="63"/>
                    </a:lnTo>
                    <a:lnTo>
                      <a:pt x="185" y="47"/>
                    </a:lnTo>
                    <a:lnTo>
                      <a:pt x="158" y="71"/>
                    </a:lnTo>
                    <a:lnTo>
                      <a:pt x="158" y="83"/>
                    </a:lnTo>
                    <a:lnTo>
                      <a:pt x="205" y="105"/>
                    </a:lnTo>
                    <a:lnTo>
                      <a:pt x="213" y="122"/>
                    </a:lnTo>
                    <a:lnTo>
                      <a:pt x="185" y="133"/>
                    </a:lnTo>
                    <a:lnTo>
                      <a:pt x="134" y="129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未知"/>
              <p:cNvSpPr/>
              <p:nvPr/>
            </p:nvSpPr>
            <p:spPr bwMode="auto">
              <a:xfrm>
                <a:off x="3993435" y="4883684"/>
                <a:ext cx="702409" cy="584832"/>
              </a:xfrm>
              <a:custGeom>
                <a:avLst/>
                <a:gdLst>
                  <a:gd name="T0" fmla="*/ 204287 w 479"/>
                  <a:gd name="T1" fmla="*/ 200086 h 392"/>
                  <a:gd name="T2" fmla="*/ 185993 w 479"/>
                  <a:gd name="T3" fmla="*/ 249719 h 392"/>
                  <a:gd name="T4" fmla="*/ 152453 w 479"/>
                  <a:gd name="T5" fmla="*/ 260577 h 392"/>
                  <a:gd name="T6" fmla="*/ 89947 w 479"/>
                  <a:gd name="T7" fmla="*/ 249719 h 392"/>
                  <a:gd name="T8" fmla="*/ 70128 w 479"/>
                  <a:gd name="T9" fmla="*/ 266781 h 392"/>
                  <a:gd name="T10" fmla="*/ 38113 w 479"/>
                  <a:gd name="T11" fmla="*/ 254372 h 392"/>
                  <a:gd name="T12" fmla="*/ 0 w 479"/>
                  <a:gd name="T13" fmla="*/ 296251 h 392"/>
                  <a:gd name="T14" fmla="*/ 18294 w 479"/>
                  <a:gd name="T15" fmla="*/ 314863 h 392"/>
                  <a:gd name="T16" fmla="*/ 18294 w 479"/>
                  <a:gd name="T17" fmla="*/ 339680 h 392"/>
                  <a:gd name="T18" fmla="*/ 30491 w 479"/>
                  <a:gd name="T19" fmla="*/ 370701 h 392"/>
                  <a:gd name="T20" fmla="*/ 102144 w 479"/>
                  <a:gd name="T21" fmla="*/ 345884 h 392"/>
                  <a:gd name="T22" fmla="*/ 121962 w 479"/>
                  <a:gd name="T23" fmla="*/ 364497 h 392"/>
                  <a:gd name="T24" fmla="*/ 89947 w 479"/>
                  <a:gd name="T25" fmla="*/ 485479 h 392"/>
                  <a:gd name="T26" fmla="*/ 134159 w 479"/>
                  <a:gd name="T27" fmla="*/ 527357 h 392"/>
                  <a:gd name="T28" fmla="*/ 121962 w 479"/>
                  <a:gd name="T29" fmla="*/ 594053 h 392"/>
                  <a:gd name="T30" fmla="*/ 160076 w 479"/>
                  <a:gd name="T31" fmla="*/ 600257 h 392"/>
                  <a:gd name="T32" fmla="*/ 204287 w 479"/>
                  <a:gd name="T33" fmla="*/ 558378 h 392"/>
                  <a:gd name="T34" fmla="*/ 216483 w 479"/>
                  <a:gd name="T35" fmla="*/ 569236 h 392"/>
                  <a:gd name="T36" fmla="*/ 300332 w 479"/>
                  <a:gd name="T37" fmla="*/ 606461 h 392"/>
                  <a:gd name="T38" fmla="*/ 318627 w 479"/>
                  <a:gd name="T39" fmla="*/ 594053 h 392"/>
                  <a:gd name="T40" fmla="*/ 318627 w 479"/>
                  <a:gd name="T41" fmla="*/ 569236 h 392"/>
                  <a:gd name="T42" fmla="*/ 336921 w 479"/>
                  <a:gd name="T43" fmla="*/ 552174 h 392"/>
                  <a:gd name="T44" fmla="*/ 452785 w 479"/>
                  <a:gd name="T45" fmla="*/ 477724 h 392"/>
                  <a:gd name="T46" fmla="*/ 474129 w 479"/>
                  <a:gd name="T47" fmla="*/ 504092 h 392"/>
                  <a:gd name="T48" fmla="*/ 541208 w 479"/>
                  <a:gd name="T49" fmla="*/ 527357 h 392"/>
                  <a:gd name="T50" fmla="*/ 588469 w 479"/>
                  <a:gd name="T51" fmla="*/ 473071 h 392"/>
                  <a:gd name="T52" fmla="*/ 600665 w 479"/>
                  <a:gd name="T53" fmla="*/ 485479 h 392"/>
                  <a:gd name="T54" fmla="*/ 632680 w 479"/>
                  <a:gd name="T55" fmla="*/ 485479 h 392"/>
                  <a:gd name="T56" fmla="*/ 632680 w 479"/>
                  <a:gd name="T57" fmla="*/ 473071 h 392"/>
                  <a:gd name="T58" fmla="*/ 669269 w 479"/>
                  <a:gd name="T59" fmla="*/ 462213 h 392"/>
                  <a:gd name="T60" fmla="*/ 669269 w 479"/>
                  <a:gd name="T61" fmla="*/ 448254 h 392"/>
                  <a:gd name="T62" fmla="*/ 684514 w 479"/>
                  <a:gd name="T63" fmla="*/ 435845 h 392"/>
                  <a:gd name="T64" fmla="*/ 689088 w 479"/>
                  <a:gd name="T65" fmla="*/ 435845 h 392"/>
                  <a:gd name="T66" fmla="*/ 728725 w 479"/>
                  <a:gd name="T67" fmla="*/ 400171 h 392"/>
                  <a:gd name="T68" fmla="*/ 696710 w 479"/>
                  <a:gd name="T69" fmla="*/ 352089 h 392"/>
                  <a:gd name="T70" fmla="*/ 715005 w 479"/>
                  <a:gd name="T71" fmla="*/ 279189 h 392"/>
                  <a:gd name="T72" fmla="*/ 696710 w 479"/>
                  <a:gd name="T73" fmla="*/ 254372 h 392"/>
                  <a:gd name="T74" fmla="*/ 637254 w 479"/>
                  <a:gd name="T75" fmla="*/ 266781 h 392"/>
                  <a:gd name="T76" fmla="*/ 632680 w 479"/>
                  <a:gd name="T77" fmla="*/ 260577 h 392"/>
                  <a:gd name="T78" fmla="*/ 696710 w 479"/>
                  <a:gd name="T79" fmla="*/ 193881 h 392"/>
                  <a:gd name="T80" fmla="*/ 669269 w 479"/>
                  <a:gd name="T81" fmla="*/ 97716 h 392"/>
                  <a:gd name="T82" fmla="*/ 625057 w 479"/>
                  <a:gd name="T83" fmla="*/ 120982 h 392"/>
                  <a:gd name="T84" fmla="*/ 593042 w 479"/>
                  <a:gd name="T85" fmla="*/ 91512 h 392"/>
                  <a:gd name="T86" fmla="*/ 554929 w 479"/>
                  <a:gd name="T87" fmla="*/ 41878 h 392"/>
                  <a:gd name="T88" fmla="*/ 554929 w 479"/>
                  <a:gd name="T89" fmla="*/ 18613 h 392"/>
                  <a:gd name="T90" fmla="*/ 529012 w 479"/>
                  <a:gd name="T91" fmla="*/ 12408 h 392"/>
                  <a:gd name="T92" fmla="*/ 504620 w 479"/>
                  <a:gd name="T93" fmla="*/ 23266 h 392"/>
                  <a:gd name="T94" fmla="*/ 452785 w 479"/>
                  <a:gd name="T95" fmla="*/ 0 h 392"/>
                  <a:gd name="T96" fmla="*/ 432967 w 479"/>
                  <a:gd name="T97" fmla="*/ 48083 h 392"/>
                  <a:gd name="T98" fmla="*/ 396378 w 479"/>
                  <a:gd name="T99" fmla="*/ 54287 h 392"/>
                  <a:gd name="T100" fmla="*/ 365887 w 479"/>
                  <a:gd name="T101" fmla="*/ 97716 h 392"/>
                  <a:gd name="T102" fmla="*/ 349117 w 479"/>
                  <a:gd name="T103" fmla="*/ 83757 h 392"/>
                  <a:gd name="T104" fmla="*/ 318627 w 479"/>
                  <a:gd name="T105" fmla="*/ 97716 h 392"/>
                  <a:gd name="T106" fmla="*/ 282038 w 479"/>
                  <a:gd name="T107" fmla="*/ 72899 h 392"/>
                  <a:gd name="T108" fmla="*/ 240876 w 479"/>
                  <a:gd name="T109" fmla="*/ 110125 h 392"/>
                  <a:gd name="T110" fmla="*/ 240876 w 479"/>
                  <a:gd name="T111" fmla="*/ 128737 h 392"/>
                  <a:gd name="T112" fmla="*/ 312529 w 479"/>
                  <a:gd name="T113" fmla="*/ 162860 h 392"/>
                  <a:gd name="T114" fmla="*/ 324725 w 479"/>
                  <a:gd name="T115" fmla="*/ 189228 h 392"/>
                  <a:gd name="T116" fmla="*/ 282038 w 479"/>
                  <a:gd name="T117" fmla="*/ 206290 h 392"/>
                  <a:gd name="T118" fmla="*/ 204287 w 479"/>
                  <a:gd name="T119" fmla="*/ 200086 h 3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9" h="392">
                    <a:moveTo>
                      <a:pt x="134" y="129"/>
                    </a:moveTo>
                    <a:lnTo>
                      <a:pt x="122" y="161"/>
                    </a:lnTo>
                    <a:lnTo>
                      <a:pt x="100" y="168"/>
                    </a:lnTo>
                    <a:lnTo>
                      <a:pt x="59" y="161"/>
                    </a:lnTo>
                    <a:lnTo>
                      <a:pt x="46" y="172"/>
                    </a:lnTo>
                    <a:lnTo>
                      <a:pt x="25" y="164"/>
                    </a:lnTo>
                    <a:lnTo>
                      <a:pt x="0" y="191"/>
                    </a:lnTo>
                    <a:lnTo>
                      <a:pt x="12" y="203"/>
                    </a:lnTo>
                    <a:lnTo>
                      <a:pt x="12" y="219"/>
                    </a:lnTo>
                    <a:lnTo>
                      <a:pt x="20" y="239"/>
                    </a:lnTo>
                    <a:lnTo>
                      <a:pt x="67" y="223"/>
                    </a:lnTo>
                    <a:lnTo>
                      <a:pt x="80" y="235"/>
                    </a:lnTo>
                    <a:lnTo>
                      <a:pt x="59" y="313"/>
                    </a:lnTo>
                    <a:lnTo>
                      <a:pt x="88" y="340"/>
                    </a:lnTo>
                    <a:lnTo>
                      <a:pt x="80" y="383"/>
                    </a:lnTo>
                    <a:lnTo>
                      <a:pt x="105" y="387"/>
                    </a:lnTo>
                    <a:lnTo>
                      <a:pt x="134" y="360"/>
                    </a:lnTo>
                    <a:lnTo>
                      <a:pt x="142" y="367"/>
                    </a:lnTo>
                    <a:lnTo>
                      <a:pt x="197" y="391"/>
                    </a:lnTo>
                    <a:lnTo>
                      <a:pt x="209" y="383"/>
                    </a:lnTo>
                    <a:lnTo>
                      <a:pt x="209" y="367"/>
                    </a:lnTo>
                    <a:lnTo>
                      <a:pt x="221" y="356"/>
                    </a:lnTo>
                    <a:lnTo>
                      <a:pt x="297" y="308"/>
                    </a:lnTo>
                    <a:lnTo>
                      <a:pt x="311" y="325"/>
                    </a:lnTo>
                    <a:lnTo>
                      <a:pt x="355" y="340"/>
                    </a:lnTo>
                    <a:lnTo>
                      <a:pt x="386" y="305"/>
                    </a:lnTo>
                    <a:lnTo>
                      <a:pt x="394" y="313"/>
                    </a:lnTo>
                    <a:lnTo>
                      <a:pt x="415" y="313"/>
                    </a:lnTo>
                    <a:lnTo>
                      <a:pt x="415" y="305"/>
                    </a:lnTo>
                    <a:lnTo>
                      <a:pt x="439" y="298"/>
                    </a:lnTo>
                    <a:lnTo>
                      <a:pt x="439" y="289"/>
                    </a:lnTo>
                    <a:lnTo>
                      <a:pt x="449" y="281"/>
                    </a:lnTo>
                    <a:lnTo>
                      <a:pt x="452" y="281"/>
                    </a:lnTo>
                    <a:lnTo>
                      <a:pt x="478" y="258"/>
                    </a:lnTo>
                    <a:lnTo>
                      <a:pt x="457" y="227"/>
                    </a:lnTo>
                    <a:lnTo>
                      <a:pt x="469" y="180"/>
                    </a:lnTo>
                    <a:lnTo>
                      <a:pt x="457" y="164"/>
                    </a:lnTo>
                    <a:lnTo>
                      <a:pt x="418" y="172"/>
                    </a:lnTo>
                    <a:lnTo>
                      <a:pt x="415" y="168"/>
                    </a:lnTo>
                    <a:lnTo>
                      <a:pt x="457" y="125"/>
                    </a:lnTo>
                    <a:lnTo>
                      <a:pt x="439" y="63"/>
                    </a:lnTo>
                    <a:lnTo>
                      <a:pt x="410" y="78"/>
                    </a:lnTo>
                    <a:lnTo>
                      <a:pt x="389" y="59"/>
                    </a:lnTo>
                    <a:lnTo>
                      <a:pt x="364" y="27"/>
                    </a:lnTo>
                    <a:lnTo>
                      <a:pt x="364" y="12"/>
                    </a:lnTo>
                    <a:lnTo>
                      <a:pt x="347" y="8"/>
                    </a:lnTo>
                    <a:lnTo>
                      <a:pt x="331" y="15"/>
                    </a:lnTo>
                    <a:lnTo>
                      <a:pt x="297" y="0"/>
                    </a:lnTo>
                    <a:lnTo>
                      <a:pt x="284" y="31"/>
                    </a:lnTo>
                    <a:lnTo>
                      <a:pt x="260" y="35"/>
                    </a:lnTo>
                    <a:lnTo>
                      <a:pt x="240" y="63"/>
                    </a:lnTo>
                    <a:lnTo>
                      <a:pt x="229" y="54"/>
                    </a:lnTo>
                    <a:lnTo>
                      <a:pt x="209" y="63"/>
                    </a:lnTo>
                    <a:lnTo>
                      <a:pt x="185" y="47"/>
                    </a:lnTo>
                    <a:lnTo>
                      <a:pt x="158" y="71"/>
                    </a:lnTo>
                    <a:lnTo>
                      <a:pt x="158" y="83"/>
                    </a:lnTo>
                    <a:lnTo>
                      <a:pt x="205" y="105"/>
                    </a:lnTo>
                    <a:lnTo>
                      <a:pt x="213" y="122"/>
                    </a:lnTo>
                    <a:lnTo>
                      <a:pt x="185" y="133"/>
                    </a:lnTo>
                    <a:lnTo>
                      <a:pt x="134" y="129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未知"/>
              <p:cNvSpPr/>
              <p:nvPr/>
            </p:nvSpPr>
            <p:spPr bwMode="auto">
              <a:xfrm>
                <a:off x="5627298" y="4486672"/>
                <a:ext cx="439769" cy="485579"/>
              </a:xfrm>
              <a:custGeom>
                <a:avLst/>
                <a:gdLst>
                  <a:gd name="T0" fmla="*/ 332928 w 298"/>
                  <a:gd name="T1" fmla="*/ 480048 h 326"/>
                  <a:gd name="T2" fmla="*/ 262353 w 298"/>
                  <a:gd name="T3" fmla="*/ 503276 h 326"/>
                  <a:gd name="T4" fmla="*/ 223997 w 298"/>
                  <a:gd name="T5" fmla="*/ 466111 h 326"/>
                  <a:gd name="T6" fmla="*/ 199450 w 298"/>
                  <a:gd name="T7" fmla="*/ 497082 h 326"/>
                  <a:gd name="T8" fmla="*/ 151889 w 298"/>
                  <a:gd name="T9" fmla="*/ 497082 h 326"/>
                  <a:gd name="T10" fmla="*/ 133478 w 298"/>
                  <a:gd name="T11" fmla="*/ 461466 h 326"/>
                  <a:gd name="T12" fmla="*/ 115067 w 298"/>
                  <a:gd name="T13" fmla="*/ 411912 h 326"/>
                  <a:gd name="T14" fmla="*/ 70574 w 298"/>
                  <a:gd name="T15" fmla="*/ 405718 h 326"/>
                  <a:gd name="T16" fmla="*/ 30685 w 298"/>
                  <a:gd name="T17" fmla="*/ 328291 h 326"/>
                  <a:gd name="T18" fmla="*/ 0 w 298"/>
                  <a:gd name="T19" fmla="*/ 291126 h 326"/>
                  <a:gd name="T20" fmla="*/ 18411 w 298"/>
                  <a:gd name="T21" fmla="*/ 272544 h 326"/>
                  <a:gd name="T22" fmla="*/ 30685 w 298"/>
                  <a:gd name="T23" fmla="*/ 267898 h 326"/>
                  <a:gd name="T24" fmla="*/ 76711 w 298"/>
                  <a:gd name="T25" fmla="*/ 207505 h 326"/>
                  <a:gd name="T26" fmla="*/ 70574 w 298"/>
                  <a:gd name="T27" fmla="*/ 151757 h 326"/>
                  <a:gd name="T28" fmla="*/ 88985 w 298"/>
                  <a:gd name="T29" fmla="*/ 133175 h 326"/>
                  <a:gd name="T30" fmla="*/ 119670 w 298"/>
                  <a:gd name="T31" fmla="*/ 128529 h 326"/>
                  <a:gd name="T32" fmla="*/ 133478 w 298"/>
                  <a:gd name="T33" fmla="*/ 116141 h 326"/>
                  <a:gd name="T34" fmla="*/ 119670 w 298"/>
                  <a:gd name="T35" fmla="*/ 91364 h 326"/>
                  <a:gd name="T36" fmla="*/ 139615 w 298"/>
                  <a:gd name="T37" fmla="*/ 66587 h 326"/>
                  <a:gd name="T38" fmla="*/ 139615 w 298"/>
                  <a:gd name="T39" fmla="*/ 18583 h 326"/>
                  <a:gd name="T40" fmla="*/ 165697 w 298"/>
                  <a:gd name="T41" fmla="*/ 6194 h 326"/>
                  <a:gd name="T42" fmla="*/ 204052 w 298"/>
                  <a:gd name="T43" fmla="*/ 30971 h 326"/>
                  <a:gd name="T44" fmla="*/ 262353 w 298"/>
                  <a:gd name="T45" fmla="*/ 41811 h 326"/>
                  <a:gd name="T46" fmla="*/ 296106 w 298"/>
                  <a:gd name="T47" fmla="*/ 0 h 326"/>
                  <a:gd name="T48" fmla="*/ 339064 w 298"/>
                  <a:gd name="T49" fmla="*/ 37165 h 326"/>
                  <a:gd name="T50" fmla="*/ 320654 w 298"/>
                  <a:gd name="T51" fmla="*/ 49553 h 326"/>
                  <a:gd name="T52" fmla="*/ 296106 w 298"/>
                  <a:gd name="T53" fmla="*/ 78976 h 326"/>
                  <a:gd name="T54" fmla="*/ 262353 w 298"/>
                  <a:gd name="T55" fmla="*/ 91364 h 326"/>
                  <a:gd name="T56" fmla="*/ 248545 w 298"/>
                  <a:gd name="T57" fmla="*/ 97558 h 326"/>
                  <a:gd name="T58" fmla="*/ 279230 w 298"/>
                  <a:gd name="T59" fmla="*/ 116141 h 326"/>
                  <a:gd name="T60" fmla="*/ 345201 w 298"/>
                  <a:gd name="T61" fmla="*/ 91364 h 326"/>
                  <a:gd name="T62" fmla="*/ 447995 w 298"/>
                  <a:gd name="T63" fmla="*/ 133175 h 326"/>
                  <a:gd name="T64" fmla="*/ 455666 w 298"/>
                  <a:gd name="T65" fmla="*/ 212150 h 326"/>
                  <a:gd name="T66" fmla="*/ 415776 w 298"/>
                  <a:gd name="T67" fmla="*/ 212150 h 326"/>
                  <a:gd name="T68" fmla="*/ 415776 w 298"/>
                  <a:gd name="T69" fmla="*/ 236927 h 326"/>
                  <a:gd name="T70" fmla="*/ 435721 w 298"/>
                  <a:gd name="T71" fmla="*/ 272544 h 326"/>
                  <a:gd name="T72" fmla="*/ 415776 w 298"/>
                  <a:gd name="T73" fmla="*/ 291126 h 326"/>
                  <a:gd name="T74" fmla="*/ 435721 w 298"/>
                  <a:gd name="T75" fmla="*/ 322097 h 326"/>
                  <a:gd name="T76" fmla="*/ 403502 w 298"/>
                  <a:gd name="T77" fmla="*/ 363908 h 326"/>
                  <a:gd name="T78" fmla="*/ 389694 w 298"/>
                  <a:gd name="T79" fmla="*/ 345325 h 326"/>
                  <a:gd name="T80" fmla="*/ 339064 w 298"/>
                  <a:gd name="T81" fmla="*/ 461466 h 326"/>
                  <a:gd name="T82" fmla="*/ 332928 w 298"/>
                  <a:gd name="T83" fmla="*/ 480048 h 3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98" h="326">
                    <a:moveTo>
                      <a:pt x="217" y="310"/>
                    </a:moveTo>
                    <a:lnTo>
                      <a:pt x="171" y="325"/>
                    </a:lnTo>
                    <a:lnTo>
                      <a:pt x="146" y="301"/>
                    </a:lnTo>
                    <a:lnTo>
                      <a:pt x="130" y="321"/>
                    </a:lnTo>
                    <a:lnTo>
                      <a:pt x="99" y="321"/>
                    </a:lnTo>
                    <a:lnTo>
                      <a:pt x="87" y="298"/>
                    </a:lnTo>
                    <a:lnTo>
                      <a:pt x="75" y="266"/>
                    </a:lnTo>
                    <a:lnTo>
                      <a:pt x="46" y="262"/>
                    </a:lnTo>
                    <a:lnTo>
                      <a:pt x="20" y="212"/>
                    </a:lnTo>
                    <a:lnTo>
                      <a:pt x="0" y="188"/>
                    </a:lnTo>
                    <a:lnTo>
                      <a:pt x="12" y="176"/>
                    </a:lnTo>
                    <a:lnTo>
                      <a:pt x="20" y="173"/>
                    </a:lnTo>
                    <a:lnTo>
                      <a:pt x="50" y="134"/>
                    </a:lnTo>
                    <a:lnTo>
                      <a:pt x="46" y="98"/>
                    </a:lnTo>
                    <a:lnTo>
                      <a:pt x="58" y="86"/>
                    </a:lnTo>
                    <a:lnTo>
                      <a:pt x="78" y="83"/>
                    </a:lnTo>
                    <a:lnTo>
                      <a:pt x="87" y="75"/>
                    </a:lnTo>
                    <a:lnTo>
                      <a:pt x="78" y="59"/>
                    </a:lnTo>
                    <a:lnTo>
                      <a:pt x="91" y="43"/>
                    </a:lnTo>
                    <a:lnTo>
                      <a:pt x="91" y="12"/>
                    </a:lnTo>
                    <a:lnTo>
                      <a:pt x="108" y="4"/>
                    </a:lnTo>
                    <a:lnTo>
                      <a:pt x="133" y="20"/>
                    </a:lnTo>
                    <a:lnTo>
                      <a:pt x="171" y="27"/>
                    </a:lnTo>
                    <a:lnTo>
                      <a:pt x="193" y="0"/>
                    </a:lnTo>
                    <a:lnTo>
                      <a:pt x="221" y="24"/>
                    </a:lnTo>
                    <a:lnTo>
                      <a:pt x="209" y="32"/>
                    </a:lnTo>
                    <a:lnTo>
                      <a:pt x="193" y="51"/>
                    </a:lnTo>
                    <a:lnTo>
                      <a:pt x="171" y="59"/>
                    </a:lnTo>
                    <a:lnTo>
                      <a:pt x="162" y="63"/>
                    </a:lnTo>
                    <a:lnTo>
                      <a:pt x="182" y="75"/>
                    </a:lnTo>
                    <a:lnTo>
                      <a:pt x="225" y="59"/>
                    </a:lnTo>
                    <a:lnTo>
                      <a:pt x="292" y="86"/>
                    </a:lnTo>
                    <a:lnTo>
                      <a:pt x="297" y="137"/>
                    </a:lnTo>
                    <a:lnTo>
                      <a:pt x="271" y="137"/>
                    </a:lnTo>
                    <a:lnTo>
                      <a:pt x="271" y="153"/>
                    </a:lnTo>
                    <a:lnTo>
                      <a:pt x="284" y="176"/>
                    </a:lnTo>
                    <a:lnTo>
                      <a:pt x="271" y="188"/>
                    </a:lnTo>
                    <a:lnTo>
                      <a:pt x="284" y="208"/>
                    </a:lnTo>
                    <a:lnTo>
                      <a:pt x="263" y="235"/>
                    </a:lnTo>
                    <a:lnTo>
                      <a:pt x="254" y="223"/>
                    </a:lnTo>
                    <a:lnTo>
                      <a:pt x="221" y="298"/>
                    </a:lnTo>
                    <a:lnTo>
                      <a:pt x="217" y="310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未知"/>
              <p:cNvSpPr/>
              <p:nvPr/>
            </p:nvSpPr>
            <p:spPr bwMode="auto">
              <a:xfrm>
                <a:off x="5213489" y="4132413"/>
                <a:ext cx="548184" cy="616898"/>
              </a:xfrm>
              <a:custGeom>
                <a:avLst/>
                <a:gdLst>
                  <a:gd name="T0" fmla="*/ 131401 w 373"/>
                  <a:gd name="T1" fmla="*/ 0 h 414"/>
                  <a:gd name="T2" fmla="*/ 235299 w 373"/>
                  <a:gd name="T3" fmla="*/ 54220 h 414"/>
                  <a:gd name="T4" fmla="*/ 311694 w 373"/>
                  <a:gd name="T5" fmla="*/ 83654 h 414"/>
                  <a:gd name="T6" fmla="*/ 343781 w 373"/>
                  <a:gd name="T7" fmla="*/ 91400 h 414"/>
                  <a:gd name="T8" fmla="*/ 369755 w 373"/>
                  <a:gd name="T9" fmla="*/ 167309 h 414"/>
                  <a:gd name="T10" fmla="*/ 427816 w 373"/>
                  <a:gd name="T11" fmla="*/ 204488 h 414"/>
                  <a:gd name="T12" fmla="*/ 472125 w 373"/>
                  <a:gd name="T13" fmla="*/ 175054 h 414"/>
                  <a:gd name="T14" fmla="*/ 484349 w 373"/>
                  <a:gd name="T15" fmla="*/ 223078 h 414"/>
                  <a:gd name="T16" fmla="*/ 435456 w 373"/>
                  <a:gd name="T17" fmla="*/ 246316 h 414"/>
                  <a:gd name="T18" fmla="*/ 407953 w 373"/>
                  <a:gd name="T19" fmla="*/ 288143 h 414"/>
                  <a:gd name="T20" fmla="*/ 472125 w 373"/>
                  <a:gd name="T21" fmla="*/ 343912 h 414"/>
                  <a:gd name="T22" fmla="*/ 568384 w 373"/>
                  <a:gd name="T23" fmla="*/ 385739 h 414"/>
                  <a:gd name="T24" fmla="*/ 548521 w 373"/>
                  <a:gd name="T25" fmla="*/ 458550 h 414"/>
                  <a:gd name="T26" fmla="*/ 548521 w 373"/>
                  <a:gd name="T27" fmla="*/ 495729 h 414"/>
                  <a:gd name="T28" fmla="*/ 498100 w 373"/>
                  <a:gd name="T29" fmla="*/ 518967 h 414"/>
                  <a:gd name="T30" fmla="*/ 459902 w 373"/>
                  <a:gd name="T31" fmla="*/ 635153 h 414"/>
                  <a:gd name="T32" fmla="*/ 420176 w 373"/>
                  <a:gd name="T33" fmla="*/ 616564 h 414"/>
                  <a:gd name="T34" fmla="*/ 331557 w 373"/>
                  <a:gd name="T35" fmla="*/ 591777 h 414"/>
                  <a:gd name="T36" fmla="*/ 259745 w 373"/>
                  <a:gd name="T37" fmla="*/ 627408 h 414"/>
                  <a:gd name="T38" fmla="*/ 279608 w 373"/>
                  <a:gd name="T39" fmla="*/ 579384 h 414"/>
                  <a:gd name="T40" fmla="*/ 197101 w 373"/>
                  <a:gd name="T41" fmla="*/ 604170 h 414"/>
                  <a:gd name="T42" fmla="*/ 158903 w 373"/>
                  <a:gd name="T43" fmla="*/ 470943 h 414"/>
                  <a:gd name="T44" fmla="*/ 119177 w 373"/>
                  <a:gd name="T45" fmla="*/ 446157 h 414"/>
                  <a:gd name="T46" fmla="*/ 88619 w 373"/>
                  <a:gd name="T47" fmla="*/ 379543 h 414"/>
                  <a:gd name="T48" fmla="*/ 126817 w 373"/>
                  <a:gd name="T49" fmla="*/ 333068 h 414"/>
                  <a:gd name="T50" fmla="*/ 106954 w 373"/>
                  <a:gd name="T51" fmla="*/ 272651 h 414"/>
                  <a:gd name="T52" fmla="*/ 30558 w 373"/>
                  <a:gd name="T53" fmla="*/ 264905 h 414"/>
                  <a:gd name="T54" fmla="*/ 30558 w 373"/>
                  <a:gd name="T55" fmla="*/ 198292 h 414"/>
                  <a:gd name="T56" fmla="*/ 64172 w 373"/>
                  <a:gd name="T57" fmla="*/ 144071 h 414"/>
                  <a:gd name="T58" fmla="*/ 76396 w 373"/>
                  <a:gd name="T59" fmla="*/ 77458 h 414"/>
                  <a:gd name="T60" fmla="*/ 119177 w 373"/>
                  <a:gd name="T61" fmla="*/ 120834 h 414"/>
                  <a:gd name="T62" fmla="*/ 172654 w 373"/>
                  <a:gd name="T63" fmla="*/ 83654 h 414"/>
                  <a:gd name="T64" fmla="*/ 119177 w 373"/>
                  <a:gd name="T65" fmla="*/ 30983 h 4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73" h="414">
                    <a:moveTo>
                      <a:pt x="75" y="3"/>
                    </a:moveTo>
                    <a:lnTo>
                      <a:pt x="86" y="0"/>
                    </a:lnTo>
                    <a:lnTo>
                      <a:pt x="133" y="15"/>
                    </a:lnTo>
                    <a:lnTo>
                      <a:pt x="154" y="35"/>
                    </a:lnTo>
                    <a:lnTo>
                      <a:pt x="188" y="47"/>
                    </a:lnTo>
                    <a:lnTo>
                      <a:pt x="204" y="54"/>
                    </a:lnTo>
                    <a:lnTo>
                      <a:pt x="222" y="54"/>
                    </a:lnTo>
                    <a:lnTo>
                      <a:pt x="225" y="59"/>
                    </a:lnTo>
                    <a:lnTo>
                      <a:pt x="222" y="101"/>
                    </a:lnTo>
                    <a:lnTo>
                      <a:pt x="242" y="108"/>
                    </a:lnTo>
                    <a:lnTo>
                      <a:pt x="250" y="125"/>
                    </a:lnTo>
                    <a:lnTo>
                      <a:pt x="280" y="132"/>
                    </a:lnTo>
                    <a:lnTo>
                      <a:pt x="293" y="113"/>
                    </a:lnTo>
                    <a:lnTo>
                      <a:pt x="309" y="113"/>
                    </a:lnTo>
                    <a:lnTo>
                      <a:pt x="321" y="128"/>
                    </a:lnTo>
                    <a:lnTo>
                      <a:pt x="317" y="144"/>
                    </a:lnTo>
                    <a:lnTo>
                      <a:pt x="285" y="147"/>
                    </a:lnTo>
                    <a:lnTo>
                      <a:pt x="285" y="159"/>
                    </a:lnTo>
                    <a:lnTo>
                      <a:pt x="285" y="171"/>
                    </a:lnTo>
                    <a:lnTo>
                      <a:pt x="267" y="186"/>
                    </a:lnTo>
                    <a:lnTo>
                      <a:pt x="280" y="203"/>
                    </a:lnTo>
                    <a:lnTo>
                      <a:pt x="309" y="222"/>
                    </a:lnTo>
                    <a:lnTo>
                      <a:pt x="309" y="245"/>
                    </a:lnTo>
                    <a:lnTo>
                      <a:pt x="372" y="249"/>
                    </a:lnTo>
                    <a:lnTo>
                      <a:pt x="372" y="281"/>
                    </a:lnTo>
                    <a:lnTo>
                      <a:pt x="359" y="296"/>
                    </a:lnTo>
                    <a:lnTo>
                      <a:pt x="368" y="312"/>
                    </a:lnTo>
                    <a:lnTo>
                      <a:pt x="359" y="320"/>
                    </a:lnTo>
                    <a:lnTo>
                      <a:pt x="338" y="323"/>
                    </a:lnTo>
                    <a:lnTo>
                      <a:pt x="326" y="335"/>
                    </a:lnTo>
                    <a:lnTo>
                      <a:pt x="329" y="371"/>
                    </a:lnTo>
                    <a:lnTo>
                      <a:pt x="301" y="410"/>
                    </a:lnTo>
                    <a:lnTo>
                      <a:pt x="293" y="413"/>
                    </a:lnTo>
                    <a:lnTo>
                      <a:pt x="275" y="398"/>
                    </a:lnTo>
                    <a:lnTo>
                      <a:pt x="233" y="398"/>
                    </a:lnTo>
                    <a:lnTo>
                      <a:pt x="217" y="382"/>
                    </a:lnTo>
                    <a:lnTo>
                      <a:pt x="183" y="413"/>
                    </a:lnTo>
                    <a:lnTo>
                      <a:pt x="170" y="405"/>
                    </a:lnTo>
                    <a:lnTo>
                      <a:pt x="183" y="382"/>
                    </a:lnTo>
                    <a:lnTo>
                      <a:pt x="183" y="374"/>
                    </a:lnTo>
                    <a:lnTo>
                      <a:pt x="170" y="371"/>
                    </a:lnTo>
                    <a:lnTo>
                      <a:pt x="129" y="390"/>
                    </a:lnTo>
                    <a:lnTo>
                      <a:pt x="91" y="323"/>
                    </a:lnTo>
                    <a:lnTo>
                      <a:pt x="104" y="304"/>
                    </a:lnTo>
                    <a:lnTo>
                      <a:pt x="99" y="296"/>
                    </a:lnTo>
                    <a:lnTo>
                      <a:pt x="78" y="288"/>
                    </a:lnTo>
                    <a:lnTo>
                      <a:pt x="45" y="273"/>
                    </a:lnTo>
                    <a:lnTo>
                      <a:pt x="58" y="245"/>
                    </a:lnTo>
                    <a:lnTo>
                      <a:pt x="78" y="237"/>
                    </a:lnTo>
                    <a:lnTo>
                      <a:pt x="83" y="215"/>
                    </a:lnTo>
                    <a:lnTo>
                      <a:pt x="75" y="179"/>
                    </a:lnTo>
                    <a:lnTo>
                      <a:pt x="70" y="176"/>
                    </a:lnTo>
                    <a:lnTo>
                      <a:pt x="54" y="195"/>
                    </a:lnTo>
                    <a:lnTo>
                      <a:pt x="20" y="171"/>
                    </a:lnTo>
                    <a:lnTo>
                      <a:pt x="0" y="144"/>
                    </a:lnTo>
                    <a:lnTo>
                      <a:pt x="20" y="128"/>
                    </a:lnTo>
                    <a:lnTo>
                      <a:pt x="28" y="101"/>
                    </a:lnTo>
                    <a:lnTo>
                      <a:pt x="42" y="93"/>
                    </a:lnTo>
                    <a:lnTo>
                      <a:pt x="42" y="59"/>
                    </a:lnTo>
                    <a:lnTo>
                      <a:pt x="50" y="50"/>
                    </a:lnTo>
                    <a:lnTo>
                      <a:pt x="66" y="62"/>
                    </a:lnTo>
                    <a:lnTo>
                      <a:pt x="78" y="78"/>
                    </a:lnTo>
                    <a:lnTo>
                      <a:pt x="104" y="62"/>
                    </a:lnTo>
                    <a:lnTo>
                      <a:pt x="113" y="54"/>
                    </a:lnTo>
                    <a:lnTo>
                      <a:pt x="107" y="35"/>
                    </a:lnTo>
                    <a:lnTo>
                      <a:pt x="78" y="20"/>
                    </a:lnTo>
                    <a:lnTo>
                      <a:pt x="75" y="3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未知"/>
              <p:cNvSpPr/>
              <p:nvPr/>
            </p:nvSpPr>
            <p:spPr bwMode="auto">
              <a:xfrm>
                <a:off x="5213489" y="4132413"/>
                <a:ext cx="548184" cy="616898"/>
              </a:xfrm>
              <a:custGeom>
                <a:avLst/>
                <a:gdLst>
                  <a:gd name="T0" fmla="*/ 131401 w 373"/>
                  <a:gd name="T1" fmla="*/ 0 h 414"/>
                  <a:gd name="T2" fmla="*/ 235299 w 373"/>
                  <a:gd name="T3" fmla="*/ 54220 h 414"/>
                  <a:gd name="T4" fmla="*/ 311694 w 373"/>
                  <a:gd name="T5" fmla="*/ 83654 h 414"/>
                  <a:gd name="T6" fmla="*/ 343781 w 373"/>
                  <a:gd name="T7" fmla="*/ 91400 h 414"/>
                  <a:gd name="T8" fmla="*/ 369755 w 373"/>
                  <a:gd name="T9" fmla="*/ 167309 h 414"/>
                  <a:gd name="T10" fmla="*/ 427816 w 373"/>
                  <a:gd name="T11" fmla="*/ 204488 h 414"/>
                  <a:gd name="T12" fmla="*/ 472125 w 373"/>
                  <a:gd name="T13" fmla="*/ 175054 h 414"/>
                  <a:gd name="T14" fmla="*/ 484349 w 373"/>
                  <a:gd name="T15" fmla="*/ 223078 h 414"/>
                  <a:gd name="T16" fmla="*/ 435456 w 373"/>
                  <a:gd name="T17" fmla="*/ 246316 h 414"/>
                  <a:gd name="T18" fmla="*/ 407953 w 373"/>
                  <a:gd name="T19" fmla="*/ 288143 h 414"/>
                  <a:gd name="T20" fmla="*/ 472125 w 373"/>
                  <a:gd name="T21" fmla="*/ 343912 h 414"/>
                  <a:gd name="T22" fmla="*/ 568384 w 373"/>
                  <a:gd name="T23" fmla="*/ 385739 h 414"/>
                  <a:gd name="T24" fmla="*/ 548521 w 373"/>
                  <a:gd name="T25" fmla="*/ 458550 h 414"/>
                  <a:gd name="T26" fmla="*/ 548521 w 373"/>
                  <a:gd name="T27" fmla="*/ 495729 h 414"/>
                  <a:gd name="T28" fmla="*/ 498100 w 373"/>
                  <a:gd name="T29" fmla="*/ 518967 h 414"/>
                  <a:gd name="T30" fmla="*/ 459902 w 373"/>
                  <a:gd name="T31" fmla="*/ 635153 h 414"/>
                  <a:gd name="T32" fmla="*/ 420176 w 373"/>
                  <a:gd name="T33" fmla="*/ 616564 h 414"/>
                  <a:gd name="T34" fmla="*/ 331557 w 373"/>
                  <a:gd name="T35" fmla="*/ 591777 h 414"/>
                  <a:gd name="T36" fmla="*/ 259745 w 373"/>
                  <a:gd name="T37" fmla="*/ 627408 h 414"/>
                  <a:gd name="T38" fmla="*/ 279608 w 373"/>
                  <a:gd name="T39" fmla="*/ 579384 h 414"/>
                  <a:gd name="T40" fmla="*/ 197101 w 373"/>
                  <a:gd name="T41" fmla="*/ 604170 h 414"/>
                  <a:gd name="T42" fmla="*/ 158903 w 373"/>
                  <a:gd name="T43" fmla="*/ 470943 h 414"/>
                  <a:gd name="T44" fmla="*/ 119177 w 373"/>
                  <a:gd name="T45" fmla="*/ 446157 h 414"/>
                  <a:gd name="T46" fmla="*/ 88619 w 373"/>
                  <a:gd name="T47" fmla="*/ 379543 h 414"/>
                  <a:gd name="T48" fmla="*/ 126817 w 373"/>
                  <a:gd name="T49" fmla="*/ 333068 h 414"/>
                  <a:gd name="T50" fmla="*/ 106954 w 373"/>
                  <a:gd name="T51" fmla="*/ 272651 h 414"/>
                  <a:gd name="T52" fmla="*/ 30558 w 373"/>
                  <a:gd name="T53" fmla="*/ 264905 h 414"/>
                  <a:gd name="T54" fmla="*/ 30558 w 373"/>
                  <a:gd name="T55" fmla="*/ 198292 h 414"/>
                  <a:gd name="T56" fmla="*/ 64172 w 373"/>
                  <a:gd name="T57" fmla="*/ 144071 h 414"/>
                  <a:gd name="T58" fmla="*/ 76396 w 373"/>
                  <a:gd name="T59" fmla="*/ 77458 h 414"/>
                  <a:gd name="T60" fmla="*/ 119177 w 373"/>
                  <a:gd name="T61" fmla="*/ 120834 h 414"/>
                  <a:gd name="T62" fmla="*/ 172654 w 373"/>
                  <a:gd name="T63" fmla="*/ 83654 h 414"/>
                  <a:gd name="T64" fmla="*/ 119177 w 373"/>
                  <a:gd name="T65" fmla="*/ 30983 h 4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73" h="414">
                    <a:moveTo>
                      <a:pt x="75" y="3"/>
                    </a:moveTo>
                    <a:lnTo>
                      <a:pt x="86" y="0"/>
                    </a:lnTo>
                    <a:lnTo>
                      <a:pt x="133" y="15"/>
                    </a:lnTo>
                    <a:lnTo>
                      <a:pt x="154" y="35"/>
                    </a:lnTo>
                    <a:lnTo>
                      <a:pt x="188" y="47"/>
                    </a:lnTo>
                    <a:lnTo>
                      <a:pt x="204" y="54"/>
                    </a:lnTo>
                    <a:lnTo>
                      <a:pt x="222" y="54"/>
                    </a:lnTo>
                    <a:lnTo>
                      <a:pt x="225" y="59"/>
                    </a:lnTo>
                    <a:lnTo>
                      <a:pt x="222" y="101"/>
                    </a:lnTo>
                    <a:lnTo>
                      <a:pt x="242" y="108"/>
                    </a:lnTo>
                    <a:lnTo>
                      <a:pt x="250" y="125"/>
                    </a:lnTo>
                    <a:lnTo>
                      <a:pt x="280" y="132"/>
                    </a:lnTo>
                    <a:lnTo>
                      <a:pt x="293" y="113"/>
                    </a:lnTo>
                    <a:lnTo>
                      <a:pt x="309" y="113"/>
                    </a:lnTo>
                    <a:lnTo>
                      <a:pt x="321" y="128"/>
                    </a:lnTo>
                    <a:lnTo>
                      <a:pt x="317" y="144"/>
                    </a:lnTo>
                    <a:lnTo>
                      <a:pt x="285" y="147"/>
                    </a:lnTo>
                    <a:lnTo>
                      <a:pt x="285" y="159"/>
                    </a:lnTo>
                    <a:lnTo>
                      <a:pt x="285" y="171"/>
                    </a:lnTo>
                    <a:lnTo>
                      <a:pt x="267" y="186"/>
                    </a:lnTo>
                    <a:lnTo>
                      <a:pt x="280" y="203"/>
                    </a:lnTo>
                    <a:lnTo>
                      <a:pt x="309" y="222"/>
                    </a:lnTo>
                    <a:lnTo>
                      <a:pt x="309" y="245"/>
                    </a:lnTo>
                    <a:lnTo>
                      <a:pt x="372" y="249"/>
                    </a:lnTo>
                    <a:lnTo>
                      <a:pt x="372" y="281"/>
                    </a:lnTo>
                    <a:lnTo>
                      <a:pt x="359" y="296"/>
                    </a:lnTo>
                    <a:lnTo>
                      <a:pt x="368" y="312"/>
                    </a:lnTo>
                    <a:lnTo>
                      <a:pt x="359" y="320"/>
                    </a:lnTo>
                    <a:lnTo>
                      <a:pt x="338" y="323"/>
                    </a:lnTo>
                    <a:lnTo>
                      <a:pt x="326" y="335"/>
                    </a:lnTo>
                    <a:lnTo>
                      <a:pt x="329" y="371"/>
                    </a:lnTo>
                    <a:lnTo>
                      <a:pt x="301" y="410"/>
                    </a:lnTo>
                    <a:lnTo>
                      <a:pt x="293" y="413"/>
                    </a:lnTo>
                    <a:lnTo>
                      <a:pt x="275" y="398"/>
                    </a:lnTo>
                    <a:lnTo>
                      <a:pt x="233" y="398"/>
                    </a:lnTo>
                    <a:lnTo>
                      <a:pt x="217" y="382"/>
                    </a:lnTo>
                    <a:lnTo>
                      <a:pt x="183" y="413"/>
                    </a:lnTo>
                    <a:lnTo>
                      <a:pt x="170" y="405"/>
                    </a:lnTo>
                    <a:lnTo>
                      <a:pt x="183" y="382"/>
                    </a:lnTo>
                    <a:lnTo>
                      <a:pt x="183" y="374"/>
                    </a:lnTo>
                    <a:lnTo>
                      <a:pt x="170" y="371"/>
                    </a:lnTo>
                    <a:lnTo>
                      <a:pt x="129" y="390"/>
                    </a:lnTo>
                    <a:lnTo>
                      <a:pt x="91" y="323"/>
                    </a:lnTo>
                    <a:lnTo>
                      <a:pt x="104" y="304"/>
                    </a:lnTo>
                    <a:lnTo>
                      <a:pt x="99" y="296"/>
                    </a:lnTo>
                    <a:lnTo>
                      <a:pt x="78" y="288"/>
                    </a:lnTo>
                    <a:lnTo>
                      <a:pt x="45" y="273"/>
                    </a:lnTo>
                    <a:lnTo>
                      <a:pt x="58" y="245"/>
                    </a:lnTo>
                    <a:lnTo>
                      <a:pt x="78" y="237"/>
                    </a:lnTo>
                    <a:lnTo>
                      <a:pt x="83" y="215"/>
                    </a:lnTo>
                    <a:lnTo>
                      <a:pt x="75" y="179"/>
                    </a:lnTo>
                    <a:lnTo>
                      <a:pt x="70" y="176"/>
                    </a:lnTo>
                    <a:lnTo>
                      <a:pt x="54" y="195"/>
                    </a:lnTo>
                    <a:lnTo>
                      <a:pt x="20" y="171"/>
                    </a:lnTo>
                    <a:lnTo>
                      <a:pt x="0" y="144"/>
                    </a:lnTo>
                    <a:lnTo>
                      <a:pt x="20" y="128"/>
                    </a:lnTo>
                    <a:lnTo>
                      <a:pt x="28" y="101"/>
                    </a:lnTo>
                    <a:lnTo>
                      <a:pt x="42" y="93"/>
                    </a:lnTo>
                    <a:lnTo>
                      <a:pt x="42" y="59"/>
                    </a:lnTo>
                    <a:lnTo>
                      <a:pt x="50" y="50"/>
                    </a:lnTo>
                    <a:lnTo>
                      <a:pt x="66" y="62"/>
                    </a:lnTo>
                    <a:lnTo>
                      <a:pt x="78" y="78"/>
                    </a:lnTo>
                    <a:lnTo>
                      <a:pt x="104" y="62"/>
                    </a:lnTo>
                    <a:lnTo>
                      <a:pt x="113" y="54"/>
                    </a:lnTo>
                    <a:lnTo>
                      <a:pt x="107" y="35"/>
                    </a:lnTo>
                    <a:lnTo>
                      <a:pt x="78" y="20"/>
                    </a:lnTo>
                    <a:lnTo>
                      <a:pt x="75" y="3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未知"/>
              <p:cNvSpPr/>
              <p:nvPr/>
            </p:nvSpPr>
            <p:spPr bwMode="auto">
              <a:xfrm>
                <a:off x="5341754" y="4037740"/>
                <a:ext cx="648965" cy="491686"/>
              </a:xfrm>
              <a:custGeom>
                <a:avLst/>
                <a:gdLst>
                  <a:gd name="T0" fmla="*/ 628894 w 442"/>
                  <a:gd name="T1" fmla="*/ 402083 h 328"/>
                  <a:gd name="T2" fmla="*/ 607524 w 442"/>
                  <a:gd name="T3" fmla="*/ 448837 h 328"/>
                  <a:gd name="T4" fmla="*/ 590733 w 442"/>
                  <a:gd name="T5" fmla="*/ 467538 h 328"/>
                  <a:gd name="T6" fmla="*/ 558677 w 442"/>
                  <a:gd name="T7" fmla="*/ 509617 h 328"/>
                  <a:gd name="T8" fmla="*/ 499146 w 442"/>
                  <a:gd name="T9" fmla="*/ 497149 h 328"/>
                  <a:gd name="T10" fmla="*/ 462512 w 442"/>
                  <a:gd name="T11" fmla="*/ 473772 h 328"/>
                  <a:gd name="T12" fmla="*/ 436562 w 442"/>
                  <a:gd name="T13" fmla="*/ 486240 h 328"/>
                  <a:gd name="T14" fmla="*/ 340396 w 442"/>
                  <a:gd name="T15" fmla="*/ 480006 h 328"/>
                  <a:gd name="T16" fmla="*/ 340396 w 442"/>
                  <a:gd name="T17" fmla="*/ 444161 h 328"/>
                  <a:gd name="T18" fmla="*/ 294603 w 442"/>
                  <a:gd name="T19" fmla="*/ 412992 h 328"/>
                  <a:gd name="T20" fmla="*/ 274759 w 442"/>
                  <a:gd name="T21" fmla="*/ 388057 h 328"/>
                  <a:gd name="T22" fmla="*/ 302235 w 442"/>
                  <a:gd name="T23" fmla="*/ 364680 h 328"/>
                  <a:gd name="T24" fmla="*/ 302235 w 442"/>
                  <a:gd name="T25" fmla="*/ 345978 h 328"/>
                  <a:gd name="T26" fmla="*/ 302235 w 442"/>
                  <a:gd name="T27" fmla="*/ 327277 h 328"/>
                  <a:gd name="T28" fmla="*/ 352608 w 442"/>
                  <a:gd name="T29" fmla="*/ 322601 h 328"/>
                  <a:gd name="T30" fmla="*/ 358714 w 442"/>
                  <a:gd name="T31" fmla="*/ 297666 h 328"/>
                  <a:gd name="T32" fmla="*/ 340396 w 442"/>
                  <a:gd name="T33" fmla="*/ 272731 h 328"/>
                  <a:gd name="T34" fmla="*/ 314447 w 442"/>
                  <a:gd name="T35" fmla="*/ 272731 h 328"/>
                  <a:gd name="T36" fmla="*/ 294603 w 442"/>
                  <a:gd name="T37" fmla="*/ 303900 h 328"/>
                  <a:gd name="T38" fmla="*/ 250336 w 442"/>
                  <a:gd name="T39" fmla="*/ 291432 h 328"/>
                  <a:gd name="T40" fmla="*/ 236598 w 442"/>
                  <a:gd name="T41" fmla="*/ 266497 h 328"/>
                  <a:gd name="T42" fmla="*/ 206070 w 442"/>
                  <a:gd name="T43" fmla="*/ 255588 h 328"/>
                  <a:gd name="T44" fmla="*/ 210649 w 442"/>
                  <a:gd name="T45" fmla="*/ 188574 h 328"/>
                  <a:gd name="T46" fmla="*/ 206070 w 442"/>
                  <a:gd name="T47" fmla="*/ 182340 h 328"/>
                  <a:gd name="T48" fmla="*/ 178594 w 442"/>
                  <a:gd name="T49" fmla="*/ 182340 h 328"/>
                  <a:gd name="T50" fmla="*/ 154171 w 442"/>
                  <a:gd name="T51" fmla="*/ 169872 h 328"/>
                  <a:gd name="T52" fmla="*/ 102272 w 442"/>
                  <a:gd name="T53" fmla="*/ 151171 h 328"/>
                  <a:gd name="T54" fmla="*/ 70216 w 442"/>
                  <a:gd name="T55" fmla="*/ 121560 h 328"/>
                  <a:gd name="T56" fmla="*/ 0 w 442"/>
                  <a:gd name="T57" fmla="*/ 98183 h 328"/>
                  <a:gd name="T58" fmla="*/ 6106 w 442"/>
                  <a:gd name="T59" fmla="*/ 67014 h 328"/>
                  <a:gd name="T60" fmla="*/ 30529 w 442"/>
                  <a:gd name="T61" fmla="*/ 54546 h 328"/>
                  <a:gd name="T62" fmla="*/ 82428 w 442"/>
                  <a:gd name="T63" fmla="*/ 98183 h 328"/>
                  <a:gd name="T64" fmla="*/ 102272 w 442"/>
                  <a:gd name="T65" fmla="*/ 98183 h 328"/>
                  <a:gd name="T66" fmla="*/ 148065 w 442"/>
                  <a:gd name="T67" fmla="*/ 90391 h 328"/>
                  <a:gd name="T68" fmla="*/ 174014 w 442"/>
                  <a:gd name="T69" fmla="*/ 73248 h 328"/>
                  <a:gd name="T70" fmla="*/ 210649 w 442"/>
                  <a:gd name="T71" fmla="*/ 102858 h 328"/>
                  <a:gd name="T72" fmla="*/ 222860 w 442"/>
                  <a:gd name="T73" fmla="*/ 73248 h 328"/>
                  <a:gd name="T74" fmla="*/ 230493 w 442"/>
                  <a:gd name="T75" fmla="*/ 60780 h 328"/>
                  <a:gd name="T76" fmla="*/ 262548 w 442"/>
                  <a:gd name="T77" fmla="*/ 42078 h 328"/>
                  <a:gd name="T78" fmla="*/ 270180 w 442"/>
                  <a:gd name="T79" fmla="*/ 6234 h 328"/>
                  <a:gd name="T80" fmla="*/ 302235 w 442"/>
                  <a:gd name="T81" fmla="*/ 0 h 328"/>
                  <a:gd name="T82" fmla="*/ 378557 w 442"/>
                  <a:gd name="T83" fmla="*/ 48312 h 328"/>
                  <a:gd name="T84" fmla="*/ 428930 w 442"/>
                  <a:gd name="T85" fmla="*/ 73248 h 328"/>
                  <a:gd name="T86" fmla="*/ 538834 w 442"/>
                  <a:gd name="T87" fmla="*/ 236886 h 328"/>
                  <a:gd name="T88" fmla="*/ 532728 w 442"/>
                  <a:gd name="T89" fmla="*/ 255588 h 328"/>
                  <a:gd name="T90" fmla="*/ 602944 w 442"/>
                  <a:gd name="T91" fmla="*/ 285198 h 328"/>
                  <a:gd name="T92" fmla="*/ 621262 w 442"/>
                  <a:gd name="T93" fmla="*/ 314809 h 328"/>
                  <a:gd name="T94" fmla="*/ 654843 w 442"/>
                  <a:gd name="T95" fmla="*/ 327277 h 328"/>
                  <a:gd name="T96" fmla="*/ 673161 w 442"/>
                  <a:gd name="T97" fmla="*/ 358446 h 328"/>
                  <a:gd name="T98" fmla="*/ 647211 w 442"/>
                  <a:gd name="T99" fmla="*/ 370914 h 328"/>
                  <a:gd name="T100" fmla="*/ 615156 w 442"/>
                  <a:gd name="T101" fmla="*/ 358446 h 328"/>
                  <a:gd name="T102" fmla="*/ 563257 w 442"/>
                  <a:gd name="T103" fmla="*/ 358446 h 328"/>
                  <a:gd name="T104" fmla="*/ 518990 w 442"/>
                  <a:gd name="T105" fmla="*/ 341303 h 328"/>
                  <a:gd name="T106" fmla="*/ 499146 w 442"/>
                  <a:gd name="T107" fmla="*/ 358446 h 328"/>
                  <a:gd name="T108" fmla="*/ 544940 w 442"/>
                  <a:gd name="T109" fmla="*/ 370914 h 328"/>
                  <a:gd name="T110" fmla="*/ 583101 w 442"/>
                  <a:gd name="T111" fmla="*/ 388057 h 328"/>
                  <a:gd name="T112" fmla="*/ 628894 w 442"/>
                  <a:gd name="T113" fmla="*/ 402083 h 3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42" h="328">
                    <a:moveTo>
                      <a:pt x="412" y="258"/>
                    </a:moveTo>
                    <a:lnTo>
                      <a:pt x="398" y="288"/>
                    </a:lnTo>
                    <a:lnTo>
                      <a:pt x="387" y="300"/>
                    </a:lnTo>
                    <a:lnTo>
                      <a:pt x="366" y="327"/>
                    </a:lnTo>
                    <a:lnTo>
                      <a:pt x="327" y="319"/>
                    </a:lnTo>
                    <a:lnTo>
                      <a:pt x="303" y="304"/>
                    </a:lnTo>
                    <a:lnTo>
                      <a:pt x="286" y="312"/>
                    </a:lnTo>
                    <a:lnTo>
                      <a:pt x="223" y="308"/>
                    </a:lnTo>
                    <a:lnTo>
                      <a:pt x="223" y="285"/>
                    </a:lnTo>
                    <a:lnTo>
                      <a:pt x="193" y="265"/>
                    </a:lnTo>
                    <a:lnTo>
                      <a:pt x="180" y="249"/>
                    </a:lnTo>
                    <a:lnTo>
                      <a:pt x="198" y="234"/>
                    </a:lnTo>
                    <a:lnTo>
                      <a:pt x="198" y="222"/>
                    </a:lnTo>
                    <a:lnTo>
                      <a:pt x="198" y="210"/>
                    </a:lnTo>
                    <a:lnTo>
                      <a:pt x="231" y="207"/>
                    </a:lnTo>
                    <a:lnTo>
                      <a:pt x="235" y="191"/>
                    </a:lnTo>
                    <a:lnTo>
                      <a:pt x="223" y="175"/>
                    </a:lnTo>
                    <a:lnTo>
                      <a:pt x="206" y="175"/>
                    </a:lnTo>
                    <a:lnTo>
                      <a:pt x="193" y="195"/>
                    </a:lnTo>
                    <a:lnTo>
                      <a:pt x="164" y="187"/>
                    </a:lnTo>
                    <a:lnTo>
                      <a:pt x="155" y="171"/>
                    </a:lnTo>
                    <a:lnTo>
                      <a:pt x="135" y="164"/>
                    </a:lnTo>
                    <a:lnTo>
                      <a:pt x="138" y="121"/>
                    </a:lnTo>
                    <a:lnTo>
                      <a:pt x="135" y="117"/>
                    </a:lnTo>
                    <a:lnTo>
                      <a:pt x="117" y="117"/>
                    </a:lnTo>
                    <a:lnTo>
                      <a:pt x="101" y="109"/>
                    </a:lnTo>
                    <a:lnTo>
                      <a:pt x="67" y="97"/>
                    </a:lnTo>
                    <a:lnTo>
                      <a:pt x="46" y="78"/>
                    </a:lnTo>
                    <a:lnTo>
                      <a:pt x="0" y="63"/>
                    </a:lnTo>
                    <a:lnTo>
                      <a:pt x="4" y="43"/>
                    </a:lnTo>
                    <a:lnTo>
                      <a:pt x="20" y="35"/>
                    </a:lnTo>
                    <a:lnTo>
                      <a:pt x="54" y="63"/>
                    </a:lnTo>
                    <a:lnTo>
                      <a:pt x="67" y="63"/>
                    </a:lnTo>
                    <a:lnTo>
                      <a:pt x="97" y="58"/>
                    </a:lnTo>
                    <a:lnTo>
                      <a:pt x="114" y="47"/>
                    </a:lnTo>
                    <a:lnTo>
                      <a:pt x="138" y="66"/>
                    </a:lnTo>
                    <a:lnTo>
                      <a:pt x="146" y="47"/>
                    </a:lnTo>
                    <a:lnTo>
                      <a:pt x="151" y="39"/>
                    </a:lnTo>
                    <a:lnTo>
                      <a:pt x="172" y="27"/>
                    </a:lnTo>
                    <a:lnTo>
                      <a:pt x="177" y="4"/>
                    </a:lnTo>
                    <a:lnTo>
                      <a:pt x="198" y="0"/>
                    </a:lnTo>
                    <a:lnTo>
                      <a:pt x="248" y="31"/>
                    </a:lnTo>
                    <a:lnTo>
                      <a:pt x="281" y="47"/>
                    </a:lnTo>
                    <a:lnTo>
                      <a:pt x="353" y="152"/>
                    </a:lnTo>
                    <a:lnTo>
                      <a:pt x="349" y="164"/>
                    </a:lnTo>
                    <a:lnTo>
                      <a:pt x="395" y="183"/>
                    </a:lnTo>
                    <a:lnTo>
                      <a:pt x="407" y="202"/>
                    </a:lnTo>
                    <a:lnTo>
                      <a:pt x="429" y="210"/>
                    </a:lnTo>
                    <a:lnTo>
                      <a:pt x="441" y="230"/>
                    </a:lnTo>
                    <a:lnTo>
                      <a:pt x="424" y="238"/>
                    </a:lnTo>
                    <a:lnTo>
                      <a:pt x="403" y="230"/>
                    </a:lnTo>
                    <a:lnTo>
                      <a:pt x="369" y="230"/>
                    </a:lnTo>
                    <a:lnTo>
                      <a:pt x="340" y="219"/>
                    </a:lnTo>
                    <a:lnTo>
                      <a:pt x="327" y="230"/>
                    </a:lnTo>
                    <a:lnTo>
                      <a:pt x="357" y="238"/>
                    </a:lnTo>
                    <a:lnTo>
                      <a:pt x="382" y="249"/>
                    </a:lnTo>
                    <a:lnTo>
                      <a:pt x="412" y="258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未知"/>
              <p:cNvSpPr/>
              <p:nvPr/>
            </p:nvSpPr>
            <p:spPr bwMode="auto">
              <a:xfrm>
                <a:off x="4524821" y="4361458"/>
                <a:ext cx="882591" cy="523751"/>
              </a:xfrm>
              <a:custGeom>
                <a:avLst/>
                <a:gdLst>
                  <a:gd name="T0" fmla="*/ 127143 w 599"/>
                  <a:gd name="T1" fmla="*/ 501199 h 352"/>
                  <a:gd name="T2" fmla="*/ 235904 w 599"/>
                  <a:gd name="T3" fmla="*/ 476448 h 352"/>
                  <a:gd name="T4" fmla="*/ 240500 w 599"/>
                  <a:gd name="T5" fmla="*/ 428494 h 352"/>
                  <a:gd name="T6" fmla="*/ 396748 w 599"/>
                  <a:gd name="T7" fmla="*/ 422306 h 352"/>
                  <a:gd name="T8" fmla="*/ 473340 w 599"/>
                  <a:gd name="T9" fmla="*/ 464073 h 352"/>
                  <a:gd name="T10" fmla="*/ 537678 w 599"/>
                  <a:gd name="T11" fmla="*/ 434681 h 352"/>
                  <a:gd name="T12" fmla="*/ 563719 w 599"/>
                  <a:gd name="T13" fmla="*/ 464073 h 352"/>
                  <a:gd name="T14" fmla="*/ 608142 w 599"/>
                  <a:gd name="T15" fmla="*/ 416119 h 352"/>
                  <a:gd name="T16" fmla="*/ 626524 w 599"/>
                  <a:gd name="T17" fmla="*/ 476448 h 352"/>
                  <a:gd name="T18" fmla="*/ 666352 w 599"/>
                  <a:gd name="T19" fmla="*/ 501199 h 352"/>
                  <a:gd name="T20" fmla="*/ 741413 w 599"/>
                  <a:gd name="T21" fmla="*/ 459432 h 352"/>
                  <a:gd name="T22" fmla="*/ 871620 w 599"/>
                  <a:gd name="T23" fmla="*/ 385180 h 352"/>
                  <a:gd name="T24" fmla="*/ 857833 w 599"/>
                  <a:gd name="T25" fmla="*/ 264521 h 352"/>
                  <a:gd name="T26" fmla="*/ 871620 w 599"/>
                  <a:gd name="T27" fmla="*/ 222755 h 352"/>
                  <a:gd name="T28" fmla="*/ 787368 w 599"/>
                  <a:gd name="T29" fmla="*/ 187176 h 352"/>
                  <a:gd name="T30" fmla="*/ 729158 w 599"/>
                  <a:gd name="T31" fmla="*/ 187176 h 352"/>
                  <a:gd name="T32" fmla="*/ 644907 w 599"/>
                  <a:gd name="T33" fmla="*/ 157785 h 352"/>
                  <a:gd name="T34" fmla="*/ 594356 w 599"/>
                  <a:gd name="T35" fmla="*/ 108284 h 352"/>
                  <a:gd name="T36" fmla="*/ 549932 w 599"/>
                  <a:gd name="T37" fmla="*/ 102096 h 352"/>
                  <a:gd name="T38" fmla="*/ 447299 w 599"/>
                  <a:gd name="T39" fmla="*/ 102096 h 352"/>
                  <a:gd name="T40" fmla="*/ 269605 w 599"/>
                  <a:gd name="T41" fmla="*/ 0 h 352"/>
                  <a:gd name="T42" fmla="*/ 223649 w 599"/>
                  <a:gd name="T43" fmla="*/ 12375 h 352"/>
                  <a:gd name="T44" fmla="*/ 113357 w 599"/>
                  <a:gd name="T45" fmla="*/ 12375 h 352"/>
                  <a:gd name="T46" fmla="*/ 127143 w 599"/>
                  <a:gd name="T47" fmla="*/ 54142 h 352"/>
                  <a:gd name="T48" fmla="*/ 177694 w 599"/>
                  <a:gd name="T49" fmla="*/ 66517 h 352"/>
                  <a:gd name="T50" fmla="*/ 119484 w 599"/>
                  <a:gd name="T51" fmla="*/ 102096 h 352"/>
                  <a:gd name="T52" fmla="*/ 119484 w 599"/>
                  <a:gd name="T53" fmla="*/ 151597 h 352"/>
                  <a:gd name="T54" fmla="*/ 153184 w 599"/>
                  <a:gd name="T55" fmla="*/ 199551 h 352"/>
                  <a:gd name="T56" fmla="*/ 191481 w 599"/>
                  <a:gd name="T57" fmla="*/ 295460 h 352"/>
                  <a:gd name="T58" fmla="*/ 165439 w 599"/>
                  <a:gd name="T59" fmla="*/ 314023 h 352"/>
                  <a:gd name="T60" fmla="*/ 24510 w 599"/>
                  <a:gd name="T61" fmla="*/ 368164 h 352"/>
                  <a:gd name="T62" fmla="*/ 16850 w 599"/>
                  <a:gd name="T63" fmla="*/ 416119 h 352"/>
                  <a:gd name="T64" fmla="*/ 42892 w 599"/>
                  <a:gd name="T65" fmla="*/ 470260 h 3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9" h="352">
                    <a:moveTo>
                      <a:pt x="70" y="351"/>
                    </a:moveTo>
                    <a:lnTo>
                      <a:pt x="83" y="324"/>
                    </a:lnTo>
                    <a:lnTo>
                      <a:pt x="121" y="297"/>
                    </a:lnTo>
                    <a:lnTo>
                      <a:pt x="154" y="308"/>
                    </a:lnTo>
                    <a:lnTo>
                      <a:pt x="176" y="297"/>
                    </a:lnTo>
                    <a:lnTo>
                      <a:pt x="157" y="277"/>
                    </a:lnTo>
                    <a:lnTo>
                      <a:pt x="168" y="265"/>
                    </a:lnTo>
                    <a:lnTo>
                      <a:pt x="259" y="273"/>
                    </a:lnTo>
                    <a:lnTo>
                      <a:pt x="292" y="293"/>
                    </a:lnTo>
                    <a:lnTo>
                      <a:pt x="309" y="300"/>
                    </a:lnTo>
                    <a:lnTo>
                      <a:pt x="330" y="285"/>
                    </a:lnTo>
                    <a:lnTo>
                      <a:pt x="351" y="281"/>
                    </a:lnTo>
                    <a:lnTo>
                      <a:pt x="355" y="300"/>
                    </a:lnTo>
                    <a:lnTo>
                      <a:pt x="368" y="300"/>
                    </a:lnTo>
                    <a:lnTo>
                      <a:pt x="377" y="288"/>
                    </a:lnTo>
                    <a:lnTo>
                      <a:pt x="397" y="269"/>
                    </a:lnTo>
                    <a:lnTo>
                      <a:pt x="409" y="281"/>
                    </a:lnTo>
                    <a:lnTo>
                      <a:pt x="409" y="308"/>
                    </a:lnTo>
                    <a:lnTo>
                      <a:pt x="418" y="320"/>
                    </a:lnTo>
                    <a:lnTo>
                      <a:pt x="435" y="324"/>
                    </a:lnTo>
                    <a:lnTo>
                      <a:pt x="456" y="304"/>
                    </a:lnTo>
                    <a:lnTo>
                      <a:pt x="484" y="297"/>
                    </a:lnTo>
                    <a:lnTo>
                      <a:pt x="539" y="246"/>
                    </a:lnTo>
                    <a:lnTo>
                      <a:pt x="569" y="249"/>
                    </a:lnTo>
                    <a:lnTo>
                      <a:pt x="598" y="238"/>
                    </a:lnTo>
                    <a:lnTo>
                      <a:pt x="560" y="171"/>
                    </a:lnTo>
                    <a:lnTo>
                      <a:pt x="573" y="152"/>
                    </a:lnTo>
                    <a:lnTo>
                      <a:pt x="569" y="144"/>
                    </a:lnTo>
                    <a:lnTo>
                      <a:pt x="547" y="137"/>
                    </a:lnTo>
                    <a:lnTo>
                      <a:pt x="514" y="121"/>
                    </a:lnTo>
                    <a:lnTo>
                      <a:pt x="497" y="109"/>
                    </a:lnTo>
                    <a:lnTo>
                      <a:pt x="476" y="121"/>
                    </a:lnTo>
                    <a:lnTo>
                      <a:pt x="451" y="102"/>
                    </a:lnTo>
                    <a:lnTo>
                      <a:pt x="421" y="102"/>
                    </a:lnTo>
                    <a:lnTo>
                      <a:pt x="397" y="90"/>
                    </a:lnTo>
                    <a:lnTo>
                      <a:pt x="388" y="70"/>
                    </a:lnTo>
                    <a:lnTo>
                      <a:pt x="377" y="59"/>
                    </a:lnTo>
                    <a:lnTo>
                      <a:pt x="359" y="66"/>
                    </a:lnTo>
                    <a:lnTo>
                      <a:pt x="343" y="59"/>
                    </a:lnTo>
                    <a:lnTo>
                      <a:pt x="292" y="66"/>
                    </a:lnTo>
                    <a:lnTo>
                      <a:pt x="238" y="54"/>
                    </a:lnTo>
                    <a:lnTo>
                      <a:pt x="176" y="0"/>
                    </a:lnTo>
                    <a:lnTo>
                      <a:pt x="154" y="15"/>
                    </a:lnTo>
                    <a:lnTo>
                      <a:pt x="146" y="8"/>
                    </a:lnTo>
                    <a:lnTo>
                      <a:pt x="133" y="8"/>
                    </a:lnTo>
                    <a:lnTo>
                      <a:pt x="74" y="8"/>
                    </a:lnTo>
                    <a:lnTo>
                      <a:pt x="66" y="15"/>
                    </a:lnTo>
                    <a:lnTo>
                      <a:pt x="83" y="35"/>
                    </a:lnTo>
                    <a:lnTo>
                      <a:pt x="100" y="39"/>
                    </a:lnTo>
                    <a:lnTo>
                      <a:pt x="116" y="43"/>
                    </a:lnTo>
                    <a:lnTo>
                      <a:pt x="108" y="54"/>
                    </a:lnTo>
                    <a:lnTo>
                      <a:pt x="78" y="66"/>
                    </a:lnTo>
                    <a:lnTo>
                      <a:pt x="74" y="90"/>
                    </a:lnTo>
                    <a:lnTo>
                      <a:pt x="78" y="98"/>
                    </a:lnTo>
                    <a:lnTo>
                      <a:pt x="83" y="125"/>
                    </a:lnTo>
                    <a:lnTo>
                      <a:pt x="100" y="129"/>
                    </a:lnTo>
                    <a:lnTo>
                      <a:pt x="121" y="148"/>
                    </a:lnTo>
                    <a:lnTo>
                      <a:pt x="125" y="191"/>
                    </a:lnTo>
                    <a:lnTo>
                      <a:pt x="121" y="207"/>
                    </a:lnTo>
                    <a:lnTo>
                      <a:pt x="108" y="203"/>
                    </a:lnTo>
                    <a:lnTo>
                      <a:pt x="74" y="230"/>
                    </a:lnTo>
                    <a:lnTo>
                      <a:pt x="16" y="238"/>
                    </a:lnTo>
                    <a:lnTo>
                      <a:pt x="0" y="254"/>
                    </a:lnTo>
                    <a:lnTo>
                      <a:pt x="11" y="269"/>
                    </a:lnTo>
                    <a:lnTo>
                      <a:pt x="16" y="300"/>
                    </a:lnTo>
                    <a:lnTo>
                      <a:pt x="28" y="304"/>
                    </a:lnTo>
                    <a:lnTo>
                      <a:pt x="70" y="351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未知"/>
              <p:cNvSpPr/>
              <p:nvPr/>
            </p:nvSpPr>
            <p:spPr bwMode="auto">
              <a:xfrm>
                <a:off x="4524821" y="4361458"/>
                <a:ext cx="882591" cy="523751"/>
              </a:xfrm>
              <a:custGeom>
                <a:avLst/>
                <a:gdLst>
                  <a:gd name="T0" fmla="*/ 127143 w 599"/>
                  <a:gd name="T1" fmla="*/ 501199 h 352"/>
                  <a:gd name="T2" fmla="*/ 235904 w 599"/>
                  <a:gd name="T3" fmla="*/ 476448 h 352"/>
                  <a:gd name="T4" fmla="*/ 240500 w 599"/>
                  <a:gd name="T5" fmla="*/ 428494 h 352"/>
                  <a:gd name="T6" fmla="*/ 396748 w 599"/>
                  <a:gd name="T7" fmla="*/ 422306 h 352"/>
                  <a:gd name="T8" fmla="*/ 473340 w 599"/>
                  <a:gd name="T9" fmla="*/ 464073 h 352"/>
                  <a:gd name="T10" fmla="*/ 537678 w 599"/>
                  <a:gd name="T11" fmla="*/ 434681 h 352"/>
                  <a:gd name="T12" fmla="*/ 563719 w 599"/>
                  <a:gd name="T13" fmla="*/ 464073 h 352"/>
                  <a:gd name="T14" fmla="*/ 608142 w 599"/>
                  <a:gd name="T15" fmla="*/ 416119 h 352"/>
                  <a:gd name="T16" fmla="*/ 626524 w 599"/>
                  <a:gd name="T17" fmla="*/ 476448 h 352"/>
                  <a:gd name="T18" fmla="*/ 666352 w 599"/>
                  <a:gd name="T19" fmla="*/ 501199 h 352"/>
                  <a:gd name="T20" fmla="*/ 741413 w 599"/>
                  <a:gd name="T21" fmla="*/ 459432 h 352"/>
                  <a:gd name="T22" fmla="*/ 871620 w 599"/>
                  <a:gd name="T23" fmla="*/ 385180 h 352"/>
                  <a:gd name="T24" fmla="*/ 857833 w 599"/>
                  <a:gd name="T25" fmla="*/ 264521 h 352"/>
                  <a:gd name="T26" fmla="*/ 871620 w 599"/>
                  <a:gd name="T27" fmla="*/ 222755 h 352"/>
                  <a:gd name="T28" fmla="*/ 787368 w 599"/>
                  <a:gd name="T29" fmla="*/ 187176 h 352"/>
                  <a:gd name="T30" fmla="*/ 729158 w 599"/>
                  <a:gd name="T31" fmla="*/ 187176 h 352"/>
                  <a:gd name="T32" fmla="*/ 644907 w 599"/>
                  <a:gd name="T33" fmla="*/ 157785 h 352"/>
                  <a:gd name="T34" fmla="*/ 594356 w 599"/>
                  <a:gd name="T35" fmla="*/ 108284 h 352"/>
                  <a:gd name="T36" fmla="*/ 549932 w 599"/>
                  <a:gd name="T37" fmla="*/ 102096 h 352"/>
                  <a:gd name="T38" fmla="*/ 447299 w 599"/>
                  <a:gd name="T39" fmla="*/ 102096 h 352"/>
                  <a:gd name="T40" fmla="*/ 269605 w 599"/>
                  <a:gd name="T41" fmla="*/ 0 h 352"/>
                  <a:gd name="T42" fmla="*/ 223649 w 599"/>
                  <a:gd name="T43" fmla="*/ 12375 h 352"/>
                  <a:gd name="T44" fmla="*/ 113357 w 599"/>
                  <a:gd name="T45" fmla="*/ 12375 h 352"/>
                  <a:gd name="T46" fmla="*/ 127143 w 599"/>
                  <a:gd name="T47" fmla="*/ 54142 h 352"/>
                  <a:gd name="T48" fmla="*/ 177694 w 599"/>
                  <a:gd name="T49" fmla="*/ 66517 h 352"/>
                  <a:gd name="T50" fmla="*/ 119484 w 599"/>
                  <a:gd name="T51" fmla="*/ 102096 h 352"/>
                  <a:gd name="T52" fmla="*/ 119484 w 599"/>
                  <a:gd name="T53" fmla="*/ 151597 h 352"/>
                  <a:gd name="T54" fmla="*/ 153184 w 599"/>
                  <a:gd name="T55" fmla="*/ 199551 h 352"/>
                  <a:gd name="T56" fmla="*/ 191481 w 599"/>
                  <a:gd name="T57" fmla="*/ 295460 h 352"/>
                  <a:gd name="T58" fmla="*/ 165439 w 599"/>
                  <a:gd name="T59" fmla="*/ 314023 h 352"/>
                  <a:gd name="T60" fmla="*/ 24510 w 599"/>
                  <a:gd name="T61" fmla="*/ 368164 h 352"/>
                  <a:gd name="T62" fmla="*/ 16850 w 599"/>
                  <a:gd name="T63" fmla="*/ 416119 h 352"/>
                  <a:gd name="T64" fmla="*/ 42892 w 599"/>
                  <a:gd name="T65" fmla="*/ 470260 h 3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9" h="352">
                    <a:moveTo>
                      <a:pt x="70" y="351"/>
                    </a:moveTo>
                    <a:lnTo>
                      <a:pt x="83" y="324"/>
                    </a:lnTo>
                    <a:lnTo>
                      <a:pt x="121" y="297"/>
                    </a:lnTo>
                    <a:lnTo>
                      <a:pt x="154" y="308"/>
                    </a:lnTo>
                    <a:lnTo>
                      <a:pt x="176" y="297"/>
                    </a:lnTo>
                    <a:lnTo>
                      <a:pt x="157" y="277"/>
                    </a:lnTo>
                    <a:lnTo>
                      <a:pt x="168" y="265"/>
                    </a:lnTo>
                    <a:lnTo>
                      <a:pt x="259" y="273"/>
                    </a:lnTo>
                    <a:lnTo>
                      <a:pt x="292" y="293"/>
                    </a:lnTo>
                    <a:lnTo>
                      <a:pt x="309" y="300"/>
                    </a:lnTo>
                    <a:lnTo>
                      <a:pt x="330" y="285"/>
                    </a:lnTo>
                    <a:lnTo>
                      <a:pt x="351" y="281"/>
                    </a:lnTo>
                    <a:lnTo>
                      <a:pt x="355" y="300"/>
                    </a:lnTo>
                    <a:lnTo>
                      <a:pt x="368" y="300"/>
                    </a:lnTo>
                    <a:lnTo>
                      <a:pt x="377" y="288"/>
                    </a:lnTo>
                    <a:lnTo>
                      <a:pt x="397" y="269"/>
                    </a:lnTo>
                    <a:lnTo>
                      <a:pt x="409" y="281"/>
                    </a:lnTo>
                    <a:lnTo>
                      <a:pt x="409" y="308"/>
                    </a:lnTo>
                    <a:lnTo>
                      <a:pt x="418" y="320"/>
                    </a:lnTo>
                    <a:lnTo>
                      <a:pt x="435" y="324"/>
                    </a:lnTo>
                    <a:lnTo>
                      <a:pt x="456" y="304"/>
                    </a:lnTo>
                    <a:lnTo>
                      <a:pt x="484" y="297"/>
                    </a:lnTo>
                    <a:lnTo>
                      <a:pt x="539" y="246"/>
                    </a:lnTo>
                    <a:lnTo>
                      <a:pt x="569" y="249"/>
                    </a:lnTo>
                    <a:lnTo>
                      <a:pt x="598" y="238"/>
                    </a:lnTo>
                    <a:lnTo>
                      <a:pt x="560" y="171"/>
                    </a:lnTo>
                    <a:lnTo>
                      <a:pt x="573" y="152"/>
                    </a:lnTo>
                    <a:lnTo>
                      <a:pt x="569" y="144"/>
                    </a:lnTo>
                    <a:lnTo>
                      <a:pt x="547" y="137"/>
                    </a:lnTo>
                    <a:lnTo>
                      <a:pt x="514" y="121"/>
                    </a:lnTo>
                    <a:lnTo>
                      <a:pt x="497" y="109"/>
                    </a:lnTo>
                    <a:lnTo>
                      <a:pt x="476" y="121"/>
                    </a:lnTo>
                    <a:lnTo>
                      <a:pt x="451" y="102"/>
                    </a:lnTo>
                    <a:lnTo>
                      <a:pt x="421" y="102"/>
                    </a:lnTo>
                    <a:lnTo>
                      <a:pt x="397" y="90"/>
                    </a:lnTo>
                    <a:lnTo>
                      <a:pt x="388" y="70"/>
                    </a:lnTo>
                    <a:lnTo>
                      <a:pt x="377" y="59"/>
                    </a:lnTo>
                    <a:lnTo>
                      <a:pt x="359" y="66"/>
                    </a:lnTo>
                    <a:lnTo>
                      <a:pt x="343" y="59"/>
                    </a:lnTo>
                    <a:lnTo>
                      <a:pt x="292" y="66"/>
                    </a:lnTo>
                    <a:lnTo>
                      <a:pt x="238" y="54"/>
                    </a:lnTo>
                    <a:lnTo>
                      <a:pt x="176" y="0"/>
                    </a:lnTo>
                    <a:lnTo>
                      <a:pt x="154" y="15"/>
                    </a:lnTo>
                    <a:lnTo>
                      <a:pt x="146" y="8"/>
                    </a:lnTo>
                    <a:lnTo>
                      <a:pt x="133" y="8"/>
                    </a:lnTo>
                    <a:lnTo>
                      <a:pt x="74" y="8"/>
                    </a:lnTo>
                    <a:lnTo>
                      <a:pt x="66" y="15"/>
                    </a:lnTo>
                    <a:lnTo>
                      <a:pt x="83" y="35"/>
                    </a:lnTo>
                    <a:lnTo>
                      <a:pt x="100" y="39"/>
                    </a:lnTo>
                    <a:lnTo>
                      <a:pt x="116" y="43"/>
                    </a:lnTo>
                    <a:lnTo>
                      <a:pt x="108" y="54"/>
                    </a:lnTo>
                    <a:lnTo>
                      <a:pt x="78" y="66"/>
                    </a:lnTo>
                    <a:lnTo>
                      <a:pt x="74" y="90"/>
                    </a:lnTo>
                    <a:lnTo>
                      <a:pt x="78" y="98"/>
                    </a:lnTo>
                    <a:lnTo>
                      <a:pt x="83" y="125"/>
                    </a:lnTo>
                    <a:lnTo>
                      <a:pt x="100" y="129"/>
                    </a:lnTo>
                    <a:lnTo>
                      <a:pt x="121" y="148"/>
                    </a:lnTo>
                    <a:lnTo>
                      <a:pt x="125" y="191"/>
                    </a:lnTo>
                    <a:lnTo>
                      <a:pt x="121" y="207"/>
                    </a:lnTo>
                    <a:lnTo>
                      <a:pt x="108" y="203"/>
                    </a:lnTo>
                    <a:lnTo>
                      <a:pt x="74" y="230"/>
                    </a:lnTo>
                    <a:lnTo>
                      <a:pt x="16" y="238"/>
                    </a:lnTo>
                    <a:lnTo>
                      <a:pt x="0" y="254"/>
                    </a:lnTo>
                    <a:lnTo>
                      <a:pt x="11" y="269"/>
                    </a:lnTo>
                    <a:lnTo>
                      <a:pt x="16" y="300"/>
                    </a:lnTo>
                    <a:lnTo>
                      <a:pt x="28" y="304"/>
                    </a:lnTo>
                    <a:lnTo>
                      <a:pt x="70" y="351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未知"/>
              <p:cNvSpPr/>
              <p:nvPr/>
            </p:nvSpPr>
            <p:spPr bwMode="auto">
              <a:xfrm>
                <a:off x="3303241" y="4285110"/>
                <a:ext cx="1410925" cy="1015438"/>
              </a:xfrm>
              <a:custGeom>
                <a:avLst/>
                <a:gdLst>
                  <a:gd name="T0" fmla="*/ 569339 w 961"/>
                  <a:gd name="T1" fmla="*/ 91462 h 681"/>
                  <a:gd name="T2" fmla="*/ 541864 w 961"/>
                  <a:gd name="T3" fmla="*/ 31004 h 681"/>
                  <a:gd name="T4" fmla="*/ 638026 w 961"/>
                  <a:gd name="T5" fmla="*/ 0 h 681"/>
                  <a:gd name="T6" fmla="*/ 657869 w 961"/>
                  <a:gd name="T7" fmla="*/ 60458 h 681"/>
                  <a:gd name="T8" fmla="*/ 741820 w 961"/>
                  <a:gd name="T9" fmla="*/ 133317 h 681"/>
                  <a:gd name="T10" fmla="*/ 787611 w 961"/>
                  <a:gd name="T11" fmla="*/ 133317 h 681"/>
                  <a:gd name="T12" fmla="*/ 825771 w 961"/>
                  <a:gd name="T13" fmla="*/ 199976 h 681"/>
                  <a:gd name="T14" fmla="*/ 921933 w 961"/>
                  <a:gd name="T15" fmla="*/ 187574 h 681"/>
                  <a:gd name="T16" fmla="*/ 958566 w 961"/>
                  <a:gd name="T17" fmla="*/ 158121 h 681"/>
                  <a:gd name="T18" fmla="*/ 989093 w 961"/>
                  <a:gd name="T19" fmla="*/ 187574 h 681"/>
                  <a:gd name="T20" fmla="*/ 1085255 w 961"/>
                  <a:gd name="T21" fmla="*/ 176723 h 681"/>
                  <a:gd name="T22" fmla="*/ 1106625 w 961"/>
                  <a:gd name="T23" fmla="*/ 206177 h 681"/>
                  <a:gd name="T24" fmla="*/ 1214998 w 961"/>
                  <a:gd name="T25" fmla="*/ 241831 h 681"/>
                  <a:gd name="T26" fmla="*/ 1337108 w 961"/>
                  <a:gd name="T27" fmla="*/ 260434 h 681"/>
                  <a:gd name="T28" fmla="*/ 1399689 w 961"/>
                  <a:gd name="T29" fmla="*/ 272835 h 681"/>
                  <a:gd name="T30" fmla="*/ 1457692 w 961"/>
                  <a:gd name="T31" fmla="*/ 310040 h 681"/>
                  <a:gd name="T32" fmla="*/ 1457692 w 961"/>
                  <a:gd name="T33" fmla="*/ 399952 h 681"/>
                  <a:gd name="T34" fmla="*/ 1385952 w 961"/>
                  <a:gd name="T35" fmla="*/ 435607 h 681"/>
                  <a:gd name="T36" fmla="*/ 1273000 w 961"/>
                  <a:gd name="T37" fmla="*/ 472811 h 681"/>
                  <a:gd name="T38" fmla="*/ 1297422 w 961"/>
                  <a:gd name="T39" fmla="*/ 544121 h 681"/>
                  <a:gd name="T40" fmla="*/ 1381373 w 961"/>
                  <a:gd name="T41" fmla="*/ 623181 h 681"/>
                  <a:gd name="T42" fmla="*/ 1341687 w 961"/>
                  <a:gd name="T43" fmla="*/ 744097 h 681"/>
                  <a:gd name="T44" fmla="*/ 1273000 w 961"/>
                  <a:gd name="T45" fmla="*/ 665036 h 681"/>
                  <a:gd name="T46" fmla="*/ 1245525 w 961"/>
                  <a:gd name="T47" fmla="*/ 635582 h 681"/>
                  <a:gd name="T48" fmla="*/ 1169206 w 961"/>
                  <a:gd name="T49" fmla="*/ 623181 h 681"/>
                  <a:gd name="T50" fmla="*/ 1114257 w 961"/>
                  <a:gd name="T51" fmla="*/ 677438 h 681"/>
                  <a:gd name="T52" fmla="*/ 1066939 w 961"/>
                  <a:gd name="T53" fmla="*/ 708442 h 681"/>
                  <a:gd name="T54" fmla="*/ 998252 w 961"/>
                  <a:gd name="T55" fmla="*/ 696040 h 681"/>
                  <a:gd name="T56" fmla="*/ 958566 w 961"/>
                  <a:gd name="T57" fmla="*/ 751848 h 681"/>
                  <a:gd name="T58" fmla="*/ 1042517 w 961"/>
                  <a:gd name="T59" fmla="*/ 812305 h 681"/>
                  <a:gd name="T60" fmla="*/ 921933 w 961"/>
                  <a:gd name="T61" fmla="*/ 823157 h 681"/>
                  <a:gd name="T62" fmla="*/ 880721 w 961"/>
                  <a:gd name="T63" fmla="*/ 787502 h 681"/>
                  <a:gd name="T64" fmla="*/ 805928 w 961"/>
                  <a:gd name="T65" fmla="*/ 798354 h 681"/>
                  <a:gd name="T66" fmla="*/ 787611 w 961"/>
                  <a:gd name="T67" fmla="*/ 744097 h 681"/>
                  <a:gd name="T68" fmla="*/ 746399 w 961"/>
                  <a:gd name="T69" fmla="*/ 714643 h 681"/>
                  <a:gd name="T70" fmla="*/ 741820 w 961"/>
                  <a:gd name="T71" fmla="*/ 756498 h 681"/>
                  <a:gd name="T72" fmla="*/ 697555 w 961"/>
                  <a:gd name="T73" fmla="*/ 793703 h 681"/>
                  <a:gd name="T74" fmla="*/ 625815 w 961"/>
                  <a:gd name="T75" fmla="*/ 902217 h 681"/>
                  <a:gd name="T76" fmla="*/ 607499 w 961"/>
                  <a:gd name="T77" fmla="*/ 1029334 h 681"/>
                  <a:gd name="T78" fmla="*/ 511337 w 961"/>
                  <a:gd name="T79" fmla="*/ 1054137 h 681"/>
                  <a:gd name="T80" fmla="*/ 377016 w 961"/>
                  <a:gd name="T81" fmla="*/ 841759 h 681"/>
                  <a:gd name="T82" fmla="*/ 299170 w 961"/>
                  <a:gd name="T83" fmla="*/ 804554 h 681"/>
                  <a:gd name="T84" fmla="*/ 306802 w 961"/>
                  <a:gd name="T85" fmla="*/ 751848 h 681"/>
                  <a:gd name="T86" fmla="*/ 235062 w 961"/>
                  <a:gd name="T87" fmla="*/ 756498 h 681"/>
                  <a:gd name="T88" fmla="*/ 172481 w 961"/>
                  <a:gd name="T89" fmla="*/ 654185 h 681"/>
                  <a:gd name="T90" fmla="*/ 160270 w 961"/>
                  <a:gd name="T91" fmla="*/ 460410 h 681"/>
                  <a:gd name="T92" fmla="*/ 151111 w 961"/>
                  <a:gd name="T93" fmla="*/ 362747 h 681"/>
                  <a:gd name="T94" fmla="*/ 0 w 961"/>
                  <a:gd name="T95" fmla="*/ 176723 h 681"/>
                  <a:gd name="T96" fmla="*/ 18317 w 961"/>
                  <a:gd name="T97" fmla="*/ 127116 h 681"/>
                  <a:gd name="T98" fmla="*/ 230483 w 961"/>
                  <a:gd name="T99" fmla="*/ 133317 h 681"/>
                  <a:gd name="T100" fmla="*/ 294591 w 961"/>
                  <a:gd name="T101" fmla="*/ 145719 h 681"/>
                  <a:gd name="T102" fmla="*/ 402964 w 961"/>
                  <a:gd name="T103" fmla="*/ 193775 h 681"/>
                  <a:gd name="T104" fmla="*/ 415175 w 961"/>
                  <a:gd name="T105" fmla="*/ 139518 h 681"/>
                  <a:gd name="T106" fmla="*/ 486915 w 961"/>
                  <a:gd name="T107" fmla="*/ 145719 h 681"/>
                  <a:gd name="T108" fmla="*/ 549496 w 961"/>
                  <a:gd name="T109" fmla="*/ 133317 h 6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961" h="681">
                    <a:moveTo>
                      <a:pt x="360" y="86"/>
                    </a:moveTo>
                    <a:lnTo>
                      <a:pt x="373" y="59"/>
                    </a:lnTo>
                    <a:lnTo>
                      <a:pt x="360" y="43"/>
                    </a:lnTo>
                    <a:lnTo>
                      <a:pt x="355" y="20"/>
                    </a:lnTo>
                    <a:lnTo>
                      <a:pt x="406" y="0"/>
                    </a:lnTo>
                    <a:lnTo>
                      <a:pt x="418" y="0"/>
                    </a:lnTo>
                    <a:lnTo>
                      <a:pt x="426" y="16"/>
                    </a:lnTo>
                    <a:lnTo>
                      <a:pt x="431" y="39"/>
                    </a:lnTo>
                    <a:lnTo>
                      <a:pt x="457" y="55"/>
                    </a:lnTo>
                    <a:lnTo>
                      <a:pt x="486" y="86"/>
                    </a:lnTo>
                    <a:lnTo>
                      <a:pt x="506" y="75"/>
                    </a:lnTo>
                    <a:lnTo>
                      <a:pt x="516" y="86"/>
                    </a:lnTo>
                    <a:lnTo>
                      <a:pt x="520" y="114"/>
                    </a:lnTo>
                    <a:lnTo>
                      <a:pt x="541" y="129"/>
                    </a:lnTo>
                    <a:lnTo>
                      <a:pt x="594" y="133"/>
                    </a:lnTo>
                    <a:lnTo>
                      <a:pt x="604" y="121"/>
                    </a:lnTo>
                    <a:lnTo>
                      <a:pt x="599" y="110"/>
                    </a:lnTo>
                    <a:lnTo>
                      <a:pt x="628" y="102"/>
                    </a:lnTo>
                    <a:lnTo>
                      <a:pt x="645" y="105"/>
                    </a:lnTo>
                    <a:lnTo>
                      <a:pt x="648" y="121"/>
                    </a:lnTo>
                    <a:lnTo>
                      <a:pt x="662" y="125"/>
                    </a:lnTo>
                    <a:lnTo>
                      <a:pt x="711" y="114"/>
                    </a:lnTo>
                    <a:lnTo>
                      <a:pt x="725" y="117"/>
                    </a:lnTo>
                    <a:lnTo>
                      <a:pt x="725" y="133"/>
                    </a:lnTo>
                    <a:lnTo>
                      <a:pt x="750" y="137"/>
                    </a:lnTo>
                    <a:lnTo>
                      <a:pt x="796" y="156"/>
                    </a:lnTo>
                    <a:lnTo>
                      <a:pt x="821" y="149"/>
                    </a:lnTo>
                    <a:lnTo>
                      <a:pt x="876" y="168"/>
                    </a:lnTo>
                    <a:lnTo>
                      <a:pt x="887" y="183"/>
                    </a:lnTo>
                    <a:lnTo>
                      <a:pt x="917" y="176"/>
                    </a:lnTo>
                    <a:lnTo>
                      <a:pt x="934" y="180"/>
                    </a:lnTo>
                    <a:lnTo>
                      <a:pt x="955" y="200"/>
                    </a:lnTo>
                    <a:lnTo>
                      <a:pt x="960" y="242"/>
                    </a:lnTo>
                    <a:lnTo>
                      <a:pt x="955" y="258"/>
                    </a:lnTo>
                    <a:lnTo>
                      <a:pt x="942" y="254"/>
                    </a:lnTo>
                    <a:lnTo>
                      <a:pt x="908" y="281"/>
                    </a:lnTo>
                    <a:lnTo>
                      <a:pt x="850" y="290"/>
                    </a:lnTo>
                    <a:lnTo>
                      <a:pt x="834" y="305"/>
                    </a:lnTo>
                    <a:lnTo>
                      <a:pt x="845" y="320"/>
                    </a:lnTo>
                    <a:lnTo>
                      <a:pt x="850" y="351"/>
                    </a:lnTo>
                    <a:lnTo>
                      <a:pt x="863" y="356"/>
                    </a:lnTo>
                    <a:lnTo>
                      <a:pt x="905" y="402"/>
                    </a:lnTo>
                    <a:lnTo>
                      <a:pt x="908" y="465"/>
                    </a:lnTo>
                    <a:lnTo>
                      <a:pt x="879" y="480"/>
                    </a:lnTo>
                    <a:lnTo>
                      <a:pt x="859" y="461"/>
                    </a:lnTo>
                    <a:lnTo>
                      <a:pt x="834" y="429"/>
                    </a:lnTo>
                    <a:lnTo>
                      <a:pt x="834" y="414"/>
                    </a:lnTo>
                    <a:lnTo>
                      <a:pt x="816" y="410"/>
                    </a:lnTo>
                    <a:lnTo>
                      <a:pt x="800" y="418"/>
                    </a:lnTo>
                    <a:lnTo>
                      <a:pt x="766" y="402"/>
                    </a:lnTo>
                    <a:lnTo>
                      <a:pt x="754" y="434"/>
                    </a:lnTo>
                    <a:lnTo>
                      <a:pt x="730" y="437"/>
                    </a:lnTo>
                    <a:lnTo>
                      <a:pt x="708" y="465"/>
                    </a:lnTo>
                    <a:lnTo>
                      <a:pt x="699" y="457"/>
                    </a:lnTo>
                    <a:lnTo>
                      <a:pt x="678" y="465"/>
                    </a:lnTo>
                    <a:lnTo>
                      <a:pt x="654" y="449"/>
                    </a:lnTo>
                    <a:lnTo>
                      <a:pt x="628" y="473"/>
                    </a:lnTo>
                    <a:lnTo>
                      <a:pt x="628" y="485"/>
                    </a:lnTo>
                    <a:lnTo>
                      <a:pt x="675" y="508"/>
                    </a:lnTo>
                    <a:lnTo>
                      <a:pt x="683" y="524"/>
                    </a:lnTo>
                    <a:lnTo>
                      <a:pt x="654" y="535"/>
                    </a:lnTo>
                    <a:lnTo>
                      <a:pt x="604" y="531"/>
                    </a:lnTo>
                    <a:lnTo>
                      <a:pt x="599" y="515"/>
                    </a:lnTo>
                    <a:lnTo>
                      <a:pt x="577" y="508"/>
                    </a:lnTo>
                    <a:lnTo>
                      <a:pt x="549" y="524"/>
                    </a:lnTo>
                    <a:lnTo>
                      <a:pt x="528" y="515"/>
                    </a:lnTo>
                    <a:lnTo>
                      <a:pt x="528" y="492"/>
                    </a:lnTo>
                    <a:lnTo>
                      <a:pt x="516" y="480"/>
                    </a:lnTo>
                    <a:lnTo>
                      <a:pt x="516" y="469"/>
                    </a:lnTo>
                    <a:lnTo>
                      <a:pt x="489" y="461"/>
                    </a:lnTo>
                    <a:lnTo>
                      <a:pt x="481" y="469"/>
                    </a:lnTo>
                    <a:lnTo>
                      <a:pt x="486" y="488"/>
                    </a:lnTo>
                    <a:lnTo>
                      <a:pt x="461" y="496"/>
                    </a:lnTo>
                    <a:lnTo>
                      <a:pt x="457" y="512"/>
                    </a:lnTo>
                    <a:lnTo>
                      <a:pt x="461" y="527"/>
                    </a:lnTo>
                    <a:lnTo>
                      <a:pt x="410" y="582"/>
                    </a:lnTo>
                    <a:lnTo>
                      <a:pt x="418" y="644"/>
                    </a:lnTo>
                    <a:lnTo>
                      <a:pt x="398" y="664"/>
                    </a:lnTo>
                    <a:lnTo>
                      <a:pt x="385" y="652"/>
                    </a:lnTo>
                    <a:lnTo>
                      <a:pt x="335" y="680"/>
                    </a:lnTo>
                    <a:lnTo>
                      <a:pt x="319" y="668"/>
                    </a:lnTo>
                    <a:lnTo>
                      <a:pt x="247" y="543"/>
                    </a:lnTo>
                    <a:lnTo>
                      <a:pt x="217" y="524"/>
                    </a:lnTo>
                    <a:lnTo>
                      <a:pt x="196" y="519"/>
                    </a:lnTo>
                    <a:lnTo>
                      <a:pt x="188" y="504"/>
                    </a:lnTo>
                    <a:lnTo>
                      <a:pt x="201" y="485"/>
                    </a:lnTo>
                    <a:lnTo>
                      <a:pt x="180" y="469"/>
                    </a:lnTo>
                    <a:lnTo>
                      <a:pt x="154" y="488"/>
                    </a:lnTo>
                    <a:lnTo>
                      <a:pt x="130" y="492"/>
                    </a:lnTo>
                    <a:lnTo>
                      <a:pt x="113" y="422"/>
                    </a:lnTo>
                    <a:lnTo>
                      <a:pt x="109" y="407"/>
                    </a:lnTo>
                    <a:lnTo>
                      <a:pt x="105" y="297"/>
                    </a:lnTo>
                    <a:lnTo>
                      <a:pt x="83" y="242"/>
                    </a:lnTo>
                    <a:lnTo>
                      <a:pt x="99" y="234"/>
                    </a:lnTo>
                    <a:lnTo>
                      <a:pt x="54" y="153"/>
                    </a:lnTo>
                    <a:lnTo>
                      <a:pt x="0" y="114"/>
                    </a:lnTo>
                    <a:lnTo>
                      <a:pt x="4" y="90"/>
                    </a:lnTo>
                    <a:lnTo>
                      <a:pt x="12" y="82"/>
                    </a:lnTo>
                    <a:lnTo>
                      <a:pt x="96" y="70"/>
                    </a:lnTo>
                    <a:lnTo>
                      <a:pt x="151" y="86"/>
                    </a:lnTo>
                    <a:lnTo>
                      <a:pt x="180" y="75"/>
                    </a:lnTo>
                    <a:lnTo>
                      <a:pt x="193" y="94"/>
                    </a:lnTo>
                    <a:lnTo>
                      <a:pt x="234" y="133"/>
                    </a:lnTo>
                    <a:lnTo>
                      <a:pt x="264" y="125"/>
                    </a:lnTo>
                    <a:lnTo>
                      <a:pt x="264" y="102"/>
                    </a:lnTo>
                    <a:lnTo>
                      <a:pt x="272" y="90"/>
                    </a:lnTo>
                    <a:lnTo>
                      <a:pt x="305" y="78"/>
                    </a:lnTo>
                    <a:lnTo>
                      <a:pt x="319" y="94"/>
                    </a:lnTo>
                    <a:lnTo>
                      <a:pt x="335" y="82"/>
                    </a:lnTo>
                    <a:lnTo>
                      <a:pt x="360" y="86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未知"/>
              <p:cNvSpPr/>
              <p:nvPr/>
            </p:nvSpPr>
            <p:spPr bwMode="auto">
              <a:xfrm>
                <a:off x="1238770" y="3898785"/>
                <a:ext cx="2232439" cy="1142178"/>
              </a:xfrm>
              <a:custGeom>
                <a:avLst/>
                <a:gdLst>
                  <a:gd name="T0" fmla="*/ 1411870 w 1514"/>
                  <a:gd name="T1" fmla="*/ 1131643 h 766"/>
                  <a:gd name="T2" fmla="*/ 1451728 w 1514"/>
                  <a:gd name="T3" fmla="*/ 1173498 h 766"/>
                  <a:gd name="T4" fmla="*/ 1566701 w 1514"/>
                  <a:gd name="T5" fmla="*/ 1131643 h 766"/>
                  <a:gd name="T6" fmla="*/ 1637218 w 1514"/>
                  <a:gd name="T7" fmla="*/ 1083587 h 766"/>
                  <a:gd name="T8" fmla="*/ 1726130 w 1514"/>
                  <a:gd name="T9" fmla="*/ 1052583 h 766"/>
                  <a:gd name="T10" fmla="*/ 1822708 w 1514"/>
                  <a:gd name="T11" fmla="*/ 1023129 h 766"/>
                  <a:gd name="T12" fmla="*/ 1971407 w 1514"/>
                  <a:gd name="T13" fmla="*/ 999876 h 766"/>
                  <a:gd name="T14" fmla="*/ 1977538 w 1514"/>
                  <a:gd name="T15" fmla="*/ 1052583 h 766"/>
                  <a:gd name="T16" fmla="*/ 2021995 w 1514"/>
                  <a:gd name="T17" fmla="*/ 1060334 h 766"/>
                  <a:gd name="T18" fmla="*/ 1997467 w 1514"/>
                  <a:gd name="T19" fmla="*/ 1125442 h 766"/>
                  <a:gd name="T20" fmla="*/ 2021995 w 1514"/>
                  <a:gd name="T21" fmla="*/ 1131643 h 766"/>
                  <a:gd name="T22" fmla="*/ 2150765 w 1514"/>
                  <a:gd name="T23" fmla="*/ 1125442 h 766"/>
                  <a:gd name="T24" fmla="*/ 2227413 w 1514"/>
                  <a:gd name="T25" fmla="*/ 1150245 h 766"/>
                  <a:gd name="T26" fmla="*/ 2259606 w 1514"/>
                  <a:gd name="T27" fmla="*/ 1162647 h 766"/>
                  <a:gd name="T28" fmla="*/ 2267271 w 1514"/>
                  <a:gd name="T29" fmla="*/ 1083587 h 766"/>
                  <a:gd name="T30" fmla="*/ 2319392 w 1514"/>
                  <a:gd name="T31" fmla="*/ 1029330 h 766"/>
                  <a:gd name="T32" fmla="*/ 2279535 w 1514"/>
                  <a:gd name="T33" fmla="*/ 773548 h 766"/>
                  <a:gd name="T34" fmla="*/ 2235078 w 1514"/>
                  <a:gd name="T35" fmla="*/ 635580 h 766"/>
                  <a:gd name="T36" fmla="*/ 2126237 w 1514"/>
                  <a:gd name="T37" fmla="*/ 587524 h 766"/>
                  <a:gd name="T38" fmla="*/ 2054187 w 1514"/>
                  <a:gd name="T39" fmla="*/ 713090 h 766"/>
                  <a:gd name="T40" fmla="*/ 1919285 w 1514"/>
                  <a:gd name="T41" fmla="*/ 647982 h 766"/>
                  <a:gd name="T42" fmla="*/ 1677075 w 1514"/>
                  <a:gd name="T43" fmla="*/ 561171 h 766"/>
                  <a:gd name="T44" fmla="*/ 1572833 w 1514"/>
                  <a:gd name="T45" fmla="*/ 550320 h 766"/>
                  <a:gd name="T46" fmla="*/ 1373546 w 1514"/>
                  <a:gd name="T47" fmla="*/ 471260 h 766"/>
                  <a:gd name="T48" fmla="*/ 1276969 w 1514"/>
                  <a:gd name="T49" fmla="*/ 254232 h 766"/>
                  <a:gd name="T50" fmla="*/ 1315293 w 1514"/>
                  <a:gd name="T51" fmla="*/ 186023 h 766"/>
                  <a:gd name="T52" fmla="*/ 1307628 w 1514"/>
                  <a:gd name="T53" fmla="*/ 96112 h 766"/>
                  <a:gd name="T54" fmla="*/ 1329090 w 1514"/>
                  <a:gd name="T55" fmla="*/ 48056 h 766"/>
                  <a:gd name="T56" fmla="*/ 1155864 w 1514"/>
                  <a:gd name="T57" fmla="*/ 0 h 766"/>
                  <a:gd name="T58" fmla="*/ 1027094 w 1514"/>
                  <a:gd name="T59" fmla="*/ 18602 h 766"/>
                  <a:gd name="T60" fmla="*/ 872263 w 1514"/>
                  <a:gd name="T61" fmla="*/ 65108 h 766"/>
                  <a:gd name="T62" fmla="*/ 718966 w 1514"/>
                  <a:gd name="T63" fmla="*/ 83711 h 766"/>
                  <a:gd name="T64" fmla="*/ 616256 w 1514"/>
                  <a:gd name="T65" fmla="*/ 31004 h 766"/>
                  <a:gd name="T66" fmla="*/ 441497 w 1514"/>
                  <a:gd name="T67" fmla="*/ 60458 h 766"/>
                  <a:gd name="T68" fmla="*/ 378645 w 1514"/>
                  <a:gd name="T69" fmla="*/ 23253 h 766"/>
                  <a:gd name="T70" fmla="*/ 248342 w 1514"/>
                  <a:gd name="T71" fmla="*/ 35655 h 766"/>
                  <a:gd name="T72" fmla="*/ 185490 w 1514"/>
                  <a:gd name="T73" fmla="*/ 114714 h 766"/>
                  <a:gd name="T74" fmla="*/ 151765 w 1514"/>
                  <a:gd name="T75" fmla="*/ 156570 h 766"/>
                  <a:gd name="T76" fmla="*/ 107308 w 1514"/>
                  <a:gd name="T77" fmla="*/ 175172 h 766"/>
                  <a:gd name="T78" fmla="*/ 88913 w 1514"/>
                  <a:gd name="T79" fmla="*/ 204626 h 766"/>
                  <a:gd name="T80" fmla="*/ 119572 w 1514"/>
                  <a:gd name="T81" fmla="*/ 272834 h 766"/>
                  <a:gd name="T82" fmla="*/ 114973 w 1514"/>
                  <a:gd name="T83" fmla="*/ 344143 h 766"/>
                  <a:gd name="T84" fmla="*/ 30660 w 1514"/>
                  <a:gd name="T85" fmla="*/ 319340 h 766"/>
                  <a:gd name="T86" fmla="*/ 0 w 1514"/>
                  <a:gd name="T87" fmla="*/ 344143 h 766"/>
                  <a:gd name="T88" fmla="*/ 18396 w 1514"/>
                  <a:gd name="T89" fmla="*/ 410802 h 766"/>
                  <a:gd name="T90" fmla="*/ 6132 w 1514"/>
                  <a:gd name="T91" fmla="*/ 471260 h 766"/>
                  <a:gd name="T92" fmla="*/ 50588 w 1514"/>
                  <a:gd name="T93" fmla="*/ 489862 h 766"/>
                  <a:gd name="T94" fmla="*/ 151765 w 1514"/>
                  <a:gd name="T95" fmla="*/ 587524 h 766"/>
                  <a:gd name="T96" fmla="*/ 211551 w 1514"/>
                  <a:gd name="T97" fmla="*/ 671235 h 766"/>
                  <a:gd name="T98" fmla="*/ 248342 w 1514"/>
                  <a:gd name="T99" fmla="*/ 696038 h 766"/>
                  <a:gd name="T100" fmla="*/ 320392 w 1514"/>
                  <a:gd name="T101" fmla="*/ 689837 h 766"/>
                  <a:gd name="T102" fmla="*/ 489019 w 1514"/>
                  <a:gd name="T103" fmla="*/ 865009 h 766"/>
                  <a:gd name="T104" fmla="*/ 538074 w 1514"/>
                  <a:gd name="T105" fmla="*/ 847957 h 766"/>
                  <a:gd name="T106" fmla="*/ 551871 w 1514"/>
                  <a:gd name="T107" fmla="*/ 913065 h 766"/>
                  <a:gd name="T108" fmla="*/ 653048 w 1514"/>
                  <a:gd name="T109" fmla="*/ 954921 h 766"/>
                  <a:gd name="T110" fmla="*/ 737361 w 1514"/>
                  <a:gd name="T111" fmla="*/ 1033981 h 766"/>
                  <a:gd name="T112" fmla="*/ 757290 w 1514"/>
                  <a:gd name="T113" fmla="*/ 1071185 h 766"/>
                  <a:gd name="T114" fmla="*/ 846203 w 1514"/>
                  <a:gd name="T115" fmla="*/ 1064985 h 766"/>
                  <a:gd name="T116" fmla="*/ 1008698 w 1514"/>
                  <a:gd name="T117" fmla="*/ 1102189 h 766"/>
                  <a:gd name="T118" fmla="*/ 1083814 w 1514"/>
                  <a:gd name="T119" fmla="*/ 1120792 h 766"/>
                  <a:gd name="T120" fmla="*/ 1083814 w 1514"/>
                  <a:gd name="T121" fmla="*/ 1185900 h 766"/>
                  <a:gd name="T122" fmla="*/ 1227913 w 1514"/>
                  <a:gd name="T123" fmla="*/ 1083587 h 766"/>
                  <a:gd name="T124" fmla="*/ 1336755 w 1514"/>
                  <a:gd name="T125" fmla="*/ 1125442 h 7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514" h="766">
                    <a:moveTo>
                      <a:pt x="872" y="726"/>
                    </a:moveTo>
                    <a:lnTo>
                      <a:pt x="921" y="730"/>
                    </a:lnTo>
                    <a:lnTo>
                      <a:pt x="938" y="753"/>
                    </a:lnTo>
                    <a:lnTo>
                      <a:pt x="947" y="757"/>
                    </a:lnTo>
                    <a:lnTo>
                      <a:pt x="1018" y="742"/>
                    </a:lnTo>
                    <a:lnTo>
                      <a:pt x="1022" y="730"/>
                    </a:lnTo>
                    <a:lnTo>
                      <a:pt x="1034" y="726"/>
                    </a:lnTo>
                    <a:lnTo>
                      <a:pt x="1068" y="699"/>
                    </a:lnTo>
                    <a:lnTo>
                      <a:pt x="1102" y="694"/>
                    </a:lnTo>
                    <a:lnTo>
                      <a:pt x="1126" y="679"/>
                    </a:lnTo>
                    <a:lnTo>
                      <a:pt x="1181" y="648"/>
                    </a:lnTo>
                    <a:lnTo>
                      <a:pt x="1189" y="660"/>
                    </a:lnTo>
                    <a:lnTo>
                      <a:pt x="1228" y="672"/>
                    </a:lnTo>
                    <a:lnTo>
                      <a:pt x="1286" y="645"/>
                    </a:lnTo>
                    <a:lnTo>
                      <a:pt x="1306" y="655"/>
                    </a:lnTo>
                    <a:lnTo>
                      <a:pt x="1290" y="679"/>
                    </a:lnTo>
                    <a:lnTo>
                      <a:pt x="1294" y="684"/>
                    </a:lnTo>
                    <a:lnTo>
                      <a:pt x="1319" y="684"/>
                    </a:lnTo>
                    <a:lnTo>
                      <a:pt x="1319" y="691"/>
                    </a:lnTo>
                    <a:lnTo>
                      <a:pt x="1303" y="726"/>
                    </a:lnTo>
                    <a:lnTo>
                      <a:pt x="1306" y="730"/>
                    </a:lnTo>
                    <a:lnTo>
                      <a:pt x="1319" y="730"/>
                    </a:lnTo>
                    <a:lnTo>
                      <a:pt x="1377" y="745"/>
                    </a:lnTo>
                    <a:lnTo>
                      <a:pt x="1403" y="726"/>
                    </a:lnTo>
                    <a:lnTo>
                      <a:pt x="1440" y="753"/>
                    </a:lnTo>
                    <a:lnTo>
                      <a:pt x="1453" y="742"/>
                    </a:lnTo>
                    <a:lnTo>
                      <a:pt x="1461" y="750"/>
                    </a:lnTo>
                    <a:lnTo>
                      <a:pt x="1474" y="750"/>
                    </a:lnTo>
                    <a:lnTo>
                      <a:pt x="1483" y="742"/>
                    </a:lnTo>
                    <a:lnTo>
                      <a:pt x="1479" y="699"/>
                    </a:lnTo>
                    <a:lnTo>
                      <a:pt x="1492" y="691"/>
                    </a:lnTo>
                    <a:lnTo>
                      <a:pt x="1513" y="664"/>
                    </a:lnTo>
                    <a:lnTo>
                      <a:pt x="1508" y="554"/>
                    </a:lnTo>
                    <a:lnTo>
                      <a:pt x="1487" y="499"/>
                    </a:lnTo>
                    <a:lnTo>
                      <a:pt x="1503" y="492"/>
                    </a:lnTo>
                    <a:lnTo>
                      <a:pt x="1458" y="410"/>
                    </a:lnTo>
                    <a:lnTo>
                      <a:pt x="1403" y="371"/>
                    </a:lnTo>
                    <a:lnTo>
                      <a:pt x="1387" y="379"/>
                    </a:lnTo>
                    <a:lnTo>
                      <a:pt x="1387" y="401"/>
                    </a:lnTo>
                    <a:lnTo>
                      <a:pt x="1340" y="460"/>
                    </a:lnTo>
                    <a:lnTo>
                      <a:pt x="1256" y="445"/>
                    </a:lnTo>
                    <a:lnTo>
                      <a:pt x="1252" y="418"/>
                    </a:lnTo>
                    <a:lnTo>
                      <a:pt x="1201" y="382"/>
                    </a:lnTo>
                    <a:lnTo>
                      <a:pt x="1094" y="362"/>
                    </a:lnTo>
                    <a:lnTo>
                      <a:pt x="1042" y="355"/>
                    </a:lnTo>
                    <a:lnTo>
                      <a:pt x="1026" y="355"/>
                    </a:lnTo>
                    <a:lnTo>
                      <a:pt x="984" y="323"/>
                    </a:lnTo>
                    <a:lnTo>
                      <a:pt x="896" y="304"/>
                    </a:lnTo>
                    <a:lnTo>
                      <a:pt x="837" y="195"/>
                    </a:lnTo>
                    <a:lnTo>
                      <a:pt x="833" y="164"/>
                    </a:lnTo>
                    <a:lnTo>
                      <a:pt x="858" y="156"/>
                    </a:lnTo>
                    <a:lnTo>
                      <a:pt x="858" y="120"/>
                    </a:lnTo>
                    <a:lnTo>
                      <a:pt x="875" y="78"/>
                    </a:lnTo>
                    <a:lnTo>
                      <a:pt x="853" y="62"/>
                    </a:lnTo>
                    <a:lnTo>
                      <a:pt x="884" y="39"/>
                    </a:lnTo>
                    <a:lnTo>
                      <a:pt x="867" y="31"/>
                    </a:lnTo>
                    <a:lnTo>
                      <a:pt x="825" y="31"/>
                    </a:lnTo>
                    <a:lnTo>
                      <a:pt x="754" y="0"/>
                    </a:lnTo>
                    <a:lnTo>
                      <a:pt x="707" y="0"/>
                    </a:lnTo>
                    <a:lnTo>
                      <a:pt x="670" y="12"/>
                    </a:lnTo>
                    <a:lnTo>
                      <a:pt x="632" y="12"/>
                    </a:lnTo>
                    <a:lnTo>
                      <a:pt x="569" y="42"/>
                    </a:lnTo>
                    <a:lnTo>
                      <a:pt x="519" y="35"/>
                    </a:lnTo>
                    <a:lnTo>
                      <a:pt x="469" y="54"/>
                    </a:lnTo>
                    <a:lnTo>
                      <a:pt x="426" y="39"/>
                    </a:lnTo>
                    <a:lnTo>
                      <a:pt x="402" y="20"/>
                    </a:lnTo>
                    <a:lnTo>
                      <a:pt x="335" y="12"/>
                    </a:lnTo>
                    <a:lnTo>
                      <a:pt x="288" y="39"/>
                    </a:lnTo>
                    <a:lnTo>
                      <a:pt x="264" y="27"/>
                    </a:lnTo>
                    <a:lnTo>
                      <a:pt x="247" y="15"/>
                    </a:lnTo>
                    <a:lnTo>
                      <a:pt x="196" y="3"/>
                    </a:lnTo>
                    <a:lnTo>
                      <a:pt x="162" y="23"/>
                    </a:lnTo>
                    <a:lnTo>
                      <a:pt x="151" y="59"/>
                    </a:lnTo>
                    <a:lnTo>
                      <a:pt x="121" y="74"/>
                    </a:lnTo>
                    <a:lnTo>
                      <a:pt x="117" y="93"/>
                    </a:lnTo>
                    <a:lnTo>
                      <a:pt x="99" y="101"/>
                    </a:lnTo>
                    <a:lnTo>
                      <a:pt x="78" y="98"/>
                    </a:lnTo>
                    <a:lnTo>
                      <a:pt x="70" y="113"/>
                    </a:lnTo>
                    <a:lnTo>
                      <a:pt x="67" y="132"/>
                    </a:lnTo>
                    <a:lnTo>
                      <a:pt x="58" y="132"/>
                    </a:lnTo>
                    <a:lnTo>
                      <a:pt x="54" y="156"/>
                    </a:lnTo>
                    <a:lnTo>
                      <a:pt x="78" y="176"/>
                    </a:lnTo>
                    <a:lnTo>
                      <a:pt x="83" y="211"/>
                    </a:lnTo>
                    <a:lnTo>
                      <a:pt x="75" y="222"/>
                    </a:lnTo>
                    <a:lnTo>
                      <a:pt x="37" y="226"/>
                    </a:lnTo>
                    <a:lnTo>
                      <a:pt x="20" y="206"/>
                    </a:lnTo>
                    <a:lnTo>
                      <a:pt x="0" y="211"/>
                    </a:lnTo>
                    <a:lnTo>
                      <a:pt x="0" y="222"/>
                    </a:lnTo>
                    <a:lnTo>
                      <a:pt x="8" y="250"/>
                    </a:lnTo>
                    <a:lnTo>
                      <a:pt x="12" y="265"/>
                    </a:lnTo>
                    <a:lnTo>
                      <a:pt x="12" y="289"/>
                    </a:lnTo>
                    <a:lnTo>
                      <a:pt x="4" y="304"/>
                    </a:lnTo>
                    <a:lnTo>
                      <a:pt x="8" y="316"/>
                    </a:lnTo>
                    <a:lnTo>
                      <a:pt x="33" y="316"/>
                    </a:lnTo>
                    <a:lnTo>
                      <a:pt x="46" y="340"/>
                    </a:lnTo>
                    <a:lnTo>
                      <a:pt x="99" y="379"/>
                    </a:lnTo>
                    <a:lnTo>
                      <a:pt x="99" y="391"/>
                    </a:lnTo>
                    <a:lnTo>
                      <a:pt x="138" y="433"/>
                    </a:lnTo>
                    <a:lnTo>
                      <a:pt x="151" y="445"/>
                    </a:lnTo>
                    <a:lnTo>
                      <a:pt x="162" y="449"/>
                    </a:lnTo>
                    <a:lnTo>
                      <a:pt x="188" y="430"/>
                    </a:lnTo>
                    <a:lnTo>
                      <a:pt x="209" y="445"/>
                    </a:lnTo>
                    <a:lnTo>
                      <a:pt x="300" y="519"/>
                    </a:lnTo>
                    <a:lnTo>
                      <a:pt x="319" y="558"/>
                    </a:lnTo>
                    <a:lnTo>
                      <a:pt x="339" y="558"/>
                    </a:lnTo>
                    <a:lnTo>
                      <a:pt x="351" y="547"/>
                    </a:lnTo>
                    <a:lnTo>
                      <a:pt x="360" y="554"/>
                    </a:lnTo>
                    <a:lnTo>
                      <a:pt x="360" y="589"/>
                    </a:lnTo>
                    <a:lnTo>
                      <a:pt x="414" y="616"/>
                    </a:lnTo>
                    <a:lnTo>
                      <a:pt x="426" y="616"/>
                    </a:lnTo>
                    <a:lnTo>
                      <a:pt x="434" y="645"/>
                    </a:lnTo>
                    <a:lnTo>
                      <a:pt x="481" y="667"/>
                    </a:lnTo>
                    <a:lnTo>
                      <a:pt x="486" y="684"/>
                    </a:lnTo>
                    <a:lnTo>
                      <a:pt x="494" y="691"/>
                    </a:lnTo>
                    <a:lnTo>
                      <a:pt x="532" y="687"/>
                    </a:lnTo>
                    <a:lnTo>
                      <a:pt x="552" y="687"/>
                    </a:lnTo>
                    <a:lnTo>
                      <a:pt x="587" y="711"/>
                    </a:lnTo>
                    <a:lnTo>
                      <a:pt x="658" y="711"/>
                    </a:lnTo>
                    <a:lnTo>
                      <a:pt x="699" y="706"/>
                    </a:lnTo>
                    <a:lnTo>
                      <a:pt x="707" y="723"/>
                    </a:lnTo>
                    <a:lnTo>
                      <a:pt x="699" y="753"/>
                    </a:lnTo>
                    <a:lnTo>
                      <a:pt x="707" y="765"/>
                    </a:lnTo>
                    <a:lnTo>
                      <a:pt x="749" y="734"/>
                    </a:lnTo>
                    <a:lnTo>
                      <a:pt x="801" y="699"/>
                    </a:lnTo>
                    <a:lnTo>
                      <a:pt x="837" y="706"/>
                    </a:lnTo>
                    <a:lnTo>
                      <a:pt x="872" y="726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未知"/>
              <p:cNvSpPr/>
              <p:nvPr/>
            </p:nvSpPr>
            <p:spPr bwMode="auto">
              <a:xfrm>
                <a:off x="2464932" y="3613241"/>
                <a:ext cx="1447572" cy="972683"/>
              </a:xfrm>
              <a:custGeom>
                <a:avLst/>
                <a:gdLst>
                  <a:gd name="T0" fmla="*/ 122478 w 983"/>
                  <a:gd name="T1" fmla="*/ 374762 h 653"/>
                  <a:gd name="T2" fmla="*/ 191372 w 983"/>
                  <a:gd name="T3" fmla="*/ 332949 h 653"/>
                  <a:gd name="T4" fmla="*/ 166876 w 983"/>
                  <a:gd name="T5" fmla="*/ 315915 h 653"/>
                  <a:gd name="T6" fmla="*/ 211275 w 983"/>
                  <a:gd name="T7" fmla="*/ 272554 h 653"/>
                  <a:gd name="T8" fmla="*/ 154629 w 983"/>
                  <a:gd name="T9" fmla="*/ 164152 h 653"/>
                  <a:gd name="T10" fmla="*/ 186779 w 983"/>
                  <a:gd name="T11" fmla="*/ 66590 h 653"/>
                  <a:gd name="T12" fmla="*/ 494505 w 983"/>
                  <a:gd name="T13" fmla="*/ 0 h 653"/>
                  <a:gd name="T14" fmla="*/ 673630 w 983"/>
                  <a:gd name="T15" fmla="*/ 37166 h 653"/>
                  <a:gd name="T16" fmla="*/ 783860 w 983"/>
                  <a:gd name="T17" fmla="*/ 97562 h 653"/>
                  <a:gd name="T18" fmla="*/ 880312 w 983"/>
                  <a:gd name="T19" fmla="*/ 55750 h 653"/>
                  <a:gd name="T20" fmla="*/ 1013507 w 983"/>
                  <a:gd name="T21" fmla="*/ 43361 h 653"/>
                  <a:gd name="T22" fmla="*/ 1181914 w 983"/>
                  <a:gd name="T23" fmla="*/ 85173 h 653"/>
                  <a:gd name="T24" fmla="*/ 1282958 w 983"/>
                  <a:gd name="T25" fmla="*/ 199770 h 653"/>
                  <a:gd name="T26" fmla="*/ 1379410 w 983"/>
                  <a:gd name="T27" fmla="*/ 230742 h 653"/>
                  <a:gd name="T28" fmla="*/ 1477392 w 983"/>
                  <a:gd name="T29" fmla="*/ 388699 h 653"/>
                  <a:gd name="T30" fmla="*/ 1495764 w 983"/>
                  <a:gd name="T31" fmla="*/ 495553 h 653"/>
                  <a:gd name="T32" fmla="*/ 1445242 w 983"/>
                  <a:gd name="T33" fmla="*/ 574531 h 653"/>
                  <a:gd name="T34" fmla="*/ 1387065 w 983"/>
                  <a:gd name="T35" fmla="*/ 622538 h 653"/>
                  <a:gd name="T36" fmla="*/ 1362569 w 983"/>
                  <a:gd name="T37" fmla="*/ 695322 h 653"/>
                  <a:gd name="T38" fmla="*/ 1298268 w 983"/>
                  <a:gd name="T39" fmla="*/ 659704 h 653"/>
                  <a:gd name="T40" fmla="*/ 1302861 w 983"/>
                  <a:gd name="T41" fmla="*/ 713905 h 653"/>
                  <a:gd name="T42" fmla="*/ 1399313 w 983"/>
                  <a:gd name="T43" fmla="*/ 763461 h 653"/>
                  <a:gd name="T44" fmla="*/ 1445242 w 983"/>
                  <a:gd name="T45" fmla="*/ 786690 h 653"/>
                  <a:gd name="T46" fmla="*/ 1387065 w 983"/>
                  <a:gd name="T47" fmla="*/ 823856 h 653"/>
                  <a:gd name="T48" fmla="*/ 1341136 w 983"/>
                  <a:gd name="T49" fmla="*/ 816113 h 653"/>
                  <a:gd name="T50" fmla="*/ 1278365 w 983"/>
                  <a:gd name="T51" fmla="*/ 853280 h 653"/>
                  <a:gd name="T52" fmla="*/ 1232436 w 983"/>
                  <a:gd name="T53" fmla="*/ 902835 h 653"/>
                  <a:gd name="T54" fmla="*/ 1148232 w 983"/>
                  <a:gd name="T55" fmla="*/ 811467 h 653"/>
                  <a:gd name="T56" fmla="*/ 1021161 w 983"/>
                  <a:gd name="T57" fmla="*/ 805273 h 653"/>
                  <a:gd name="T58" fmla="*/ 880312 w 983"/>
                  <a:gd name="T59" fmla="*/ 834696 h 653"/>
                  <a:gd name="T60" fmla="*/ 846630 w 983"/>
                  <a:gd name="T61" fmla="*/ 884252 h 653"/>
                  <a:gd name="T62" fmla="*/ 777736 w 983"/>
                  <a:gd name="T63" fmla="*/ 1009688 h 653"/>
                  <a:gd name="T64" fmla="*/ 639948 w 983"/>
                  <a:gd name="T65" fmla="*/ 944647 h 653"/>
                  <a:gd name="T66" fmla="*/ 398054 w 983"/>
                  <a:gd name="T67" fmla="*/ 857925 h 653"/>
                  <a:gd name="T68" fmla="*/ 295478 w 983"/>
                  <a:gd name="T69" fmla="*/ 847085 h 653"/>
                  <a:gd name="T70" fmla="*/ 94921 w 983"/>
                  <a:gd name="T71" fmla="*/ 768107 h 653"/>
                  <a:gd name="T72" fmla="*/ 0 w 983"/>
                  <a:gd name="T73" fmla="*/ 551302 h 653"/>
                  <a:gd name="T74" fmla="*/ 38274 w 983"/>
                  <a:gd name="T75" fmla="*/ 483164 h 653"/>
                  <a:gd name="T76" fmla="*/ 30620 w 983"/>
                  <a:gd name="T77" fmla="*/ 393345 h 6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83" h="653">
                    <a:moveTo>
                      <a:pt x="51" y="231"/>
                    </a:moveTo>
                    <a:lnTo>
                      <a:pt x="80" y="242"/>
                    </a:lnTo>
                    <a:lnTo>
                      <a:pt x="135" y="227"/>
                    </a:lnTo>
                    <a:lnTo>
                      <a:pt x="125" y="215"/>
                    </a:lnTo>
                    <a:lnTo>
                      <a:pt x="114" y="215"/>
                    </a:lnTo>
                    <a:lnTo>
                      <a:pt x="109" y="204"/>
                    </a:lnTo>
                    <a:lnTo>
                      <a:pt x="114" y="188"/>
                    </a:lnTo>
                    <a:lnTo>
                      <a:pt x="138" y="176"/>
                    </a:lnTo>
                    <a:lnTo>
                      <a:pt x="155" y="149"/>
                    </a:lnTo>
                    <a:lnTo>
                      <a:pt x="101" y="106"/>
                    </a:lnTo>
                    <a:lnTo>
                      <a:pt x="96" y="63"/>
                    </a:lnTo>
                    <a:lnTo>
                      <a:pt x="122" y="43"/>
                    </a:lnTo>
                    <a:lnTo>
                      <a:pt x="311" y="9"/>
                    </a:lnTo>
                    <a:lnTo>
                      <a:pt x="323" y="0"/>
                    </a:lnTo>
                    <a:lnTo>
                      <a:pt x="347" y="4"/>
                    </a:lnTo>
                    <a:lnTo>
                      <a:pt x="440" y="24"/>
                    </a:lnTo>
                    <a:lnTo>
                      <a:pt x="470" y="39"/>
                    </a:lnTo>
                    <a:lnTo>
                      <a:pt x="512" y="63"/>
                    </a:lnTo>
                    <a:lnTo>
                      <a:pt x="536" y="59"/>
                    </a:lnTo>
                    <a:lnTo>
                      <a:pt x="575" y="36"/>
                    </a:lnTo>
                    <a:lnTo>
                      <a:pt x="629" y="43"/>
                    </a:lnTo>
                    <a:lnTo>
                      <a:pt x="662" y="28"/>
                    </a:lnTo>
                    <a:lnTo>
                      <a:pt x="733" y="71"/>
                    </a:lnTo>
                    <a:lnTo>
                      <a:pt x="772" y="55"/>
                    </a:lnTo>
                    <a:lnTo>
                      <a:pt x="793" y="102"/>
                    </a:lnTo>
                    <a:lnTo>
                      <a:pt x="838" y="129"/>
                    </a:lnTo>
                    <a:lnTo>
                      <a:pt x="876" y="161"/>
                    </a:lnTo>
                    <a:lnTo>
                      <a:pt x="901" y="149"/>
                    </a:lnTo>
                    <a:lnTo>
                      <a:pt x="953" y="212"/>
                    </a:lnTo>
                    <a:lnTo>
                      <a:pt x="965" y="251"/>
                    </a:lnTo>
                    <a:lnTo>
                      <a:pt x="982" y="273"/>
                    </a:lnTo>
                    <a:lnTo>
                      <a:pt x="977" y="320"/>
                    </a:lnTo>
                    <a:lnTo>
                      <a:pt x="935" y="351"/>
                    </a:lnTo>
                    <a:lnTo>
                      <a:pt x="944" y="371"/>
                    </a:lnTo>
                    <a:lnTo>
                      <a:pt x="927" y="387"/>
                    </a:lnTo>
                    <a:lnTo>
                      <a:pt x="906" y="402"/>
                    </a:lnTo>
                    <a:lnTo>
                      <a:pt x="906" y="434"/>
                    </a:lnTo>
                    <a:lnTo>
                      <a:pt x="890" y="449"/>
                    </a:lnTo>
                    <a:lnTo>
                      <a:pt x="868" y="442"/>
                    </a:lnTo>
                    <a:lnTo>
                      <a:pt x="848" y="426"/>
                    </a:lnTo>
                    <a:lnTo>
                      <a:pt x="838" y="446"/>
                    </a:lnTo>
                    <a:lnTo>
                      <a:pt x="851" y="461"/>
                    </a:lnTo>
                    <a:lnTo>
                      <a:pt x="880" y="465"/>
                    </a:lnTo>
                    <a:lnTo>
                      <a:pt x="914" y="493"/>
                    </a:lnTo>
                    <a:lnTo>
                      <a:pt x="931" y="493"/>
                    </a:lnTo>
                    <a:lnTo>
                      <a:pt x="944" y="508"/>
                    </a:lnTo>
                    <a:lnTo>
                      <a:pt x="931" y="535"/>
                    </a:lnTo>
                    <a:lnTo>
                      <a:pt x="906" y="532"/>
                    </a:lnTo>
                    <a:lnTo>
                      <a:pt x="890" y="544"/>
                    </a:lnTo>
                    <a:lnTo>
                      <a:pt x="876" y="527"/>
                    </a:lnTo>
                    <a:lnTo>
                      <a:pt x="843" y="539"/>
                    </a:lnTo>
                    <a:lnTo>
                      <a:pt x="835" y="551"/>
                    </a:lnTo>
                    <a:lnTo>
                      <a:pt x="835" y="574"/>
                    </a:lnTo>
                    <a:lnTo>
                      <a:pt x="805" y="583"/>
                    </a:lnTo>
                    <a:lnTo>
                      <a:pt x="764" y="544"/>
                    </a:lnTo>
                    <a:lnTo>
                      <a:pt x="750" y="524"/>
                    </a:lnTo>
                    <a:lnTo>
                      <a:pt x="722" y="535"/>
                    </a:lnTo>
                    <a:lnTo>
                      <a:pt x="667" y="520"/>
                    </a:lnTo>
                    <a:lnTo>
                      <a:pt x="583" y="532"/>
                    </a:lnTo>
                    <a:lnTo>
                      <a:pt x="575" y="539"/>
                    </a:lnTo>
                    <a:lnTo>
                      <a:pt x="571" y="563"/>
                    </a:lnTo>
                    <a:lnTo>
                      <a:pt x="553" y="571"/>
                    </a:lnTo>
                    <a:lnTo>
                      <a:pt x="553" y="593"/>
                    </a:lnTo>
                    <a:lnTo>
                      <a:pt x="508" y="652"/>
                    </a:lnTo>
                    <a:lnTo>
                      <a:pt x="423" y="637"/>
                    </a:lnTo>
                    <a:lnTo>
                      <a:pt x="418" y="610"/>
                    </a:lnTo>
                    <a:lnTo>
                      <a:pt x="369" y="574"/>
                    </a:lnTo>
                    <a:lnTo>
                      <a:pt x="260" y="554"/>
                    </a:lnTo>
                    <a:lnTo>
                      <a:pt x="209" y="547"/>
                    </a:lnTo>
                    <a:lnTo>
                      <a:pt x="193" y="547"/>
                    </a:lnTo>
                    <a:lnTo>
                      <a:pt x="151" y="515"/>
                    </a:lnTo>
                    <a:lnTo>
                      <a:pt x="62" y="496"/>
                    </a:lnTo>
                    <a:lnTo>
                      <a:pt x="4" y="387"/>
                    </a:lnTo>
                    <a:lnTo>
                      <a:pt x="0" y="356"/>
                    </a:lnTo>
                    <a:lnTo>
                      <a:pt x="25" y="348"/>
                    </a:lnTo>
                    <a:lnTo>
                      <a:pt x="25" y="312"/>
                    </a:lnTo>
                    <a:lnTo>
                      <a:pt x="42" y="270"/>
                    </a:lnTo>
                    <a:lnTo>
                      <a:pt x="20" y="254"/>
                    </a:lnTo>
                    <a:lnTo>
                      <a:pt x="51" y="231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未知"/>
              <p:cNvSpPr/>
              <p:nvPr/>
            </p:nvSpPr>
            <p:spPr bwMode="auto">
              <a:xfrm>
                <a:off x="2464932" y="3613241"/>
                <a:ext cx="1447572" cy="972683"/>
              </a:xfrm>
              <a:custGeom>
                <a:avLst/>
                <a:gdLst>
                  <a:gd name="T0" fmla="*/ 122478 w 983"/>
                  <a:gd name="T1" fmla="*/ 374762 h 653"/>
                  <a:gd name="T2" fmla="*/ 191372 w 983"/>
                  <a:gd name="T3" fmla="*/ 332949 h 653"/>
                  <a:gd name="T4" fmla="*/ 166876 w 983"/>
                  <a:gd name="T5" fmla="*/ 315915 h 653"/>
                  <a:gd name="T6" fmla="*/ 211275 w 983"/>
                  <a:gd name="T7" fmla="*/ 272554 h 653"/>
                  <a:gd name="T8" fmla="*/ 154629 w 983"/>
                  <a:gd name="T9" fmla="*/ 164152 h 653"/>
                  <a:gd name="T10" fmla="*/ 186779 w 983"/>
                  <a:gd name="T11" fmla="*/ 66590 h 653"/>
                  <a:gd name="T12" fmla="*/ 494505 w 983"/>
                  <a:gd name="T13" fmla="*/ 0 h 653"/>
                  <a:gd name="T14" fmla="*/ 673630 w 983"/>
                  <a:gd name="T15" fmla="*/ 37166 h 653"/>
                  <a:gd name="T16" fmla="*/ 783860 w 983"/>
                  <a:gd name="T17" fmla="*/ 97562 h 653"/>
                  <a:gd name="T18" fmla="*/ 880312 w 983"/>
                  <a:gd name="T19" fmla="*/ 55750 h 653"/>
                  <a:gd name="T20" fmla="*/ 1013507 w 983"/>
                  <a:gd name="T21" fmla="*/ 43361 h 653"/>
                  <a:gd name="T22" fmla="*/ 1181914 w 983"/>
                  <a:gd name="T23" fmla="*/ 85173 h 653"/>
                  <a:gd name="T24" fmla="*/ 1282958 w 983"/>
                  <a:gd name="T25" fmla="*/ 199770 h 653"/>
                  <a:gd name="T26" fmla="*/ 1379410 w 983"/>
                  <a:gd name="T27" fmla="*/ 230742 h 653"/>
                  <a:gd name="T28" fmla="*/ 1477392 w 983"/>
                  <a:gd name="T29" fmla="*/ 388699 h 653"/>
                  <a:gd name="T30" fmla="*/ 1495764 w 983"/>
                  <a:gd name="T31" fmla="*/ 495553 h 653"/>
                  <a:gd name="T32" fmla="*/ 1445242 w 983"/>
                  <a:gd name="T33" fmla="*/ 574531 h 653"/>
                  <a:gd name="T34" fmla="*/ 1387065 w 983"/>
                  <a:gd name="T35" fmla="*/ 622538 h 653"/>
                  <a:gd name="T36" fmla="*/ 1362569 w 983"/>
                  <a:gd name="T37" fmla="*/ 695322 h 653"/>
                  <a:gd name="T38" fmla="*/ 1298268 w 983"/>
                  <a:gd name="T39" fmla="*/ 659704 h 653"/>
                  <a:gd name="T40" fmla="*/ 1302861 w 983"/>
                  <a:gd name="T41" fmla="*/ 713905 h 653"/>
                  <a:gd name="T42" fmla="*/ 1399313 w 983"/>
                  <a:gd name="T43" fmla="*/ 763461 h 653"/>
                  <a:gd name="T44" fmla="*/ 1445242 w 983"/>
                  <a:gd name="T45" fmla="*/ 786690 h 653"/>
                  <a:gd name="T46" fmla="*/ 1387065 w 983"/>
                  <a:gd name="T47" fmla="*/ 823856 h 653"/>
                  <a:gd name="T48" fmla="*/ 1341136 w 983"/>
                  <a:gd name="T49" fmla="*/ 816113 h 653"/>
                  <a:gd name="T50" fmla="*/ 1278365 w 983"/>
                  <a:gd name="T51" fmla="*/ 853280 h 653"/>
                  <a:gd name="T52" fmla="*/ 1232436 w 983"/>
                  <a:gd name="T53" fmla="*/ 902835 h 653"/>
                  <a:gd name="T54" fmla="*/ 1148232 w 983"/>
                  <a:gd name="T55" fmla="*/ 811467 h 653"/>
                  <a:gd name="T56" fmla="*/ 1021161 w 983"/>
                  <a:gd name="T57" fmla="*/ 805273 h 653"/>
                  <a:gd name="T58" fmla="*/ 880312 w 983"/>
                  <a:gd name="T59" fmla="*/ 834696 h 653"/>
                  <a:gd name="T60" fmla="*/ 846630 w 983"/>
                  <a:gd name="T61" fmla="*/ 884252 h 653"/>
                  <a:gd name="T62" fmla="*/ 777736 w 983"/>
                  <a:gd name="T63" fmla="*/ 1009688 h 653"/>
                  <a:gd name="T64" fmla="*/ 639948 w 983"/>
                  <a:gd name="T65" fmla="*/ 944647 h 653"/>
                  <a:gd name="T66" fmla="*/ 398054 w 983"/>
                  <a:gd name="T67" fmla="*/ 857925 h 653"/>
                  <a:gd name="T68" fmla="*/ 295478 w 983"/>
                  <a:gd name="T69" fmla="*/ 847085 h 653"/>
                  <a:gd name="T70" fmla="*/ 94921 w 983"/>
                  <a:gd name="T71" fmla="*/ 768107 h 653"/>
                  <a:gd name="T72" fmla="*/ 0 w 983"/>
                  <a:gd name="T73" fmla="*/ 551302 h 653"/>
                  <a:gd name="T74" fmla="*/ 38274 w 983"/>
                  <a:gd name="T75" fmla="*/ 483164 h 653"/>
                  <a:gd name="T76" fmla="*/ 30620 w 983"/>
                  <a:gd name="T77" fmla="*/ 393345 h 6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83" h="653">
                    <a:moveTo>
                      <a:pt x="51" y="231"/>
                    </a:moveTo>
                    <a:lnTo>
                      <a:pt x="80" y="242"/>
                    </a:lnTo>
                    <a:lnTo>
                      <a:pt x="135" y="227"/>
                    </a:lnTo>
                    <a:lnTo>
                      <a:pt x="125" y="215"/>
                    </a:lnTo>
                    <a:lnTo>
                      <a:pt x="114" y="215"/>
                    </a:lnTo>
                    <a:lnTo>
                      <a:pt x="109" y="204"/>
                    </a:lnTo>
                    <a:lnTo>
                      <a:pt x="114" y="188"/>
                    </a:lnTo>
                    <a:lnTo>
                      <a:pt x="138" y="176"/>
                    </a:lnTo>
                    <a:lnTo>
                      <a:pt x="155" y="149"/>
                    </a:lnTo>
                    <a:lnTo>
                      <a:pt x="101" y="106"/>
                    </a:lnTo>
                    <a:lnTo>
                      <a:pt x="96" y="63"/>
                    </a:lnTo>
                    <a:lnTo>
                      <a:pt x="122" y="43"/>
                    </a:lnTo>
                    <a:lnTo>
                      <a:pt x="311" y="9"/>
                    </a:lnTo>
                    <a:lnTo>
                      <a:pt x="323" y="0"/>
                    </a:lnTo>
                    <a:lnTo>
                      <a:pt x="347" y="4"/>
                    </a:lnTo>
                    <a:lnTo>
                      <a:pt x="440" y="24"/>
                    </a:lnTo>
                    <a:lnTo>
                      <a:pt x="470" y="39"/>
                    </a:lnTo>
                    <a:lnTo>
                      <a:pt x="512" y="63"/>
                    </a:lnTo>
                    <a:lnTo>
                      <a:pt x="536" y="59"/>
                    </a:lnTo>
                    <a:lnTo>
                      <a:pt x="575" y="36"/>
                    </a:lnTo>
                    <a:lnTo>
                      <a:pt x="629" y="43"/>
                    </a:lnTo>
                    <a:lnTo>
                      <a:pt x="662" y="28"/>
                    </a:lnTo>
                    <a:lnTo>
                      <a:pt x="733" y="71"/>
                    </a:lnTo>
                    <a:lnTo>
                      <a:pt x="772" y="55"/>
                    </a:lnTo>
                    <a:lnTo>
                      <a:pt x="793" y="102"/>
                    </a:lnTo>
                    <a:lnTo>
                      <a:pt x="838" y="129"/>
                    </a:lnTo>
                    <a:lnTo>
                      <a:pt x="876" y="161"/>
                    </a:lnTo>
                    <a:lnTo>
                      <a:pt x="901" y="149"/>
                    </a:lnTo>
                    <a:lnTo>
                      <a:pt x="953" y="212"/>
                    </a:lnTo>
                    <a:lnTo>
                      <a:pt x="965" y="251"/>
                    </a:lnTo>
                    <a:lnTo>
                      <a:pt x="982" y="273"/>
                    </a:lnTo>
                    <a:lnTo>
                      <a:pt x="977" y="320"/>
                    </a:lnTo>
                    <a:lnTo>
                      <a:pt x="935" y="351"/>
                    </a:lnTo>
                    <a:lnTo>
                      <a:pt x="944" y="371"/>
                    </a:lnTo>
                    <a:lnTo>
                      <a:pt x="927" y="387"/>
                    </a:lnTo>
                    <a:lnTo>
                      <a:pt x="906" y="402"/>
                    </a:lnTo>
                    <a:lnTo>
                      <a:pt x="906" y="434"/>
                    </a:lnTo>
                    <a:lnTo>
                      <a:pt x="890" y="449"/>
                    </a:lnTo>
                    <a:lnTo>
                      <a:pt x="868" y="442"/>
                    </a:lnTo>
                    <a:lnTo>
                      <a:pt x="848" y="426"/>
                    </a:lnTo>
                    <a:lnTo>
                      <a:pt x="838" y="446"/>
                    </a:lnTo>
                    <a:lnTo>
                      <a:pt x="851" y="461"/>
                    </a:lnTo>
                    <a:lnTo>
                      <a:pt x="880" y="465"/>
                    </a:lnTo>
                    <a:lnTo>
                      <a:pt x="914" y="493"/>
                    </a:lnTo>
                    <a:lnTo>
                      <a:pt x="931" y="493"/>
                    </a:lnTo>
                    <a:lnTo>
                      <a:pt x="944" y="508"/>
                    </a:lnTo>
                    <a:lnTo>
                      <a:pt x="931" y="535"/>
                    </a:lnTo>
                    <a:lnTo>
                      <a:pt x="906" y="532"/>
                    </a:lnTo>
                    <a:lnTo>
                      <a:pt x="890" y="544"/>
                    </a:lnTo>
                    <a:lnTo>
                      <a:pt x="876" y="527"/>
                    </a:lnTo>
                    <a:lnTo>
                      <a:pt x="843" y="539"/>
                    </a:lnTo>
                    <a:lnTo>
                      <a:pt x="835" y="551"/>
                    </a:lnTo>
                    <a:lnTo>
                      <a:pt x="835" y="574"/>
                    </a:lnTo>
                    <a:lnTo>
                      <a:pt x="805" y="583"/>
                    </a:lnTo>
                    <a:lnTo>
                      <a:pt x="764" y="544"/>
                    </a:lnTo>
                    <a:lnTo>
                      <a:pt x="750" y="524"/>
                    </a:lnTo>
                    <a:lnTo>
                      <a:pt x="722" y="535"/>
                    </a:lnTo>
                    <a:lnTo>
                      <a:pt x="667" y="520"/>
                    </a:lnTo>
                    <a:lnTo>
                      <a:pt x="583" y="532"/>
                    </a:lnTo>
                    <a:lnTo>
                      <a:pt x="575" y="539"/>
                    </a:lnTo>
                    <a:lnTo>
                      <a:pt x="571" y="563"/>
                    </a:lnTo>
                    <a:lnTo>
                      <a:pt x="553" y="571"/>
                    </a:lnTo>
                    <a:lnTo>
                      <a:pt x="553" y="593"/>
                    </a:lnTo>
                    <a:lnTo>
                      <a:pt x="508" y="652"/>
                    </a:lnTo>
                    <a:lnTo>
                      <a:pt x="423" y="637"/>
                    </a:lnTo>
                    <a:lnTo>
                      <a:pt x="418" y="610"/>
                    </a:lnTo>
                    <a:lnTo>
                      <a:pt x="369" y="574"/>
                    </a:lnTo>
                    <a:lnTo>
                      <a:pt x="260" y="554"/>
                    </a:lnTo>
                    <a:lnTo>
                      <a:pt x="209" y="547"/>
                    </a:lnTo>
                    <a:lnTo>
                      <a:pt x="193" y="547"/>
                    </a:lnTo>
                    <a:lnTo>
                      <a:pt x="151" y="515"/>
                    </a:lnTo>
                    <a:lnTo>
                      <a:pt x="62" y="496"/>
                    </a:lnTo>
                    <a:lnTo>
                      <a:pt x="4" y="387"/>
                    </a:lnTo>
                    <a:lnTo>
                      <a:pt x="0" y="356"/>
                    </a:lnTo>
                    <a:lnTo>
                      <a:pt x="25" y="348"/>
                    </a:lnTo>
                    <a:lnTo>
                      <a:pt x="25" y="312"/>
                    </a:lnTo>
                    <a:lnTo>
                      <a:pt x="42" y="270"/>
                    </a:lnTo>
                    <a:lnTo>
                      <a:pt x="20" y="254"/>
                    </a:lnTo>
                    <a:lnTo>
                      <a:pt x="51" y="231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未知"/>
              <p:cNvSpPr/>
              <p:nvPr/>
            </p:nvSpPr>
            <p:spPr bwMode="auto">
              <a:xfrm>
                <a:off x="2964253" y="3223861"/>
                <a:ext cx="1562097" cy="1259755"/>
              </a:xfrm>
              <a:custGeom>
                <a:avLst/>
                <a:gdLst>
                  <a:gd name="T0" fmla="*/ 0 w 1062"/>
                  <a:gd name="T1" fmla="*/ 241789 h 845"/>
                  <a:gd name="T2" fmla="*/ 56580 w 1062"/>
                  <a:gd name="T3" fmla="*/ 181341 h 845"/>
                  <a:gd name="T4" fmla="*/ 247731 w 1062"/>
                  <a:gd name="T5" fmla="*/ 85246 h 845"/>
                  <a:gd name="T6" fmla="*/ 295136 w 1062"/>
                  <a:gd name="T7" fmla="*/ 18599 h 845"/>
                  <a:gd name="T8" fmla="*/ 331837 w 1062"/>
                  <a:gd name="T9" fmla="*/ 0 h 845"/>
                  <a:gd name="T10" fmla="*/ 408297 w 1062"/>
                  <a:gd name="T11" fmla="*/ 41848 h 845"/>
                  <a:gd name="T12" fmla="*/ 415943 w 1062"/>
                  <a:gd name="T13" fmla="*/ 176692 h 845"/>
                  <a:gd name="T14" fmla="*/ 512283 w 1062"/>
                  <a:gd name="T15" fmla="*/ 283637 h 845"/>
                  <a:gd name="T16" fmla="*/ 672849 w 1062"/>
                  <a:gd name="T17" fmla="*/ 249538 h 845"/>
                  <a:gd name="T18" fmla="*/ 717196 w 1062"/>
                  <a:gd name="T19" fmla="*/ 278987 h 845"/>
                  <a:gd name="T20" fmla="*/ 646853 w 1062"/>
                  <a:gd name="T21" fmla="*/ 351833 h 845"/>
                  <a:gd name="T22" fmla="*/ 723313 w 1062"/>
                  <a:gd name="T23" fmla="*/ 423130 h 845"/>
                  <a:gd name="T24" fmla="*/ 755426 w 1062"/>
                  <a:gd name="T25" fmla="*/ 435529 h 845"/>
                  <a:gd name="T26" fmla="*/ 793656 w 1062"/>
                  <a:gd name="T27" fmla="*/ 491327 h 845"/>
                  <a:gd name="T28" fmla="*/ 948106 w 1062"/>
                  <a:gd name="T29" fmla="*/ 491327 h 845"/>
                  <a:gd name="T30" fmla="*/ 1084205 w 1062"/>
                  <a:gd name="T31" fmla="*/ 441729 h 845"/>
                  <a:gd name="T32" fmla="*/ 1096438 w 1062"/>
                  <a:gd name="T33" fmla="*/ 520775 h 845"/>
                  <a:gd name="T34" fmla="*/ 1056679 w 1062"/>
                  <a:gd name="T35" fmla="*/ 570373 h 845"/>
                  <a:gd name="T36" fmla="*/ 1050562 w 1062"/>
                  <a:gd name="T37" fmla="*/ 641670 h 845"/>
                  <a:gd name="T38" fmla="*/ 1146902 w 1062"/>
                  <a:gd name="T39" fmla="*/ 677318 h 845"/>
                  <a:gd name="T40" fmla="*/ 1249358 w 1062"/>
                  <a:gd name="T41" fmla="*/ 847810 h 845"/>
                  <a:gd name="T42" fmla="*/ 1301351 w 1062"/>
                  <a:gd name="T43" fmla="*/ 914457 h 845"/>
                  <a:gd name="T44" fmla="*/ 1351815 w 1062"/>
                  <a:gd name="T45" fmla="*/ 950105 h 845"/>
                  <a:gd name="T46" fmla="*/ 1364049 w 1062"/>
                  <a:gd name="T47" fmla="*/ 908257 h 845"/>
                  <a:gd name="T48" fmla="*/ 1417571 w 1062"/>
                  <a:gd name="T49" fmla="*/ 854010 h 845"/>
                  <a:gd name="T50" fmla="*/ 1364049 w 1062"/>
                  <a:gd name="T51" fmla="*/ 810612 h 845"/>
                  <a:gd name="T52" fmla="*/ 1397691 w 1062"/>
                  <a:gd name="T53" fmla="*/ 708316 h 845"/>
                  <a:gd name="T54" fmla="*/ 1448155 w 1062"/>
                  <a:gd name="T55" fmla="*/ 714516 h 845"/>
                  <a:gd name="T56" fmla="*/ 1556728 w 1062"/>
                  <a:gd name="T57" fmla="*/ 779613 h 845"/>
                  <a:gd name="T58" fmla="*/ 1622484 w 1062"/>
                  <a:gd name="T59" fmla="*/ 840060 h 845"/>
                  <a:gd name="T60" fmla="*/ 1608721 w 1062"/>
                  <a:gd name="T61" fmla="*/ 919106 h 845"/>
                  <a:gd name="T62" fmla="*/ 1526144 w 1062"/>
                  <a:gd name="T63" fmla="*/ 950105 h 845"/>
                  <a:gd name="T64" fmla="*/ 1513910 w 1062"/>
                  <a:gd name="T65" fmla="*/ 968704 h 845"/>
                  <a:gd name="T66" fmla="*/ 1454272 w 1062"/>
                  <a:gd name="T67" fmla="*/ 991953 h 845"/>
                  <a:gd name="T68" fmla="*/ 1385457 w 1062"/>
                  <a:gd name="T69" fmla="*/ 979554 h 845"/>
                  <a:gd name="T70" fmla="*/ 1385457 w 1062"/>
                  <a:gd name="T71" fmla="*/ 1010552 h 845"/>
                  <a:gd name="T72" fmla="*/ 1357932 w 1062"/>
                  <a:gd name="T73" fmla="*/ 1052400 h 845"/>
                  <a:gd name="T74" fmla="*/ 1373224 w 1062"/>
                  <a:gd name="T75" fmla="*/ 1131446 h 845"/>
                  <a:gd name="T76" fmla="*/ 1377811 w 1062"/>
                  <a:gd name="T77" fmla="*/ 1173294 h 845"/>
                  <a:gd name="T78" fmla="*/ 1308997 w 1062"/>
                  <a:gd name="T79" fmla="*/ 1187244 h 845"/>
                  <a:gd name="T80" fmla="*/ 1313585 w 1062"/>
                  <a:gd name="T81" fmla="*/ 1260090 h 845"/>
                  <a:gd name="T82" fmla="*/ 1276884 w 1062"/>
                  <a:gd name="T83" fmla="*/ 1289539 h 845"/>
                  <a:gd name="T84" fmla="*/ 1180544 w 1062"/>
                  <a:gd name="T85" fmla="*/ 1301938 h 845"/>
                  <a:gd name="T86" fmla="*/ 1140785 w 1062"/>
                  <a:gd name="T87" fmla="*/ 1233742 h 845"/>
                  <a:gd name="T88" fmla="*/ 1096438 w 1062"/>
                  <a:gd name="T89" fmla="*/ 1233742 h 845"/>
                  <a:gd name="T90" fmla="*/ 1012332 w 1062"/>
                  <a:gd name="T91" fmla="*/ 1162445 h 845"/>
                  <a:gd name="T92" fmla="*/ 993982 w 1062"/>
                  <a:gd name="T93" fmla="*/ 1101998 h 845"/>
                  <a:gd name="T94" fmla="*/ 897642 w 1062"/>
                  <a:gd name="T95" fmla="*/ 1131446 h 845"/>
                  <a:gd name="T96" fmla="*/ 877762 w 1062"/>
                  <a:gd name="T97" fmla="*/ 1168645 h 845"/>
                  <a:gd name="T98" fmla="*/ 781422 w 1062"/>
                  <a:gd name="T99" fmla="*/ 1119047 h 845"/>
                  <a:gd name="T100" fmla="*/ 776835 w 1062"/>
                  <a:gd name="T101" fmla="*/ 1066350 h 845"/>
                  <a:gd name="T102" fmla="*/ 839532 w 1062"/>
                  <a:gd name="T103" fmla="*/ 1101998 h 845"/>
                  <a:gd name="T104" fmla="*/ 865529 w 1062"/>
                  <a:gd name="T105" fmla="*/ 1029151 h 845"/>
                  <a:gd name="T106" fmla="*/ 923638 w 1062"/>
                  <a:gd name="T107" fmla="*/ 979554 h 845"/>
                  <a:gd name="T108" fmla="*/ 974102 w 1062"/>
                  <a:gd name="T109" fmla="*/ 900507 h 845"/>
                  <a:gd name="T110" fmla="*/ 954222 w 1062"/>
                  <a:gd name="T111" fmla="*/ 793562 h 845"/>
                  <a:gd name="T112" fmla="*/ 856353 w 1062"/>
                  <a:gd name="T113" fmla="*/ 635470 h 845"/>
                  <a:gd name="T114" fmla="*/ 763072 w 1062"/>
                  <a:gd name="T115" fmla="*/ 606021 h 845"/>
                  <a:gd name="T116" fmla="*/ 660615 w 1062"/>
                  <a:gd name="T117" fmla="*/ 491327 h 845"/>
                  <a:gd name="T118" fmla="*/ 492403 w 1062"/>
                  <a:gd name="T119" fmla="*/ 449479 h 845"/>
                  <a:gd name="T120" fmla="*/ 359363 w 1062"/>
                  <a:gd name="T121" fmla="*/ 460328 h 845"/>
                  <a:gd name="T122" fmla="*/ 263023 w 1062"/>
                  <a:gd name="T123" fmla="*/ 502176 h 845"/>
                  <a:gd name="T124" fmla="*/ 152920 w 1062"/>
                  <a:gd name="T125" fmla="*/ 441729 h 8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62" h="845">
                    <a:moveTo>
                      <a:pt x="8" y="266"/>
                    </a:moveTo>
                    <a:lnTo>
                      <a:pt x="0" y="156"/>
                    </a:lnTo>
                    <a:lnTo>
                      <a:pt x="4" y="133"/>
                    </a:lnTo>
                    <a:lnTo>
                      <a:pt x="37" y="117"/>
                    </a:lnTo>
                    <a:lnTo>
                      <a:pt x="88" y="82"/>
                    </a:lnTo>
                    <a:lnTo>
                      <a:pt x="162" y="55"/>
                    </a:lnTo>
                    <a:lnTo>
                      <a:pt x="193" y="39"/>
                    </a:lnTo>
                    <a:lnTo>
                      <a:pt x="193" y="12"/>
                    </a:lnTo>
                    <a:lnTo>
                      <a:pt x="204" y="0"/>
                    </a:lnTo>
                    <a:lnTo>
                      <a:pt x="217" y="0"/>
                    </a:lnTo>
                    <a:lnTo>
                      <a:pt x="267" y="8"/>
                    </a:lnTo>
                    <a:lnTo>
                      <a:pt x="267" y="27"/>
                    </a:lnTo>
                    <a:lnTo>
                      <a:pt x="276" y="59"/>
                    </a:lnTo>
                    <a:lnTo>
                      <a:pt x="272" y="114"/>
                    </a:lnTo>
                    <a:lnTo>
                      <a:pt x="314" y="172"/>
                    </a:lnTo>
                    <a:lnTo>
                      <a:pt x="335" y="183"/>
                    </a:lnTo>
                    <a:lnTo>
                      <a:pt x="369" y="161"/>
                    </a:lnTo>
                    <a:lnTo>
                      <a:pt x="440" y="161"/>
                    </a:lnTo>
                    <a:lnTo>
                      <a:pt x="461" y="164"/>
                    </a:lnTo>
                    <a:lnTo>
                      <a:pt x="469" y="180"/>
                    </a:lnTo>
                    <a:lnTo>
                      <a:pt x="461" y="195"/>
                    </a:lnTo>
                    <a:lnTo>
                      <a:pt x="423" y="227"/>
                    </a:lnTo>
                    <a:lnTo>
                      <a:pt x="426" y="242"/>
                    </a:lnTo>
                    <a:lnTo>
                      <a:pt x="473" y="273"/>
                    </a:lnTo>
                    <a:lnTo>
                      <a:pt x="489" y="273"/>
                    </a:lnTo>
                    <a:lnTo>
                      <a:pt x="494" y="281"/>
                    </a:lnTo>
                    <a:lnTo>
                      <a:pt x="489" y="293"/>
                    </a:lnTo>
                    <a:lnTo>
                      <a:pt x="519" y="317"/>
                    </a:lnTo>
                    <a:lnTo>
                      <a:pt x="587" y="324"/>
                    </a:lnTo>
                    <a:lnTo>
                      <a:pt x="620" y="317"/>
                    </a:lnTo>
                    <a:lnTo>
                      <a:pt x="658" y="281"/>
                    </a:lnTo>
                    <a:lnTo>
                      <a:pt x="709" y="285"/>
                    </a:lnTo>
                    <a:lnTo>
                      <a:pt x="730" y="312"/>
                    </a:lnTo>
                    <a:lnTo>
                      <a:pt x="717" y="336"/>
                    </a:lnTo>
                    <a:lnTo>
                      <a:pt x="721" y="351"/>
                    </a:lnTo>
                    <a:lnTo>
                      <a:pt x="691" y="368"/>
                    </a:lnTo>
                    <a:lnTo>
                      <a:pt x="683" y="383"/>
                    </a:lnTo>
                    <a:lnTo>
                      <a:pt x="687" y="414"/>
                    </a:lnTo>
                    <a:lnTo>
                      <a:pt x="733" y="442"/>
                    </a:lnTo>
                    <a:lnTo>
                      <a:pt x="750" y="437"/>
                    </a:lnTo>
                    <a:lnTo>
                      <a:pt x="804" y="500"/>
                    </a:lnTo>
                    <a:lnTo>
                      <a:pt x="817" y="547"/>
                    </a:lnTo>
                    <a:lnTo>
                      <a:pt x="813" y="571"/>
                    </a:lnTo>
                    <a:lnTo>
                      <a:pt x="851" y="590"/>
                    </a:lnTo>
                    <a:lnTo>
                      <a:pt x="851" y="605"/>
                    </a:lnTo>
                    <a:lnTo>
                      <a:pt x="884" y="613"/>
                    </a:lnTo>
                    <a:lnTo>
                      <a:pt x="892" y="613"/>
                    </a:lnTo>
                    <a:lnTo>
                      <a:pt x="892" y="586"/>
                    </a:lnTo>
                    <a:lnTo>
                      <a:pt x="922" y="581"/>
                    </a:lnTo>
                    <a:lnTo>
                      <a:pt x="927" y="551"/>
                    </a:lnTo>
                    <a:lnTo>
                      <a:pt x="909" y="535"/>
                    </a:lnTo>
                    <a:lnTo>
                      <a:pt x="892" y="523"/>
                    </a:lnTo>
                    <a:lnTo>
                      <a:pt x="901" y="465"/>
                    </a:lnTo>
                    <a:lnTo>
                      <a:pt x="914" y="457"/>
                    </a:lnTo>
                    <a:lnTo>
                      <a:pt x="939" y="465"/>
                    </a:lnTo>
                    <a:lnTo>
                      <a:pt x="947" y="461"/>
                    </a:lnTo>
                    <a:lnTo>
                      <a:pt x="955" y="473"/>
                    </a:lnTo>
                    <a:lnTo>
                      <a:pt x="1018" y="503"/>
                    </a:lnTo>
                    <a:lnTo>
                      <a:pt x="1052" y="523"/>
                    </a:lnTo>
                    <a:lnTo>
                      <a:pt x="1061" y="542"/>
                    </a:lnTo>
                    <a:lnTo>
                      <a:pt x="1040" y="566"/>
                    </a:lnTo>
                    <a:lnTo>
                      <a:pt x="1052" y="593"/>
                    </a:lnTo>
                    <a:lnTo>
                      <a:pt x="1044" y="610"/>
                    </a:lnTo>
                    <a:lnTo>
                      <a:pt x="998" y="613"/>
                    </a:lnTo>
                    <a:lnTo>
                      <a:pt x="990" y="617"/>
                    </a:lnTo>
                    <a:lnTo>
                      <a:pt x="990" y="625"/>
                    </a:lnTo>
                    <a:lnTo>
                      <a:pt x="990" y="637"/>
                    </a:lnTo>
                    <a:lnTo>
                      <a:pt x="951" y="640"/>
                    </a:lnTo>
                    <a:lnTo>
                      <a:pt x="935" y="632"/>
                    </a:lnTo>
                    <a:lnTo>
                      <a:pt x="906" y="632"/>
                    </a:lnTo>
                    <a:lnTo>
                      <a:pt x="901" y="637"/>
                    </a:lnTo>
                    <a:lnTo>
                      <a:pt x="906" y="652"/>
                    </a:lnTo>
                    <a:lnTo>
                      <a:pt x="892" y="664"/>
                    </a:lnTo>
                    <a:lnTo>
                      <a:pt x="888" y="679"/>
                    </a:lnTo>
                    <a:lnTo>
                      <a:pt x="914" y="699"/>
                    </a:lnTo>
                    <a:lnTo>
                      <a:pt x="898" y="730"/>
                    </a:lnTo>
                    <a:lnTo>
                      <a:pt x="906" y="750"/>
                    </a:lnTo>
                    <a:lnTo>
                      <a:pt x="901" y="757"/>
                    </a:lnTo>
                    <a:lnTo>
                      <a:pt x="876" y="757"/>
                    </a:lnTo>
                    <a:lnTo>
                      <a:pt x="856" y="766"/>
                    </a:lnTo>
                    <a:lnTo>
                      <a:pt x="872" y="785"/>
                    </a:lnTo>
                    <a:lnTo>
                      <a:pt x="859" y="813"/>
                    </a:lnTo>
                    <a:lnTo>
                      <a:pt x="830" y="820"/>
                    </a:lnTo>
                    <a:lnTo>
                      <a:pt x="835" y="832"/>
                    </a:lnTo>
                    <a:lnTo>
                      <a:pt x="825" y="844"/>
                    </a:lnTo>
                    <a:lnTo>
                      <a:pt x="772" y="840"/>
                    </a:lnTo>
                    <a:lnTo>
                      <a:pt x="750" y="824"/>
                    </a:lnTo>
                    <a:lnTo>
                      <a:pt x="746" y="796"/>
                    </a:lnTo>
                    <a:lnTo>
                      <a:pt x="738" y="785"/>
                    </a:lnTo>
                    <a:lnTo>
                      <a:pt x="717" y="796"/>
                    </a:lnTo>
                    <a:lnTo>
                      <a:pt x="687" y="766"/>
                    </a:lnTo>
                    <a:lnTo>
                      <a:pt x="662" y="750"/>
                    </a:lnTo>
                    <a:lnTo>
                      <a:pt x="658" y="727"/>
                    </a:lnTo>
                    <a:lnTo>
                      <a:pt x="650" y="711"/>
                    </a:lnTo>
                    <a:lnTo>
                      <a:pt x="637" y="711"/>
                    </a:lnTo>
                    <a:lnTo>
                      <a:pt x="587" y="730"/>
                    </a:lnTo>
                    <a:lnTo>
                      <a:pt x="591" y="754"/>
                    </a:lnTo>
                    <a:lnTo>
                      <a:pt x="574" y="754"/>
                    </a:lnTo>
                    <a:lnTo>
                      <a:pt x="540" y="727"/>
                    </a:lnTo>
                    <a:lnTo>
                      <a:pt x="511" y="722"/>
                    </a:lnTo>
                    <a:lnTo>
                      <a:pt x="499" y="707"/>
                    </a:lnTo>
                    <a:lnTo>
                      <a:pt x="508" y="688"/>
                    </a:lnTo>
                    <a:lnTo>
                      <a:pt x="528" y="703"/>
                    </a:lnTo>
                    <a:lnTo>
                      <a:pt x="549" y="711"/>
                    </a:lnTo>
                    <a:lnTo>
                      <a:pt x="566" y="695"/>
                    </a:lnTo>
                    <a:lnTo>
                      <a:pt x="566" y="664"/>
                    </a:lnTo>
                    <a:lnTo>
                      <a:pt x="587" y="649"/>
                    </a:lnTo>
                    <a:lnTo>
                      <a:pt x="604" y="632"/>
                    </a:lnTo>
                    <a:lnTo>
                      <a:pt x="595" y="613"/>
                    </a:lnTo>
                    <a:lnTo>
                      <a:pt x="637" y="581"/>
                    </a:lnTo>
                    <a:lnTo>
                      <a:pt x="642" y="535"/>
                    </a:lnTo>
                    <a:lnTo>
                      <a:pt x="624" y="512"/>
                    </a:lnTo>
                    <a:lnTo>
                      <a:pt x="612" y="473"/>
                    </a:lnTo>
                    <a:lnTo>
                      <a:pt x="560" y="410"/>
                    </a:lnTo>
                    <a:lnTo>
                      <a:pt x="536" y="422"/>
                    </a:lnTo>
                    <a:lnTo>
                      <a:pt x="499" y="391"/>
                    </a:lnTo>
                    <a:lnTo>
                      <a:pt x="453" y="363"/>
                    </a:lnTo>
                    <a:lnTo>
                      <a:pt x="432" y="317"/>
                    </a:lnTo>
                    <a:lnTo>
                      <a:pt x="393" y="332"/>
                    </a:lnTo>
                    <a:lnTo>
                      <a:pt x="322" y="290"/>
                    </a:lnTo>
                    <a:lnTo>
                      <a:pt x="288" y="305"/>
                    </a:lnTo>
                    <a:lnTo>
                      <a:pt x="235" y="297"/>
                    </a:lnTo>
                    <a:lnTo>
                      <a:pt x="196" y="320"/>
                    </a:lnTo>
                    <a:lnTo>
                      <a:pt x="172" y="324"/>
                    </a:lnTo>
                    <a:lnTo>
                      <a:pt x="130" y="300"/>
                    </a:lnTo>
                    <a:lnTo>
                      <a:pt x="100" y="285"/>
                    </a:lnTo>
                    <a:lnTo>
                      <a:pt x="8" y="266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未知"/>
              <p:cNvSpPr/>
              <p:nvPr/>
            </p:nvSpPr>
            <p:spPr bwMode="auto">
              <a:xfrm>
                <a:off x="2964253" y="3223861"/>
                <a:ext cx="1562097" cy="1259755"/>
              </a:xfrm>
              <a:custGeom>
                <a:avLst/>
                <a:gdLst>
                  <a:gd name="T0" fmla="*/ 0 w 1062"/>
                  <a:gd name="T1" fmla="*/ 241789 h 845"/>
                  <a:gd name="T2" fmla="*/ 56580 w 1062"/>
                  <a:gd name="T3" fmla="*/ 181341 h 845"/>
                  <a:gd name="T4" fmla="*/ 247731 w 1062"/>
                  <a:gd name="T5" fmla="*/ 85246 h 845"/>
                  <a:gd name="T6" fmla="*/ 295136 w 1062"/>
                  <a:gd name="T7" fmla="*/ 18599 h 845"/>
                  <a:gd name="T8" fmla="*/ 331837 w 1062"/>
                  <a:gd name="T9" fmla="*/ 0 h 845"/>
                  <a:gd name="T10" fmla="*/ 408297 w 1062"/>
                  <a:gd name="T11" fmla="*/ 41848 h 845"/>
                  <a:gd name="T12" fmla="*/ 415943 w 1062"/>
                  <a:gd name="T13" fmla="*/ 176692 h 845"/>
                  <a:gd name="T14" fmla="*/ 512283 w 1062"/>
                  <a:gd name="T15" fmla="*/ 283637 h 845"/>
                  <a:gd name="T16" fmla="*/ 672849 w 1062"/>
                  <a:gd name="T17" fmla="*/ 249538 h 845"/>
                  <a:gd name="T18" fmla="*/ 717196 w 1062"/>
                  <a:gd name="T19" fmla="*/ 278987 h 845"/>
                  <a:gd name="T20" fmla="*/ 646853 w 1062"/>
                  <a:gd name="T21" fmla="*/ 351833 h 845"/>
                  <a:gd name="T22" fmla="*/ 723313 w 1062"/>
                  <a:gd name="T23" fmla="*/ 423130 h 845"/>
                  <a:gd name="T24" fmla="*/ 755426 w 1062"/>
                  <a:gd name="T25" fmla="*/ 435529 h 845"/>
                  <a:gd name="T26" fmla="*/ 793656 w 1062"/>
                  <a:gd name="T27" fmla="*/ 491327 h 845"/>
                  <a:gd name="T28" fmla="*/ 948106 w 1062"/>
                  <a:gd name="T29" fmla="*/ 491327 h 845"/>
                  <a:gd name="T30" fmla="*/ 1084205 w 1062"/>
                  <a:gd name="T31" fmla="*/ 441729 h 845"/>
                  <a:gd name="T32" fmla="*/ 1096438 w 1062"/>
                  <a:gd name="T33" fmla="*/ 520775 h 845"/>
                  <a:gd name="T34" fmla="*/ 1056679 w 1062"/>
                  <a:gd name="T35" fmla="*/ 570373 h 845"/>
                  <a:gd name="T36" fmla="*/ 1050562 w 1062"/>
                  <a:gd name="T37" fmla="*/ 641670 h 845"/>
                  <a:gd name="T38" fmla="*/ 1146902 w 1062"/>
                  <a:gd name="T39" fmla="*/ 677318 h 845"/>
                  <a:gd name="T40" fmla="*/ 1249358 w 1062"/>
                  <a:gd name="T41" fmla="*/ 847810 h 845"/>
                  <a:gd name="T42" fmla="*/ 1301351 w 1062"/>
                  <a:gd name="T43" fmla="*/ 914457 h 845"/>
                  <a:gd name="T44" fmla="*/ 1351815 w 1062"/>
                  <a:gd name="T45" fmla="*/ 950105 h 845"/>
                  <a:gd name="T46" fmla="*/ 1364049 w 1062"/>
                  <a:gd name="T47" fmla="*/ 908257 h 845"/>
                  <a:gd name="T48" fmla="*/ 1417571 w 1062"/>
                  <a:gd name="T49" fmla="*/ 854010 h 845"/>
                  <a:gd name="T50" fmla="*/ 1364049 w 1062"/>
                  <a:gd name="T51" fmla="*/ 810612 h 845"/>
                  <a:gd name="T52" fmla="*/ 1397691 w 1062"/>
                  <a:gd name="T53" fmla="*/ 708316 h 845"/>
                  <a:gd name="T54" fmla="*/ 1448155 w 1062"/>
                  <a:gd name="T55" fmla="*/ 714516 h 845"/>
                  <a:gd name="T56" fmla="*/ 1556728 w 1062"/>
                  <a:gd name="T57" fmla="*/ 779613 h 845"/>
                  <a:gd name="T58" fmla="*/ 1622484 w 1062"/>
                  <a:gd name="T59" fmla="*/ 840060 h 845"/>
                  <a:gd name="T60" fmla="*/ 1608721 w 1062"/>
                  <a:gd name="T61" fmla="*/ 919106 h 845"/>
                  <a:gd name="T62" fmla="*/ 1526144 w 1062"/>
                  <a:gd name="T63" fmla="*/ 950105 h 845"/>
                  <a:gd name="T64" fmla="*/ 1513910 w 1062"/>
                  <a:gd name="T65" fmla="*/ 968704 h 845"/>
                  <a:gd name="T66" fmla="*/ 1454272 w 1062"/>
                  <a:gd name="T67" fmla="*/ 991953 h 845"/>
                  <a:gd name="T68" fmla="*/ 1385457 w 1062"/>
                  <a:gd name="T69" fmla="*/ 979554 h 845"/>
                  <a:gd name="T70" fmla="*/ 1385457 w 1062"/>
                  <a:gd name="T71" fmla="*/ 1010552 h 845"/>
                  <a:gd name="T72" fmla="*/ 1357932 w 1062"/>
                  <a:gd name="T73" fmla="*/ 1052400 h 845"/>
                  <a:gd name="T74" fmla="*/ 1373224 w 1062"/>
                  <a:gd name="T75" fmla="*/ 1131446 h 845"/>
                  <a:gd name="T76" fmla="*/ 1377811 w 1062"/>
                  <a:gd name="T77" fmla="*/ 1173294 h 845"/>
                  <a:gd name="T78" fmla="*/ 1308997 w 1062"/>
                  <a:gd name="T79" fmla="*/ 1187244 h 845"/>
                  <a:gd name="T80" fmla="*/ 1313585 w 1062"/>
                  <a:gd name="T81" fmla="*/ 1260090 h 845"/>
                  <a:gd name="T82" fmla="*/ 1276884 w 1062"/>
                  <a:gd name="T83" fmla="*/ 1289539 h 845"/>
                  <a:gd name="T84" fmla="*/ 1180544 w 1062"/>
                  <a:gd name="T85" fmla="*/ 1301938 h 845"/>
                  <a:gd name="T86" fmla="*/ 1140785 w 1062"/>
                  <a:gd name="T87" fmla="*/ 1233742 h 845"/>
                  <a:gd name="T88" fmla="*/ 1096438 w 1062"/>
                  <a:gd name="T89" fmla="*/ 1233742 h 845"/>
                  <a:gd name="T90" fmla="*/ 1012332 w 1062"/>
                  <a:gd name="T91" fmla="*/ 1162445 h 845"/>
                  <a:gd name="T92" fmla="*/ 993982 w 1062"/>
                  <a:gd name="T93" fmla="*/ 1101998 h 845"/>
                  <a:gd name="T94" fmla="*/ 897642 w 1062"/>
                  <a:gd name="T95" fmla="*/ 1131446 h 845"/>
                  <a:gd name="T96" fmla="*/ 877762 w 1062"/>
                  <a:gd name="T97" fmla="*/ 1168645 h 845"/>
                  <a:gd name="T98" fmla="*/ 781422 w 1062"/>
                  <a:gd name="T99" fmla="*/ 1119047 h 845"/>
                  <a:gd name="T100" fmla="*/ 776835 w 1062"/>
                  <a:gd name="T101" fmla="*/ 1066350 h 845"/>
                  <a:gd name="T102" fmla="*/ 839532 w 1062"/>
                  <a:gd name="T103" fmla="*/ 1101998 h 845"/>
                  <a:gd name="T104" fmla="*/ 865529 w 1062"/>
                  <a:gd name="T105" fmla="*/ 1029151 h 845"/>
                  <a:gd name="T106" fmla="*/ 923638 w 1062"/>
                  <a:gd name="T107" fmla="*/ 979554 h 845"/>
                  <a:gd name="T108" fmla="*/ 974102 w 1062"/>
                  <a:gd name="T109" fmla="*/ 900507 h 845"/>
                  <a:gd name="T110" fmla="*/ 954222 w 1062"/>
                  <a:gd name="T111" fmla="*/ 793562 h 845"/>
                  <a:gd name="T112" fmla="*/ 856353 w 1062"/>
                  <a:gd name="T113" fmla="*/ 635470 h 845"/>
                  <a:gd name="T114" fmla="*/ 763072 w 1062"/>
                  <a:gd name="T115" fmla="*/ 606021 h 845"/>
                  <a:gd name="T116" fmla="*/ 660615 w 1062"/>
                  <a:gd name="T117" fmla="*/ 491327 h 845"/>
                  <a:gd name="T118" fmla="*/ 492403 w 1062"/>
                  <a:gd name="T119" fmla="*/ 449479 h 845"/>
                  <a:gd name="T120" fmla="*/ 359363 w 1062"/>
                  <a:gd name="T121" fmla="*/ 460328 h 845"/>
                  <a:gd name="T122" fmla="*/ 263023 w 1062"/>
                  <a:gd name="T123" fmla="*/ 502176 h 845"/>
                  <a:gd name="T124" fmla="*/ 152920 w 1062"/>
                  <a:gd name="T125" fmla="*/ 441729 h 8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62" h="845">
                    <a:moveTo>
                      <a:pt x="8" y="266"/>
                    </a:moveTo>
                    <a:lnTo>
                      <a:pt x="0" y="156"/>
                    </a:lnTo>
                    <a:lnTo>
                      <a:pt x="4" y="133"/>
                    </a:lnTo>
                    <a:lnTo>
                      <a:pt x="37" y="117"/>
                    </a:lnTo>
                    <a:lnTo>
                      <a:pt x="88" y="82"/>
                    </a:lnTo>
                    <a:lnTo>
                      <a:pt x="162" y="55"/>
                    </a:lnTo>
                    <a:lnTo>
                      <a:pt x="193" y="39"/>
                    </a:lnTo>
                    <a:lnTo>
                      <a:pt x="193" y="12"/>
                    </a:lnTo>
                    <a:lnTo>
                      <a:pt x="204" y="0"/>
                    </a:lnTo>
                    <a:lnTo>
                      <a:pt x="217" y="0"/>
                    </a:lnTo>
                    <a:lnTo>
                      <a:pt x="267" y="8"/>
                    </a:lnTo>
                    <a:lnTo>
                      <a:pt x="267" y="27"/>
                    </a:lnTo>
                    <a:lnTo>
                      <a:pt x="276" y="59"/>
                    </a:lnTo>
                    <a:lnTo>
                      <a:pt x="272" y="114"/>
                    </a:lnTo>
                    <a:lnTo>
                      <a:pt x="314" y="172"/>
                    </a:lnTo>
                    <a:lnTo>
                      <a:pt x="335" y="183"/>
                    </a:lnTo>
                    <a:lnTo>
                      <a:pt x="369" y="161"/>
                    </a:lnTo>
                    <a:lnTo>
                      <a:pt x="440" y="161"/>
                    </a:lnTo>
                    <a:lnTo>
                      <a:pt x="461" y="164"/>
                    </a:lnTo>
                    <a:lnTo>
                      <a:pt x="469" y="180"/>
                    </a:lnTo>
                    <a:lnTo>
                      <a:pt x="461" y="195"/>
                    </a:lnTo>
                    <a:lnTo>
                      <a:pt x="423" y="227"/>
                    </a:lnTo>
                    <a:lnTo>
                      <a:pt x="426" y="242"/>
                    </a:lnTo>
                    <a:lnTo>
                      <a:pt x="473" y="273"/>
                    </a:lnTo>
                    <a:lnTo>
                      <a:pt x="489" y="273"/>
                    </a:lnTo>
                    <a:lnTo>
                      <a:pt x="494" y="281"/>
                    </a:lnTo>
                    <a:lnTo>
                      <a:pt x="489" y="293"/>
                    </a:lnTo>
                    <a:lnTo>
                      <a:pt x="519" y="317"/>
                    </a:lnTo>
                    <a:lnTo>
                      <a:pt x="587" y="324"/>
                    </a:lnTo>
                    <a:lnTo>
                      <a:pt x="620" y="317"/>
                    </a:lnTo>
                    <a:lnTo>
                      <a:pt x="658" y="281"/>
                    </a:lnTo>
                    <a:lnTo>
                      <a:pt x="709" y="285"/>
                    </a:lnTo>
                    <a:lnTo>
                      <a:pt x="730" y="312"/>
                    </a:lnTo>
                    <a:lnTo>
                      <a:pt x="717" y="336"/>
                    </a:lnTo>
                    <a:lnTo>
                      <a:pt x="721" y="351"/>
                    </a:lnTo>
                    <a:lnTo>
                      <a:pt x="691" y="368"/>
                    </a:lnTo>
                    <a:lnTo>
                      <a:pt x="683" y="383"/>
                    </a:lnTo>
                    <a:lnTo>
                      <a:pt x="687" y="414"/>
                    </a:lnTo>
                    <a:lnTo>
                      <a:pt x="733" y="442"/>
                    </a:lnTo>
                    <a:lnTo>
                      <a:pt x="750" y="437"/>
                    </a:lnTo>
                    <a:lnTo>
                      <a:pt x="804" y="500"/>
                    </a:lnTo>
                    <a:lnTo>
                      <a:pt x="817" y="547"/>
                    </a:lnTo>
                    <a:lnTo>
                      <a:pt x="813" y="571"/>
                    </a:lnTo>
                    <a:lnTo>
                      <a:pt x="851" y="590"/>
                    </a:lnTo>
                    <a:lnTo>
                      <a:pt x="851" y="605"/>
                    </a:lnTo>
                    <a:lnTo>
                      <a:pt x="884" y="613"/>
                    </a:lnTo>
                    <a:lnTo>
                      <a:pt x="892" y="613"/>
                    </a:lnTo>
                    <a:lnTo>
                      <a:pt x="892" y="586"/>
                    </a:lnTo>
                    <a:lnTo>
                      <a:pt x="922" y="581"/>
                    </a:lnTo>
                    <a:lnTo>
                      <a:pt x="927" y="551"/>
                    </a:lnTo>
                    <a:lnTo>
                      <a:pt x="909" y="535"/>
                    </a:lnTo>
                    <a:lnTo>
                      <a:pt x="892" y="523"/>
                    </a:lnTo>
                    <a:lnTo>
                      <a:pt x="901" y="465"/>
                    </a:lnTo>
                    <a:lnTo>
                      <a:pt x="914" y="457"/>
                    </a:lnTo>
                    <a:lnTo>
                      <a:pt x="939" y="465"/>
                    </a:lnTo>
                    <a:lnTo>
                      <a:pt x="947" y="461"/>
                    </a:lnTo>
                    <a:lnTo>
                      <a:pt x="955" y="473"/>
                    </a:lnTo>
                    <a:lnTo>
                      <a:pt x="1018" y="503"/>
                    </a:lnTo>
                    <a:lnTo>
                      <a:pt x="1052" y="523"/>
                    </a:lnTo>
                    <a:lnTo>
                      <a:pt x="1061" y="542"/>
                    </a:lnTo>
                    <a:lnTo>
                      <a:pt x="1040" y="566"/>
                    </a:lnTo>
                    <a:lnTo>
                      <a:pt x="1052" y="593"/>
                    </a:lnTo>
                    <a:lnTo>
                      <a:pt x="1044" y="610"/>
                    </a:lnTo>
                    <a:lnTo>
                      <a:pt x="998" y="613"/>
                    </a:lnTo>
                    <a:lnTo>
                      <a:pt x="990" y="617"/>
                    </a:lnTo>
                    <a:lnTo>
                      <a:pt x="990" y="625"/>
                    </a:lnTo>
                    <a:lnTo>
                      <a:pt x="990" y="637"/>
                    </a:lnTo>
                    <a:lnTo>
                      <a:pt x="951" y="640"/>
                    </a:lnTo>
                    <a:lnTo>
                      <a:pt x="935" y="632"/>
                    </a:lnTo>
                    <a:lnTo>
                      <a:pt x="906" y="632"/>
                    </a:lnTo>
                    <a:lnTo>
                      <a:pt x="901" y="637"/>
                    </a:lnTo>
                    <a:lnTo>
                      <a:pt x="906" y="652"/>
                    </a:lnTo>
                    <a:lnTo>
                      <a:pt x="892" y="664"/>
                    </a:lnTo>
                    <a:lnTo>
                      <a:pt x="888" y="679"/>
                    </a:lnTo>
                    <a:lnTo>
                      <a:pt x="914" y="699"/>
                    </a:lnTo>
                    <a:lnTo>
                      <a:pt x="898" y="730"/>
                    </a:lnTo>
                    <a:lnTo>
                      <a:pt x="906" y="750"/>
                    </a:lnTo>
                    <a:lnTo>
                      <a:pt x="901" y="757"/>
                    </a:lnTo>
                    <a:lnTo>
                      <a:pt x="876" y="757"/>
                    </a:lnTo>
                    <a:lnTo>
                      <a:pt x="856" y="766"/>
                    </a:lnTo>
                    <a:lnTo>
                      <a:pt x="872" y="785"/>
                    </a:lnTo>
                    <a:lnTo>
                      <a:pt x="859" y="813"/>
                    </a:lnTo>
                    <a:lnTo>
                      <a:pt x="830" y="820"/>
                    </a:lnTo>
                    <a:lnTo>
                      <a:pt x="835" y="832"/>
                    </a:lnTo>
                    <a:lnTo>
                      <a:pt x="825" y="844"/>
                    </a:lnTo>
                    <a:lnTo>
                      <a:pt x="772" y="840"/>
                    </a:lnTo>
                    <a:lnTo>
                      <a:pt x="750" y="824"/>
                    </a:lnTo>
                    <a:lnTo>
                      <a:pt x="746" y="796"/>
                    </a:lnTo>
                    <a:lnTo>
                      <a:pt x="738" y="785"/>
                    </a:lnTo>
                    <a:lnTo>
                      <a:pt x="717" y="796"/>
                    </a:lnTo>
                    <a:lnTo>
                      <a:pt x="687" y="766"/>
                    </a:lnTo>
                    <a:lnTo>
                      <a:pt x="662" y="750"/>
                    </a:lnTo>
                    <a:lnTo>
                      <a:pt x="658" y="727"/>
                    </a:lnTo>
                    <a:lnTo>
                      <a:pt x="650" y="711"/>
                    </a:lnTo>
                    <a:lnTo>
                      <a:pt x="637" y="711"/>
                    </a:lnTo>
                    <a:lnTo>
                      <a:pt x="587" y="730"/>
                    </a:lnTo>
                    <a:lnTo>
                      <a:pt x="591" y="754"/>
                    </a:lnTo>
                    <a:lnTo>
                      <a:pt x="574" y="754"/>
                    </a:lnTo>
                    <a:lnTo>
                      <a:pt x="540" y="727"/>
                    </a:lnTo>
                    <a:lnTo>
                      <a:pt x="511" y="722"/>
                    </a:lnTo>
                    <a:lnTo>
                      <a:pt x="499" y="707"/>
                    </a:lnTo>
                    <a:lnTo>
                      <a:pt x="508" y="688"/>
                    </a:lnTo>
                    <a:lnTo>
                      <a:pt x="528" y="703"/>
                    </a:lnTo>
                    <a:lnTo>
                      <a:pt x="549" y="711"/>
                    </a:lnTo>
                    <a:lnTo>
                      <a:pt x="566" y="695"/>
                    </a:lnTo>
                    <a:lnTo>
                      <a:pt x="566" y="664"/>
                    </a:lnTo>
                    <a:lnTo>
                      <a:pt x="587" y="649"/>
                    </a:lnTo>
                    <a:lnTo>
                      <a:pt x="604" y="632"/>
                    </a:lnTo>
                    <a:lnTo>
                      <a:pt x="595" y="613"/>
                    </a:lnTo>
                    <a:lnTo>
                      <a:pt x="637" y="581"/>
                    </a:lnTo>
                    <a:lnTo>
                      <a:pt x="642" y="535"/>
                    </a:lnTo>
                    <a:lnTo>
                      <a:pt x="624" y="512"/>
                    </a:lnTo>
                    <a:lnTo>
                      <a:pt x="612" y="473"/>
                    </a:lnTo>
                    <a:lnTo>
                      <a:pt x="560" y="410"/>
                    </a:lnTo>
                    <a:lnTo>
                      <a:pt x="536" y="422"/>
                    </a:lnTo>
                    <a:lnTo>
                      <a:pt x="499" y="391"/>
                    </a:lnTo>
                    <a:lnTo>
                      <a:pt x="453" y="363"/>
                    </a:lnTo>
                    <a:lnTo>
                      <a:pt x="432" y="317"/>
                    </a:lnTo>
                    <a:lnTo>
                      <a:pt x="393" y="332"/>
                    </a:lnTo>
                    <a:lnTo>
                      <a:pt x="322" y="290"/>
                    </a:lnTo>
                    <a:lnTo>
                      <a:pt x="288" y="305"/>
                    </a:lnTo>
                    <a:lnTo>
                      <a:pt x="235" y="297"/>
                    </a:lnTo>
                    <a:lnTo>
                      <a:pt x="196" y="320"/>
                    </a:lnTo>
                    <a:lnTo>
                      <a:pt x="172" y="324"/>
                    </a:lnTo>
                    <a:lnTo>
                      <a:pt x="130" y="300"/>
                    </a:lnTo>
                    <a:lnTo>
                      <a:pt x="100" y="285"/>
                    </a:lnTo>
                    <a:lnTo>
                      <a:pt x="8" y="266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未知"/>
              <p:cNvSpPr/>
              <p:nvPr/>
            </p:nvSpPr>
            <p:spPr bwMode="auto">
              <a:xfrm>
                <a:off x="971550" y="2327527"/>
                <a:ext cx="2298097" cy="1656767"/>
              </a:xfrm>
              <a:custGeom>
                <a:avLst/>
                <a:gdLst>
                  <a:gd name="T0" fmla="*/ 1664635 w 1563"/>
                  <a:gd name="T1" fmla="*/ 83719 h 1111"/>
                  <a:gd name="T2" fmla="*/ 1728836 w 1563"/>
                  <a:gd name="T3" fmla="*/ 181391 h 1111"/>
                  <a:gd name="T4" fmla="*/ 1831251 w 1563"/>
                  <a:gd name="T5" fmla="*/ 212398 h 1111"/>
                  <a:gd name="T6" fmla="*/ 1887809 w 1563"/>
                  <a:gd name="T7" fmla="*/ 429446 h 1111"/>
                  <a:gd name="T8" fmla="*/ 1869466 w 1563"/>
                  <a:gd name="T9" fmla="*/ 550374 h 1111"/>
                  <a:gd name="T10" fmla="*/ 2254671 w 1563"/>
                  <a:gd name="T11" fmla="*/ 702308 h 1111"/>
                  <a:gd name="T12" fmla="*/ 2321929 w 1563"/>
                  <a:gd name="T13" fmla="*/ 799980 h 1111"/>
                  <a:gd name="T14" fmla="*/ 2369315 w 1563"/>
                  <a:gd name="T15" fmla="*/ 951914 h 1111"/>
                  <a:gd name="T16" fmla="*/ 2208813 w 1563"/>
                  <a:gd name="T17" fmla="*/ 1060438 h 1111"/>
                  <a:gd name="T18" fmla="*/ 2074297 w 1563"/>
                  <a:gd name="T19" fmla="*/ 1175164 h 1111"/>
                  <a:gd name="T20" fmla="*/ 2029968 w 1563"/>
                  <a:gd name="T21" fmla="*/ 1351904 h 1111"/>
                  <a:gd name="T22" fmla="*/ 1708964 w 1563"/>
                  <a:gd name="T23" fmla="*/ 1503838 h 1111"/>
                  <a:gd name="T24" fmla="*/ 1728836 w 1563"/>
                  <a:gd name="T25" fmla="*/ 1629416 h 1111"/>
                  <a:gd name="T26" fmla="*/ 1747179 w 1563"/>
                  <a:gd name="T27" fmla="*/ 1672826 h 1111"/>
                  <a:gd name="T28" fmla="*/ 1632535 w 1563"/>
                  <a:gd name="T29" fmla="*/ 1697631 h 1111"/>
                  <a:gd name="T30" fmla="*/ 1433818 w 1563"/>
                  <a:gd name="T31" fmla="*/ 1637168 h 1111"/>
                  <a:gd name="T32" fmla="*/ 1248858 w 1563"/>
                  <a:gd name="T33" fmla="*/ 1655772 h 1111"/>
                  <a:gd name="T34" fmla="*/ 998170 w 1563"/>
                  <a:gd name="T35" fmla="*/ 1720887 h 1111"/>
                  <a:gd name="T36" fmla="*/ 793338 w 1563"/>
                  <a:gd name="T37" fmla="*/ 1655772 h 1111"/>
                  <a:gd name="T38" fmla="*/ 657294 w 1563"/>
                  <a:gd name="T39" fmla="*/ 1660423 h 1111"/>
                  <a:gd name="T40" fmla="*/ 536535 w 1563"/>
                  <a:gd name="T41" fmla="*/ 1624765 h 1111"/>
                  <a:gd name="T42" fmla="*/ 331704 w 1563"/>
                  <a:gd name="T43" fmla="*/ 1581355 h 1111"/>
                  <a:gd name="T44" fmla="*/ 151330 w 1563"/>
                  <a:gd name="T45" fmla="*/ 1497636 h 1111"/>
                  <a:gd name="T46" fmla="*/ 139102 w 1563"/>
                  <a:gd name="T47" fmla="*/ 1382911 h 1111"/>
                  <a:gd name="T48" fmla="*/ 12229 w 1563"/>
                  <a:gd name="T49" fmla="*/ 1296091 h 1111"/>
                  <a:gd name="T50" fmla="*/ 68787 w 1563"/>
                  <a:gd name="T51" fmla="*/ 1277487 h 1111"/>
                  <a:gd name="T52" fmla="*/ 94773 w 1563"/>
                  <a:gd name="T53" fmla="*/ 1133305 h 1111"/>
                  <a:gd name="T54" fmla="*/ 0 w 1563"/>
                  <a:gd name="T55" fmla="*/ 1060438 h 1111"/>
                  <a:gd name="T56" fmla="*/ 48915 w 1563"/>
                  <a:gd name="T57" fmla="*/ 951914 h 1111"/>
                  <a:gd name="T58" fmla="*/ 143688 w 1563"/>
                  <a:gd name="T59" fmla="*/ 897652 h 1111"/>
                  <a:gd name="T60" fmla="*/ 239989 w 1563"/>
                  <a:gd name="T61" fmla="*/ 879048 h 1111"/>
                  <a:gd name="T62" fmla="*/ 281261 w 1563"/>
                  <a:gd name="T63" fmla="*/ 927108 h 1111"/>
                  <a:gd name="T64" fmla="*/ 512078 w 1563"/>
                  <a:gd name="T65" fmla="*/ 883699 h 1111"/>
                  <a:gd name="T66" fmla="*/ 759709 w 1563"/>
                  <a:gd name="T67" fmla="*/ 781376 h 1111"/>
                  <a:gd name="T68" fmla="*/ 837668 w 1563"/>
                  <a:gd name="T69" fmla="*/ 679053 h 1111"/>
                  <a:gd name="T70" fmla="*/ 805567 w 1563"/>
                  <a:gd name="T71" fmla="*/ 448051 h 1111"/>
                  <a:gd name="T72" fmla="*/ 984412 w 1563"/>
                  <a:gd name="T73" fmla="*/ 412393 h 1111"/>
                  <a:gd name="T74" fmla="*/ 1060842 w 1563"/>
                  <a:gd name="T75" fmla="*/ 448051 h 1111"/>
                  <a:gd name="T76" fmla="*/ 1157143 w 1563"/>
                  <a:gd name="T77" fmla="*/ 217049 h 1111"/>
                  <a:gd name="T78" fmla="*/ 1299302 w 1563"/>
                  <a:gd name="T79" fmla="*/ 248056 h 1111"/>
                  <a:gd name="T80" fmla="*/ 1426175 w 1563"/>
                  <a:gd name="T81" fmla="*/ 110075 h 1111"/>
                  <a:gd name="T82" fmla="*/ 1536233 w 1563"/>
                  <a:gd name="T83" fmla="*/ 48061 h 1111"/>
                  <a:gd name="T84" fmla="*/ 1656992 w 1563"/>
                  <a:gd name="T85" fmla="*/ 12403 h 11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63" h="1111">
                    <a:moveTo>
                      <a:pt x="1084" y="8"/>
                    </a:moveTo>
                    <a:lnTo>
                      <a:pt x="1072" y="39"/>
                    </a:lnTo>
                    <a:lnTo>
                      <a:pt x="1089" y="54"/>
                    </a:lnTo>
                    <a:lnTo>
                      <a:pt x="1089" y="66"/>
                    </a:lnTo>
                    <a:lnTo>
                      <a:pt x="1122" y="93"/>
                    </a:lnTo>
                    <a:lnTo>
                      <a:pt x="1131" y="117"/>
                    </a:lnTo>
                    <a:lnTo>
                      <a:pt x="1172" y="121"/>
                    </a:lnTo>
                    <a:lnTo>
                      <a:pt x="1190" y="137"/>
                    </a:lnTo>
                    <a:lnTo>
                      <a:pt x="1198" y="137"/>
                    </a:lnTo>
                    <a:lnTo>
                      <a:pt x="1223" y="184"/>
                    </a:lnTo>
                    <a:lnTo>
                      <a:pt x="1247" y="242"/>
                    </a:lnTo>
                    <a:lnTo>
                      <a:pt x="1235" y="277"/>
                    </a:lnTo>
                    <a:lnTo>
                      <a:pt x="1239" y="289"/>
                    </a:lnTo>
                    <a:lnTo>
                      <a:pt x="1215" y="328"/>
                    </a:lnTo>
                    <a:lnTo>
                      <a:pt x="1223" y="355"/>
                    </a:lnTo>
                    <a:lnTo>
                      <a:pt x="1298" y="387"/>
                    </a:lnTo>
                    <a:lnTo>
                      <a:pt x="1385" y="399"/>
                    </a:lnTo>
                    <a:lnTo>
                      <a:pt x="1475" y="453"/>
                    </a:lnTo>
                    <a:lnTo>
                      <a:pt x="1499" y="465"/>
                    </a:lnTo>
                    <a:lnTo>
                      <a:pt x="1503" y="477"/>
                    </a:lnTo>
                    <a:lnTo>
                      <a:pt x="1519" y="516"/>
                    </a:lnTo>
                    <a:lnTo>
                      <a:pt x="1541" y="563"/>
                    </a:lnTo>
                    <a:lnTo>
                      <a:pt x="1562" y="602"/>
                    </a:lnTo>
                    <a:lnTo>
                      <a:pt x="1550" y="614"/>
                    </a:lnTo>
                    <a:lnTo>
                      <a:pt x="1550" y="641"/>
                    </a:lnTo>
                    <a:lnTo>
                      <a:pt x="1519" y="657"/>
                    </a:lnTo>
                    <a:lnTo>
                      <a:pt x="1445" y="684"/>
                    </a:lnTo>
                    <a:lnTo>
                      <a:pt x="1394" y="719"/>
                    </a:lnTo>
                    <a:lnTo>
                      <a:pt x="1361" y="735"/>
                    </a:lnTo>
                    <a:lnTo>
                      <a:pt x="1357" y="758"/>
                    </a:lnTo>
                    <a:lnTo>
                      <a:pt x="1365" y="868"/>
                    </a:lnTo>
                    <a:lnTo>
                      <a:pt x="1341" y="863"/>
                    </a:lnTo>
                    <a:lnTo>
                      <a:pt x="1328" y="872"/>
                    </a:lnTo>
                    <a:lnTo>
                      <a:pt x="1139" y="907"/>
                    </a:lnTo>
                    <a:lnTo>
                      <a:pt x="1113" y="926"/>
                    </a:lnTo>
                    <a:lnTo>
                      <a:pt x="1118" y="970"/>
                    </a:lnTo>
                    <a:lnTo>
                      <a:pt x="1172" y="1012"/>
                    </a:lnTo>
                    <a:lnTo>
                      <a:pt x="1155" y="1039"/>
                    </a:lnTo>
                    <a:lnTo>
                      <a:pt x="1131" y="1051"/>
                    </a:lnTo>
                    <a:lnTo>
                      <a:pt x="1127" y="1068"/>
                    </a:lnTo>
                    <a:lnTo>
                      <a:pt x="1131" y="1079"/>
                    </a:lnTo>
                    <a:lnTo>
                      <a:pt x="1143" y="1079"/>
                    </a:lnTo>
                    <a:lnTo>
                      <a:pt x="1152" y="1090"/>
                    </a:lnTo>
                    <a:lnTo>
                      <a:pt x="1097" y="1106"/>
                    </a:lnTo>
                    <a:lnTo>
                      <a:pt x="1068" y="1095"/>
                    </a:lnTo>
                    <a:lnTo>
                      <a:pt x="1050" y="1087"/>
                    </a:lnTo>
                    <a:lnTo>
                      <a:pt x="1009" y="1087"/>
                    </a:lnTo>
                    <a:lnTo>
                      <a:pt x="938" y="1056"/>
                    </a:lnTo>
                    <a:lnTo>
                      <a:pt x="891" y="1056"/>
                    </a:lnTo>
                    <a:lnTo>
                      <a:pt x="854" y="1068"/>
                    </a:lnTo>
                    <a:lnTo>
                      <a:pt x="817" y="1068"/>
                    </a:lnTo>
                    <a:lnTo>
                      <a:pt x="754" y="1098"/>
                    </a:lnTo>
                    <a:lnTo>
                      <a:pt x="702" y="1090"/>
                    </a:lnTo>
                    <a:lnTo>
                      <a:pt x="653" y="1110"/>
                    </a:lnTo>
                    <a:lnTo>
                      <a:pt x="611" y="1095"/>
                    </a:lnTo>
                    <a:lnTo>
                      <a:pt x="587" y="1075"/>
                    </a:lnTo>
                    <a:lnTo>
                      <a:pt x="519" y="1068"/>
                    </a:lnTo>
                    <a:lnTo>
                      <a:pt x="472" y="1095"/>
                    </a:lnTo>
                    <a:lnTo>
                      <a:pt x="448" y="1083"/>
                    </a:lnTo>
                    <a:lnTo>
                      <a:pt x="430" y="1071"/>
                    </a:lnTo>
                    <a:lnTo>
                      <a:pt x="381" y="1059"/>
                    </a:lnTo>
                    <a:lnTo>
                      <a:pt x="371" y="1051"/>
                    </a:lnTo>
                    <a:lnTo>
                      <a:pt x="351" y="1048"/>
                    </a:lnTo>
                    <a:lnTo>
                      <a:pt x="322" y="1005"/>
                    </a:lnTo>
                    <a:lnTo>
                      <a:pt x="292" y="997"/>
                    </a:lnTo>
                    <a:lnTo>
                      <a:pt x="217" y="1020"/>
                    </a:lnTo>
                    <a:lnTo>
                      <a:pt x="184" y="1012"/>
                    </a:lnTo>
                    <a:lnTo>
                      <a:pt x="116" y="970"/>
                    </a:lnTo>
                    <a:lnTo>
                      <a:pt x="99" y="966"/>
                    </a:lnTo>
                    <a:lnTo>
                      <a:pt x="83" y="938"/>
                    </a:lnTo>
                    <a:lnTo>
                      <a:pt x="94" y="907"/>
                    </a:lnTo>
                    <a:lnTo>
                      <a:pt x="91" y="892"/>
                    </a:lnTo>
                    <a:lnTo>
                      <a:pt x="66" y="875"/>
                    </a:lnTo>
                    <a:lnTo>
                      <a:pt x="58" y="860"/>
                    </a:lnTo>
                    <a:lnTo>
                      <a:pt x="8" y="836"/>
                    </a:lnTo>
                    <a:lnTo>
                      <a:pt x="8" y="829"/>
                    </a:lnTo>
                    <a:lnTo>
                      <a:pt x="32" y="817"/>
                    </a:lnTo>
                    <a:lnTo>
                      <a:pt x="45" y="824"/>
                    </a:lnTo>
                    <a:lnTo>
                      <a:pt x="62" y="813"/>
                    </a:lnTo>
                    <a:lnTo>
                      <a:pt x="58" y="766"/>
                    </a:lnTo>
                    <a:lnTo>
                      <a:pt x="62" y="731"/>
                    </a:lnTo>
                    <a:lnTo>
                      <a:pt x="28" y="699"/>
                    </a:lnTo>
                    <a:lnTo>
                      <a:pt x="8" y="704"/>
                    </a:lnTo>
                    <a:lnTo>
                      <a:pt x="0" y="684"/>
                    </a:lnTo>
                    <a:lnTo>
                      <a:pt x="11" y="660"/>
                    </a:lnTo>
                    <a:lnTo>
                      <a:pt x="3" y="641"/>
                    </a:lnTo>
                    <a:lnTo>
                      <a:pt x="32" y="614"/>
                    </a:lnTo>
                    <a:lnTo>
                      <a:pt x="32" y="598"/>
                    </a:lnTo>
                    <a:lnTo>
                      <a:pt x="66" y="582"/>
                    </a:lnTo>
                    <a:lnTo>
                      <a:pt x="94" y="579"/>
                    </a:lnTo>
                    <a:lnTo>
                      <a:pt x="121" y="567"/>
                    </a:lnTo>
                    <a:lnTo>
                      <a:pt x="141" y="575"/>
                    </a:lnTo>
                    <a:lnTo>
                      <a:pt x="157" y="567"/>
                    </a:lnTo>
                    <a:lnTo>
                      <a:pt x="167" y="570"/>
                    </a:lnTo>
                    <a:lnTo>
                      <a:pt x="167" y="590"/>
                    </a:lnTo>
                    <a:lnTo>
                      <a:pt x="184" y="598"/>
                    </a:lnTo>
                    <a:lnTo>
                      <a:pt x="217" y="594"/>
                    </a:lnTo>
                    <a:lnTo>
                      <a:pt x="255" y="555"/>
                    </a:lnTo>
                    <a:lnTo>
                      <a:pt x="335" y="570"/>
                    </a:lnTo>
                    <a:lnTo>
                      <a:pt x="371" y="543"/>
                    </a:lnTo>
                    <a:lnTo>
                      <a:pt x="489" y="520"/>
                    </a:lnTo>
                    <a:lnTo>
                      <a:pt x="497" y="504"/>
                    </a:lnTo>
                    <a:lnTo>
                      <a:pt x="505" y="465"/>
                    </a:lnTo>
                    <a:lnTo>
                      <a:pt x="540" y="438"/>
                    </a:lnTo>
                    <a:lnTo>
                      <a:pt x="548" y="438"/>
                    </a:lnTo>
                    <a:lnTo>
                      <a:pt x="552" y="325"/>
                    </a:lnTo>
                    <a:lnTo>
                      <a:pt x="556" y="301"/>
                    </a:lnTo>
                    <a:lnTo>
                      <a:pt x="527" y="289"/>
                    </a:lnTo>
                    <a:lnTo>
                      <a:pt x="524" y="281"/>
                    </a:lnTo>
                    <a:lnTo>
                      <a:pt x="556" y="274"/>
                    </a:lnTo>
                    <a:lnTo>
                      <a:pt x="644" y="266"/>
                    </a:lnTo>
                    <a:lnTo>
                      <a:pt x="657" y="281"/>
                    </a:lnTo>
                    <a:lnTo>
                      <a:pt x="686" y="289"/>
                    </a:lnTo>
                    <a:lnTo>
                      <a:pt x="694" y="289"/>
                    </a:lnTo>
                    <a:lnTo>
                      <a:pt x="707" y="277"/>
                    </a:lnTo>
                    <a:lnTo>
                      <a:pt x="691" y="262"/>
                    </a:lnTo>
                    <a:lnTo>
                      <a:pt x="757" y="140"/>
                    </a:lnTo>
                    <a:lnTo>
                      <a:pt x="765" y="133"/>
                    </a:lnTo>
                    <a:lnTo>
                      <a:pt x="825" y="160"/>
                    </a:lnTo>
                    <a:lnTo>
                      <a:pt x="850" y="160"/>
                    </a:lnTo>
                    <a:lnTo>
                      <a:pt x="862" y="176"/>
                    </a:lnTo>
                    <a:lnTo>
                      <a:pt x="922" y="156"/>
                    </a:lnTo>
                    <a:lnTo>
                      <a:pt x="933" y="71"/>
                    </a:lnTo>
                    <a:lnTo>
                      <a:pt x="958" y="54"/>
                    </a:lnTo>
                    <a:lnTo>
                      <a:pt x="988" y="54"/>
                    </a:lnTo>
                    <a:lnTo>
                      <a:pt x="1005" y="31"/>
                    </a:lnTo>
                    <a:lnTo>
                      <a:pt x="1013" y="8"/>
                    </a:lnTo>
                    <a:lnTo>
                      <a:pt x="1029" y="0"/>
                    </a:lnTo>
                    <a:lnTo>
                      <a:pt x="1084" y="8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未知"/>
              <p:cNvSpPr/>
              <p:nvPr/>
            </p:nvSpPr>
            <p:spPr bwMode="auto">
              <a:xfrm>
                <a:off x="4219427" y="3588809"/>
                <a:ext cx="566508" cy="969629"/>
              </a:xfrm>
              <a:custGeom>
                <a:avLst/>
                <a:gdLst>
                  <a:gd name="T0" fmla="*/ 483682 w 386"/>
                  <a:gd name="T1" fmla="*/ 599556 h 649"/>
                  <a:gd name="T2" fmla="*/ 471476 w 386"/>
                  <a:gd name="T3" fmla="*/ 340163 h 649"/>
                  <a:gd name="T4" fmla="*/ 509621 w 386"/>
                  <a:gd name="T5" fmla="*/ 254734 h 649"/>
                  <a:gd name="T6" fmla="*/ 509621 w 386"/>
                  <a:gd name="T7" fmla="*/ 133580 h 649"/>
                  <a:gd name="T8" fmla="*/ 534034 w 386"/>
                  <a:gd name="T9" fmla="*/ 54364 h 649"/>
                  <a:gd name="T10" fmla="*/ 515724 w 386"/>
                  <a:gd name="T11" fmla="*/ 0 h 649"/>
                  <a:gd name="T12" fmla="*/ 425701 w 386"/>
                  <a:gd name="T13" fmla="*/ 31065 h 649"/>
                  <a:gd name="T14" fmla="*/ 395185 w 386"/>
                  <a:gd name="T15" fmla="*/ 102515 h 649"/>
                  <a:gd name="T16" fmla="*/ 363143 w 386"/>
                  <a:gd name="T17" fmla="*/ 127367 h 649"/>
                  <a:gd name="T18" fmla="*/ 248707 w 386"/>
                  <a:gd name="T19" fmla="*/ 254734 h 649"/>
                  <a:gd name="T20" fmla="*/ 164788 w 386"/>
                  <a:gd name="T21" fmla="*/ 254734 h 649"/>
                  <a:gd name="T22" fmla="*/ 138849 w 386"/>
                  <a:gd name="T23" fmla="*/ 333950 h 649"/>
                  <a:gd name="T24" fmla="*/ 248707 w 386"/>
                  <a:gd name="T25" fmla="*/ 399186 h 649"/>
                  <a:gd name="T26" fmla="*/ 311265 w 386"/>
                  <a:gd name="T27" fmla="*/ 459763 h 649"/>
                  <a:gd name="T28" fmla="*/ 299059 w 386"/>
                  <a:gd name="T29" fmla="*/ 538979 h 649"/>
                  <a:gd name="T30" fmla="*/ 215139 w 386"/>
                  <a:gd name="T31" fmla="*/ 570044 h 649"/>
                  <a:gd name="T32" fmla="*/ 202933 w 386"/>
                  <a:gd name="T33" fmla="*/ 588683 h 649"/>
                  <a:gd name="T34" fmla="*/ 143426 w 386"/>
                  <a:gd name="T35" fmla="*/ 611982 h 649"/>
                  <a:gd name="T36" fmla="*/ 76291 w 386"/>
                  <a:gd name="T37" fmla="*/ 599556 h 649"/>
                  <a:gd name="T38" fmla="*/ 76291 w 386"/>
                  <a:gd name="T39" fmla="*/ 630621 h 649"/>
                  <a:gd name="T40" fmla="*/ 50352 w 386"/>
                  <a:gd name="T41" fmla="*/ 672559 h 649"/>
                  <a:gd name="T42" fmla="*/ 64084 w 386"/>
                  <a:gd name="T43" fmla="*/ 751775 h 649"/>
                  <a:gd name="T44" fmla="*/ 68661 w 386"/>
                  <a:gd name="T45" fmla="*/ 793713 h 649"/>
                  <a:gd name="T46" fmla="*/ 0 w 386"/>
                  <a:gd name="T47" fmla="*/ 807692 h 649"/>
                  <a:gd name="T48" fmla="*/ 4577 w 386"/>
                  <a:gd name="T49" fmla="*/ 880695 h 649"/>
                  <a:gd name="T50" fmla="*/ 35094 w 386"/>
                  <a:gd name="T51" fmla="*/ 910207 h 649"/>
                  <a:gd name="T52" fmla="*/ 131220 w 386"/>
                  <a:gd name="T53" fmla="*/ 899334 h 649"/>
                  <a:gd name="T54" fmla="*/ 152581 w 386"/>
                  <a:gd name="T55" fmla="*/ 928846 h 649"/>
                  <a:gd name="T56" fmla="*/ 260914 w 386"/>
                  <a:gd name="T57" fmla="*/ 964571 h 649"/>
                  <a:gd name="T58" fmla="*/ 382979 w 386"/>
                  <a:gd name="T59" fmla="*/ 983210 h 649"/>
                  <a:gd name="T60" fmla="*/ 447063 w 386"/>
                  <a:gd name="T61" fmla="*/ 994083 h 649"/>
                  <a:gd name="T62" fmla="*/ 431804 w 386"/>
                  <a:gd name="T63" fmla="*/ 941272 h 649"/>
                  <a:gd name="T64" fmla="*/ 483682 w 386"/>
                  <a:gd name="T65" fmla="*/ 885355 h 649"/>
                  <a:gd name="T66" fmla="*/ 471476 w 386"/>
                  <a:gd name="T67" fmla="*/ 862056 h 649"/>
                  <a:gd name="T68" fmla="*/ 419598 w 386"/>
                  <a:gd name="T69" fmla="*/ 824778 h 649"/>
                  <a:gd name="T70" fmla="*/ 521827 w 386"/>
                  <a:gd name="T71" fmla="*/ 812352 h 649"/>
                  <a:gd name="T72" fmla="*/ 555395 w 386"/>
                  <a:gd name="T73" fmla="*/ 824778 h 649"/>
                  <a:gd name="T74" fmla="*/ 587437 w 386"/>
                  <a:gd name="T75" fmla="*/ 770414 h 649"/>
                  <a:gd name="T76" fmla="*/ 503518 w 386"/>
                  <a:gd name="T77" fmla="*/ 636834 h 6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6" h="649">
                    <a:moveTo>
                      <a:pt x="330" y="410"/>
                    </a:moveTo>
                    <a:lnTo>
                      <a:pt x="317" y="386"/>
                    </a:lnTo>
                    <a:lnTo>
                      <a:pt x="334" y="328"/>
                    </a:lnTo>
                    <a:lnTo>
                      <a:pt x="309" y="219"/>
                    </a:lnTo>
                    <a:lnTo>
                      <a:pt x="330" y="188"/>
                    </a:lnTo>
                    <a:lnTo>
                      <a:pt x="334" y="164"/>
                    </a:lnTo>
                    <a:lnTo>
                      <a:pt x="314" y="117"/>
                    </a:lnTo>
                    <a:lnTo>
                      <a:pt x="334" y="86"/>
                    </a:lnTo>
                    <a:lnTo>
                      <a:pt x="338" y="54"/>
                    </a:lnTo>
                    <a:lnTo>
                      <a:pt x="350" y="35"/>
                    </a:lnTo>
                    <a:lnTo>
                      <a:pt x="346" y="8"/>
                    </a:lnTo>
                    <a:lnTo>
                      <a:pt x="338" y="0"/>
                    </a:lnTo>
                    <a:lnTo>
                      <a:pt x="322" y="15"/>
                    </a:lnTo>
                    <a:lnTo>
                      <a:pt x="279" y="20"/>
                    </a:lnTo>
                    <a:lnTo>
                      <a:pt x="259" y="47"/>
                    </a:lnTo>
                    <a:lnTo>
                      <a:pt x="259" y="66"/>
                    </a:lnTo>
                    <a:lnTo>
                      <a:pt x="254" y="78"/>
                    </a:lnTo>
                    <a:lnTo>
                      <a:pt x="238" y="82"/>
                    </a:lnTo>
                    <a:lnTo>
                      <a:pt x="171" y="171"/>
                    </a:lnTo>
                    <a:lnTo>
                      <a:pt x="163" y="164"/>
                    </a:lnTo>
                    <a:lnTo>
                      <a:pt x="146" y="161"/>
                    </a:lnTo>
                    <a:lnTo>
                      <a:pt x="108" y="164"/>
                    </a:lnTo>
                    <a:lnTo>
                      <a:pt x="94" y="180"/>
                    </a:lnTo>
                    <a:lnTo>
                      <a:pt x="91" y="215"/>
                    </a:lnTo>
                    <a:lnTo>
                      <a:pt x="100" y="227"/>
                    </a:lnTo>
                    <a:lnTo>
                      <a:pt x="163" y="257"/>
                    </a:lnTo>
                    <a:lnTo>
                      <a:pt x="196" y="277"/>
                    </a:lnTo>
                    <a:lnTo>
                      <a:pt x="204" y="296"/>
                    </a:lnTo>
                    <a:lnTo>
                      <a:pt x="183" y="320"/>
                    </a:lnTo>
                    <a:lnTo>
                      <a:pt x="196" y="347"/>
                    </a:lnTo>
                    <a:lnTo>
                      <a:pt x="188" y="364"/>
                    </a:lnTo>
                    <a:lnTo>
                      <a:pt x="141" y="367"/>
                    </a:lnTo>
                    <a:lnTo>
                      <a:pt x="133" y="371"/>
                    </a:lnTo>
                    <a:lnTo>
                      <a:pt x="133" y="379"/>
                    </a:lnTo>
                    <a:lnTo>
                      <a:pt x="133" y="391"/>
                    </a:lnTo>
                    <a:lnTo>
                      <a:pt x="94" y="394"/>
                    </a:lnTo>
                    <a:lnTo>
                      <a:pt x="78" y="386"/>
                    </a:lnTo>
                    <a:lnTo>
                      <a:pt x="50" y="386"/>
                    </a:lnTo>
                    <a:lnTo>
                      <a:pt x="45" y="391"/>
                    </a:lnTo>
                    <a:lnTo>
                      <a:pt x="50" y="406"/>
                    </a:lnTo>
                    <a:lnTo>
                      <a:pt x="37" y="418"/>
                    </a:lnTo>
                    <a:lnTo>
                      <a:pt x="33" y="433"/>
                    </a:lnTo>
                    <a:lnTo>
                      <a:pt x="58" y="453"/>
                    </a:lnTo>
                    <a:lnTo>
                      <a:pt x="42" y="484"/>
                    </a:lnTo>
                    <a:lnTo>
                      <a:pt x="50" y="504"/>
                    </a:lnTo>
                    <a:lnTo>
                      <a:pt x="45" y="511"/>
                    </a:lnTo>
                    <a:lnTo>
                      <a:pt x="20" y="511"/>
                    </a:lnTo>
                    <a:lnTo>
                      <a:pt x="0" y="520"/>
                    </a:lnTo>
                    <a:lnTo>
                      <a:pt x="15" y="539"/>
                    </a:lnTo>
                    <a:lnTo>
                      <a:pt x="3" y="567"/>
                    </a:lnTo>
                    <a:lnTo>
                      <a:pt x="20" y="570"/>
                    </a:lnTo>
                    <a:lnTo>
                      <a:pt x="23" y="586"/>
                    </a:lnTo>
                    <a:lnTo>
                      <a:pt x="37" y="589"/>
                    </a:lnTo>
                    <a:lnTo>
                      <a:pt x="86" y="579"/>
                    </a:lnTo>
                    <a:lnTo>
                      <a:pt x="100" y="582"/>
                    </a:lnTo>
                    <a:lnTo>
                      <a:pt x="100" y="598"/>
                    </a:lnTo>
                    <a:lnTo>
                      <a:pt x="125" y="601"/>
                    </a:lnTo>
                    <a:lnTo>
                      <a:pt x="171" y="621"/>
                    </a:lnTo>
                    <a:lnTo>
                      <a:pt x="196" y="613"/>
                    </a:lnTo>
                    <a:lnTo>
                      <a:pt x="251" y="633"/>
                    </a:lnTo>
                    <a:lnTo>
                      <a:pt x="262" y="648"/>
                    </a:lnTo>
                    <a:lnTo>
                      <a:pt x="293" y="640"/>
                    </a:lnTo>
                    <a:lnTo>
                      <a:pt x="287" y="613"/>
                    </a:lnTo>
                    <a:lnTo>
                      <a:pt x="283" y="606"/>
                    </a:lnTo>
                    <a:lnTo>
                      <a:pt x="287" y="582"/>
                    </a:lnTo>
                    <a:lnTo>
                      <a:pt x="317" y="570"/>
                    </a:lnTo>
                    <a:lnTo>
                      <a:pt x="325" y="559"/>
                    </a:lnTo>
                    <a:lnTo>
                      <a:pt x="309" y="555"/>
                    </a:lnTo>
                    <a:lnTo>
                      <a:pt x="293" y="550"/>
                    </a:lnTo>
                    <a:lnTo>
                      <a:pt x="275" y="531"/>
                    </a:lnTo>
                    <a:lnTo>
                      <a:pt x="283" y="523"/>
                    </a:lnTo>
                    <a:lnTo>
                      <a:pt x="342" y="523"/>
                    </a:lnTo>
                    <a:lnTo>
                      <a:pt x="356" y="523"/>
                    </a:lnTo>
                    <a:lnTo>
                      <a:pt x="364" y="531"/>
                    </a:lnTo>
                    <a:lnTo>
                      <a:pt x="385" y="516"/>
                    </a:lnTo>
                    <a:lnTo>
                      <a:pt x="385" y="496"/>
                    </a:lnTo>
                    <a:lnTo>
                      <a:pt x="330" y="418"/>
                    </a:lnTo>
                    <a:lnTo>
                      <a:pt x="330" y="410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未知"/>
              <p:cNvSpPr/>
              <p:nvPr/>
            </p:nvSpPr>
            <p:spPr bwMode="auto">
              <a:xfrm>
                <a:off x="4219427" y="3588809"/>
                <a:ext cx="566508" cy="969629"/>
              </a:xfrm>
              <a:custGeom>
                <a:avLst/>
                <a:gdLst>
                  <a:gd name="T0" fmla="*/ 483682 w 386"/>
                  <a:gd name="T1" fmla="*/ 599556 h 649"/>
                  <a:gd name="T2" fmla="*/ 471476 w 386"/>
                  <a:gd name="T3" fmla="*/ 340163 h 649"/>
                  <a:gd name="T4" fmla="*/ 509621 w 386"/>
                  <a:gd name="T5" fmla="*/ 254734 h 649"/>
                  <a:gd name="T6" fmla="*/ 509621 w 386"/>
                  <a:gd name="T7" fmla="*/ 133580 h 649"/>
                  <a:gd name="T8" fmla="*/ 534034 w 386"/>
                  <a:gd name="T9" fmla="*/ 54364 h 649"/>
                  <a:gd name="T10" fmla="*/ 515724 w 386"/>
                  <a:gd name="T11" fmla="*/ 0 h 649"/>
                  <a:gd name="T12" fmla="*/ 425701 w 386"/>
                  <a:gd name="T13" fmla="*/ 31065 h 649"/>
                  <a:gd name="T14" fmla="*/ 395185 w 386"/>
                  <a:gd name="T15" fmla="*/ 102515 h 649"/>
                  <a:gd name="T16" fmla="*/ 363143 w 386"/>
                  <a:gd name="T17" fmla="*/ 127367 h 649"/>
                  <a:gd name="T18" fmla="*/ 248707 w 386"/>
                  <a:gd name="T19" fmla="*/ 254734 h 649"/>
                  <a:gd name="T20" fmla="*/ 164788 w 386"/>
                  <a:gd name="T21" fmla="*/ 254734 h 649"/>
                  <a:gd name="T22" fmla="*/ 138849 w 386"/>
                  <a:gd name="T23" fmla="*/ 333950 h 649"/>
                  <a:gd name="T24" fmla="*/ 248707 w 386"/>
                  <a:gd name="T25" fmla="*/ 399186 h 649"/>
                  <a:gd name="T26" fmla="*/ 311265 w 386"/>
                  <a:gd name="T27" fmla="*/ 459763 h 649"/>
                  <a:gd name="T28" fmla="*/ 299059 w 386"/>
                  <a:gd name="T29" fmla="*/ 538979 h 649"/>
                  <a:gd name="T30" fmla="*/ 215139 w 386"/>
                  <a:gd name="T31" fmla="*/ 570044 h 649"/>
                  <a:gd name="T32" fmla="*/ 202933 w 386"/>
                  <a:gd name="T33" fmla="*/ 588683 h 649"/>
                  <a:gd name="T34" fmla="*/ 143426 w 386"/>
                  <a:gd name="T35" fmla="*/ 611982 h 649"/>
                  <a:gd name="T36" fmla="*/ 76291 w 386"/>
                  <a:gd name="T37" fmla="*/ 599556 h 649"/>
                  <a:gd name="T38" fmla="*/ 76291 w 386"/>
                  <a:gd name="T39" fmla="*/ 630621 h 649"/>
                  <a:gd name="T40" fmla="*/ 50352 w 386"/>
                  <a:gd name="T41" fmla="*/ 672559 h 649"/>
                  <a:gd name="T42" fmla="*/ 64084 w 386"/>
                  <a:gd name="T43" fmla="*/ 751775 h 649"/>
                  <a:gd name="T44" fmla="*/ 68661 w 386"/>
                  <a:gd name="T45" fmla="*/ 793713 h 649"/>
                  <a:gd name="T46" fmla="*/ 0 w 386"/>
                  <a:gd name="T47" fmla="*/ 807692 h 649"/>
                  <a:gd name="T48" fmla="*/ 4577 w 386"/>
                  <a:gd name="T49" fmla="*/ 880695 h 649"/>
                  <a:gd name="T50" fmla="*/ 35094 w 386"/>
                  <a:gd name="T51" fmla="*/ 910207 h 649"/>
                  <a:gd name="T52" fmla="*/ 131220 w 386"/>
                  <a:gd name="T53" fmla="*/ 899334 h 649"/>
                  <a:gd name="T54" fmla="*/ 152581 w 386"/>
                  <a:gd name="T55" fmla="*/ 928846 h 649"/>
                  <a:gd name="T56" fmla="*/ 260914 w 386"/>
                  <a:gd name="T57" fmla="*/ 964571 h 649"/>
                  <a:gd name="T58" fmla="*/ 382979 w 386"/>
                  <a:gd name="T59" fmla="*/ 983210 h 649"/>
                  <a:gd name="T60" fmla="*/ 447063 w 386"/>
                  <a:gd name="T61" fmla="*/ 994083 h 649"/>
                  <a:gd name="T62" fmla="*/ 431804 w 386"/>
                  <a:gd name="T63" fmla="*/ 941272 h 649"/>
                  <a:gd name="T64" fmla="*/ 483682 w 386"/>
                  <a:gd name="T65" fmla="*/ 885355 h 649"/>
                  <a:gd name="T66" fmla="*/ 471476 w 386"/>
                  <a:gd name="T67" fmla="*/ 862056 h 649"/>
                  <a:gd name="T68" fmla="*/ 419598 w 386"/>
                  <a:gd name="T69" fmla="*/ 824778 h 649"/>
                  <a:gd name="T70" fmla="*/ 521827 w 386"/>
                  <a:gd name="T71" fmla="*/ 812352 h 649"/>
                  <a:gd name="T72" fmla="*/ 555395 w 386"/>
                  <a:gd name="T73" fmla="*/ 824778 h 649"/>
                  <a:gd name="T74" fmla="*/ 587437 w 386"/>
                  <a:gd name="T75" fmla="*/ 770414 h 649"/>
                  <a:gd name="T76" fmla="*/ 503518 w 386"/>
                  <a:gd name="T77" fmla="*/ 636834 h 6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6" h="649">
                    <a:moveTo>
                      <a:pt x="330" y="410"/>
                    </a:moveTo>
                    <a:lnTo>
                      <a:pt x="317" y="386"/>
                    </a:lnTo>
                    <a:lnTo>
                      <a:pt x="334" y="328"/>
                    </a:lnTo>
                    <a:lnTo>
                      <a:pt x="309" y="219"/>
                    </a:lnTo>
                    <a:lnTo>
                      <a:pt x="330" y="188"/>
                    </a:lnTo>
                    <a:lnTo>
                      <a:pt x="334" y="164"/>
                    </a:lnTo>
                    <a:lnTo>
                      <a:pt x="314" y="117"/>
                    </a:lnTo>
                    <a:lnTo>
                      <a:pt x="334" y="86"/>
                    </a:lnTo>
                    <a:lnTo>
                      <a:pt x="338" y="54"/>
                    </a:lnTo>
                    <a:lnTo>
                      <a:pt x="350" y="35"/>
                    </a:lnTo>
                    <a:lnTo>
                      <a:pt x="346" y="8"/>
                    </a:lnTo>
                    <a:lnTo>
                      <a:pt x="338" y="0"/>
                    </a:lnTo>
                    <a:lnTo>
                      <a:pt x="322" y="15"/>
                    </a:lnTo>
                    <a:lnTo>
                      <a:pt x="279" y="20"/>
                    </a:lnTo>
                    <a:lnTo>
                      <a:pt x="259" y="47"/>
                    </a:lnTo>
                    <a:lnTo>
                      <a:pt x="259" y="66"/>
                    </a:lnTo>
                    <a:lnTo>
                      <a:pt x="254" y="78"/>
                    </a:lnTo>
                    <a:lnTo>
                      <a:pt x="238" y="82"/>
                    </a:lnTo>
                    <a:lnTo>
                      <a:pt x="171" y="171"/>
                    </a:lnTo>
                    <a:lnTo>
                      <a:pt x="163" y="164"/>
                    </a:lnTo>
                    <a:lnTo>
                      <a:pt x="146" y="161"/>
                    </a:lnTo>
                    <a:lnTo>
                      <a:pt x="108" y="164"/>
                    </a:lnTo>
                    <a:lnTo>
                      <a:pt x="94" y="180"/>
                    </a:lnTo>
                    <a:lnTo>
                      <a:pt x="91" y="215"/>
                    </a:lnTo>
                    <a:lnTo>
                      <a:pt x="100" y="227"/>
                    </a:lnTo>
                    <a:lnTo>
                      <a:pt x="163" y="257"/>
                    </a:lnTo>
                    <a:lnTo>
                      <a:pt x="196" y="277"/>
                    </a:lnTo>
                    <a:lnTo>
                      <a:pt x="204" y="296"/>
                    </a:lnTo>
                    <a:lnTo>
                      <a:pt x="183" y="320"/>
                    </a:lnTo>
                    <a:lnTo>
                      <a:pt x="196" y="347"/>
                    </a:lnTo>
                    <a:lnTo>
                      <a:pt x="188" y="364"/>
                    </a:lnTo>
                    <a:lnTo>
                      <a:pt x="141" y="367"/>
                    </a:lnTo>
                    <a:lnTo>
                      <a:pt x="133" y="371"/>
                    </a:lnTo>
                    <a:lnTo>
                      <a:pt x="133" y="379"/>
                    </a:lnTo>
                    <a:lnTo>
                      <a:pt x="133" y="391"/>
                    </a:lnTo>
                    <a:lnTo>
                      <a:pt x="94" y="394"/>
                    </a:lnTo>
                    <a:lnTo>
                      <a:pt x="78" y="386"/>
                    </a:lnTo>
                    <a:lnTo>
                      <a:pt x="50" y="386"/>
                    </a:lnTo>
                    <a:lnTo>
                      <a:pt x="45" y="391"/>
                    </a:lnTo>
                    <a:lnTo>
                      <a:pt x="50" y="406"/>
                    </a:lnTo>
                    <a:lnTo>
                      <a:pt x="37" y="418"/>
                    </a:lnTo>
                    <a:lnTo>
                      <a:pt x="33" y="433"/>
                    </a:lnTo>
                    <a:lnTo>
                      <a:pt x="58" y="453"/>
                    </a:lnTo>
                    <a:lnTo>
                      <a:pt x="42" y="484"/>
                    </a:lnTo>
                    <a:lnTo>
                      <a:pt x="50" y="504"/>
                    </a:lnTo>
                    <a:lnTo>
                      <a:pt x="45" y="511"/>
                    </a:lnTo>
                    <a:lnTo>
                      <a:pt x="20" y="511"/>
                    </a:lnTo>
                    <a:lnTo>
                      <a:pt x="0" y="520"/>
                    </a:lnTo>
                    <a:lnTo>
                      <a:pt x="15" y="539"/>
                    </a:lnTo>
                    <a:lnTo>
                      <a:pt x="3" y="567"/>
                    </a:lnTo>
                    <a:lnTo>
                      <a:pt x="20" y="570"/>
                    </a:lnTo>
                    <a:lnTo>
                      <a:pt x="23" y="586"/>
                    </a:lnTo>
                    <a:lnTo>
                      <a:pt x="37" y="589"/>
                    </a:lnTo>
                    <a:lnTo>
                      <a:pt x="86" y="579"/>
                    </a:lnTo>
                    <a:lnTo>
                      <a:pt x="100" y="582"/>
                    </a:lnTo>
                    <a:lnTo>
                      <a:pt x="100" y="598"/>
                    </a:lnTo>
                    <a:lnTo>
                      <a:pt x="125" y="601"/>
                    </a:lnTo>
                    <a:lnTo>
                      <a:pt x="171" y="621"/>
                    </a:lnTo>
                    <a:lnTo>
                      <a:pt x="196" y="613"/>
                    </a:lnTo>
                    <a:lnTo>
                      <a:pt x="251" y="633"/>
                    </a:lnTo>
                    <a:lnTo>
                      <a:pt x="262" y="648"/>
                    </a:lnTo>
                    <a:lnTo>
                      <a:pt x="293" y="640"/>
                    </a:lnTo>
                    <a:lnTo>
                      <a:pt x="287" y="613"/>
                    </a:lnTo>
                    <a:lnTo>
                      <a:pt x="283" y="606"/>
                    </a:lnTo>
                    <a:lnTo>
                      <a:pt x="287" y="582"/>
                    </a:lnTo>
                    <a:lnTo>
                      <a:pt x="317" y="570"/>
                    </a:lnTo>
                    <a:lnTo>
                      <a:pt x="325" y="559"/>
                    </a:lnTo>
                    <a:lnTo>
                      <a:pt x="309" y="555"/>
                    </a:lnTo>
                    <a:lnTo>
                      <a:pt x="293" y="550"/>
                    </a:lnTo>
                    <a:lnTo>
                      <a:pt x="275" y="531"/>
                    </a:lnTo>
                    <a:lnTo>
                      <a:pt x="283" y="523"/>
                    </a:lnTo>
                    <a:lnTo>
                      <a:pt x="342" y="523"/>
                    </a:lnTo>
                    <a:lnTo>
                      <a:pt x="356" y="523"/>
                    </a:lnTo>
                    <a:lnTo>
                      <a:pt x="364" y="531"/>
                    </a:lnTo>
                    <a:lnTo>
                      <a:pt x="385" y="516"/>
                    </a:lnTo>
                    <a:lnTo>
                      <a:pt x="385" y="496"/>
                    </a:lnTo>
                    <a:lnTo>
                      <a:pt x="330" y="418"/>
                    </a:lnTo>
                    <a:lnTo>
                      <a:pt x="330" y="410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未知"/>
              <p:cNvSpPr/>
              <p:nvPr/>
            </p:nvSpPr>
            <p:spPr bwMode="auto">
              <a:xfrm>
                <a:off x="4701952" y="3956811"/>
                <a:ext cx="679504" cy="584832"/>
              </a:xfrm>
              <a:custGeom>
                <a:avLst/>
                <a:gdLst>
                  <a:gd name="T0" fmla="*/ 82571 w 462"/>
                  <a:gd name="T1" fmla="*/ 417233 h 392"/>
                  <a:gd name="T2" fmla="*/ 178903 w 462"/>
                  <a:gd name="T3" fmla="*/ 502541 h 392"/>
                  <a:gd name="T4" fmla="*/ 263003 w 462"/>
                  <a:gd name="T5" fmla="*/ 521154 h 392"/>
                  <a:gd name="T6" fmla="*/ 337928 w 462"/>
                  <a:gd name="T7" fmla="*/ 508746 h 392"/>
                  <a:gd name="T8" fmla="*/ 365452 w 462"/>
                  <a:gd name="T9" fmla="*/ 521154 h 392"/>
                  <a:gd name="T10" fmla="*/ 391446 w 462"/>
                  <a:gd name="T11" fmla="*/ 508746 h 392"/>
                  <a:gd name="T12" fmla="*/ 408266 w 462"/>
                  <a:gd name="T13" fmla="*/ 527358 h 392"/>
                  <a:gd name="T14" fmla="*/ 422028 w 462"/>
                  <a:gd name="T15" fmla="*/ 558379 h 392"/>
                  <a:gd name="T16" fmla="*/ 460255 w 462"/>
                  <a:gd name="T17" fmla="*/ 575441 h 392"/>
                  <a:gd name="T18" fmla="*/ 504599 w 462"/>
                  <a:gd name="T19" fmla="*/ 575441 h 392"/>
                  <a:gd name="T20" fmla="*/ 542826 w 462"/>
                  <a:gd name="T21" fmla="*/ 606462 h 392"/>
                  <a:gd name="T22" fmla="*/ 576466 w 462"/>
                  <a:gd name="T23" fmla="*/ 587849 h 392"/>
                  <a:gd name="T24" fmla="*/ 600931 w 462"/>
                  <a:gd name="T25" fmla="*/ 606462 h 392"/>
                  <a:gd name="T26" fmla="*/ 620809 w 462"/>
                  <a:gd name="T27" fmla="*/ 563032 h 392"/>
                  <a:gd name="T28" fmla="*/ 651391 w 462"/>
                  <a:gd name="T29" fmla="*/ 550624 h 392"/>
                  <a:gd name="T30" fmla="*/ 660565 w 462"/>
                  <a:gd name="T31" fmla="*/ 514950 h 392"/>
                  <a:gd name="T32" fmla="*/ 646804 w 462"/>
                  <a:gd name="T33" fmla="*/ 460663 h 392"/>
                  <a:gd name="T34" fmla="*/ 639158 w 462"/>
                  <a:gd name="T35" fmla="*/ 454459 h 392"/>
                  <a:gd name="T36" fmla="*/ 614693 w 462"/>
                  <a:gd name="T37" fmla="*/ 485480 h 392"/>
                  <a:gd name="T38" fmla="*/ 564233 w 462"/>
                  <a:gd name="T39" fmla="*/ 448254 h 392"/>
                  <a:gd name="T40" fmla="*/ 530593 w 462"/>
                  <a:gd name="T41" fmla="*/ 406376 h 392"/>
                  <a:gd name="T42" fmla="*/ 564233 w 462"/>
                  <a:gd name="T43" fmla="*/ 380008 h 392"/>
                  <a:gd name="T44" fmla="*/ 576466 w 462"/>
                  <a:gd name="T45" fmla="*/ 338130 h 392"/>
                  <a:gd name="T46" fmla="*/ 596344 w 462"/>
                  <a:gd name="T47" fmla="*/ 327272 h 392"/>
                  <a:gd name="T48" fmla="*/ 596344 w 462"/>
                  <a:gd name="T49" fmla="*/ 272985 h 392"/>
                  <a:gd name="T50" fmla="*/ 608576 w 462"/>
                  <a:gd name="T51" fmla="*/ 259026 h 392"/>
                  <a:gd name="T52" fmla="*/ 633042 w 462"/>
                  <a:gd name="T53" fmla="*/ 277639 h 392"/>
                  <a:gd name="T54" fmla="*/ 651391 w 462"/>
                  <a:gd name="T55" fmla="*/ 304007 h 392"/>
                  <a:gd name="T56" fmla="*/ 691147 w 462"/>
                  <a:gd name="T57" fmla="*/ 277639 h 392"/>
                  <a:gd name="T58" fmla="*/ 704909 w 462"/>
                  <a:gd name="T59" fmla="*/ 266781 h 392"/>
                  <a:gd name="T60" fmla="*/ 697263 w 462"/>
                  <a:gd name="T61" fmla="*/ 235760 h 392"/>
                  <a:gd name="T62" fmla="*/ 651391 w 462"/>
                  <a:gd name="T63" fmla="*/ 212494 h 392"/>
                  <a:gd name="T64" fmla="*/ 646804 w 462"/>
                  <a:gd name="T65" fmla="*/ 187677 h 392"/>
                  <a:gd name="T66" fmla="*/ 568820 w 462"/>
                  <a:gd name="T67" fmla="*/ 193882 h 392"/>
                  <a:gd name="T68" fmla="*/ 518360 w 462"/>
                  <a:gd name="T69" fmla="*/ 156656 h 392"/>
                  <a:gd name="T70" fmla="*/ 500011 w 462"/>
                  <a:gd name="T71" fmla="*/ 152003 h 392"/>
                  <a:gd name="T72" fmla="*/ 500011 w 462"/>
                  <a:gd name="T73" fmla="*/ 120982 h 392"/>
                  <a:gd name="T74" fmla="*/ 608576 w 462"/>
                  <a:gd name="T75" fmla="*/ 12408 h 392"/>
                  <a:gd name="T76" fmla="*/ 564233 w 462"/>
                  <a:gd name="T77" fmla="*/ 17062 h 392"/>
                  <a:gd name="T78" fmla="*/ 542826 w 462"/>
                  <a:gd name="T79" fmla="*/ 35674 h 392"/>
                  <a:gd name="T80" fmla="*/ 530593 w 462"/>
                  <a:gd name="T81" fmla="*/ 23266 h 392"/>
                  <a:gd name="T82" fmla="*/ 530593 w 462"/>
                  <a:gd name="T83" fmla="*/ 4653 h 392"/>
                  <a:gd name="T84" fmla="*/ 512244 w 462"/>
                  <a:gd name="T85" fmla="*/ 0 h 392"/>
                  <a:gd name="T86" fmla="*/ 467900 w 462"/>
                  <a:gd name="T87" fmla="*/ 17062 h 392"/>
                  <a:gd name="T88" fmla="*/ 337928 w 462"/>
                  <a:gd name="T89" fmla="*/ 0 h 392"/>
                  <a:gd name="T90" fmla="*/ 331812 w 462"/>
                  <a:gd name="T91" fmla="*/ 96165 h 392"/>
                  <a:gd name="T92" fmla="*/ 275236 w 462"/>
                  <a:gd name="T93" fmla="*/ 138044 h 392"/>
                  <a:gd name="T94" fmla="*/ 198781 w 462"/>
                  <a:gd name="T95" fmla="*/ 156656 h 392"/>
                  <a:gd name="T96" fmla="*/ 82571 w 462"/>
                  <a:gd name="T97" fmla="*/ 229556 h 392"/>
                  <a:gd name="T98" fmla="*/ 0 w 462"/>
                  <a:gd name="T99" fmla="*/ 254373 h 392"/>
                  <a:gd name="T100" fmla="*/ 0 w 462"/>
                  <a:gd name="T101" fmla="*/ 266781 h 392"/>
                  <a:gd name="T102" fmla="*/ 82571 w 462"/>
                  <a:gd name="T103" fmla="*/ 387763 h 392"/>
                  <a:gd name="T104" fmla="*/ 82571 w 462"/>
                  <a:gd name="T105" fmla="*/ 417233 h 3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62" h="392">
                    <a:moveTo>
                      <a:pt x="54" y="269"/>
                    </a:moveTo>
                    <a:lnTo>
                      <a:pt x="117" y="324"/>
                    </a:lnTo>
                    <a:lnTo>
                      <a:pt x="172" y="336"/>
                    </a:lnTo>
                    <a:lnTo>
                      <a:pt x="221" y="328"/>
                    </a:lnTo>
                    <a:lnTo>
                      <a:pt x="239" y="336"/>
                    </a:lnTo>
                    <a:lnTo>
                      <a:pt x="256" y="328"/>
                    </a:lnTo>
                    <a:lnTo>
                      <a:pt x="267" y="340"/>
                    </a:lnTo>
                    <a:lnTo>
                      <a:pt x="276" y="360"/>
                    </a:lnTo>
                    <a:lnTo>
                      <a:pt x="301" y="371"/>
                    </a:lnTo>
                    <a:lnTo>
                      <a:pt x="330" y="371"/>
                    </a:lnTo>
                    <a:lnTo>
                      <a:pt x="355" y="391"/>
                    </a:lnTo>
                    <a:lnTo>
                      <a:pt x="377" y="379"/>
                    </a:lnTo>
                    <a:lnTo>
                      <a:pt x="393" y="391"/>
                    </a:lnTo>
                    <a:lnTo>
                      <a:pt x="406" y="363"/>
                    </a:lnTo>
                    <a:lnTo>
                      <a:pt x="426" y="355"/>
                    </a:lnTo>
                    <a:lnTo>
                      <a:pt x="432" y="332"/>
                    </a:lnTo>
                    <a:lnTo>
                      <a:pt x="423" y="297"/>
                    </a:lnTo>
                    <a:lnTo>
                      <a:pt x="418" y="293"/>
                    </a:lnTo>
                    <a:lnTo>
                      <a:pt x="402" y="313"/>
                    </a:lnTo>
                    <a:lnTo>
                      <a:pt x="369" y="289"/>
                    </a:lnTo>
                    <a:lnTo>
                      <a:pt x="347" y="262"/>
                    </a:lnTo>
                    <a:lnTo>
                      <a:pt x="369" y="245"/>
                    </a:lnTo>
                    <a:lnTo>
                      <a:pt x="377" y="218"/>
                    </a:lnTo>
                    <a:lnTo>
                      <a:pt x="390" y="211"/>
                    </a:lnTo>
                    <a:lnTo>
                      <a:pt x="390" y="176"/>
                    </a:lnTo>
                    <a:lnTo>
                      <a:pt x="398" y="167"/>
                    </a:lnTo>
                    <a:lnTo>
                      <a:pt x="414" y="179"/>
                    </a:lnTo>
                    <a:lnTo>
                      <a:pt x="426" y="196"/>
                    </a:lnTo>
                    <a:lnTo>
                      <a:pt x="452" y="179"/>
                    </a:lnTo>
                    <a:lnTo>
                      <a:pt x="461" y="172"/>
                    </a:lnTo>
                    <a:lnTo>
                      <a:pt x="456" y="152"/>
                    </a:lnTo>
                    <a:lnTo>
                      <a:pt x="426" y="137"/>
                    </a:lnTo>
                    <a:lnTo>
                      <a:pt x="423" y="121"/>
                    </a:lnTo>
                    <a:lnTo>
                      <a:pt x="372" y="125"/>
                    </a:lnTo>
                    <a:lnTo>
                      <a:pt x="339" y="101"/>
                    </a:lnTo>
                    <a:lnTo>
                      <a:pt x="327" y="98"/>
                    </a:lnTo>
                    <a:lnTo>
                      <a:pt x="327" y="78"/>
                    </a:lnTo>
                    <a:lnTo>
                      <a:pt x="398" y="8"/>
                    </a:lnTo>
                    <a:lnTo>
                      <a:pt x="369" y="11"/>
                    </a:lnTo>
                    <a:lnTo>
                      <a:pt x="355" y="23"/>
                    </a:lnTo>
                    <a:lnTo>
                      <a:pt x="347" y="15"/>
                    </a:lnTo>
                    <a:lnTo>
                      <a:pt x="347" y="3"/>
                    </a:lnTo>
                    <a:lnTo>
                      <a:pt x="335" y="0"/>
                    </a:lnTo>
                    <a:lnTo>
                      <a:pt x="306" y="11"/>
                    </a:lnTo>
                    <a:lnTo>
                      <a:pt x="221" y="0"/>
                    </a:lnTo>
                    <a:lnTo>
                      <a:pt x="217" y="62"/>
                    </a:lnTo>
                    <a:lnTo>
                      <a:pt x="180" y="89"/>
                    </a:lnTo>
                    <a:lnTo>
                      <a:pt x="130" y="101"/>
                    </a:lnTo>
                    <a:lnTo>
                      <a:pt x="54" y="148"/>
                    </a:lnTo>
                    <a:lnTo>
                      <a:pt x="0" y="164"/>
                    </a:lnTo>
                    <a:lnTo>
                      <a:pt x="0" y="172"/>
                    </a:lnTo>
                    <a:lnTo>
                      <a:pt x="54" y="250"/>
                    </a:lnTo>
                    <a:lnTo>
                      <a:pt x="54" y="269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未知"/>
              <p:cNvSpPr/>
              <p:nvPr/>
            </p:nvSpPr>
            <p:spPr bwMode="auto">
              <a:xfrm>
                <a:off x="4701952" y="3956811"/>
                <a:ext cx="679504" cy="584832"/>
              </a:xfrm>
              <a:custGeom>
                <a:avLst/>
                <a:gdLst>
                  <a:gd name="T0" fmla="*/ 82571 w 462"/>
                  <a:gd name="T1" fmla="*/ 417233 h 392"/>
                  <a:gd name="T2" fmla="*/ 178903 w 462"/>
                  <a:gd name="T3" fmla="*/ 502541 h 392"/>
                  <a:gd name="T4" fmla="*/ 263003 w 462"/>
                  <a:gd name="T5" fmla="*/ 521154 h 392"/>
                  <a:gd name="T6" fmla="*/ 337928 w 462"/>
                  <a:gd name="T7" fmla="*/ 508746 h 392"/>
                  <a:gd name="T8" fmla="*/ 365452 w 462"/>
                  <a:gd name="T9" fmla="*/ 521154 h 392"/>
                  <a:gd name="T10" fmla="*/ 391446 w 462"/>
                  <a:gd name="T11" fmla="*/ 508746 h 392"/>
                  <a:gd name="T12" fmla="*/ 408266 w 462"/>
                  <a:gd name="T13" fmla="*/ 527358 h 392"/>
                  <a:gd name="T14" fmla="*/ 422028 w 462"/>
                  <a:gd name="T15" fmla="*/ 558379 h 392"/>
                  <a:gd name="T16" fmla="*/ 460255 w 462"/>
                  <a:gd name="T17" fmla="*/ 575441 h 392"/>
                  <a:gd name="T18" fmla="*/ 504599 w 462"/>
                  <a:gd name="T19" fmla="*/ 575441 h 392"/>
                  <a:gd name="T20" fmla="*/ 542826 w 462"/>
                  <a:gd name="T21" fmla="*/ 606462 h 392"/>
                  <a:gd name="T22" fmla="*/ 576466 w 462"/>
                  <a:gd name="T23" fmla="*/ 587849 h 392"/>
                  <a:gd name="T24" fmla="*/ 600931 w 462"/>
                  <a:gd name="T25" fmla="*/ 606462 h 392"/>
                  <a:gd name="T26" fmla="*/ 620809 w 462"/>
                  <a:gd name="T27" fmla="*/ 563032 h 392"/>
                  <a:gd name="T28" fmla="*/ 651391 w 462"/>
                  <a:gd name="T29" fmla="*/ 550624 h 392"/>
                  <a:gd name="T30" fmla="*/ 660565 w 462"/>
                  <a:gd name="T31" fmla="*/ 514950 h 392"/>
                  <a:gd name="T32" fmla="*/ 646804 w 462"/>
                  <a:gd name="T33" fmla="*/ 460663 h 392"/>
                  <a:gd name="T34" fmla="*/ 639158 w 462"/>
                  <a:gd name="T35" fmla="*/ 454459 h 392"/>
                  <a:gd name="T36" fmla="*/ 614693 w 462"/>
                  <a:gd name="T37" fmla="*/ 485480 h 392"/>
                  <a:gd name="T38" fmla="*/ 564233 w 462"/>
                  <a:gd name="T39" fmla="*/ 448254 h 392"/>
                  <a:gd name="T40" fmla="*/ 530593 w 462"/>
                  <a:gd name="T41" fmla="*/ 406376 h 392"/>
                  <a:gd name="T42" fmla="*/ 564233 w 462"/>
                  <a:gd name="T43" fmla="*/ 380008 h 392"/>
                  <a:gd name="T44" fmla="*/ 576466 w 462"/>
                  <a:gd name="T45" fmla="*/ 338130 h 392"/>
                  <a:gd name="T46" fmla="*/ 596344 w 462"/>
                  <a:gd name="T47" fmla="*/ 327272 h 392"/>
                  <a:gd name="T48" fmla="*/ 596344 w 462"/>
                  <a:gd name="T49" fmla="*/ 272985 h 392"/>
                  <a:gd name="T50" fmla="*/ 608576 w 462"/>
                  <a:gd name="T51" fmla="*/ 259026 h 392"/>
                  <a:gd name="T52" fmla="*/ 633042 w 462"/>
                  <a:gd name="T53" fmla="*/ 277639 h 392"/>
                  <a:gd name="T54" fmla="*/ 651391 w 462"/>
                  <a:gd name="T55" fmla="*/ 304007 h 392"/>
                  <a:gd name="T56" fmla="*/ 691147 w 462"/>
                  <a:gd name="T57" fmla="*/ 277639 h 392"/>
                  <a:gd name="T58" fmla="*/ 704909 w 462"/>
                  <a:gd name="T59" fmla="*/ 266781 h 392"/>
                  <a:gd name="T60" fmla="*/ 697263 w 462"/>
                  <a:gd name="T61" fmla="*/ 235760 h 392"/>
                  <a:gd name="T62" fmla="*/ 651391 w 462"/>
                  <a:gd name="T63" fmla="*/ 212494 h 392"/>
                  <a:gd name="T64" fmla="*/ 646804 w 462"/>
                  <a:gd name="T65" fmla="*/ 187677 h 392"/>
                  <a:gd name="T66" fmla="*/ 568820 w 462"/>
                  <a:gd name="T67" fmla="*/ 193882 h 392"/>
                  <a:gd name="T68" fmla="*/ 518360 w 462"/>
                  <a:gd name="T69" fmla="*/ 156656 h 392"/>
                  <a:gd name="T70" fmla="*/ 500011 w 462"/>
                  <a:gd name="T71" fmla="*/ 152003 h 392"/>
                  <a:gd name="T72" fmla="*/ 500011 w 462"/>
                  <a:gd name="T73" fmla="*/ 120982 h 392"/>
                  <a:gd name="T74" fmla="*/ 608576 w 462"/>
                  <a:gd name="T75" fmla="*/ 12408 h 392"/>
                  <a:gd name="T76" fmla="*/ 564233 w 462"/>
                  <a:gd name="T77" fmla="*/ 17062 h 392"/>
                  <a:gd name="T78" fmla="*/ 542826 w 462"/>
                  <a:gd name="T79" fmla="*/ 35674 h 392"/>
                  <a:gd name="T80" fmla="*/ 530593 w 462"/>
                  <a:gd name="T81" fmla="*/ 23266 h 392"/>
                  <a:gd name="T82" fmla="*/ 530593 w 462"/>
                  <a:gd name="T83" fmla="*/ 4653 h 392"/>
                  <a:gd name="T84" fmla="*/ 512244 w 462"/>
                  <a:gd name="T85" fmla="*/ 0 h 392"/>
                  <a:gd name="T86" fmla="*/ 467900 w 462"/>
                  <a:gd name="T87" fmla="*/ 17062 h 392"/>
                  <a:gd name="T88" fmla="*/ 337928 w 462"/>
                  <a:gd name="T89" fmla="*/ 0 h 392"/>
                  <a:gd name="T90" fmla="*/ 331812 w 462"/>
                  <a:gd name="T91" fmla="*/ 96165 h 392"/>
                  <a:gd name="T92" fmla="*/ 275236 w 462"/>
                  <a:gd name="T93" fmla="*/ 138044 h 392"/>
                  <a:gd name="T94" fmla="*/ 198781 w 462"/>
                  <a:gd name="T95" fmla="*/ 156656 h 392"/>
                  <a:gd name="T96" fmla="*/ 82571 w 462"/>
                  <a:gd name="T97" fmla="*/ 229556 h 392"/>
                  <a:gd name="T98" fmla="*/ 0 w 462"/>
                  <a:gd name="T99" fmla="*/ 254373 h 392"/>
                  <a:gd name="T100" fmla="*/ 0 w 462"/>
                  <a:gd name="T101" fmla="*/ 266781 h 392"/>
                  <a:gd name="T102" fmla="*/ 82571 w 462"/>
                  <a:gd name="T103" fmla="*/ 387763 h 392"/>
                  <a:gd name="T104" fmla="*/ 82571 w 462"/>
                  <a:gd name="T105" fmla="*/ 417233 h 3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62" h="392">
                    <a:moveTo>
                      <a:pt x="54" y="269"/>
                    </a:moveTo>
                    <a:lnTo>
                      <a:pt x="117" y="324"/>
                    </a:lnTo>
                    <a:lnTo>
                      <a:pt x="172" y="336"/>
                    </a:lnTo>
                    <a:lnTo>
                      <a:pt x="221" y="328"/>
                    </a:lnTo>
                    <a:lnTo>
                      <a:pt x="239" y="336"/>
                    </a:lnTo>
                    <a:lnTo>
                      <a:pt x="256" y="328"/>
                    </a:lnTo>
                    <a:lnTo>
                      <a:pt x="267" y="340"/>
                    </a:lnTo>
                    <a:lnTo>
                      <a:pt x="276" y="360"/>
                    </a:lnTo>
                    <a:lnTo>
                      <a:pt x="301" y="371"/>
                    </a:lnTo>
                    <a:lnTo>
                      <a:pt x="330" y="371"/>
                    </a:lnTo>
                    <a:lnTo>
                      <a:pt x="355" y="391"/>
                    </a:lnTo>
                    <a:lnTo>
                      <a:pt x="377" y="379"/>
                    </a:lnTo>
                    <a:lnTo>
                      <a:pt x="393" y="391"/>
                    </a:lnTo>
                    <a:lnTo>
                      <a:pt x="406" y="363"/>
                    </a:lnTo>
                    <a:lnTo>
                      <a:pt x="426" y="355"/>
                    </a:lnTo>
                    <a:lnTo>
                      <a:pt x="432" y="332"/>
                    </a:lnTo>
                    <a:lnTo>
                      <a:pt x="423" y="297"/>
                    </a:lnTo>
                    <a:lnTo>
                      <a:pt x="418" y="293"/>
                    </a:lnTo>
                    <a:lnTo>
                      <a:pt x="402" y="313"/>
                    </a:lnTo>
                    <a:lnTo>
                      <a:pt x="369" y="289"/>
                    </a:lnTo>
                    <a:lnTo>
                      <a:pt x="347" y="262"/>
                    </a:lnTo>
                    <a:lnTo>
                      <a:pt x="369" y="245"/>
                    </a:lnTo>
                    <a:lnTo>
                      <a:pt x="377" y="218"/>
                    </a:lnTo>
                    <a:lnTo>
                      <a:pt x="390" y="211"/>
                    </a:lnTo>
                    <a:lnTo>
                      <a:pt x="390" y="176"/>
                    </a:lnTo>
                    <a:lnTo>
                      <a:pt x="398" y="167"/>
                    </a:lnTo>
                    <a:lnTo>
                      <a:pt x="414" y="179"/>
                    </a:lnTo>
                    <a:lnTo>
                      <a:pt x="426" y="196"/>
                    </a:lnTo>
                    <a:lnTo>
                      <a:pt x="452" y="179"/>
                    </a:lnTo>
                    <a:lnTo>
                      <a:pt x="461" y="172"/>
                    </a:lnTo>
                    <a:lnTo>
                      <a:pt x="456" y="152"/>
                    </a:lnTo>
                    <a:lnTo>
                      <a:pt x="426" y="137"/>
                    </a:lnTo>
                    <a:lnTo>
                      <a:pt x="423" y="121"/>
                    </a:lnTo>
                    <a:lnTo>
                      <a:pt x="372" y="125"/>
                    </a:lnTo>
                    <a:lnTo>
                      <a:pt x="339" y="101"/>
                    </a:lnTo>
                    <a:lnTo>
                      <a:pt x="327" y="98"/>
                    </a:lnTo>
                    <a:lnTo>
                      <a:pt x="327" y="78"/>
                    </a:lnTo>
                    <a:lnTo>
                      <a:pt x="398" y="8"/>
                    </a:lnTo>
                    <a:lnTo>
                      <a:pt x="369" y="11"/>
                    </a:lnTo>
                    <a:lnTo>
                      <a:pt x="355" y="23"/>
                    </a:lnTo>
                    <a:lnTo>
                      <a:pt x="347" y="15"/>
                    </a:lnTo>
                    <a:lnTo>
                      <a:pt x="347" y="3"/>
                    </a:lnTo>
                    <a:lnTo>
                      <a:pt x="335" y="0"/>
                    </a:lnTo>
                    <a:lnTo>
                      <a:pt x="306" y="11"/>
                    </a:lnTo>
                    <a:lnTo>
                      <a:pt x="221" y="0"/>
                    </a:lnTo>
                    <a:lnTo>
                      <a:pt x="217" y="62"/>
                    </a:lnTo>
                    <a:lnTo>
                      <a:pt x="180" y="89"/>
                    </a:lnTo>
                    <a:lnTo>
                      <a:pt x="130" y="101"/>
                    </a:lnTo>
                    <a:lnTo>
                      <a:pt x="54" y="148"/>
                    </a:lnTo>
                    <a:lnTo>
                      <a:pt x="0" y="164"/>
                    </a:lnTo>
                    <a:lnTo>
                      <a:pt x="0" y="172"/>
                    </a:lnTo>
                    <a:lnTo>
                      <a:pt x="54" y="250"/>
                    </a:lnTo>
                    <a:lnTo>
                      <a:pt x="54" y="269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未知"/>
              <p:cNvSpPr/>
              <p:nvPr/>
            </p:nvSpPr>
            <p:spPr bwMode="auto">
              <a:xfrm>
                <a:off x="4672939" y="3436112"/>
                <a:ext cx="393960" cy="765014"/>
              </a:xfrm>
              <a:custGeom>
                <a:avLst/>
                <a:gdLst>
                  <a:gd name="T0" fmla="*/ 30565 w 268"/>
                  <a:gd name="T1" fmla="*/ 793796 h 516"/>
                  <a:gd name="T2" fmla="*/ 114620 w 268"/>
                  <a:gd name="T3" fmla="*/ 769134 h 516"/>
                  <a:gd name="T4" fmla="*/ 229240 w 268"/>
                  <a:gd name="T5" fmla="*/ 696691 h 516"/>
                  <a:gd name="T6" fmla="*/ 305653 w 268"/>
                  <a:gd name="T7" fmla="*/ 678194 h 516"/>
                  <a:gd name="T8" fmla="*/ 363727 w 268"/>
                  <a:gd name="T9" fmla="*/ 636578 h 516"/>
                  <a:gd name="T10" fmla="*/ 371368 w 268"/>
                  <a:gd name="T11" fmla="*/ 541014 h 516"/>
                  <a:gd name="T12" fmla="*/ 342331 w 268"/>
                  <a:gd name="T13" fmla="*/ 511728 h 516"/>
                  <a:gd name="T14" fmla="*/ 349973 w 268"/>
                  <a:gd name="T15" fmla="*/ 480901 h 516"/>
                  <a:gd name="T16" fmla="*/ 371368 w 268"/>
                  <a:gd name="T17" fmla="*/ 451616 h 516"/>
                  <a:gd name="T18" fmla="*/ 375953 w 268"/>
                  <a:gd name="T19" fmla="*/ 414623 h 516"/>
                  <a:gd name="T20" fmla="*/ 395821 w 268"/>
                  <a:gd name="T21" fmla="*/ 383796 h 516"/>
                  <a:gd name="T22" fmla="*/ 363727 w 268"/>
                  <a:gd name="T23" fmla="*/ 323684 h 516"/>
                  <a:gd name="T24" fmla="*/ 325520 w 268"/>
                  <a:gd name="T25" fmla="*/ 282067 h 516"/>
                  <a:gd name="T26" fmla="*/ 342331 w 268"/>
                  <a:gd name="T27" fmla="*/ 203458 h 516"/>
                  <a:gd name="T28" fmla="*/ 401934 w 268"/>
                  <a:gd name="T29" fmla="*/ 174173 h 516"/>
                  <a:gd name="T30" fmla="*/ 408047 w 268"/>
                  <a:gd name="T31" fmla="*/ 124849 h 516"/>
                  <a:gd name="T32" fmla="*/ 389708 w 268"/>
                  <a:gd name="T33" fmla="*/ 83233 h 516"/>
                  <a:gd name="T34" fmla="*/ 389708 w 268"/>
                  <a:gd name="T35" fmla="*/ 30827 h 516"/>
                  <a:gd name="T36" fmla="*/ 349973 w 268"/>
                  <a:gd name="T37" fmla="*/ 0 h 516"/>
                  <a:gd name="T38" fmla="*/ 275088 w 268"/>
                  <a:gd name="T39" fmla="*/ 35451 h 516"/>
                  <a:gd name="T40" fmla="*/ 262862 w 268"/>
                  <a:gd name="T41" fmla="*/ 23120 h 516"/>
                  <a:gd name="T42" fmla="*/ 215485 w 268"/>
                  <a:gd name="T43" fmla="*/ 53947 h 516"/>
                  <a:gd name="T44" fmla="*/ 183392 w 268"/>
                  <a:gd name="T45" fmla="*/ 53947 h 516"/>
                  <a:gd name="T46" fmla="*/ 114620 w 268"/>
                  <a:gd name="T47" fmla="*/ 143346 h 516"/>
                  <a:gd name="T48" fmla="*/ 94752 w 268"/>
                  <a:gd name="T49" fmla="*/ 143346 h 516"/>
                  <a:gd name="T50" fmla="*/ 56546 w 268"/>
                  <a:gd name="T51" fmla="*/ 174173 h 516"/>
                  <a:gd name="T52" fmla="*/ 64187 w 268"/>
                  <a:gd name="T53" fmla="*/ 215789 h 516"/>
                  <a:gd name="T54" fmla="*/ 42791 w 268"/>
                  <a:gd name="T55" fmla="*/ 245075 h 516"/>
                  <a:gd name="T56" fmla="*/ 38207 w 268"/>
                  <a:gd name="T57" fmla="*/ 294398 h 516"/>
                  <a:gd name="T58" fmla="*/ 6113 w 268"/>
                  <a:gd name="T59" fmla="*/ 342180 h 516"/>
                  <a:gd name="T60" fmla="*/ 38207 w 268"/>
                  <a:gd name="T61" fmla="*/ 414623 h 516"/>
                  <a:gd name="T62" fmla="*/ 30565 w 268"/>
                  <a:gd name="T63" fmla="*/ 451616 h 516"/>
                  <a:gd name="T64" fmla="*/ 0 w 268"/>
                  <a:gd name="T65" fmla="*/ 499398 h 516"/>
                  <a:gd name="T66" fmla="*/ 38207 w 268"/>
                  <a:gd name="T67" fmla="*/ 667405 h 516"/>
                  <a:gd name="T68" fmla="*/ 10698 w 268"/>
                  <a:gd name="T69" fmla="*/ 756803 h 516"/>
                  <a:gd name="T70" fmla="*/ 30565 w 268"/>
                  <a:gd name="T71" fmla="*/ 793796 h 5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68" h="516">
                    <a:moveTo>
                      <a:pt x="20" y="515"/>
                    </a:moveTo>
                    <a:lnTo>
                      <a:pt x="75" y="499"/>
                    </a:lnTo>
                    <a:lnTo>
                      <a:pt x="150" y="452"/>
                    </a:lnTo>
                    <a:lnTo>
                      <a:pt x="200" y="440"/>
                    </a:lnTo>
                    <a:lnTo>
                      <a:pt x="238" y="413"/>
                    </a:lnTo>
                    <a:lnTo>
                      <a:pt x="243" y="351"/>
                    </a:lnTo>
                    <a:lnTo>
                      <a:pt x="224" y="332"/>
                    </a:lnTo>
                    <a:lnTo>
                      <a:pt x="229" y="312"/>
                    </a:lnTo>
                    <a:lnTo>
                      <a:pt x="243" y="293"/>
                    </a:lnTo>
                    <a:lnTo>
                      <a:pt x="246" y="269"/>
                    </a:lnTo>
                    <a:lnTo>
                      <a:pt x="259" y="249"/>
                    </a:lnTo>
                    <a:lnTo>
                      <a:pt x="238" y="210"/>
                    </a:lnTo>
                    <a:lnTo>
                      <a:pt x="213" y="183"/>
                    </a:lnTo>
                    <a:lnTo>
                      <a:pt x="224" y="132"/>
                    </a:lnTo>
                    <a:lnTo>
                      <a:pt x="263" y="113"/>
                    </a:lnTo>
                    <a:lnTo>
                      <a:pt x="267" y="81"/>
                    </a:lnTo>
                    <a:lnTo>
                      <a:pt x="255" y="54"/>
                    </a:lnTo>
                    <a:lnTo>
                      <a:pt x="255" y="20"/>
                    </a:lnTo>
                    <a:lnTo>
                      <a:pt x="229" y="0"/>
                    </a:lnTo>
                    <a:lnTo>
                      <a:pt x="180" y="23"/>
                    </a:lnTo>
                    <a:lnTo>
                      <a:pt x="172" y="15"/>
                    </a:lnTo>
                    <a:lnTo>
                      <a:pt x="141" y="35"/>
                    </a:lnTo>
                    <a:lnTo>
                      <a:pt x="120" y="35"/>
                    </a:lnTo>
                    <a:lnTo>
                      <a:pt x="75" y="93"/>
                    </a:lnTo>
                    <a:lnTo>
                      <a:pt x="62" y="93"/>
                    </a:lnTo>
                    <a:lnTo>
                      <a:pt x="37" y="113"/>
                    </a:lnTo>
                    <a:lnTo>
                      <a:pt x="42" y="140"/>
                    </a:lnTo>
                    <a:lnTo>
                      <a:pt x="28" y="159"/>
                    </a:lnTo>
                    <a:lnTo>
                      <a:pt x="25" y="191"/>
                    </a:lnTo>
                    <a:lnTo>
                      <a:pt x="4" y="222"/>
                    </a:lnTo>
                    <a:lnTo>
                      <a:pt x="25" y="269"/>
                    </a:lnTo>
                    <a:lnTo>
                      <a:pt x="20" y="293"/>
                    </a:lnTo>
                    <a:lnTo>
                      <a:pt x="0" y="324"/>
                    </a:lnTo>
                    <a:lnTo>
                      <a:pt x="25" y="433"/>
                    </a:lnTo>
                    <a:lnTo>
                      <a:pt x="7" y="491"/>
                    </a:lnTo>
                    <a:lnTo>
                      <a:pt x="20" y="515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未知"/>
              <p:cNvSpPr/>
              <p:nvPr/>
            </p:nvSpPr>
            <p:spPr bwMode="auto">
              <a:xfrm>
                <a:off x="5186003" y="3665158"/>
                <a:ext cx="729894" cy="479471"/>
              </a:xfrm>
              <a:custGeom>
                <a:avLst/>
                <a:gdLst>
                  <a:gd name="T0" fmla="*/ 164564 w 498"/>
                  <a:gd name="T1" fmla="*/ 484499 h 321"/>
                  <a:gd name="T2" fmla="*/ 172183 w 498"/>
                  <a:gd name="T3" fmla="*/ 454994 h 321"/>
                  <a:gd name="T4" fmla="*/ 196563 w 498"/>
                  <a:gd name="T5" fmla="*/ 441018 h 321"/>
                  <a:gd name="T6" fmla="*/ 246847 w 498"/>
                  <a:gd name="T7" fmla="*/ 484499 h 321"/>
                  <a:gd name="T8" fmla="*/ 265132 w 498"/>
                  <a:gd name="T9" fmla="*/ 484499 h 321"/>
                  <a:gd name="T10" fmla="*/ 310844 w 498"/>
                  <a:gd name="T11" fmla="*/ 478288 h 321"/>
                  <a:gd name="T12" fmla="*/ 336748 w 498"/>
                  <a:gd name="T13" fmla="*/ 459653 h 321"/>
                  <a:gd name="T14" fmla="*/ 373318 w 498"/>
                  <a:gd name="T15" fmla="*/ 490711 h 321"/>
                  <a:gd name="T16" fmla="*/ 387031 w 498"/>
                  <a:gd name="T17" fmla="*/ 459653 h 321"/>
                  <a:gd name="T18" fmla="*/ 394650 w 498"/>
                  <a:gd name="T19" fmla="*/ 448783 h 321"/>
                  <a:gd name="T20" fmla="*/ 425125 w 498"/>
                  <a:gd name="T21" fmla="*/ 430148 h 321"/>
                  <a:gd name="T22" fmla="*/ 432744 w 498"/>
                  <a:gd name="T23" fmla="*/ 394432 h 321"/>
                  <a:gd name="T24" fmla="*/ 464742 w 498"/>
                  <a:gd name="T25" fmla="*/ 386668 h 321"/>
                  <a:gd name="T26" fmla="*/ 545501 w 498"/>
                  <a:gd name="T27" fmla="*/ 254673 h 321"/>
                  <a:gd name="T28" fmla="*/ 533311 w 498"/>
                  <a:gd name="T29" fmla="*/ 231379 h 321"/>
                  <a:gd name="T30" fmla="*/ 545501 w 498"/>
                  <a:gd name="T31" fmla="*/ 212745 h 321"/>
                  <a:gd name="T32" fmla="*/ 565309 w 498"/>
                  <a:gd name="T33" fmla="*/ 217403 h 321"/>
                  <a:gd name="T34" fmla="*/ 591213 w 498"/>
                  <a:gd name="T35" fmla="*/ 204980 h 321"/>
                  <a:gd name="T36" fmla="*/ 611022 w 498"/>
                  <a:gd name="T37" fmla="*/ 175476 h 321"/>
                  <a:gd name="T38" fmla="*/ 679590 w 498"/>
                  <a:gd name="T39" fmla="*/ 114913 h 321"/>
                  <a:gd name="T40" fmla="*/ 732921 w 498"/>
                  <a:gd name="T41" fmla="*/ 96279 h 321"/>
                  <a:gd name="T42" fmla="*/ 757301 w 498"/>
                  <a:gd name="T43" fmla="*/ 72985 h 321"/>
                  <a:gd name="T44" fmla="*/ 751206 w 498"/>
                  <a:gd name="T45" fmla="*/ 23293 h 321"/>
                  <a:gd name="T46" fmla="*/ 720731 w 498"/>
                  <a:gd name="T47" fmla="*/ 18635 h 321"/>
                  <a:gd name="T48" fmla="*/ 636925 w 498"/>
                  <a:gd name="T49" fmla="*/ 31058 h 321"/>
                  <a:gd name="T50" fmla="*/ 577499 w 498"/>
                  <a:gd name="T51" fmla="*/ 0 h 321"/>
                  <a:gd name="T52" fmla="*/ 540929 w 498"/>
                  <a:gd name="T53" fmla="*/ 4659 h 321"/>
                  <a:gd name="T54" fmla="*/ 457123 w 498"/>
                  <a:gd name="T55" fmla="*/ 114913 h 321"/>
                  <a:gd name="T56" fmla="*/ 432744 w 498"/>
                  <a:gd name="T57" fmla="*/ 125783 h 321"/>
                  <a:gd name="T58" fmla="*/ 373318 w 498"/>
                  <a:gd name="T59" fmla="*/ 102490 h 321"/>
                  <a:gd name="T60" fmla="*/ 373318 w 498"/>
                  <a:gd name="T61" fmla="*/ 79197 h 321"/>
                  <a:gd name="T62" fmla="*/ 361128 w 498"/>
                  <a:gd name="T63" fmla="*/ 31058 h 321"/>
                  <a:gd name="T64" fmla="*/ 330653 w 498"/>
                  <a:gd name="T65" fmla="*/ 12423 h 321"/>
                  <a:gd name="T66" fmla="*/ 278845 w 498"/>
                  <a:gd name="T67" fmla="*/ 23293 h 321"/>
                  <a:gd name="T68" fmla="*/ 252942 w 498"/>
                  <a:gd name="T69" fmla="*/ 4659 h 321"/>
                  <a:gd name="T70" fmla="*/ 202658 w 498"/>
                  <a:gd name="T71" fmla="*/ 60562 h 321"/>
                  <a:gd name="T72" fmla="*/ 156946 w 498"/>
                  <a:gd name="T73" fmla="*/ 72985 h 321"/>
                  <a:gd name="T74" fmla="*/ 88377 w 498"/>
                  <a:gd name="T75" fmla="*/ 133548 h 321"/>
                  <a:gd name="T76" fmla="*/ 18285 w 498"/>
                  <a:gd name="T77" fmla="*/ 260884 h 321"/>
                  <a:gd name="T78" fmla="*/ 35046 w 498"/>
                  <a:gd name="T79" fmla="*/ 291942 h 321"/>
                  <a:gd name="T80" fmla="*/ 30475 w 498"/>
                  <a:gd name="T81" fmla="*/ 309023 h 321"/>
                  <a:gd name="T82" fmla="*/ 30475 w 498"/>
                  <a:gd name="T83" fmla="*/ 326105 h 321"/>
                  <a:gd name="T84" fmla="*/ 42665 w 498"/>
                  <a:gd name="T85" fmla="*/ 338528 h 321"/>
                  <a:gd name="T86" fmla="*/ 63997 w 498"/>
                  <a:gd name="T87" fmla="*/ 319894 h 321"/>
                  <a:gd name="T88" fmla="*/ 106662 w 498"/>
                  <a:gd name="T89" fmla="*/ 315235 h 321"/>
                  <a:gd name="T90" fmla="*/ 0 w 498"/>
                  <a:gd name="T91" fmla="*/ 423937 h 321"/>
                  <a:gd name="T92" fmla="*/ 0 w 498"/>
                  <a:gd name="T93" fmla="*/ 454994 h 321"/>
                  <a:gd name="T94" fmla="*/ 18285 w 498"/>
                  <a:gd name="T95" fmla="*/ 459653 h 321"/>
                  <a:gd name="T96" fmla="*/ 68569 w 498"/>
                  <a:gd name="T97" fmla="*/ 496922 h 321"/>
                  <a:gd name="T98" fmla="*/ 144756 w 498"/>
                  <a:gd name="T99" fmla="*/ 490711 h 321"/>
                  <a:gd name="T100" fmla="*/ 164564 w 498"/>
                  <a:gd name="T101" fmla="*/ 484499 h 32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98" h="321">
                    <a:moveTo>
                      <a:pt x="108" y="312"/>
                    </a:moveTo>
                    <a:lnTo>
                      <a:pt x="113" y="293"/>
                    </a:lnTo>
                    <a:lnTo>
                      <a:pt x="129" y="284"/>
                    </a:lnTo>
                    <a:lnTo>
                      <a:pt x="162" y="312"/>
                    </a:lnTo>
                    <a:lnTo>
                      <a:pt x="174" y="312"/>
                    </a:lnTo>
                    <a:lnTo>
                      <a:pt x="204" y="308"/>
                    </a:lnTo>
                    <a:lnTo>
                      <a:pt x="221" y="296"/>
                    </a:lnTo>
                    <a:lnTo>
                      <a:pt x="245" y="316"/>
                    </a:lnTo>
                    <a:lnTo>
                      <a:pt x="254" y="296"/>
                    </a:lnTo>
                    <a:lnTo>
                      <a:pt x="259" y="289"/>
                    </a:lnTo>
                    <a:lnTo>
                      <a:pt x="279" y="277"/>
                    </a:lnTo>
                    <a:lnTo>
                      <a:pt x="284" y="254"/>
                    </a:lnTo>
                    <a:lnTo>
                      <a:pt x="305" y="249"/>
                    </a:lnTo>
                    <a:lnTo>
                      <a:pt x="358" y="164"/>
                    </a:lnTo>
                    <a:lnTo>
                      <a:pt x="350" y="149"/>
                    </a:lnTo>
                    <a:lnTo>
                      <a:pt x="358" y="137"/>
                    </a:lnTo>
                    <a:lnTo>
                      <a:pt x="371" y="140"/>
                    </a:lnTo>
                    <a:lnTo>
                      <a:pt x="388" y="132"/>
                    </a:lnTo>
                    <a:lnTo>
                      <a:pt x="401" y="113"/>
                    </a:lnTo>
                    <a:lnTo>
                      <a:pt x="446" y="74"/>
                    </a:lnTo>
                    <a:lnTo>
                      <a:pt x="481" y="62"/>
                    </a:lnTo>
                    <a:lnTo>
                      <a:pt x="497" y="47"/>
                    </a:lnTo>
                    <a:lnTo>
                      <a:pt x="493" y="15"/>
                    </a:lnTo>
                    <a:lnTo>
                      <a:pt x="473" y="12"/>
                    </a:lnTo>
                    <a:lnTo>
                      <a:pt x="418" y="20"/>
                    </a:lnTo>
                    <a:lnTo>
                      <a:pt x="379" y="0"/>
                    </a:lnTo>
                    <a:lnTo>
                      <a:pt x="355" y="3"/>
                    </a:lnTo>
                    <a:lnTo>
                      <a:pt x="300" y="74"/>
                    </a:lnTo>
                    <a:lnTo>
                      <a:pt x="284" y="81"/>
                    </a:lnTo>
                    <a:lnTo>
                      <a:pt x="245" y="66"/>
                    </a:lnTo>
                    <a:lnTo>
                      <a:pt x="245" y="51"/>
                    </a:lnTo>
                    <a:lnTo>
                      <a:pt x="237" y="20"/>
                    </a:lnTo>
                    <a:lnTo>
                      <a:pt x="217" y="8"/>
                    </a:lnTo>
                    <a:lnTo>
                      <a:pt x="183" y="15"/>
                    </a:lnTo>
                    <a:lnTo>
                      <a:pt x="166" y="3"/>
                    </a:lnTo>
                    <a:lnTo>
                      <a:pt x="133" y="39"/>
                    </a:lnTo>
                    <a:lnTo>
                      <a:pt x="103" y="47"/>
                    </a:lnTo>
                    <a:lnTo>
                      <a:pt x="58" y="86"/>
                    </a:lnTo>
                    <a:lnTo>
                      <a:pt x="12" y="168"/>
                    </a:lnTo>
                    <a:lnTo>
                      <a:pt x="23" y="188"/>
                    </a:lnTo>
                    <a:lnTo>
                      <a:pt x="20" y="199"/>
                    </a:lnTo>
                    <a:lnTo>
                      <a:pt x="20" y="210"/>
                    </a:lnTo>
                    <a:lnTo>
                      <a:pt x="28" y="218"/>
                    </a:lnTo>
                    <a:lnTo>
                      <a:pt x="42" y="206"/>
                    </a:lnTo>
                    <a:lnTo>
                      <a:pt x="70" y="203"/>
                    </a:lnTo>
                    <a:lnTo>
                      <a:pt x="0" y="273"/>
                    </a:lnTo>
                    <a:lnTo>
                      <a:pt x="0" y="293"/>
                    </a:lnTo>
                    <a:lnTo>
                      <a:pt x="12" y="296"/>
                    </a:lnTo>
                    <a:lnTo>
                      <a:pt x="45" y="320"/>
                    </a:lnTo>
                    <a:lnTo>
                      <a:pt x="95" y="316"/>
                    </a:lnTo>
                    <a:lnTo>
                      <a:pt x="108" y="312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未知"/>
              <p:cNvSpPr/>
              <p:nvPr/>
            </p:nvSpPr>
            <p:spPr bwMode="auto">
              <a:xfrm>
                <a:off x="5186003" y="3665158"/>
                <a:ext cx="729894" cy="479471"/>
              </a:xfrm>
              <a:custGeom>
                <a:avLst/>
                <a:gdLst>
                  <a:gd name="T0" fmla="*/ 164564 w 498"/>
                  <a:gd name="T1" fmla="*/ 484499 h 321"/>
                  <a:gd name="T2" fmla="*/ 172183 w 498"/>
                  <a:gd name="T3" fmla="*/ 454994 h 321"/>
                  <a:gd name="T4" fmla="*/ 196563 w 498"/>
                  <a:gd name="T5" fmla="*/ 441018 h 321"/>
                  <a:gd name="T6" fmla="*/ 246847 w 498"/>
                  <a:gd name="T7" fmla="*/ 484499 h 321"/>
                  <a:gd name="T8" fmla="*/ 265132 w 498"/>
                  <a:gd name="T9" fmla="*/ 484499 h 321"/>
                  <a:gd name="T10" fmla="*/ 310844 w 498"/>
                  <a:gd name="T11" fmla="*/ 478288 h 321"/>
                  <a:gd name="T12" fmla="*/ 336748 w 498"/>
                  <a:gd name="T13" fmla="*/ 459653 h 321"/>
                  <a:gd name="T14" fmla="*/ 373318 w 498"/>
                  <a:gd name="T15" fmla="*/ 490711 h 321"/>
                  <a:gd name="T16" fmla="*/ 387031 w 498"/>
                  <a:gd name="T17" fmla="*/ 459653 h 321"/>
                  <a:gd name="T18" fmla="*/ 394650 w 498"/>
                  <a:gd name="T19" fmla="*/ 448783 h 321"/>
                  <a:gd name="T20" fmla="*/ 425125 w 498"/>
                  <a:gd name="T21" fmla="*/ 430148 h 321"/>
                  <a:gd name="T22" fmla="*/ 432744 w 498"/>
                  <a:gd name="T23" fmla="*/ 394432 h 321"/>
                  <a:gd name="T24" fmla="*/ 464742 w 498"/>
                  <a:gd name="T25" fmla="*/ 386668 h 321"/>
                  <a:gd name="T26" fmla="*/ 545501 w 498"/>
                  <a:gd name="T27" fmla="*/ 254673 h 321"/>
                  <a:gd name="T28" fmla="*/ 533311 w 498"/>
                  <a:gd name="T29" fmla="*/ 231379 h 321"/>
                  <a:gd name="T30" fmla="*/ 545501 w 498"/>
                  <a:gd name="T31" fmla="*/ 212745 h 321"/>
                  <a:gd name="T32" fmla="*/ 565309 w 498"/>
                  <a:gd name="T33" fmla="*/ 217403 h 321"/>
                  <a:gd name="T34" fmla="*/ 591213 w 498"/>
                  <a:gd name="T35" fmla="*/ 204980 h 321"/>
                  <a:gd name="T36" fmla="*/ 611022 w 498"/>
                  <a:gd name="T37" fmla="*/ 175476 h 321"/>
                  <a:gd name="T38" fmla="*/ 679590 w 498"/>
                  <a:gd name="T39" fmla="*/ 114913 h 321"/>
                  <a:gd name="T40" fmla="*/ 732921 w 498"/>
                  <a:gd name="T41" fmla="*/ 96279 h 321"/>
                  <a:gd name="T42" fmla="*/ 757301 w 498"/>
                  <a:gd name="T43" fmla="*/ 72985 h 321"/>
                  <a:gd name="T44" fmla="*/ 751206 w 498"/>
                  <a:gd name="T45" fmla="*/ 23293 h 321"/>
                  <a:gd name="T46" fmla="*/ 720731 w 498"/>
                  <a:gd name="T47" fmla="*/ 18635 h 321"/>
                  <a:gd name="T48" fmla="*/ 636925 w 498"/>
                  <a:gd name="T49" fmla="*/ 31058 h 321"/>
                  <a:gd name="T50" fmla="*/ 577499 w 498"/>
                  <a:gd name="T51" fmla="*/ 0 h 321"/>
                  <a:gd name="T52" fmla="*/ 540929 w 498"/>
                  <a:gd name="T53" fmla="*/ 4659 h 321"/>
                  <a:gd name="T54" fmla="*/ 457123 w 498"/>
                  <a:gd name="T55" fmla="*/ 114913 h 321"/>
                  <a:gd name="T56" fmla="*/ 432744 w 498"/>
                  <a:gd name="T57" fmla="*/ 125783 h 321"/>
                  <a:gd name="T58" fmla="*/ 373318 w 498"/>
                  <a:gd name="T59" fmla="*/ 102490 h 321"/>
                  <a:gd name="T60" fmla="*/ 373318 w 498"/>
                  <a:gd name="T61" fmla="*/ 79197 h 321"/>
                  <a:gd name="T62" fmla="*/ 361128 w 498"/>
                  <a:gd name="T63" fmla="*/ 31058 h 321"/>
                  <a:gd name="T64" fmla="*/ 330653 w 498"/>
                  <a:gd name="T65" fmla="*/ 12423 h 321"/>
                  <a:gd name="T66" fmla="*/ 278845 w 498"/>
                  <a:gd name="T67" fmla="*/ 23293 h 321"/>
                  <a:gd name="T68" fmla="*/ 252942 w 498"/>
                  <a:gd name="T69" fmla="*/ 4659 h 321"/>
                  <a:gd name="T70" fmla="*/ 202658 w 498"/>
                  <a:gd name="T71" fmla="*/ 60562 h 321"/>
                  <a:gd name="T72" fmla="*/ 156946 w 498"/>
                  <a:gd name="T73" fmla="*/ 72985 h 321"/>
                  <a:gd name="T74" fmla="*/ 88377 w 498"/>
                  <a:gd name="T75" fmla="*/ 133548 h 321"/>
                  <a:gd name="T76" fmla="*/ 18285 w 498"/>
                  <a:gd name="T77" fmla="*/ 260884 h 321"/>
                  <a:gd name="T78" fmla="*/ 35046 w 498"/>
                  <a:gd name="T79" fmla="*/ 291942 h 321"/>
                  <a:gd name="T80" fmla="*/ 30475 w 498"/>
                  <a:gd name="T81" fmla="*/ 309023 h 321"/>
                  <a:gd name="T82" fmla="*/ 30475 w 498"/>
                  <a:gd name="T83" fmla="*/ 326105 h 321"/>
                  <a:gd name="T84" fmla="*/ 42665 w 498"/>
                  <a:gd name="T85" fmla="*/ 338528 h 321"/>
                  <a:gd name="T86" fmla="*/ 63997 w 498"/>
                  <a:gd name="T87" fmla="*/ 319894 h 321"/>
                  <a:gd name="T88" fmla="*/ 106662 w 498"/>
                  <a:gd name="T89" fmla="*/ 315235 h 321"/>
                  <a:gd name="T90" fmla="*/ 0 w 498"/>
                  <a:gd name="T91" fmla="*/ 423937 h 321"/>
                  <a:gd name="T92" fmla="*/ 0 w 498"/>
                  <a:gd name="T93" fmla="*/ 454994 h 321"/>
                  <a:gd name="T94" fmla="*/ 18285 w 498"/>
                  <a:gd name="T95" fmla="*/ 459653 h 321"/>
                  <a:gd name="T96" fmla="*/ 68569 w 498"/>
                  <a:gd name="T97" fmla="*/ 496922 h 321"/>
                  <a:gd name="T98" fmla="*/ 144756 w 498"/>
                  <a:gd name="T99" fmla="*/ 490711 h 321"/>
                  <a:gd name="T100" fmla="*/ 164564 w 498"/>
                  <a:gd name="T101" fmla="*/ 484499 h 32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98" h="321">
                    <a:moveTo>
                      <a:pt x="108" y="312"/>
                    </a:moveTo>
                    <a:lnTo>
                      <a:pt x="113" y="293"/>
                    </a:lnTo>
                    <a:lnTo>
                      <a:pt x="129" y="284"/>
                    </a:lnTo>
                    <a:lnTo>
                      <a:pt x="162" y="312"/>
                    </a:lnTo>
                    <a:lnTo>
                      <a:pt x="174" y="312"/>
                    </a:lnTo>
                    <a:lnTo>
                      <a:pt x="204" y="308"/>
                    </a:lnTo>
                    <a:lnTo>
                      <a:pt x="221" y="296"/>
                    </a:lnTo>
                    <a:lnTo>
                      <a:pt x="245" y="316"/>
                    </a:lnTo>
                    <a:lnTo>
                      <a:pt x="254" y="296"/>
                    </a:lnTo>
                    <a:lnTo>
                      <a:pt x="259" y="289"/>
                    </a:lnTo>
                    <a:lnTo>
                      <a:pt x="279" y="277"/>
                    </a:lnTo>
                    <a:lnTo>
                      <a:pt x="284" y="254"/>
                    </a:lnTo>
                    <a:lnTo>
                      <a:pt x="305" y="249"/>
                    </a:lnTo>
                    <a:lnTo>
                      <a:pt x="358" y="164"/>
                    </a:lnTo>
                    <a:lnTo>
                      <a:pt x="350" y="149"/>
                    </a:lnTo>
                    <a:lnTo>
                      <a:pt x="358" y="137"/>
                    </a:lnTo>
                    <a:lnTo>
                      <a:pt x="371" y="140"/>
                    </a:lnTo>
                    <a:lnTo>
                      <a:pt x="388" y="132"/>
                    </a:lnTo>
                    <a:lnTo>
                      <a:pt x="401" y="113"/>
                    </a:lnTo>
                    <a:lnTo>
                      <a:pt x="446" y="74"/>
                    </a:lnTo>
                    <a:lnTo>
                      <a:pt x="481" y="62"/>
                    </a:lnTo>
                    <a:lnTo>
                      <a:pt x="497" y="47"/>
                    </a:lnTo>
                    <a:lnTo>
                      <a:pt x="493" y="15"/>
                    </a:lnTo>
                    <a:lnTo>
                      <a:pt x="473" y="12"/>
                    </a:lnTo>
                    <a:lnTo>
                      <a:pt x="418" y="20"/>
                    </a:lnTo>
                    <a:lnTo>
                      <a:pt x="379" y="0"/>
                    </a:lnTo>
                    <a:lnTo>
                      <a:pt x="355" y="3"/>
                    </a:lnTo>
                    <a:lnTo>
                      <a:pt x="300" y="74"/>
                    </a:lnTo>
                    <a:lnTo>
                      <a:pt x="284" y="81"/>
                    </a:lnTo>
                    <a:lnTo>
                      <a:pt x="245" y="66"/>
                    </a:lnTo>
                    <a:lnTo>
                      <a:pt x="245" y="51"/>
                    </a:lnTo>
                    <a:lnTo>
                      <a:pt x="237" y="20"/>
                    </a:lnTo>
                    <a:lnTo>
                      <a:pt x="217" y="8"/>
                    </a:lnTo>
                    <a:lnTo>
                      <a:pt x="183" y="15"/>
                    </a:lnTo>
                    <a:lnTo>
                      <a:pt x="166" y="3"/>
                    </a:lnTo>
                    <a:lnTo>
                      <a:pt x="133" y="39"/>
                    </a:lnTo>
                    <a:lnTo>
                      <a:pt x="103" y="47"/>
                    </a:lnTo>
                    <a:lnTo>
                      <a:pt x="58" y="86"/>
                    </a:lnTo>
                    <a:lnTo>
                      <a:pt x="12" y="168"/>
                    </a:lnTo>
                    <a:lnTo>
                      <a:pt x="23" y="188"/>
                    </a:lnTo>
                    <a:lnTo>
                      <a:pt x="20" y="199"/>
                    </a:lnTo>
                    <a:lnTo>
                      <a:pt x="20" y="210"/>
                    </a:lnTo>
                    <a:lnTo>
                      <a:pt x="28" y="218"/>
                    </a:lnTo>
                    <a:lnTo>
                      <a:pt x="42" y="206"/>
                    </a:lnTo>
                    <a:lnTo>
                      <a:pt x="70" y="203"/>
                    </a:lnTo>
                    <a:lnTo>
                      <a:pt x="0" y="273"/>
                    </a:lnTo>
                    <a:lnTo>
                      <a:pt x="0" y="293"/>
                    </a:lnTo>
                    <a:lnTo>
                      <a:pt x="12" y="296"/>
                    </a:lnTo>
                    <a:lnTo>
                      <a:pt x="45" y="320"/>
                    </a:lnTo>
                    <a:lnTo>
                      <a:pt x="95" y="316"/>
                    </a:lnTo>
                    <a:lnTo>
                      <a:pt x="108" y="312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未知"/>
              <p:cNvSpPr/>
              <p:nvPr/>
            </p:nvSpPr>
            <p:spPr bwMode="auto">
              <a:xfrm>
                <a:off x="4969172" y="3139879"/>
                <a:ext cx="623006" cy="832201"/>
              </a:xfrm>
              <a:custGeom>
                <a:avLst/>
                <a:gdLst>
                  <a:gd name="T0" fmla="*/ 258465 w 421"/>
                  <a:gd name="T1" fmla="*/ 835780 h 559"/>
                  <a:gd name="T2" fmla="*/ 309234 w 421"/>
                  <a:gd name="T3" fmla="*/ 676363 h 559"/>
                  <a:gd name="T4" fmla="*/ 427697 w 421"/>
                  <a:gd name="T5" fmla="*/ 605167 h 559"/>
                  <a:gd name="T6" fmla="*/ 458467 w 421"/>
                  <a:gd name="T7" fmla="*/ 537066 h 559"/>
                  <a:gd name="T8" fmla="*/ 406159 w 421"/>
                  <a:gd name="T9" fmla="*/ 513850 h 559"/>
                  <a:gd name="T10" fmla="*/ 343081 w 421"/>
                  <a:gd name="T11" fmla="*/ 484443 h 559"/>
                  <a:gd name="T12" fmla="*/ 309234 w 421"/>
                  <a:gd name="T13" fmla="*/ 397769 h 559"/>
                  <a:gd name="T14" fmla="*/ 252311 w 421"/>
                  <a:gd name="T15" fmla="*/ 405508 h 559"/>
                  <a:gd name="T16" fmla="*/ 187695 w 421"/>
                  <a:gd name="T17" fmla="*/ 393126 h 559"/>
                  <a:gd name="T18" fmla="*/ 233849 w 421"/>
                  <a:gd name="T19" fmla="*/ 308000 h 559"/>
                  <a:gd name="T20" fmla="*/ 284619 w 421"/>
                  <a:gd name="T21" fmla="*/ 216684 h 559"/>
                  <a:gd name="T22" fmla="*/ 373851 w 421"/>
                  <a:gd name="T23" fmla="*/ 253829 h 559"/>
                  <a:gd name="T24" fmla="*/ 406159 w 421"/>
                  <a:gd name="T25" fmla="*/ 314191 h 559"/>
                  <a:gd name="T26" fmla="*/ 412313 w 421"/>
                  <a:gd name="T27" fmla="*/ 362171 h 559"/>
                  <a:gd name="T28" fmla="*/ 466159 w 421"/>
                  <a:gd name="T29" fmla="*/ 416342 h 559"/>
                  <a:gd name="T30" fmla="*/ 587699 w 421"/>
                  <a:gd name="T31" fmla="*/ 386935 h 559"/>
                  <a:gd name="T32" fmla="*/ 646162 w 421"/>
                  <a:gd name="T33" fmla="*/ 283237 h 559"/>
                  <a:gd name="T34" fmla="*/ 575391 w 421"/>
                  <a:gd name="T35" fmla="*/ 235257 h 559"/>
                  <a:gd name="T36" fmla="*/ 543083 w 421"/>
                  <a:gd name="T37" fmla="*/ 151679 h 559"/>
                  <a:gd name="T38" fmla="*/ 427697 w 421"/>
                  <a:gd name="T39" fmla="*/ 95960 h 559"/>
                  <a:gd name="T40" fmla="*/ 361543 w 421"/>
                  <a:gd name="T41" fmla="*/ 0 h 559"/>
                  <a:gd name="T42" fmla="*/ 284619 w 421"/>
                  <a:gd name="T43" fmla="*/ 54171 h 559"/>
                  <a:gd name="T44" fmla="*/ 284619 w 421"/>
                  <a:gd name="T45" fmla="*/ 95960 h 559"/>
                  <a:gd name="T46" fmla="*/ 207695 w 421"/>
                  <a:gd name="T47" fmla="*/ 120724 h 559"/>
                  <a:gd name="T48" fmla="*/ 167694 w 421"/>
                  <a:gd name="T49" fmla="*/ 133106 h 559"/>
                  <a:gd name="T50" fmla="*/ 95386 w 421"/>
                  <a:gd name="T51" fmla="*/ 151679 h 559"/>
                  <a:gd name="T52" fmla="*/ 78462 w 421"/>
                  <a:gd name="T53" fmla="*/ 95960 h 559"/>
                  <a:gd name="T54" fmla="*/ 13846 w 421"/>
                  <a:gd name="T55" fmla="*/ 174895 h 559"/>
                  <a:gd name="T56" fmla="*/ 38462 w 421"/>
                  <a:gd name="T57" fmla="*/ 301809 h 559"/>
                  <a:gd name="T58" fmla="*/ 78462 w 421"/>
                  <a:gd name="T59" fmla="*/ 386935 h 559"/>
                  <a:gd name="T60" fmla="*/ 90770 w 421"/>
                  <a:gd name="T61" fmla="*/ 476704 h 559"/>
                  <a:gd name="T62" fmla="*/ 13846 w 421"/>
                  <a:gd name="T63" fmla="*/ 586594 h 559"/>
                  <a:gd name="T64" fmla="*/ 83078 w 421"/>
                  <a:gd name="T65" fmla="*/ 688745 h 559"/>
                  <a:gd name="T66" fmla="*/ 58462 w 421"/>
                  <a:gd name="T67" fmla="*/ 756845 h 559"/>
                  <a:gd name="T68" fmla="*/ 30770 w 421"/>
                  <a:gd name="T69" fmla="*/ 817207 h 559"/>
                  <a:gd name="T70" fmla="*/ 187695 w 421"/>
                  <a:gd name="T71" fmla="*/ 863639 h 559"/>
                  <a:gd name="T72" fmla="*/ 252311 w 421"/>
                  <a:gd name="T73" fmla="*/ 851257 h 5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21" h="559">
                    <a:moveTo>
                      <a:pt x="164" y="550"/>
                    </a:moveTo>
                    <a:lnTo>
                      <a:pt x="168" y="540"/>
                    </a:lnTo>
                    <a:lnTo>
                      <a:pt x="156" y="520"/>
                    </a:lnTo>
                    <a:lnTo>
                      <a:pt x="201" y="437"/>
                    </a:lnTo>
                    <a:lnTo>
                      <a:pt x="248" y="398"/>
                    </a:lnTo>
                    <a:lnTo>
                      <a:pt x="278" y="391"/>
                    </a:lnTo>
                    <a:lnTo>
                      <a:pt x="311" y="355"/>
                    </a:lnTo>
                    <a:lnTo>
                      <a:pt x="298" y="347"/>
                    </a:lnTo>
                    <a:lnTo>
                      <a:pt x="286" y="320"/>
                    </a:lnTo>
                    <a:lnTo>
                      <a:pt x="264" y="332"/>
                    </a:lnTo>
                    <a:lnTo>
                      <a:pt x="223" y="320"/>
                    </a:lnTo>
                    <a:lnTo>
                      <a:pt x="223" y="313"/>
                    </a:lnTo>
                    <a:lnTo>
                      <a:pt x="223" y="250"/>
                    </a:lnTo>
                    <a:lnTo>
                      <a:pt x="201" y="257"/>
                    </a:lnTo>
                    <a:lnTo>
                      <a:pt x="188" y="269"/>
                    </a:lnTo>
                    <a:lnTo>
                      <a:pt x="164" y="262"/>
                    </a:lnTo>
                    <a:lnTo>
                      <a:pt x="125" y="269"/>
                    </a:lnTo>
                    <a:lnTo>
                      <a:pt x="122" y="254"/>
                    </a:lnTo>
                    <a:lnTo>
                      <a:pt x="125" y="227"/>
                    </a:lnTo>
                    <a:lnTo>
                      <a:pt x="152" y="199"/>
                    </a:lnTo>
                    <a:lnTo>
                      <a:pt x="160" y="164"/>
                    </a:lnTo>
                    <a:lnTo>
                      <a:pt x="185" y="140"/>
                    </a:lnTo>
                    <a:lnTo>
                      <a:pt x="231" y="164"/>
                    </a:lnTo>
                    <a:lnTo>
                      <a:pt x="243" y="164"/>
                    </a:lnTo>
                    <a:lnTo>
                      <a:pt x="251" y="195"/>
                    </a:lnTo>
                    <a:lnTo>
                      <a:pt x="264" y="203"/>
                    </a:lnTo>
                    <a:lnTo>
                      <a:pt x="273" y="223"/>
                    </a:lnTo>
                    <a:lnTo>
                      <a:pt x="268" y="234"/>
                    </a:lnTo>
                    <a:lnTo>
                      <a:pt x="298" y="254"/>
                    </a:lnTo>
                    <a:lnTo>
                      <a:pt x="303" y="269"/>
                    </a:lnTo>
                    <a:lnTo>
                      <a:pt x="323" y="277"/>
                    </a:lnTo>
                    <a:lnTo>
                      <a:pt x="382" y="250"/>
                    </a:lnTo>
                    <a:lnTo>
                      <a:pt x="382" y="230"/>
                    </a:lnTo>
                    <a:lnTo>
                      <a:pt x="420" y="183"/>
                    </a:lnTo>
                    <a:lnTo>
                      <a:pt x="395" y="152"/>
                    </a:lnTo>
                    <a:lnTo>
                      <a:pt x="374" y="152"/>
                    </a:lnTo>
                    <a:lnTo>
                      <a:pt x="341" y="129"/>
                    </a:lnTo>
                    <a:lnTo>
                      <a:pt x="353" y="98"/>
                    </a:lnTo>
                    <a:lnTo>
                      <a:pt x="303" y="93"/>
                    </a:lnTo>
                    <a:lnTo>
                      <a:pt x="278" y="62"/>
                    </a:lnTo>
                    <a:lnTo>
                      <a:pt x="282" y="42"/>
                    </a:lnTo>
                    <a:lnTo>
                      <a:pt x="235" y="0"/>
                    </a:lnTo>
                    <a:lnTo>
                      <a:pt x="210" y="12"/>
                    </a:lnTo>
                    <a:lnTo>
                      <a:pt x="185" y="35"/>
                    </a:lnTo>
                    <a:lnTo>
                      <a:pt x="193" y="51"/>
                    </a:lnTo>
                    <a:lnTo>
                      <a:pt x="185" y="62"/>
                    </a:lnTo>
                    <a:lnTo>
                      <a:pt x="152" y="62"/>
                    </a:lnTo>
                    <a:lnTo>
                      <a:pt x="135" y="78"/>
                    </a:lnTo>
                    <a:lnTo>
                      <a:pt x="122" y="71"/>
                    </a:lnTo>
                    <a:lnTo>
                      <a:pt x="109" y="86"/>
                    </a:lnTo>
                    <a:lnTo>
                      <a:pt x="75" y="110"/>
                    </a:lnTo>
                    <a:lnTo>
                      <a:pt x="62" y="98"/>
                    </a:lnTo>
                    <a:lnTo>
                      <a:pt x="62" y="66"/>
                    </a:lnTo>
                    <a:lnTo>
                      <a:pt x="51" y="62"/>
                    </a:lnTo>
                    <a:lnTo>
                      <a:pt x="30" y="71"/>
                    </a:lnTo>
                    <a:lnTo>
                      <a:pt x="9" y="113"/>
                    </a:lnTo>
                    <a:lnTo>
                      <a:pt x="0" y="156"/>
                    </a:lnTo>
                    <a:lnTo>
                      <a:pt x="25" y="195"/>
                    </a:lnTo>
                    <a:lnTo>
                      <a:pt x="51" y="215"/>
                    </a:lnTo>
                    <a:lnTo>
                      <a:pt x="51" y="250"/>
                    </a:lnTo>
                    <a:lnTo>
                      <a:pt x="62" y="277"/>
                    </a:lnTo>
                    <a:lnTo>
                      <a:pt x="59" y="308"/>
                    </a:lnTo>
                    <a:lnTo>
                      <a:pt x="20" y="328"/>
                    </a:lnTo>
                    <a:lnTo>
                      <a:pt x="9" y="379"/>
                    </a:lnTo>
                    <a:lnTo>
                      <a:pt x="34" y="406"/>
                    </a:lnTo>
                    <a:lnTo>
                      <a:pt x="54" y="445"/>
                    </a:lnTo>
                    <a:lnTo>
                      <a:pt x="42" y="465"/>
                    </a:lnTo>
                    <a:lnTo>
                      <a:pt x="38" y="489"/>
                    </a:lnTo>
                    <a:lnTo>
                      <a:pt x="25" y="508"/>
                    </a:lnTo>
                    <a:lnTo>
                      <a:pt x="20" y="528"/>
                    </a:lnTo>
                    <a:lnTo>
                      <a:pt x="38" y="547"/>
                    </a:lnTo>
                    <a:lnTo>
                      <a:pt x="122" y="558"/>
                    </a:lnTo>
                    <a:lnTo>
                      <a:pt x="152" y="547"/>
                    </a:lnTo>
                    <a:lnTo>
                      <a:pt x="164" y="550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未知"/>
              <p:cNvSpPr/>
              <p:nvPr/>
            </p:nvSpPr>
            <p:spPr bwMode="auto">
              <a:xfrm>
                <a:off x="4978334" y="3142933"/>
                <a:ext cx="623006" cy="832201"/>
              </a:xfrm>
              <a:custGeom>
                <a:avLst/>
                <a:gdLst>
                  <a:gd name="T0" fmla="*/ 258465 w 421"/>
                  <a:gd name="T1" fmla="*/ 835780 h 559"/>
                  <a:gd name="T2" fmla="*/ 309234 w 421"/>
                  <a:gd name="T3" fmla="*/ 676363 h 559"/>
                  <a:gd name="T4" fmla="*/ 427697 w 421"/>
                  <a:gd name="T5" fmla="*/ 605167 h 559"/>
                  <a:gd name="T6" fmla="*/ 458467 w 421"/>
                  <a:gd name="T7" fmla="*/ 537066 h 559"/>
                  <a:gd name="T8" fmla="*/ 406159 w 421"/>
                  <a:gd name="T9" fmla="*/ 513850 h 559"/>
                  <a:gd name="T10" fmla="*/ 343081 w 421"/>
                  <a:gd name="T11" fmla="*/ 484443 h 559"/>
                  <a:gd name="T12" fmla="*/ 309234 w 421"/>
                  <a:gd name="T13" fmla="*/ 397769 h 559"/>
                  <a:gd name="T14" fmla="*/ 252311 w 421"/>
                  <a:gd name="T15" fmla="*/ 405508 h 559"/>
                  <a:gd name="T16" fmla="*/ 187695 w 421"/>
                  <a:gd name="T17" fmla="*/ 393126 h 559"/>
                  <a:gd name="T18" fmla="*/ 233849 w 421"/>
                  <a:gd name="T19" fmla="*/ 308000 h 559"/>
                  <a:gd name="T20" fmla="*/ 284619 w 421"/>
                  <a:gd name="T21" fmla="*/ 216684 h 559"/>
                  <a:gd name="T22" fmla="*/ 373851 w 421"/>
                  <a:gd name="T23" fmla="*/ 253829 h 559"/>
                  <a:gd name="T24" fmla="*/ 406159 w 421"/>
                  <a:gd name="T25" fmla="*/ 314191 h 559"/>
                  <a:gd name="T26" fmla="*/ 412313 w 421"/>
                  <a:gd name="T27" fmla="*/ 362171 h 559"/>
                  <a:gd name="T28" fmla="*/ 466159 w 421"/>
                  <a:gd name="T29" fmla="*/ 416342 h 559"/>
                  <a:gd name="T30" fmla="*/ 587699 w 421"/>
                  <a:gd name="T31" fmla="*/ 386935 h 559"/>
                  <a:gd name="T32" fmla="*/ 646162 w 421"/>
                  <a:gd name="T33" fmla="*/ 283237 h 559"/>
                  <a:gd name="T34" fmla="*/ 575391 w 421"/>
                  <a:gd name="T35" fmla="*/ 235257 h 559"/>
                  <a:gd name="T36" fmla="*/ 543083 w 421"/>
                  <a:gd name="T37" fmla="*/ 151679 h 559"/>
                  <a:gd name="T38" fmla="*/ 427697 w 421"/>
                  <a:gd name="T39" fmla="*/ 95960 h 559"/>
                  <a:gd name="T40" fmla="*/ 361543 w 421"/>
                  <a:gd name="T41" fmla="*/ 0 h 559"/>
                  <a:gd name="T42" fmla="*/ 284619 w 421"/>
                  <a:gd name="T43" fmla="*/ 54171 h 559"/>
                  <a:gd name="T44" fmla="*/ 284619 w 421"/>
                  <a:gd name="T45" fmla="*/ 95960 h 559"/>
                  <a:gd name="T46" fmla="*/ 207695 w 421"/>
                  <a:gd name="T47" fmla="*/ 120724 h 559"/>
                  <a:gd name="T48" fmla="*/ 167694 w 421"/>
                  <a:gd name="T49" fmla="*/ 133106 h 559"/>
                  <a:gd name="T50" fmla="*/ 95386 w 421"/>
                  <a:gd name="T51" fmla="*/ 151679 h 559"/>
                  <a:gd name="T52" fmla="*/ 78462 w 421"/>
                  <a:gd name="T53" fmla="*/ 95960 h 559"/>
                  <a:gd name="T54" fmla="*/ 13846 w 421"/>
                  <a:gd name="T55" fmla="*/ 174895 h 559"/>
                  <a:gd name="T56" fmla="*/ 38462 w 421"/>
                  <a:gd name="T57" fmla="*/ 301809 h 559"/>
                  <a:gd name="T58" fmla="*/ 78462 w 421"/>
                  <a:gd name="T59" fmla="*/ 386935 h 559"/>
                  <a:gd name="T60" fmla="*/ 90770 w 421"/>
                  <a:gd name="T61" fmla="*/ 476704 h 559"/>
                  <a:gd name="T62" fmla="*/ 13846 w 421"/>
                  <a:gd name="T63" fmla="*/ 586594 h 559"/>
                  <a:gd name="T64" fmla="*/ 83078 w 421"/>
                  <a:gd name="T65" fmla="*/ 688745 h 559"/>
                  <a:gd name="T66" fmla="*/ 58462 w 421"/>
                  <a:gd name="T67" fmla="*/ 756845 h 559"/>
                  <a:gd name="T68" fmla="*/ 30770 w 421"/>
                  <a:gd name="T69" fmla="*/ 817207 h 559"/>
                  <a:gd name="T70" fmla="*/ 187695 w 421"/>
                  <a:gd name="T71" fmla="*/ 863639 h 559"/>
                  <a:gd name="T72" fmla="*/ 252311 w 421"/>
                  <a:gd name="T73" fmla="*/ 851257 h 5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21" h="559">
                    <a:moveTo>
                      <a:pt x="164" y="550"/>
                    </a:moveTo>
                    <a:lnTo>
                      <a:pt x="168" y="540"/>
                    </a:lnTo>
                    <a:lnTo>
                      <a:pt x="156" y="520"/>
                    </a:lnTo>
                    <a:lnTo>
                      <a:pt x="201" y="437"/>
                    </a:lnTo>
                    <a:lnTo>
                      <a:pt x="248" y="398"/>
                    </a:lnTo>
                    <a:lnTo>
                      <a:pt x="278" y="391"/>
                    </a:lnTo>
                    <a:lnTo>
                      <a:pt x="311" y="355"/>
                    </a:lnTo>
                    <a:lnTo>
                      <a:pt x="298" y="347"/>
                    </a:lnTo>
                    <a:lnTo>
                      <a:pt x="286" y="320"/>
                    </a:lnTo>
                    <a:lnTo>
                      <a:pt x="264" y="332"/>
                    </a:lnTo>
                    <a:lnTo>
                      <a:pt x="223" y="320"/>
                    </a:lnTo>
                    <a:lnTo>
                      <a:pt x="223" y="313"/>
                    </a:lnTo>
                    <a:lnTo>
                      <a:pt x="223" y="250"/>
                    </a:lnTo>
                    <a:lnTo>
                      <a:pt x="201" y="257"/>
                    </a:lnTo>
                    <a:lnTo>
                      <a:pt x="188" y="269"/>
                    </a:lnTo>
                    <a:lnTo>
                      <a:pt x="164" y="262"/>
                    </a:lnTo>
                    <a:lnTo>
                      <a:pt x="125" y="269"/>
                    </a:lnTo>
                    <a:lnTo>
                      <a:pt x="122" y="254"/>
                    </a:lnTo>
                    <a:lnTo>
                      <a:pt x="125" y="227"/>
                    </a:lnTo>
                    <a:lnTo>
                      <a:pt x="152" y="199"/>
                    </a:lnTo>
                    <a:lnTo>
                      <a:pt x="160" y="164"/>
                    </a:lnTo>
                    <a:lnTo>
                      <a:pt x="185" y="140"/>
                    </a:lnTo>
                    <a:lnTo>
                      <a:pt x="231" y="164"/>
                    </a:lnTo>
                    <a:lnTo>
                      <a:pt x="243" y="164"/>
                    </a:lnTo>
                    <a:lnTo>
                      <a:pt x="251" y="195"/>
                    </a:lnTo>
                    <a:lnTo>
                      <a:pt x="264" y="203"/>
                    </a:lnTo>
                    <a:lnTo>
                      <a:pt x="273" y="223"/>
                    </a:lnTo>
                    <a:lnTo>
                      <a:pt x="268" y="234"/>
                    </a:lnTo>
                    <a:lnTo>
                      <a:pt x="298" y="254"/>
                    </a:lnTo>
                    <a:lnTo>
                      <a:pt x="303" y="269"/>
                    </a:lnTo>
                    <a:lnTo>
                      <a:pt x="323" y="277"/>
                    </a:lnTo>
                    <a:lnTo>
                      <a:pt x="382" y="250"/>
                    </a:lnTo>
                    <a:lnTo>
                      <a:pt x="382" y="230"/>
                    </a:lnTo>
                    <a:lnTo>
                      <a:pt x="420" y="183"/>
                    </a:lnTo>
                    <a:lnTo>
                      <a:pt x="395" y="152"/>
                    </a:lnTo>
                    <a:lnTo>
                      <a:pt x="374" y="152"/>
                    </a:lnTo>
                    <a:lnTo>
                      <a:pt x="341" y="129"/>
                    </a:lnTo>
                    <a:lnTo>
                      <a:pt x="353" y="98"/>
                    </a:lnTo>
                    <a:lnTo>
                      <a:pt x="303" y="93"/>
                    </a:lnTo>
                    <a:lnTo>
                      <a:pt x="278" y="62"/>
                    </a:lnTo>
                    <a:lnTo>
                      <a:pt x="282" y="42"/>
                    </a:lnTo>
                    <a:lnTo>
                      <a:pt x="235" y="0"/>
                    </a:lnTo>
                    <a:lnTo>
                      <a:pt x="210" y="12"/>
                    </a:lnTo>
                    <a:lnTo>
                      <a:pt x="185" y="35"/>
                    </a:lnTo>
                    <a:lnTo>
                      <a:pt x="193" y="51"/>
                    </a:lnTo>
                    <a:lnTo>
                      <a:pt x="185" y="62"/>
                    </a:lnTo>
                    <a:lnTo>
                      <a:pt x="152" y="62"/>
                    </a:lnTo>
                    <a:lnTo>
                      <a:pt x="135" y="78"/>
                    </a:lnTo>
                    <a:lnTo>
                      <a:pt x="122" y="71"/>
                    </a:lnTo>
                    <a:lnTo>
                      <a:pt x="109" y="86"/>
                    </a:lnTo>
                    <a:lnTo>
                      <a:pt x="75" y="110"/>
                    </a:lnTo>
                    <a:lnTo>
                      <a:pt x="62" y="98"/>
                    </a:lnTo>
                    <a:lnTo>
                      <a:pt x="62" y="66"/>
                    </a:lnTo>
                    <a:lnTo>
                      <a:pt x="51" y="62"/>
                    </a:lnTo>
                    <a:lnTo>
                      <a:pt x="30" y="71"/>
                    </a:lnTo>
                    <a:lnTo>
                      <a:pt x="9" y="113"/>
                    </a:lnTo>
                    <a:lnTo>
                      <a:pt x="0" y="156"/>
                    </a:lnTo>
                    <a:lnTo>
                      <a:pt x="25" y="195"/>
                    </a:lnTo>
                    <a:lnTo>
                      <a:pt x="51" y="215"/>
                    </a:lnTo>
                    <a:lnTo>
                      <a:pt x="51" y="250"/>
                    </a:lnTo>
                    <a:lnTo>
                      <a:pt x="62" y="277"/>
                    </a:lnTo>
                    <a:lnTo>
                      <a:pt x="59" y="308"/>
                    </a:lnTo>
                    <a:lnTo>
                      <a:pt x="20" y="328"/>
                    </a:lnTo>
                    <a:lnTo>
                      <a:pt x="9" y="379"/>
                    </a:lnTo>
                    <a:lnTo>
                      <a:pt x="34" y="406"/>
                    </a:lnTo>
                    <a:lnTo>
                      <a:pt x="54" y="445"/>
                    </a:lnTo>
                    <a:lnTo>
                      <a:pt x="42" y="465"/>
                    </a:lnTo>
                    <a:lnTo>
                      <a:pt x="38" y="489"/>
                    </a:lnTo>
                    <a:lnTo>
                      <a:pt x="25" y="508"/>
                    </a:lnTo>
                    <a:lnTo>
                      <a:pt x="20" y="528"/>
                    </a:lnTo>
                    <a:lnTo>
                      <a:pt x="38" y="547"/>
                    </a:lnTo>
                    <a:lnTo>
                      <a:pt x="122" y="558"/>
                    </a:lnTo>
                    <a:lnTo>
                      <a:pt x="152" y="547"/>
                    </a:lnTo>
                    <a:lnTo>
                      <a:pt x="164" y="550"/>
                    </a:lnTo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未知"/>
              <p:cNvSpPr/>
              <p:nvPr/>
            </p:nvSpPr>
            <p:spPr bwMode="auto">
              <a:xfrm>
                <a:off x="5150881" y="3349075"/>
                <a:ext cx="192398" cy="193927"/>
              </a:xfrm>
              <a:custGeom>
                <a:avLst/>
                <a:gdLst>
                  <a:gd name="T0" fmla="*/ 153865 w 130"/>
                  <a:gd name="T1" fmla="*/ 169293 h 131"/>
                  <a:gd name="T2" fmla="*/ 146172 w 130"/>
                  <a:gd name="T3" fmla="*/ 146208 h 131"/>
                  <a:gd name="T4" fmla="*/ 140018 w 130"/>
                  <a:gd name="T5" fmla="*/ 121583 h 131"/>
                  <a:gd name="T6" fmla="*/ 192332 w 130"/>
                  <a:gd name="T7" fmla="*/ 104654 h 131"/>
                  <a:gd name="T8" fmla="*/ 198486 w 130"/>
                  <a:gd name="T9" fmla="*/ 86186 h 131"/>
                  <a:gd name="T10" fmla="*/ 186177 w 130"/>
                  <a:gd name="T11" fmla="*/ 36937 h 131"/>
                  <a:gd name="T12" fmla="*/ 166175 w 130"/>
                  <a:gd name="T13" fmla="*/ 36937 h 131"/>
                  <a:gd name="T14" fmla="*/ 95397 w 130"/>
                  <a:gd name="T15" fmla="*/ 0 h 131"/>
                  <a:gd name="T16" fmla="*/ 56930 w 130"/>
                  <a:gd name="T17" fmla="*/ 36937 h 131"/>
                  <a:gd name="T18" fmla="*/ 43082 w 130"/>
                  <a:gd name="T19" fmla="*/ 90803 h 131"/>
                  <a:gd name="T20" fmla="*/ 4616 w 130"/>
                  <a:gd name="T21" fmla="*/ 133896 h 131"/>
                  <a:gd name="T22" fmla="*/ 0 w 130"/>
                  <a:gd name="T23" fmla="*/ 176989 h 131"/>
                  <a:gd name="T24" fmla="*/ 4616 w 130"/>
                  <a:gd name="T25" fmla="*/ 200074 h 131"/>
                  <a:gd name="T26" fmla="*/ 64623 w 130"/>
                  <a:gd name="T27" fmla="*/ 187762 h 131"/>
                  <a:gd name="T28" fmla="*/ 101551 w 130"/>
                  <a:gd name="T29" fmla="*/ 200074 h 131"/>
                  <a:gd name="T30" fmla="*/ 120015 w 130"/>
                  <a:gd name="T31" fmla="*/ 181606 h 131"/>
                  <a:gd name="T32" fmla="*/ 153865 w 130"/>
                  <a:gd name="T33" fmla="*/ 169293 h 1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0" h="131">
                    <a:moveTo>
                      <a:pt x="100" y="110"/>
                    </a:moveTo>
                    <a:lnTo>
                      <a:pt x="95" y="95"/>
                    </a:lnTo>
                    <a:lnTo>
                      <a:pt x="91" y="79"/>
                    </a:lnTo>
                    <a:lnTo>
                      <a:pt x="125" y="68"/>
                    </a:lnTo>
                    <a:lnTo>
                      <a:pt x="129" y="56"/>
                    </a:lnTo>
                    <a:lnTo>
                      <a:pt x="121" y="24"/>
                    </a:lnTo>
                    <a:lnTo>
                      <a:pt x="108" y="24"/>
                    </a:lnTo>
                    <a:lnTo>
                      <a:pt x="62" y="0"/>
                    </a:lnTo>
                    <a:lnTo>
                      <a:pt x="37" y="24"/>
                    </a:lnTo>
                    <a:lnTo>
                      <a:pt x="28" y="59"/>
                    </a:lnTo>
                    <a:lnTo>
                      <a:pt x="3" y="87"/>
                    </a:lnTo>
                    <a:lnTo>
                      <a:pt x="0" y="115"/>
                    </a:lnTo>
                    <a:lnTo>
                      <a:pt x="3" y="130"/>
                    </a:lnTo>
                    <a:lnTo>
                      <a:pt x="42" y="122"/>
                    </a:lnTo>
                    <a:lnTo>
                      <a:pt x="66" y="130"/>
                    </a:lnTo>
                    <a:lnTo>
                      <a:pt x="78" y="118"/>
                    </a:lnTo>
                    <a:lnTo>
                      <a:pt x="100" y="110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未知"/>
              <p:cNvSpPr/>
              <p:nvPr/>
            </p:nvSpPr>
            <p:spPr bwMode="auto">
              <a:xfrm>
                <a:off x="4062149" y="3630037"/>
                <a:ext cx="317612" cy="508483"/>
              </a:xfrm>
              <a:custGeom>
                <a:avLst/>
                <a:gdLst>
                  <a:gd name="T0" fmla="*/ 302555 w 215"/>
                  <a:gd name="T1" fmla="*/ 291449 h 341"/>
                  <a:gd name="T2" fmla="*/ 308699 w 215"/>
                  <a:gd name="T3" fmla="*/ 237189 h 341"/>
                  <a:gd name="T4" fmla="*/ 328664 w 215"/>
                  <a:gd name="T5" fmla="*/ 212385 h 341"/>
                  <a:gd name="T6" fmla="*/ 314842 w 215"/>
                  <a:gd name="T7" fmla="*/ 181380 h 341"/>
                  <a:gd name="T8" fmla="*/ 219621 w 215"/>
                  <a:gd name="T9" fmla="*/ 151925 h 341"/>
                  <a:gd name="T10" fmla="*/ 225765 w 215"/>
                  <a:gd name="T11" fmla="*/ 110068 h 341"/>
                  <a:gd name="T12" fmla="*/ 258017 w 215"/>
                  <a:gd name="T13" fmla="*/ 72862 h 341"/>
                  <a:gd name="T14" fmla="*/ 238051 w 215"/>
                  <a:gd name="T15" fmla="*/ 6201 h 341"/>
                  <a:gd name="T16" fmla="*/ 225765 w 215"/>
                  <a:gd name="T17" fmla="*/ 0 h 341"/>
                  <a:gd name="T18" fmla="*/ 161260 w 215"/>
                  <a:gd name="T19" fmla="*/ 37206 h 341"/>
                  <a:gd name="T20" fmla="*/ 135152 w 215"/>
                  <a:gd name="T21" fmla="*/ 133322 h 341"/>
                  <a:gd name="T22" fmla="*/ 119793 w 215"/>
                  <a:gd name="T23" fmla="*/ 193782 h 341"/>
                  <a:gd name="T24" fmla="*/ 69112 w 215"/>
                  <a:gd name="T25" fmla="*/ 237189 h 341"/>
                  <a:gd name="T26" fmla="*/ 36860 w 215"/>
                  <a:gd name="T27" fmla="*/ 249592 h 341"/>
                  <a:gd name="T28" fmla="*/ 0 w 215"/>
                  <a:gd name="T29" fmla="*/ 254242 h 341"/>
                  <a:gd name="T30" fmla="*/ 81398 w 215"/>
                  <a:gd name="T31" fmla="*/ 351909 h 341"/>
                  <a:gd name="T32" fmla="*/ 101364 w 215"/>
                  <a:gd name="T33" fmla="*/ 424771 h 341"/>
                  <a:gd name="T34" fmla="*/ 95220 w 215"/>
                  <a:gd name="T35" fmla="*/ 461977 h 341"/>
                  <a:gd name="T36" fmla="*/ 153581 w 215"/>
                  <a:gd name="T37" fmla="*/ 491432 h 341"/>
                  <a:gd name="T38" fmla="*/ 153581 w 215"/>
                  <a:gd name="T39" fmla="*/ 514686 h 341"/>
                  <a:gd name="T40" fmla="*/ 207335 w 215"/>
                  <a:gd name="T41" fmla="*/ 527088 h 341"/>
                  <a:gd name="T42" fmla="*/ 219621 w 215"/>
                  <a:gd name="T43" fmla="*/ 527088 h 341"/>
                  <a:gd name="T44" fmla="*/ 219621 w 215"/>
                  <a:gd name="T45" fmla="*/ 485231 h 341"/>
                  <a:gd name="T46" fmla="*/ 262624 w 215"/>
                  <a:gd name="T47" fmla="*/ 477479 h 341"/>
                  <a:gd name="T48" fmla="*/ 270303 w 215"/>
                  <a:gd name="T49" fmla="*/ 430972 h 341"/>
                  <a:gd name="T50" fmla="*/ 244194 w 215"/>
                  <a:gd name="T51" fmla="*/ 406168 h 341"/>
                  <a:gd name="T52" fmla="*/ 219621 w 215"/>
                  <a:gd name="T53" fmla="*/ 387565 h 341"/>
                  <a:gd name="T54" fmla="*/ 231908 w 215"/>
                  <a:gd name="T55" fmla="*/ 297650 h 341"/>
                  <a:gd name="T56" fmla="*/ 250338 w 215"/>
                  <a:gd name="T57" fmla="*/ 285247 h 341"/>
                  <a:gd name="T58" fmla="*/ 290269 w 215"/>
                  <a:gd name="T59" fmla="*/ 297650 h 341"/>
                  <a:gd name="T60" fmla="*/ 302555 w 215"/>
                  <a:gd name="T61" fmla="*/ 291449 h 34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5" h="341">
                    <a:moveTo>
                      <a:pt x="197" y="188"/>
                    </a:moveTo>
                    <a:lnTo>
                      <a:pt x="201" y="153"/>
                    </a:lnTo>
                    <a:lnTo>
                      <a:pt x="214" y="137"/>
                    </a:lnTo>
                    <a:lnTo>
                      <a:pt x="205" y="117"/>
                    </a:lnTo>
                    <a:lnTo>
                      <a:pt x="143" y="98"/>
                    </a:lnTo>
                    <a:lnTo>
                      <a:pt x="147" y="71"/>
                    </a:lnTo>
                    <a:lnTo>
                      <a:pt x="168" y="47"/>
                    </a:lnTo>
                    <a:lnTo>
                      <a:pt x="155" y="4"/>
                    </a:lnTo>
                    <a:lnTo>
                      <a:pt x="147" y="0"/>
                    </a:lnTo>
                    <a:lnTo>
                      <a:pt x="105" y="24"/>
                    </a:lnTo>
                    <a:lnTo>
                      <a:pt x="88" y="86"/>
                    </a:lnTo>
                    <a:lnTo>
                      <a:pt x="78" y="125"/>
                    </a:lnTo>
                    <a:lnTo>
                      <a:pt x="45" y="153"/>
                    </a:lnTo>
                    <a:lnTo>
                      <a:pt x="24" y="161"/>
                    </a:lnTo>
                    <a:lnTo>
                      <a:pt x="0" y="164"/>
                    </a:lnTo>
                    <a:lnTo>
                      <a:pt x="53" y="227"/>
                    </a:lnTo>
                    <a:lnTo>
                      <a:pt x="66" y="274"/>
                    </a:lnTo>
                    <a:lnTo>
                      <a:pt x="62" y="298"/>
                    </a:lnTo>
                    <a:lnTo>
                      <a:pt x="100" y="317"/>
                    </a:lnTo>
                    <a:lnTo>
                      <a:pt x="100" y="332"/>
                    </a:lnTo>
                    <a:lnTo>
                      <a:pt x="135" y="340"/>
                    </a:lnTo>
                    <a:lnTo>
                      <a:pt x="143" y="340"/>
                    </a:lnTo>
                    <a:lnTo>
                      <a:pt x="143" y="313"/>
                    </a:lnTo>
                    <a:lnTo>
                      <a:pt x="171" y="308"/>
                    </a:lnTo>
                    <a:lnTo>
                      <a:pt x="176" y="278"/>
                    </a:lnTo>
                    <a:lnTo>
                      <a:pt x="159" y="262"/>
                    </a:lnTo>
                    <a:lnTo>
                      <a:pt x="143" y="250"/>
                    </a:lnTo>
                    <a:lnTo>
                      <a:pt x="151" y="192"/>
                    </a:lnTo>
                    <a:lnTo>
                      <a:pt x="163" y="184"/>
                    </a:lnTo>
                    <a:lnTo>
                      <a:pt x="189" y="192"/>
                    </a:lnTo>
                    <a:lnTo>
                      <a:pt x="197" y="188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未知"/>
              <p:cNvSpPr/>
              <p:nvPr/>
            </p:nvSpPr>
            <p:spPr bwMode="auto">
              <a:xfrm>
                <a:off x="4062149" y="3630037"/>
                <a:ext cx="317612" cy="508483"/>
              </a:xfrm>
              <a:custGeom>
                <a:avLst/>
                <a:gdLst>
                  <a:gd name="T0" fmla="*/ 302555 w 215"/>
                  <a:gd name="T1" fmla="*/ 291449 h 341"/>
                  <a:gd name="T2" fmla="*/ 308699 w 215"/>
                  <a:gd name="T3" fmla="*/ 237189 h 341"/>
                  <a:gd name="T4" fmla="*/ 328664 w 215"/>
                  <a:gd name="T5" fmla="*/ 212385 h 341"/>
                  <a:gd name="T6" fmla="*/ 314842 w 215"/>
                  <a:gd name="T7" fmla="*/ 181380 h 341"/>
                  <a:gd name="T8" fmla="*/ 219621 w 215"/>
                  <a:gd name="T9" fmla="*/ 151925 h 341"/>
                  <a:gd name="T10" fmla="*/ 225765 w 215"/>
                  <a:gd name="T11" fmla="*/ 110068 h 341"/>
                  <a:gd name="T12" fmla="*/ 258017 w 215"/>
                  <a:gd name="T13" fmla="*/ 72862 h 341"/>
                  <a:gd name="T14" fmla="*/ 238051 w 215"/>
                  <a:gd name="T15" fmla="*/ 6201 h 341"/>
                  <a:gd name="T16" fmla="*/ 225765 w 215"/>
                  <a:gd name="T17" fmla="*/ 0 h 341"/>
                  <a:gd name="T18" fmla="*/ 161260 w 215"/>
                  <a:gd name="T19" fmla="*/ 37206 h 341"/>
                  <a:gd name="T20" fmla="*/ 135152 w 215"/>
                  <a:gd name="T21" fmla="*/ 133322 h 341"/>
                  <a:gd name="T22" fmla="*/ 119793 w 215"/>
                  <a:gd name="T23" fmla="*/ 193782 h 341"/>
                  <a:gd name="T24" fmla="*/ 69112 w 215"/>
                  <a:gd name="T25" fmla="*/ 237189 h 341"/>
                  <a:gd name="T26" fmla="*/ 36860 w 215"/>
                  <a:gd name="T27" fmla="*/ 249592 h 341"/>
                  <a:gd name="T28" fmla="*/ 0 w 215"/>
                  <a:gd name="T29" fmla="*/ 254242 h 341"/>
                  <a:gd name="T30" fmla="*/ 81398 w 215"/>
                  <a:gd name="T31" fmla="*/ 351909 h 341"/>
                  <a:gd name="T32" fmla="*/ 101364 w 215"/>
                  <a:gd name="T33" fmla="*/ 424771 h 341"/>
                  <a:gd name="T34" fmla="*/ 95220 w 215"/>
                  <a:gd name="T35" fmla="*/ 461977 h 341"/>
                  <a:gd name="T36" fmla="*/ 153581 w 215"/>
                  <a:gd name="T37" fmla="*/ 491432 h 341"/>
                  <a:gd name="T38" fmla="*/ 153581 w 215"/>
                  <a:gd name="T39" fmla="*/ 514686 h 341"/>
                  <a:gd name="T40" fmla="*/ 207335 w 215"/>
                  <a:gd name="T41" fmla="*/ 527088 h 341"/>
                  <a:gd name="T42" fmla="*/ 219621 w 215"/>
                  <a:gd name="T43" fmla="*/ 527088 h 341"/>
                  <a:gd name="T44" fmla="*/ 219621 w 215"/>
                  <a:gd name="T45" fmla="*/ 485231 h 341"/>
                  <a:gd name="T46" fmla="*/ 262624 w 215"/>
                  <a:gd name="T47" fmla="*/ 477479 h 341"/>
                  <a:gd name="T48" fmla="*/ 270303 w 215"/>
                  <a:gd name="T49" fmla="*/ 430972 h 341"/>
                  <a:gd name="T50" fmla="*/ 244194 w 215"/>
                  <a:gd name="T51" fmla="*/ 406168 h 341"/>
                  <a:gd name="T52" fmla="*/ 219621 w 215"/>
                  <a:gd name="T53" fmla="*/ 387565 h 341"/>
                  <a:gd name="T54" fmla="*/ 231908 w 215"/>
                  <a:gd name="T55" fmla="*/ 297650 h 341"/>
                  <a:gd name="T56" fmla="*/ 250338 w 215"/>
                  <a:gd name="T57" fmla="*/ 285247 h 341"/>
                  <a:gd name="T58" fmla="*/ 290269 w 215"/>
                  <a:gd name="T59" fmla="*/ 297650 h 341"/>
                  <a:gd name="T60" fmla="*/ 302555 w 215"/>
                  <a:gd name="T61" fmla="*/ 291449 h 34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5" h="341">
                    <a:moveTo>
                      <a:pt x="197" y="188"/>
                    </a:moveTo>
                    <a:lnTo>
                      <a:pt x="201" y="153"/>
                    </a:lnTo>
                    <a:lnTo>
                      <a:pt x="214" y="137"/>
                    </a:lnTo>
                    <a:lnTo>
                      <a:pt x="205" y="117"/>
                    </a:lnTo>
                    <a:lnTo>
                      <a:pt x="143" y="98"/>
                    </a:lnTo>
                    <a:lnTo>
                      <a:pt x="147" y="71"/>
                    </a:lnTo>
                    <a:lnTo>
                      <a:pt x="168" y="47"/>
                    </a:lnTo>
                    <a:lnTo>
                      <a:pt x="155" y="4"/>
                    </a:lnTo>
                    <a:lnTo>
                      <a:pt x="147" y="0"/>
                    </a:lnTo>
                    <a:lnTo>
                      <a:pt x="105" y="24"/>
                    </a:lnTo>
                    <a:lnTo>
                      <a:pt x="88" y="86"/>
                    </a:lnTo>
                    <a:lnTo>
                      <a:pt x="78" y="125"/>
                    </a:lnTo>
                    <a:lnTo>
                      <a:pt x="45" y="153"/>
                    </a:lnTo>
                    <a:lnTo>
                      <a:pt x="24" y="161"/>
                    </a:lnTo>
                    <a:lnTo>
                      <a:pt x="0" y="164"/>
                    </a:lnTo>
                    <a:lnTo>
                      <a:pt x="53" y="227"/>
                    </a:lnTo>
                    <a:lnTo>
                      <a:pt x="66" y="274"/>
                    </a:lnTo>
                    <a:lnTo>
                      <a:pt x="62" y="298"/>
                    </a:lnTo>
                    <a:lnTo>
                      <a:pt x="100" y="317"/>
                    </a:lnTo>
                    <a:lnTo>
                      <a:pt x="100" y="332"/>
                    </a:lnTo>
                    <a:lnTo>
                      <a:pt x="135" y="340"/>
                    </a:lnTo>
                    <a:lnTo>
                      <a:pt x="143" y="340"/>
                    </a:lnTo>
                    <a:lnTo>
                      <a:pt x="143" y="313"/>
                    </a:lnTo>
                    <a:lnTo>
                      <a:pt x="171" y="308"/>
                    </a:lnTo>
                    <a:lnTo>
                      <a:pt x="176" y="278"/>
                    </a:lnTo>
                    <a:lnTo>
                      <a:pt x="159" y="262"/>
                    </a:lnTo>
                    <a:lnTo>
                      <a:pt x="143" y="250"/>
                    </a:lnTo>
                    <a:lnTo>
                      <a:pt x="151" y="192"/>
                    </a:lnTo>
                    <a:lnTo>
                      <a:pt x="163" y="184"/>
                    </a:lnTo>
                    <a:lnTo>
                      <a:pt x="189" y="192"/>
                    </a:lnTo>
                    <a:lnTo>
                      <a:pt x="197" y="188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未知"/>
              <p:cNvSpPr/>
              <p:nvPr/>
            </p:nvSpPr>
            <p:spPr bwMode="auto">
              <a:xfrm>
                <a:off x="3355159" y="1728953"/>
                <a:ext cx="2540887" cy="2154562"/>
              </a:xfrm>
              <a:custGeom>
                <a:avLst/>
                <a:gdLst>
                  <a:gd name="T0" fmla="*/ 860626 w 1725"/>
                  <a:gd name="T1" fmla="*/ 2171614 h 1442"/>
                  <a:gd name="T2" fmla="*/ 977009 w 1725"/>
                  <a:gd name="T3" fmla="*/ 1983656 h 1442"/>
                  <a:gd name="T4" fmla="*/ 1052046 w 1725"/>
                  <a:gd name="T5" fmla="*/ 2159187 h 1442"/>
                  <a:gd name="T6" fmla="*/ 1160773 w 1725"/>
                  <a:gd name="T7" fmla="*/ 2201128 h 1442"/>
                  <a:gd name="T8" fmla="*/ 1298595 w 1725"/>
                  <a:gd name="T9" fmla="*/ 2006956 h 1442"/>
                  <a:gd name="T10" fmla="*/ 1431824 w 1725"/>
                  <a:gd name="T11" fmla="*/ 1946375 h 1442"/>
                  <a:gd name="T12" fmla="*/ 1592617 w 1725"/>
                  <a:gd name="T13" fmla="*/ 1825212 h 1442"/>
                  <a:gd name="T14" fmla="*/ 1689093 w 1725"/>
                  <a:gd name="T15" fmla="*/ 1710262 h 1442"/>
                  <a:gd name="T16" fmla="*/ 1785568 w 1725"/>
                  <a:gd name="T17" fmla="*/ 1570459 h 1442"/>
                  <a:gd name="T18" fmla="*/ 1874387 w 1725"/>
                  <a:gd name="T19" fmla="*/ 1578226 h 1442"/>
                  <a:gd name="T20" fmla="*/ 1986177 w 1725"/>
                  <a:gd name="T21" fmla="*/ 1547158 h 1442"/>
                  <a:gd name="T22" fmla="*/ 2120937 w 1725"/>
                  <a:gd name="T23" fmla="*/ 1533178 h 1442"/>
                  <a:gd name="T24" fmla="*/ 2248040 w 1725"/>
                  <a:gd name="T25" fmla="*/ 1582886 h 1442"/>
                  <a:gd name="T26" fmla="*/ 2318483 w 1725"/>
                  <a:gd name="T27" fmla="*/ 1533178 h 1442"/>
                  <a:gd name="T28" fmla="*/ 2453242 w 1725"/>
                  <a:gd name="T29" fmla="*/ 1412015 h 1442"/>
                  <a:gd name="T30" fmla="*/ 2569626 w 1725"/>
                  <a:gd name="T31" fmla="*/ 1351433 h 1442"/>
                  <a:gd name="T32" fmla="*/ 2601785 w 1725"/>
                  <a:gd name="T33" fmla="*/ 1248911 h 1442"/>
                  <a:gd name="T34" fmla="*/ 2459368 w 1725"/>
                  <a:gd name="T35" fmla="*/ 1175902 h 1442"/>
                  <a:gd name="T36" fmla="*/ 2422615 w 1725"/>
                  <a:gd name="T37" fmla="*/ 1025225 h 1442"/>
                  <a:gd name="T38" fmla="*/ 2465493 w 1725"/>
                  <a:gd name="T39" fmla="*/ 975517 h 1442"/>
                  <a:gd name="T40" fmla="*/ 2485401 w 1725"/>
                  <a:gd name="T41" fmla="*/ 860568 h 1442"/>
                  <a:gd name="T42" fmla="*/ 2485401 w 1725"/>
                  <a:gd name="T43" fmla="*/ 831054 h 1442"/>
                  <a:gd name="T44" fmla="*/ 2519091 w 1725"/>
                  <a:gd name="T45" fmla="*/ 612028 h 1442"/>
                  <a:gd name="T46" fmla="*/ 2569626 w 1725"/>
                  <a:gd name="T47" fmla="*/ 636882 h 1442"/>
                  <a:gd name="T48" fmla="*/ 2586471 w 1725"/>
                  <a:gd name="T49" fmla="*/ 351062 h 1442"/>
                  <a:gd name="T50" fmla="*/ 2414958 w 1725"/>
                  <a:gd name="T51" fmla="*/ 229899 h 1442"/>
                  <a:gd name="T52" fmla="*/ 2286324 w 1725"/>
                  <a:gd name="T53" fmla="*/ 152230 h 1442"/>
                  <a:gd name="T54" fmla="*/ 2163815 w 1725"/>
                  <a:gd name="T55" fmla="*/ 114950 h 1442"/>
                  <a:gd name="T56" fmla="*/ 2137782 w 1725"/>
                  <a:gd name="T57" fmla="*/ 0 h 1442"/>
                  <a:gd name="T58" fmla="*/ 2088778 w 1725"/>
                  <a:gd name="T59" fmla="*/ 114950 h 1442"/>
                  <a:gd name="T60" fmla="*/ 2024461 w 1725"/>
                  <a:gd name="T61" fmla="*/ 417857 h 1442"/>
                  <a:gd name="T62" fmla="*/ 1848354 w 1725"/>
                  <a:gd name="T63" fmla="*/ 546787 h 1442"/>
                  <a:gd name="T64" fmla="*/ 1735034 w 1725"/>
                  <a:gd name="T65" fmla="*/ 764259 h 1442"/>
                  <a:gd name="T66" fmla="*/ 1914203 w 1725"/>
                  <a:gd name="T67" fmla="*/ 799986 h 1442"/>
                  <a:gd name="T68" fmla="*/ 2169940 w 1725"/>
                  <a:gd name="T69" fmla="*/ 879208 h 1442"/>
                  <a:gd name="T70" fmla="*/ 1992302 w 1725"/>
                  <a:gd name="T71" fmla="*/ 952217 h 1442"/>
                  <a:gd name="T72" fmla="*/ 1843760 w 1725"/>
                  <a:gd name="T73" fmla="*/ 1043866 h 1442"/>
                  <a:gd name="T74" fmla="*/ 1650809 w 1725"/>
                  <a:gd name="T75" fmla="*/ 1206970 h 1442"/>
                  <a:gd name="T76" fmla="*/ 1425698 w 1725"/>
                  <a:gd name="T77" fmla="*/ 1236484 h 1442"/>
                  <a:gd name="T78" fmla="*/ 1375163 w 1725"/>
                  <a:gd name="T79" fmla="*/ 1443082 h 1442"/>
                  <a:gd name="T80" fmla="*/ 1027544 w 1725"/>
                  <a:gd name="T81" fmla="*/ 1582886 h 1442"/>
                  <a:gd name="T82" fmla="*/ 724334 w 1725"/>
                  <a:gd name="T83" fmla="*/ 1672981 h 1442"/>
                  <a:gd name="T84" fmla="*/ 263394 w 1725"/>
                  <a:gd name="T85" fmla="*/ 1570459 h 1442"/>
                  <a:gd name="T86" fmla="*/ 13782 w 1725"/>
                  <a:gd name="T87" fmla="*/ 1643467 h 1442"/>
                  <a:gd name="T88" fmla="*/ 154668 w 1725"/>
                  <a:gd name="T89" fmla="*/ 1801911 h 1442"/>
                  <a:gd name="T90" fmla="*/ 295553 w 1725"/>
                  <a:gd name="T91" fmla="*/ 1856279 h 1442"/>
                  <a:gd name="T92" fmla="*/ 339962 w 1725"/>
                  <a:gd name="T93" fmla="*/ 1977442 h 1442"/>
                  <a:gd name="T94" fmla="*/ 488505 w 1725"/>
                  <a:gd name="T95" fmla="*/ 2056664 h 1442"/>
                  <a:gd name="T96" fmla="*/ 707489 w 1725"/>
                  <a:gd name="T97" fmla="*/ 2038024 h 1442"/>
                  <a:gd name="T98" fmla="*/ 635515 w 1725"/>
                  <a:gd name="T99" fmla="*/ 2146760 h 14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725" h="1442">
                    <a:moveTo>
                      <a:pt x="483" y="1437"/>
                    </a:moveTo>
                    <a:lnTo>
                      <a:pt x="508" y="1433"/>
                    </a:lnTo>
                    <a:lnTo>
                      <a:pt x="528" y="1426"/>
                    </a:lnTo>
                    <a:lnTo>
                      <a:pt x="562" y="1398"/>
                    </a:lnTo>
                    <a:lnTo>
                      <a:pt x="571" y="1359"/>
                    </a:lnTo>
                    <a:lnTo>
                      <a:pt x="588" y="1297"/>
                    </a:lnTo>
                    <a:lnTo>
                      <a:pt x="630" y="1273"/>
                    </a:lnTo>
                    <a:lnTo>
                      <a:pt x="638" y="1277"/>
                    </a:lnTo>
                    <a:lnTo>
                      <a:pt x="651" y="1319"/>
                    </a:lnTo>
                    <a:lnTo>
                      <a:pt x="630" y="1343"/>
                    </a:lnTo>
                    <a:lnTo>
                      <a:pt x="625" y="1370"/>
                    </a:lnTo>
                    <a:lnTo>
                      <a:pt x="687" y="1390"/>
                    </a:lnTo>
                    <a:lnTo>
                      <a:pt x="697" y="1410"/>
                    </a:lnTo>
                    <a:lnTo>
                      <a:pt x="734" y="1406"/>
                    </a:lnTo>
                    <a:lnTo>
                      <a:pt x="750" y="1410"/>
                    </a:lnTo>
                    <a:lnTo>
                      <a:pt x="758" y="1417"/>
                    </a:lnTo>
                    <a:lnTo>
                      <a:pt x="826" y="1328"/>
                    </a:lnTo>
                    <a:lnTo>
                      <a:pt x="843" y="1324"/>
                    </a:lnTo>
                    <a:lnTo>
                      <a:pt x="848" y="1312"/>
                    </a:lnTo>
                    <a:lnTo>
                      <a:pt x="848" y="1292"/>
                    </a:lnTo>
                    <a:lnTo>
                      <a:pt x="868" y="1265"/>
                    </a:lnTo>
                    <a:lnTo>
                      <a:pt x="911" y="1261"/>
                    </a:lnTo>
                    <a:lnTo>
                      <a:pt x="927" y="1246"/>
                    </a:lnTo>
                    <a:lnTo>
                      <a:pt x="935" y="1253"/>
                    </a:lnTo>
                    <a:lnTo>
                      <a:pt x="960" y="1234"/>
                    </a:lnTo>
                    <a:lnTo>
                      <a:pt x="974" y="1234"/>
                    </a:lnTo>
                    <a:lnTo>
                      <a:pt x="1018" y="1175"/>
                    </a:lnTo>
                    <a:lnTo>
                      <a:pt x="1040" y="1175"/>
                    </a:lnTo>
                    <a:lnTo>
                      <a:pt x="1070" y="1156"/>
                    </a:lnTo>
                    <a:lnTo>
                      <a:pt x="1078" y="1163"/>
                    </a:lnTo>
                    <a:lnTo>
                      <a:pt x="1128" y="1140"/>
                    </a:lnTo>
                    <a:lnTo>
                      <a:pt x="1103" y="1101"/>
                    </a:lnTo>
                    <a:lnTo>
                      <a:pt x="1112" y="1058"/>
                    </a:lnTo>
                    <a:lnTo>
                      <a:pt x="1133" y="1016"/>
                    </a:lnTo>
                    <a:lnTo>
                      <a:pt x="1153" y="1007"/>
                    </a:lnTo>
                    <a:lnTo>
                      <a:pt x="1166" y="1011"/>
                    </a:lnTo>
                    <a:lnTo>
                      <a:pt x="1166" y="1043"/>
                    </a:lnTo>
                    <a:lnTo>
                      <a:pt x="1179" y="1055"/>
                    </a:lnTo>
                    <a:lnTo>
                      <a:pt x="1212" y="1031"/>
                    </a:lnTo>
                    <a:lnTo>
                      <a:pt x="1224" y="1016"/>
                    </a:lnTo>
                    <a:lnTo>
                      <a:pt x="1238" y="1023"/>
                    </a:lnTo>
                    <a:lnTo>
                      <a:pt x="1254" y="1007"/>
                    </a:lnTo>
                    <a:lnTo>
                      <a:pt x="1287" y="1007"/>
                    </a:lnTo>
                    <a:lnTo>
                      <a:pt x="1297" y="996"/>
                    </a:lnTo>
                    <a:lnTo>
                      <a:pt x="1287" y="980"/>
                    </a:lnTo>
                    <a:lnTo>
                      <a:pt x="1313" y="957"/>
                    </a:lnTo>
                    <a:lnTo>
                      <a:pt x="1338" y="945"/>
                    </a:lnTo>
                    <a:lnTo>
                      <a:pt x="1385" y="987"/>
                    </a:lnTo>
                    <a:lnTo>
                      <a:pt x="1380" y="1007"/>
                    </a:lnTo>
                    <a:lnTo>
                      <a:pt x="1405" y="1038"/>
                    </a:lnTo>
                    <a:lnTo>
                      <a:pt x="1456" y="1043"/>
                    </a:lnTo>
                    <a:lnTo>
                      <a:pt x="1468" y="1019"/>
                    </a:lnTo>
                    <a:lnTo>
                      <a:pt x="1456" y="953"/>
                    </a:lnTo>
                    <a:lnTo>
                      <a:pt x="1468" y="941"/>
                    </a:lnTo>
                    <a:lnTo>
                      <a:pt x="1489" y="957"/>
                    </a:lnTo>
                    <a:lnTo>
                      <a:pt x="1514" y="987"/>
                    </a:lnTo>
                    <a:lnTo>
                      <a:pt x="1547" y="938"/>
                    </a:lnTo>
                    <a:lnTo>
                      <a:pt x="1564" y="933"/>
                    </a:lnTo>
                    <a:lnTo>
                      <a:pt x="1590" y="909"/>
                    </a:lnTo>
                    <a:lnTo>
                      <a:pt x="1602" y="909"/>
                    </a:lnTo>
                    <a:lnTo>
                      <a:pt x="1623" y="890"/>
                    </a:lnTo>
                    <a:lnTo>
                      <a:pt x="1636" y="890"/>
                    </a:lnTo>
                    <a:lnTo>
                      <a:pt x="1648" y="870"/>
                    </a:lnTo>
                    <a:lnTo>
                      <a:pt x="1678" y="870"/>
                    </a:lnTo>
                    <a:lnTo>
                      <a:pt x="1707" y="843"/>
                    </a:lnTo>
                    <a:lnTo>
                      <a:pt x="1724" y="831"/>
                    </a:lnTo>
                    <a:lnTo>
                      <a:pt x="1724" y="816"/>
                    </a:lnTo>
                    <a:lnTo>
                      <a:pt x="1699" y="804"/>
                    </a:lnTo>
                    <a:lnTo>
                      <a:pt x="1699" y="777"/>
                    </a:lnTo>
                    <a:lnTo>
                      <a:pt x="1657" y="726"/>
                    </a:lnTo>
                    <a:lnTo>
                      <a:pt x="1618" y="765"/>
                    </a:lnTo>
                    <a:lnTo>
                      <a:pt x="1606" y="757"/>
                    </a:lnTo>
                    <a:lnTo>
                      <a:pt x="1602" y="734"/>
                    </a:lnTo>
                    <a:lnTo>
                      <a:pt x="1585" y="714"/>
                    </a:lnTo>
                    <a:lnTo>
                      <a:pt x="1582" y="687"/>
                    </a:lnTo>
                    <a:lnTo>
                      <a:pt x="1582" y="660"/>
                    </a:lnTo>
                    <a:lnTo>
                      <a:pt x="1555" y="640"/>
                    </a:lnTo>
                    <a:lnTo>
                      <a:pt x="1552" y="633"/>
                    </a:lnTo>
                    <a:lnTo>
                      <a:pt x="1561" y="616"/>
                    </a:lnTo>
                    <a:lnTo>
                      <a:pt x="1610" y="628"/>
                    </a:lnTo>
                    <a:lnTo>
                      <a:pt x="1615" y="605"/>
                    </a:lnTo>
                    <a:lnTo>
                      <a:pt x="1632" y="586"/>
                    </a:lnTo>
                    <a:lnTo>
                      <a:pt x="1618" y="574"/>
                    </a:lnTo>
                    <a:lnTo>
                      <a:pt x="1623" y="554"/>
                    </a:lnTo>
                    <a:lnTo>
                      <a:pt x="1648" y="543"/>
                    </a:lnTo>
                    <a:lnTo>
                      <a:pt x="1653" y="535"/>
                    </a:lnTo>
                    <a:lnTo>
                      <a:pt x="1648" y="527"/>
                    </a:lnTo>
                    <a:lnTo>
                      <a:pt x="1623" y="535"/>
                    </a:lnTo>
                    <a:lnTo>
                      <a:pt x="1574" y="503"/>
                    </a:lnTo>
                    <a:lnTo>
                      <a:pt x="1569" y="492"/>
                    </a:lnTo>
                    <a:lnTo>
                      <a:pt x="1594" y="464"/>
                    </a:lnTo>
                    <a:lnTo>
                      <a:pt x="1645" y="394"/>
                    </a:lnTo>
                    <a:lnTo>
                      <a:pt x="1648" y="386"/>
                    </a:lnTo>
                    <a:lnTo>
                      <a:pt x="1657" y="386"/>
                    </a:lnTo>
                    <a:lnTo>
                      <a:pt x="1673" y="406"/>
                    </a:lnTo>
                    <a:lnTo>
                      <a:pt x="1678" y="410"/>
                    </a:lnTo>
                    <a:lnTo>
                      <a:pt x="1678" y="320"/>
                    </a:lnTo>
                    <a:lnTo>
                      <a:pt x="1695" y="313"/>
                    </a:lnTo>
                    <a:lnTo>
                      <a:pt x="1695" y="281"/>
                    </a:lnTo>
                    <a:lnTo>
                      <a:pt x="1689" y="226"/>
                    </a:lnTo>
                    <a:lnTo>
                      <a:pt x="1711" y="148"/>
                    </a:lnTo>
                    <a:lnTo>
                      <a:pt x="1648" y="109"/>
                    </a:lnTo>
                    <a:lnTo>
                      <a:pt x="1602" y="144"/>
                    </a:lnTo>
                    <a:lnTo>
                      <a:pt x="1577" y="148"/>
                    </a:lnTo>
                    <a:lnTo>
                      <a:pt x="1569" y="160"/>
                    </a:lnTo>
                    <a:lnTo>
                      <a:pt x="1527" y="152"/>
                    </a:lnTo>
                    <a:lnTo>
                      <a:pt x="1506" y="132"/>
                    </a:lnTo>
                    <a:lnTo>
                      <a:pt x="1493" y="98"/>
                    </a:lnTo>
                    <a:lnTo>
                      <a:pt x="1498" y="86"/>
                    </a:lnTo>
                    <a:lnTo>
                      <a:pt x="1464" y="66"/>
                    </a:lnTo>
                    <a:lnTo>
                      <a:pt x="1448" y="93"/>
                    </a:lnTo>
                    <a:lnTo>
                      <a:pt x="1413" y="74"/>
                    </a:lnTo>
                    <a:lnTo>
                      <a:pt x="1405" y="69"/>
                    </a:lnTo>
                    <a:lnTo>
                      <a:pt x="1427" y="20"/>
                    </a:lnTo>
                    <a:lnTo>
                      <a:pt x="1409" y="0"/>
                    </a:lnTo>
                    <a:lnTo>
                      <a:pt x="1396" y="0"/>
                    </a:lnTo>
                    <a:lnTo>
                      <a:pt x="1359" y="23"/>
                    </a:lnTo>
                    <a:lnTo>
                      <a:pt x="1330" y="66"/>
                    </a:lnTo>
                    <a:lnTo>
                      <a:pt x="1342" y="69"/>
                    </a:lnTo>
                    <a:lnTo>
                      <a:pt x="1364" y="74"/>
                    </a:lnTo>
                    <a:lnTo>
                      <a:pt x="1380" y="117"/>
                    </a:lnTo>
                    <a:lnTo>
                      <a:pt x="1372" y="132"/>
                    </a:lnTo>
                    <a:lnTo>
                      <a:pt x="1354" y="160"/>
                    </a:lnTo>
                    <a:lnTo>
                      <a:pt x="1322" y="269"/>
                    </a:lnTo>
                    <a:lnTo>
                      <a:pt x="1333" y="289"/>
                    </a:lnTo>
                    <a:lnTo>
                      <a:pt x="1325" y="304"/>
                    </a:lnTo>
                    <a:lnTo>
                      <a:pt x="1250" y="355"/>
                    </a:lnTo>
                    <a:lnTo>
                      <a:pt x="1207" y="352"/>
                    </a:lnTo>
                    <a:lnTo>
                      <a:pt x="1187" y="343"/>
                    </a:lnTo>
                    <a:lnTo>
                      <a:pt x="1183" y="352"/>
                    </a:lnTo>
                    <a:lnTo>
                      <a:pt x="1149" y="476"/>
                    </a:lnTo>
                    <a:lnTo>
                      <a:pt x="1133" y="492"/>
                    </a:lnTo>
                    <a:lnTo>
                      <a:pt x="1141" y="511"/>
                    </a:lnTo>
                    <a:lnTo>
                      <a:pt x="1163" y="527"/>
                    </a:lnTo>
                    <a:lnTo>
                      <a:pt x="1196" y="511"/>
                    </a:lnTo>
                    <a:lnTo>
                      <a:pt x="1250" y="515"/>
                    </a:lnTo>
                    <a:lnTo>
                      <a:pt x="1267" y="492"/>
                    </a:lnTo>
                    <a:lnTo>
                      <a:pt x="1297" y="484"/>
                    </a:lnTo>
                    <a:lnTo>
                      <a:pt x="1350" y="503"/>
                    </a:lnTo>
                    <a:lnTo>
                      <a:pt x="1417" y="566"/>
                    </a:lnTo>
                    <a:lnTo>
                      <a:pt x="1417" y="582"/>
                    </a:lnTo>
                    <a:lnTo>
                      <a:pt x="1401" y="589"/>
                    </a:lnTo>
                    <a:lnTo>
                      <a:pt x="1325" y="594"/>
                    </a:lnTo>
                    <a:lnTo>
                      <a:pt x="1301" y="613"/>
                    </a:lnTo>
                    <a:lnTo>
                      <a:pt x="1279" y="609"/>
                    </a:lnTo>
                    <a:lnTo>
                      <a:pt x="1267" y="633"/>
                    </a:lnTo>
                    <a:lnTo>
                      <a:pt x="1229" y="636"/>
                    </a:lnTo>
                    <a:lnTo>
                      <a:pt x="1204" y="672"/>
                    </a:lnTo>
                    <a:lnTo>
                      <a:pt x="1199" y="694"/>
                    </a:lnTo>
                    <a:lnTo>
                      <a:pt x="1149" y="726"/>
                    </a:lnTo>
                    <a:lnTo>
                      <a:pt x="1116" y="730"/>
                    </a:lnTo>
                    <a:lnTo>
                      <a:pt x="1078" y="777"/>
                    </a:lnTo>
                    <a:lnTo>
                      <a:pt x="1045" y="796"/>
                    </a:lnTo>
                    <a:lnTo>
                      <a:pt x="977" y="781"/>
                    </a:lnTo>
                    <a:lnTo>
                      <a:pt x="955" y="773"/>
                    </a:lnTo>
                    <a:lnTo>
                      <a:pt x="931" y="796"/>
                    </a:lnTo>
                    <a:lnTo>
                      <a:pt x="919" y="840"/>
                    </a:lnTo>
                    <a:lnTo>
                      <a:pt x="955" y="890"/>
                    </a:lnTo>
                    <a:lnTo>
                      <a:pt x="931" y="914"/>
                    </a:lnTo>
                    <a:lnTo>
                      <a:pt x="898" y="929"/>
                    </a:lnTo>
                    <a:lnTo>
                      <a:pt x="851" y="987"/>
                    </a:lnTo>
                    <a:lnTo>
                      <a:pt x="788" y="1011"/>
                    </a:lnTo>
                    <a:lnTo>
                      <a:pt x="683" y="1023"/>
                    </a:lnTo>
                    <a:lnTo>
                      <a:pt x="671" y="1019"/>
                    </a:lnTo>
                    <a:lnTo>
                      <a:pt x="549" y="1066"/>
                    </a:lnTo>
                    <a:lnTo>
                      <a:pt x="494" y="1101"/>
                    </a:lnTo>
                    <a:lnTo>
                      <a:pt x="478" y="1094"/>
                    </a:lnTo>
                    <a:lnTo>
                      <a:pt x="473" y="1077"/>
                    </a:lnTo>
                    <a:lnTo>
                      <a:pt x="402" y="1074"/>
                    </a:lnTo>
                    <a:lnTo>
                      <a:pt x="319" y="1050"/>
                    </a:lnTo>
                    <a:lnTo>
                      <a:pt x="293" y="1023"/>
                    </a:lnTo>
                    <a:lnTo>
                      <a:pt x="172" y="1011"/>
                    </a:lnTo>
                    <a:lnTo>
                      <a:pt x="151" y="1019"/>
                    </a:lnTo>
                    <a:lnTo>
                      <a:pt x="0" y="1007"/>
                    </a:lnTo>
                    <a:lnTo>
                      <a:pt x="0" y="1026"/>
                    </a:lnTo>
                    <a:lnTo>
                      <a:pt x="9" y="1058"/>
                    </a:lnTo>
                    <a:lnTo>
                      <a:pt x="4" y="1113"/>
                    </a:lnTo>
                    <a:lnTo>
                      <a:pt x="46" y="1172"/>
                    </a:lnTo>
                    <a:lnTo>
                      <a:pt x="67" y="1183"/>
                    </a:lnTo>
                    <a:lnTo>
                      <a:pt x="101" y="1160"/>
                    </a:lnTo>
                    <a:lnTo>
                      <a:pt x="172" y="1160"/>
                    </a:lnTo>
                    <a:lnTo>
                      <a:pt x="193" y="1163"/>
                    </a:lnTo>
                    <a:lnTo>
                      <a:pt x="201" y="1179"/>
                    </a:lnTo>
                    <a:lnTo>
                      <a:pt x="193" y="1195"/>
                    </a:lnTo>
                    <a:lnTo>
                      <a:pt x="155" y="1226"/>
                    </a:lnTo>
                    <a:lnTo>
                      <a:pt x="159" y="1241"/>
                    </a:lnTo>
                    <a:lnTo>
                      <a:pt x="206" y="1273"/>
                    </a:lnTo>
                    <a:lnTo>
                      <a:pt x="222" y="1273"/>
                    </a:lnTo>
                    <a:lnTo>
                      <a:pt x="226" y="1280"/>
                    </a:lnTo>
                    <a:lnTo>
                      <a:pt x="222" y="1292"/>
                    </a:lnTo>
                    <a:lnTo>
                      <a:pt x="251" y="1316"/>
                    </a:lnTo>
                    <a:lnTo>
                      <a:pt x="319" y="1324"/>
                    </a:lnTo>
                    <a:lnTo>
                      <a:pt x="352" y="1316"/>
                    </a:lnTo>
                    <a:lnTo>
                      <a:pt x="390" y="1280"/>
                    </a:lnTo>
                    <a:lnTo>
                      <a:pt x="441" y="1285"/>
                    </a:lnTo>
                    <a:lnTo>
                      <a:pt x="462" y="1312"/>
                    </a:lnTo>
                    <a:lnTo>
                      <a:pt x="449" y="1336"/>
                    </a:lnTo>
                    <a:lnTo>
                      <a:pt x="453" y="1351"/>
                    </a:lnTo>
                    <a:lnTo>
                      <a:pt x="423" y="1367"/>
                    </a:lnTo>
                    <a:lnTo>
                      <a:pt x="415" y="1382"/>
                    </a:lnTo>
                    <a:lnTo>
                      <a:pt x="420" y="1414"/>
                    </a:lnTo>
                    <a:lnTo>
                      <a:pt x="465" y="1441"/>
                    </a:lnTo>
                    <a:lnTo>
                      <a:pt x="483" y="1437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未知"/>
              <p:cNvSpPr/>
              <p:nvPr/>
            </p:nvSpPr>
            <p:spPr bwMode="auto">
              <a:xfrm>
                <a:off x="5908263" y="5276118"/>
                <a:ext cx="161859" cy="464201"/>
              </a:xfrm>
              <a:custGeom>
                <a:avLst/>
                <a:gdLst>
                  <a:gd name="T0" fmla="*/ 88645 w 112"/>
                  <a:gd name="T1" fmla="*/ 0 h 313"/>
                  <a:gd name="T2" fmla="*/ 54088 w 112"/>
                  <a:gd name="T3" fmla="*/ 84802 h 313"/>
                  <a:gd name="T4" fmla="*/ 31552 w 112"/>
                  <a:gd name="T5" fmla="*/ 120265 h 313"/>
                  <a:gd name="T6" fmla="*/ 9015 w 112"/>
                  <a:gd name="T7" fmla="*/ 155727 h 313"/>
                  <a:gd name="T8" fmla="*/ 9015 w 112"/>
                  <a:gd name="T9" fmla="*/ 192732 h 313"/>
                  <a:gd name="T10" fmla="*/ 0 w 112"/>
                  <a:gd name="T11" fmla="*/ 228194 h 313"/>
                  <a:gd name="T12" fmla="*/ 0 w 112"/>
                  <a:gd name="T13" fmla="*/ 275992 h 313"/>
                  <a:gd name="T14" fmla="*/ 0 w 112"/>
                  <a:gd name="T15" fmla="*/ 325331 h 313"/>
                  <a:gd name="T16" fmla="*/ 0 w 112"/>
                  <a:gd name="T17" fmla="*/ 360794 h 313"/>
                  <a:gd name="T18" fmla="*/ 0 w 112"/>
                  <a:gd name="T19" fmla="*/ 396256 h 313"/>
                  <a:gd name="T20" fmla="*/ 31552 w 112"/>
                  <a:gd name="T21" fmla="*/ 433261 h 313"/>
                  <a:gd name="T22" fmla="*/ 54088 w 112"/>
                  <a:gd name="T23" fmla="*/ 468723 h 313"/>
                  <a:gd name="T24" fmla="*/ 88645 w 112"/>
                  <a:gd name="T25" fmla="*/ 481058 h 313"/>
                  <a:gd name="T26" fmla="*/ 99162 w 112"/>
                  <a:gd name="T27" fmla="*/ 445596 h 313"/>
                  <a:gd name="T28" fmla="*/ 99162 w 112"/>
                  <a:gd name="T29" fmla="*/ 408591 h 313"/>
                  <a:gd name="T30" fmla="*/ 121699 w 112"/>
                  <a:gd name="T31" fmla="*/ 373128 h 313"/>
                  <a:gd name="T32" fmla="*/ 144236 w 112"/>
                  <a:gd name="T33" fmla="*/ 336124 h 313"/>
                  <a:gd name="T34" fmla="*/ 166773 w 112"/>
                  <a:gd name="T35" fmla="*/ 300661 h 313"/>
                  <a:gd name="T36" fmla="*/ 166773 w 112"/>
                  <a:gd name="T37" fmla="*/ 265199 h 313"/>
                  <a:gd name="T38" fmla="*/ 166773 w 112"/>
                  <a:gd name="T39" fmla="*/ 228194 h 313"/>
                  <a:gd name="T40" fmla="*/ 166773 w 112"/>
                  <a:gd name="T41" fmla="*/ 192732 h 313"/>
                  <a:gd name="T42" fmla="*/ 166773 w 112"/>
                  <a:gd name="T43" fmla="*/ 155727 h 313"/>
                  <a:gd name="T44" fmla="*/ 166773 w 112"/>
                  <a:gd name="T45" fmla="*/ 120265 h 313"/>
                  <a:gd name="T46" fmla="*/ 166773 w 112"/>
                  <a:gd name="T47" fmla="*/ 84802 h 313"/>
                  <a:gd name="T48" fmla="*/ 133719 w 112"/>
                  <a:gd name="T49" fmla="*/ 60132 h 313"/>
                  <a:gd name="T50" fmla="*/ 121699 w 112"/>
                  <a:gd name="T51" fmla="*/ 12335 h 313"/>
                  <a:gd name="T52" fmla="*/ 88645 w 112"/>
                  <a:gd name="T53" fmla="*/ 0 h 3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2" h="313">
                    <a:moveTo>
                      <a:pt x="59" y="0"/>
                    </a:moveTo>
                    <a:lnTo>
                      <a:pt x="36" y="55"/>
                    </a:lnTo>
                    <a:lnTo>
                      <a:pt x="21" y="78"/>
                    </a:lnTo>
                    <a:lnTo>
                      <a:pt x="6" y="101"/>
                    </a:lnTo>
                    <a:lnTo>
                      <a:pt x="6" y="125"/>
                    </a:lnTo>
                    <a:lnTo>
                      <a:pt x="0" y="148"/>
                    </a:lnTo>
                    <a:lnTo>
                      <a:pt x="0" y="179"/>
                    </a:lnTo>
                    <a:lnTo>
                      <a:pt x="0" y="211"/>
                    </a:lnTo>
                    <a:lnTo>
                      <a:pt x="0" y="234"/>
                    </a:lnTo>
                    <a:lnTo>
                      <a:pt x="0" y="257"/>
                    </a:lnTo>
                    <a:lnTo>
                      <a:pt x="21" y="281"/>
                    </a:lnTo>
                    <a:lnTo>
                      <a:pt x="36" y="304"/>
                    </a:lnTo>
                    <a:lnTo>
                      <a:pt x="59" y="312"/>
                    </a:lnTo>
                    <a:lnTo>
                      <a:pt x="66" y="289"/>
                    </a:lnTo>
                    <a:lnTo>
                      <a:pt x="66" y="265"/>
                    </a:lnTo>
                    <a:lnTo>
                      <a:pt x="81" y="242"/>
                    </a:lnTo>
                    <a:lnTo>
                      <a:pt x="96" y="218"/>
                    </a:lnTo>
                    <a:lnTo>
                      <a:pt x="111" y="195"/>
                    </a:lnTo>
                    <a:lnTo>
                      <a:pt x="111" y="172"/>
                    </a:lnTo>
                    <a:lnTo>
                      <a:pt x="111" y="148"/>
                    </a:lnTo>
                    <a:lnTo>
                      <a:pt x="111" y="125"/>
                    </a:lnTo>
                    <a:lnTo>
                      <a:pt x="111" y="101"/>
                    </a:lnTo>
                    <a:lnTo>
                      <a:pt x="111" y="78"/>
                    </a:lnTo>
                    <a:lnTo>
                      <a:pt x="111" y="55"/>
                    </a:lnTo>
                    <a:lnTo>
                      <a:pt x="89" y="39"/>
                    </a:lnTo>
                    <a:lnTo>
                      <a:pt x="81" y="8"/>
                    </a:lnTo>
                    <a:lnTo>
                      <a:pt x="59" y="0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未知"/>
              <p:cNvSpPr/>
              <p:nvPr/>
            </p:nvSpPr>
            <p:spPr bwMode="auto">
              <a:xfrm>
                <a:off x="4672939" y="3436112"/>
                <a:ext cx="393960" cy="765014"/>
              </a:xfrm>
              <a:custGeom>
                <a:avLst/>
                <a:gdLst>
                  <a:gd name="T0" fmla="*/ 30565 w 268"/>
                  <a:gd name="T1" fmla="*/ 793796 h 516"/>
                  <a:gd name="T2" fmla="*/ 114620 w 268"/>
                  <a:gd name="T3" fmla="*/ 769134 h 516"/>
                  <a:gd name="T4" fmla="*/ 229240 w 268"/>
                  <a:gd name="T5" fmla="*/ 696691 h 516"/>
                  <a:gd name="T6" fmla="*/ 305653 w 268"/>
                  <a:gd name="T7" fmla="*/ 678194 h 516"/>
                  <a:gd name="T8" fmla="*/ 363727 w 268"/>
                  <a:gd name="T9" fmla="*/ 636578 h 516"/>
                  <a:gd name="T10" fmla="*/ 371368 w 268"/>
                  <a:gd name="T11" fmla="*/ 541014 h 516"/>
                  <a:gd name="T12" fmla="*/ 342331 w 268"/>
                  <a:gd name="T13" fmla="*/ 511728 h 516"/>
                  <a:gd name="T14" fmla="*/ 349973 w 268"/>
                  <a:gd name="T15" fmla="*/ 480901 h 516"/>
                  <a:gd name="T16" fmla="*/ 371368 w 268"/>
                  <a:gd name="T17" fmla="*/ 451616 h 516"/>
                  <a:gd name="T18" fmla="*/ 375953 w 268"/>
                  <a:gd name="T19" fmla="*/ 414623 h 516"/>
                  <a:gd name="T20" fmla="*/ 395821 w 268"/>
                  <a:gd name="T21" fmla="*/ 383796 h 516"/>
                  <a:gd name="T22" fmla="*/ 363727 w 268"/>
                  <a:gd name="T23" fmla="*/ 323684 h 516"/>
                  <a:gd name="T24" fmla="*/ 325520 w 268"/>
                  <a:gd name="T25" fmla="*/ 282067 h 516"/>
                  <a:gd name="T26" fmla="*/ 342331 w 268"/>
                  <a:gd name="T27" fmla="*/ 203458 h 516"/>
                  <a:gd name="T28" fmla="*/ 401934 w 268"/>
                  <a:gd name="T29" fmla="*/ 174173 h 516"/>
                  <a:gd name="T30" fmla="*/ 408047 w 268"/>
                  <a:gd name="T31" fmla="*/ 124849 h 516"/>
                  <a:gd name="T32" fmla="*/ 389708 w 268"/>
                  <a:gd name="T33" fmla="*/ 83233 h 516"/>
                  <a:gd name="T34" fmla="*/ 389708 w 268"/>
                  <a:gd name="T35" fmla="*/ 30827 h 516"/>
                  <a:gd name="T36" fmla="*/ 349973 w 268"/>
                  <a:gd name="T37" fmla="*/ 0 h 516"/>
                  <a:gd name="T38" fmla="*/ 275088 w 268"/>
                  <a:gd name="T39" fmla="*/ 35451 h 516"/>
                  <a:gd name="T40" fmla="*/ 262862 w 268"/>
                  <a:gd name="T41" fmla="*/ 23120 h 516"/>
                  <a:gd name="T42" fmla="*/ 215485 w 268"/>
                  <a:gd name="T43" fmla="*/ 53947 h 516"/>
                  <a:gd name="T44" fmla="*/ 183392 w 268"/>
                  <a:gd name="T45" fmla="*/ 53947 h 516"/>
                  <a:gd name="T46" fmla="*/ 114620 w 268"/>
                  <a:gd name="T47" fmla="*/ 143346 h 516"/>
                  <a:gd name="T48" fmla="*/ 94752 w 268"/>
                  <a:gd name="T49" fmla="*/ 143346 h 516"/>
                  <a:gd name="T50" fmla="*/ 56546 w 268"/>
                  <a:gd name="T51" fmla="*/ 174173 h 516"/>
                  <a:gd name="T52" fmla="*/ 64187 w 268"/>
                  <a:gd name="T53" fmla="*/ 215789 h 516"/>
                  <a:gd name="T54" fmla="*/ 42791 w 268"/>
                  <a:gd name="T55" fmla="*/ 245075 h 516"/>
                  <a:gd name="T56" fmla="*/ 38207 w 268"/>
                  <a:gd name="T57" fmla="*/ 294398 h 516"/>
                  <a:gd name="T58" fmla="*/ 6113 w 268"/>
                  <a:gd name="T59" fmla="*/ 342180 h 516"/>
                  <a:gd name="T60" fmla="*/ 38207 w 268"/>
                  <a:gd name="T61" fmla="*/ 414623 h 516"/>
                  <a:gd name="T62" fmla="*/ 30565 w 268"/>
                  <a:gd name="T63" fmla="*/ 451616 h 516"/>
                  <a:gd name="T64" fmla="*/ 0 w 268"/>
                  <a:gd name="T65" fmla="*/ 499398 h 516"/>
                  <a:gd name="T66" fmla="*/ 38207 w 268"/>
                  <a:gd name="T67" fmla="*/ 667405 h 516"/>
                  <a:gd name="T68" fmla="*/ 10698 w 268"/>
                  <a:gd name="T69" fmla="*/ 756803 h 516"/>
                  <a:gd name="T70" fmla="*/ 30565 w 268"/>
                  <a:gd name="T71" fmla="*/ 793796 h 5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68" h="516">
                    <a:moveTo>
                      <a:pt x="20" y="515"/>
                    </a:moveTo>
                    <a:lnTo>
                      <a:pt x="75" y="499"/>
                    </a:lnTo>
                    <a:lnTo>
                      <a:pt x="150" y="452"/>
                    </a:lnTo>
                    <a:lnTo>
                      <a:pt x="200" y="440"/>
                    </a:lnTo>
                    <a:lnTo>
                      <a:pt x="238" y="413"/>
                    </a:lnTo>
                    <a:lnTo>
                      <a:pt x="243" y="351"/>
                    </a:lnTo>
                    <a:lnTo>
                      <a:pt x="224" y="332"/>
                    </a:lnTo>
                    <a:lnTo>
                      <a:pt x="229" y="312"/>
                    </a:lnTo>
                    <a:lnTo>
                      <a:pt x="243" y="293"/>
                    </a:lnTo>
                    <a:lnTo>
                      <a:pt x="246" y="269"/>
                    </a:lnTo>
                    <a:lnTo>
                      <a:pt x="259" y="249"/>
                    </a:lnTo>
                    <a:lnTo>
                      <a:pt x="238" y="210"/>
                    </a:lnTo>
                    <a:lnTo>
                      <a:pt x="213" y="183"/>
                    </a:lnTo>
                    <a:lnTo>
                      <a:pt x="224" y="132"/>
                    </a:lnTo>
                    <a:lnTo>
                      <a:pt x="263" y="113"/>
                    </a:lnTo>
                    <a:lnTo>
                      <a:pt x="267" y="81"/>
                    </a:lnTo>
                    <a:lnTo>
                      <a:pt x="255" y="54"/>
                    </a:lnTo>
                    <a:lnTo>
                      <a:pt x="255" y="20"/>
                    </a:lnTo>
                    <a:lnTo>
                      <a:pt x="229" y="0"/>
                    </a:lnTo>
                    <a:lnTo>
                      <a:pt x="180" y="23"/>
                    </a:lnTo>
                    <a:lnTo>
                      <a:pt x="172" y="15"/>
                    </a:lnTo>
                    <a:lnTo>
                      <a:pt x="141" y="35"/>
                    </a:lnTo>
                    <a:lnTo>
                      <a:pt x="120" y="35"/>
                    </a:lnTo>
                    <a:lnTo>
                      <a:pt x="75" y="93"/>
                    </a:lnTo>
                    <a:lnTo>
                      <a:pt x="62" y="93"/>
                    </a:lnTo>
                    <a:lnTo>
                      <a:pt x="37" y="113"/>
                    </a:lnTo>
                    <a:lnTo>
                      <a:pt x="42" y="140"/>
                    </a:lnTo>
                    <a:lnTo>
                      <a:pt x="28" y="159"/>
                    </a:lnTo>
                    <a:lnTo>
                      <a:pt x="25" y="191"/>
                    </a:lnTo>
                    <a:lnTo>
                      <a:pt x="4" y="222"/>
                    </a:lnTo>
                    <a:lnTo>
                      <a:pt x="25" y="269"/>
                    </a:lnTo>
                    <a:lnTo>
                      <a:pt x="20" y="293"/>
                    </a:lnTo>
                    <a:lnTo>
                      <a:pt x="0" y="324"/>
                    </a:lnTo>
                    <a:lnTo>
                      <a:pt x="25" y="433"/>
                    </a:lnTo>
                    <a:lnTo>
                      <a:pt x="7" y="491"/>
                    </a:lnTo>
                    <a:lnTo>
                      <a:pt x="20" y="515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77" name="AutoShape 48"/>
              <p:cNvCxnSpPr>
                <a:cxnSpLocks noChangeShapeType="1"/>
              </p:cNvCxnSpPr>
              <p:nvPr/>
            </p:nvCxnSpPr>
            <p:spPr bwMode="auto">
              <a:xfrm>
                <a:off x="6018205" y="5735738"/>
                <a:ext cx="0" cy="0"/>
              </a:xfrm>
              <a:prstGeom prst="straightConnector1">
                <a:avLst/>
              </a:prstGeom>
              <a:grpFill/>
              <a:ln w="9525">
                <a:solidFill>
                  <a:srgbClr val="F5F5F5"/>
                </a:solidFill>
                <a:round/>
              </a:ln>
              <a:effectLst/>
            </p:spPr>
          </p:cxnSp>
          <p:sp>
            <p:nvSpPr>
              <p:cNvPr id="78" name="未知"/>
              <p:cNvSpPr/>
              <p:nvPr/>
            </p:nvSpPr>
            <p:spPr bwMode="auto">
              <a:xfrm>
                <a:off x="4161402" y="4508049"/>
                <a:ext cx="549711" cy="494740"/>
              </a:xfrm>
              <a:custGeom>
                <a:avLst/>
                <a:gdLst>
                  <a:gd name="T0" fmla="*/ 19050 w 360"/>
                  <a:gd name="T1" fmla="*/ 393700 h 324"/>
                  <a:gd name="T2" fmla="*/ 100013 w 360"/>
                  <a:gd name="T3" fmla="*/ 455613 h 324"/>
                  <a:gd name="T4" fmla="*/ 50800 w 360"/>
                  <a:gd name="T5" fmla="*/ 417513 h 324"/>
                  <a:gd name="T6" fmla="*/ 19050 w 360"/>
                  <a:gd name="T7" fmla="*/ 384175 h 324"/>
                  <a:gd name="T8" fmla="*/ 9525 w 360"/>
                  <a:gd name="T9" fmla="*/ 336550 h 324"/>
                  <a:gd name="T10" fmla="*/ 0 w 360"/>
                  <a:gd name="T11" fmla="*/ 298450 h 324"/>
                  <a:gd name="T12" fmla="*/ 42863 w 360"/>
                  <a:gd name="T13" fmla="*/ 288925 h 324"/>
                  <a:gd name="T14" fmla="*/ 95250 w 360"/>
                  <a:gd name="T15" fmla="*/ 288925 h 324"/>
                  <a:gd name="T16" fmla="*/ 104775 w 360"/>
                  <a:gd name="T17" fmla="*/ 274638 h 324"/>
                  <a:gd name="T18" fmla="*/ 142875 w 360"/>
                  <a:gd name="T19" fmla="*/ 269875 h 324"/>
                  <a:gd name="T20" fmla="*/ 185738 w 360"/>
                  <a:gd name="T21" fmla="*/ 222250 h 324"/>
                  <a:gd name="T22" fmla="*/ 204788 w 360"/>
                  <a:gd name="T23" fmla="*/ 207963 h 324"/>
                  <a:gd name="T24" fmla="*/ 242888 w 360"/>
                  <a:gd name="T25" fmla="*/ 198438 h 324"/>
                  <a:gd name="T26" fmla="*/ 271463 w 360"/>
                  <a:gd name="T27" fmla="*/ 165100 h 324"/>
                  <a:gd name="T28" fmla="*/ 319088 w 360"/>
                  <a:gd name="T29" fmla="*/ 155575 h 324"/>
                  <a:gd name="T30" fmla="*/ 319088 w 360"/>
                  <a:gd name="T31" fmla="*/ 112713 h 324"/>
                  <a:gd name="T32" fmla="*/ 342900 w 360"/>
                  <a:gd name="T33" fmla="*/ 65088 h 324"/>
                  <a:gd name="T34" fmla="*/ 352425 w 360"/>
                  <a:gd name="T35" fmla="*/ 26988 h 324"/>
                  <a:gd name="T36" fmla="*/ 358775 w 360"/>
                  <a:gd name="T37" fmla="*/ 0 h 324"/>
                  <a:gd name="T38" fmla="*/ 442913 w 360"/>
                  <a:gd name="T39" fmla="*/ 30163 h 324"/>
                  <a:gd name="T40" fmla="*/ 460375 w 360"/>
                  <a:gd name="T41" fmla="*/ 53975 h 324"/>
                  <a:gd name="T42" fmla="*/ 506413 w 360"/>
                  <a:gd name="T43" fmla="*/ 42863 h 324"/>
                  <a:gd name="T44" fmla="*/ 531813 w 360"/>
                  <a:gd name="T45" fmla="*/ 49213 h 324"/>
                  <a:gd name="T46" fmla="*/ 563563 w 360"/>
                  <a:gd name="T47" fmla="*/ 79375 h 324"/>
                  <a:gd name="T48" fmla="*/ 571500 w 360"/>
                  <a:gd name="T49" fmla="*/ 144463 h 324"/>
                  <a:gd name="T50" fmla="*/ 563563 w 360"/>
                  <a:gd name="T51" fmla="*/ 169863 h 324"/>
                  <a:gd name="T52" fmla="*/ 544513 w 360"/>
                  <a:gd name="T53" fmla="*/ 163513 h 324"/>
                  <a:gd name="T54" fmla="*/ 492125 w 360"/>
                  <a:gd name="T55" fmla="*/ 204788 h 324"/>
                  <a:gd name="T56" fmla="*/ 403225 w 360"/>
                  <a:gd name="T57" fmla="*/ 219075 h 324"/>
                  <a:gd name="T58" fmla="*/ 379413 w 360"/>
                  <a:gd name="T59" fmla="*/ 242888 h 324"/>
                  <a:gd name="T60" fmla="*/ 395288 w 360"/>
                  <a:gd name="T61" fmla="*/ 265113 h 324"/>
                  <a:gd name="T62" fmla="*/ 403225 w 360"/>
                  <a:gd name="T63" fmla="*/ 314325 h 324"/>
                  <a:gd name="T64" fmla="*/ 423863 w 360"/>
                  <a:gd name="T65" fmla="*/ 322263 h 324"/>
                  <a:gd name="T66" fmla="*/ 487363 w 360"/>
                  <a:gd name="T67" fmla="*/ 393700 h 324"/>
                  <a:gd name="T68" fmla="*/ 492125 w 360"/>
                  <a:gd name="T69" fmla="*/ 490538 h 324"/>
                  <a:gd name="T70" fmla="*/ 447675 w 360"/>
                  <a:gd name="T71" fmla="*/ 514350 h 324"/>
                  <a:gd name="T72" fmla="*/ 417513 w 360"/>
                  <a:gd name="T73" fmla="*/ 484188 h 324"/>
                  <a:gd name="T74" fmla="*/ 379413 w 360"/>
                  <a:gd name="T75" fmla="*/ 434975 h 324"/>
                  <a:gd name="T76" fmla="*/ 379413 w 360"/>
                  <a:gd name="T77" fmla="*/ 411163 h 324"/>
                  <a:gd name="T78" fmla="*/ 352425 w 360"/>
                  <a:gd name="T79" fmla="*/ 404813 h 324"/>
                  <a:gd name="T80" fmla="*/ 327025 w 360"/>
                  <a:gd name="T81" fmla="*/ 417513 h 324"/>
                  <a:gd name="T82" fmla="*/ 276225 w 360"/>
                  <a:gd name="T83" fmla="*/ 393700 h 324"/>
                  <a:gd name="T84" fmla="*/ 257175 w 360"/>
                  <a:gd name="T85" fmla="*/ 442913 h 324"/>
                  <a:gd name="T86" fmla="*/ 220663 w 360"/>
                  <a:gd name="T87" fmla="*/ 447675 h 324"/>
                  <a:gd name="T88" fmla="*/ 187325 w 360"/>
                  <a:gd name="T89" fmla="*/ 490538 h 324"/>
                  <a:gd name="T90" fmla="*/ 173038 w 360"/>
                  <a:gd name="T91" fmla="*/ 477838 h 324"/>
                  <a:gd name="T92" fmla="*/ 141288 w 360"/>
                  <a:gd name="T93" fmla="*/ 490538 h 324"/>
                  <a:gd name="T94" fmla="*/ 104775 w 360"/>
                  <a:gd name="T95" fmla="*/ 465138 h 324"/>
                  <a:gd name="T96" fmla="*/ 19050 w 360"/>
                  <a:gd name="T97" fmla="*/ 393700 h 3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60" h="324">
                    <a:moveTo>
                      <a:pt x="12" y="248"/>
                    </a:moveTo>
                    <a:lnTo>
                      <a:pt x="63" y="287"/>
                    </a:lnTo>
                    <a:lnTo>
                      <a:pt x="32" y="263"/>
                    </a:lnTo>
                    <a:lnTo>
                      <a:pt x="12" y="242"/>
                    </a:lnTo>
                    <a:lnTo>
                      <a:pt x="6" y="212"/>
                    </a:lnTo>
                    <a:lnTo>
                      <a:pt x="0" y="188"/>
                    </a:lnTo>
                    <a:lnTo>
                      <a:pt x="27" y="182"/>
                    </a:lnTo>
                    <a:lnTo>
                      <a:pt x="60" y="182"/>
                    </a:lnTo>
                    <a:lnTo>
                      <a:pt x="66" y="173"/>
                    </a:lnTo>
                    <a:lnTo>
                      <a:pt x="90" y="170"/>
                    </a:lnTo>
                    <a:lnTo>
                      <a:pt x="117" y="140"/>
                    </a:lnTo>
                    <a:lnTo>
                      <a:pt x="129" y="131"/>
                    </a:lnTo>
                    <a:lnTo>
                      <a:pt x="153" y="125"/>
                    </a:lnTo>
                    <a:lnTo>
                      <a:pt x="171" y="104"/>
                    </a:lnTo>
                    <a:lnTo>
                      <a:pt x="201" y="98"/>
                    </a:lnTo>
                    <a:lnTo>
                      <a:pt x="201" y="71"/>
                    </a:lnTo>
                    <a:lnTo>
                      <a:pt x="216" y="41"/>
                    </a:lnTo>
                    <a:lnTo>
                      <a:pt x="222" y="17"/>
                    </a:lnTo>
                    <a:lnTo>
                      <a:pt x="226" y="0"/>
                    </a:lnTo>
                    <a:lnTo>
                      <a:pt x="279" y="19"/>
                    </a:lnTo>
                    <a:lnTo>
                      <a:pt x="290" y="34"/>
                    </a:lnTo>
                    <a:lnTo>
                      <a:pt x="319" y="27"/>
                    </a:lnTo>
                    <a:lnTo>
                      <a:pt x="335" y="31"/>
                    </a:lnTo>
                    <a:lnTo>
                      <a:pt x="355" y="50"/>
                    </a:lnTo>
                    <a:lnTo>
                      <a:pt x="360" y="91"/>
                    </a:lnTo>
                    <a:lnTo>
                      <a:pt x="355" y="107"/>
                    </a:lnTo>
                    <a:lnTo>
                      <a:pt x="343" y="103"/>
                    </a:lnTo>
                    <a:lnTo>
                      <a:pt x="310" y="129"/>
                    </a:lnTo>
                    <a:lnTo>
                      <a:pt x="254" y="138"/>
                    </a:lnTo>
                    <a:lnTo>
                      <a:pt x="239" y="153"/>
                    </a:lnTo>
                    <a:lnTo>
                      <a:pt x="249" y="167"/>
                    </a:lnTo>
                    <a:lnTo>
                      <a:pt x="254" y="198"/>
                    </a:lnTo>
                    <a:lnTo>
                      <a:pt x="267" y="203"/>
                    </a:lnTo>
                    <a:lnTo>
                      <a:pt x="307" y="248"/>
                    </a:lnTo>
                    <a:lnTo>
                      <a:pt x="310" y="309"/>
                    </a:lnTo>
                    <a:lnTo>
                      <a:pt x="282" y="324"/>
                    </a:lnTo>
                    <a:lnTo>
                      <a:pt x="263" y="305"/>
                    </a:lnTo>
                    <a:lnTo>
                      <a:pt x="239" y="274"/>
                    </a:lnTo>
                    <a:lnTo>
                      <a:pt x="239" y="259"/>
                    </a:lnTo>
                    <a:lnTo>
                      <a:pt x="222" y="255"/>
                    </a:lnTo>
                    <a:lnTo>
                      <a:pt x="206" y="263"/>
                    </a:lnTo>
                    <a:lnTo>
                      <a:pt x="174" y="248"/>
                    </a:lnTo>
                    <a:lnTo>
                      <a:pt x="162" y="279"/>
                    </a:lnTo>
                    <a:lnTo>
                      <a:pt x="139" y="282"/>
                    </a:lnTo>
                    <a:lnTo>
                      <a:pt x="118" y="309"/>
                    </a:lnTo>
                    <a:lnTo>
                      <a:pt x="109" y="301"/>
                    </a:lnTo>
                    <a:lnTo>
                      <a:pt x="89" y="309"/>
                    </a:lnTo>
                    <a:lnTo>
                      <a:pt x="66" y="293"/>
                    </a:lnTo>
                    <a:lnTo>
                      <a:pt x="12" y="248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未知"/>
              <p:cNvSpPr/>
              <p:nvPr/>
            </p:nvSpPr>
            <p:spPr bwMode="auto">
              <a:xfrm>
                <a:off x="5285257" y="3440693"/>
                <a:ext cx="172549" cy="195452"/>
              </a:xfrm>
              <a:custGeom>
                <a:avLst/>
                <a:gdLst>
                  <a:gd name="T0" fmla="*/ 139700 w 113"/>
                  <a:gd name="T1" fmla="*/ 158750 h 128"/>
                  <a:gd name="T2" fmla="*/ 122238 w 113"/>
                  <a:gd name="T3" fmla="*/ 184150 h 128"/>
                  <a:gd name="T4" fmla="*/ 88900 w 113"/>
                  <a:gd name="T5" fmla="*/ 203200 h 128"/>
                  <a:gd name="T6" fmla="*/ 25400 w 113"/>
                  <a:gd name="T7" fmla="*/ 184150 h 128"/>
                  <a:gd name="T8" fmla="*/ 25400 w 113"/>
                  <a:gd name="T9" fmla="*/ 173038 h 128"/>
                  <a:gd name="T10" fmla="*/ 25400 w 113"/>
                  <a:gd name="T11" fmla="*/ 76200 h 128"/>
                  <a:gd name="T12" fmla="*/ 0 w 113"/>
                  <a:gd name="T13" fmla="*/ 22225 h 128"/>
                  <a:gd name="T14" fmla="*/ 60325 w 113"/>
                  <a:gd name="T15" fmla="*/ 0 h 128"/>
                  <a:gd name="T16" fmla="*/ 88900 w 113"/>
                  <a:gd name="T17" fmla="*/ 3175 h 128"/>
                  <a:gd name="T18" fmla="*/ 103188 w 113"/>
                  <a:gd name="T19" fmla="*/ 33338 h 128"/>
                  <a:gd name="T20" fmla="*/ 95250 w 113"/>
                  <a:gd name="T21" fmla="*/ 50800 h 128"/>
                  <a:gd name="T22" fmla="*/ 141288 w 113"/>
                  <a:gd name="T23" fmla="*/ 82550 h 128"/>
                  <a:gd name="T24" fmla="*/ 149225 w 113"/>
                  <a:gd name="T25" fmla="*/ 104775 h 128"/>
                  <a:gd name="T26" fmla="*/ 179388 w 113"/>
                  <a:gd name="T27" fmla="*/ 117475 h 128"/>
                  <a:gd name="T28" fmla="*/ 139700 w 113"/>
                  <a:gd name="T29" fmla="*/ 158750 h 1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3" h="128">
                    <a:moveTo>
                      <a:pt x="88" y="100"/>
                    </a:moveTo>
                    <a:lnTo>
                      <a:pt x="77" y="116"/>
                    </a:lnTo>
                    <a:lnTo>
                      <a:pt x="56" y="128"/>
                    </a:lnTo>
                    <a:lnTo>
                      <a:pt x="16" y="116"/>
                    </a:lnTo>
                    <a:lnTo>
                      <a:pt x="16" y="109"/>
                    </a:lnTo>
                    <a:lnTo>
                      <a:pt x="16" y="48"/>
                    </a:lnTo>
                    <a:lnTo>
                      <a:pt x="0" y="14"/>
                    </a:lnTo>
                    <a:lnTo>
                      <a:pt x="38" y="0"/>
                    </a:lnTo>
                    <a:lnTo>
                      <a:pt x="56" y="2"/>
                    </a:lnTo>
                    <a:lnTo>
                      <a:pt x="65" y="21"/>
                    </a:lnTo>
                    <a:lnTo>
                      <a:pt x="60" y="32"/>
                    </a:lnTo>
                    <a:lnTo>
                      <a:pt x="89" y="52"/>
                    </a:lnTo>
                    <a:lnTo>
                      <a:pt x="94" y="66"/>
                    </a:lnTo>
                    <a:lnTo>
                      <a:pt x="113" y="74"/>
                    </a:lnTo>
                    <a:lnTo>
                      <a:pt x="88" y="100"/>
                    </a:lnTo>
                  </a:path>
                </a:pathLst>
              </a:custGeom>
              <a:grpFill/>
              <a:ln w="9525" cap="rnd" cmpd="sng">
                <a:solidFill>
                  <a:srgbClr val="F5F5F5"/>
                </a:solidFill>
                <a:round/>
              </a:ln>
              <a:effectLst/>
            </p:spPr>
            <p:txBody>
              <a:bodyPr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5460514" y="2162105"/>
              <a:ext cx="1148203" cy="0"/>
            </a:xfrm>
            <a:prstGeom prst="line">
              <a:avLst/>
            </a:prstGeom>
            <a:grpFill/>
            <a:ln>
              <a:solidFill>
                <a:schemeClr val="accent6">
                  <a:lumMod val="75000"/>
                  <a:lumOff val="25000"/>
                </a:schemeClr>
              </a:solidFill>
              <a:round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6713695" y="1957232"/>
              <a:ext cx="409746" cy="40974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803965" y="3094425"/>
              <a:ext cx="1804752" cy="0"/>
            </a:xfrm>
            <a:prstGeom prst="line">
              <a:avLst/>
            </a:prstGeom>
            <a:grpFill/>
            <a:ln>
              <a:solidFill>
                <a:schemeClr val="accent6"/>
              </a:solidFill>
              <a:round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6713695" y="2889552"/>
              <a:ext cx="409746" cy="40974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109645" y="3833827"/>
              <a:ext cx="2499072" cy="0"/>
            </a:xfrm>
            <a:prstGeom prst="line">
              <a:avLst/>
            </a:prstGeom>
            <a:grpFill/>
            <a:ln>
              <a:solidFill>
                <a:schemeClr val="accent6">
                  <a:lumMod val="75000"/>
                  <a:lumOff val="25000"/>
                </a:schemeClr>
              </a:solidFill>
              <a:round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6713695" y="3628954"/>
              <a:ext cx="409746" cy="40974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321719" y="5068436"/>
              <a:ext cx="2286998" cy="0"/>
            </a:xfrm>
            <a:prstGeom prst="line">
              <a:avLst/>
            </a:prstGeom>
            <a:grpFill/>
            <a:ln>
              <a:solidFill>
                <a:schemeClr val="accent6"/>
              </a:solidFill>
              <a:round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6713695" y="4863563"/>
              <a:ext cx="409746" cy="40974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792575" y="2019877"/>
              <a:ext cx="244422" cy="252949"/>
              <a:chOff x="7532688" y="-669925"/>
              <a:chExt cx="1501775" cy="1554162"/>
            </a:xfrm>
            <a:grpFill/>
          </p:grpSpPr>
          <p:sp>
            <p:nvSpPr>
              <p:cNvPr id="28" name="Freeform 21"/>
              <p:cNvSpPr>
                <a:spLocks noEditPoints="1"/>
              </p:cNvSpPr>
              <p:nvPr/>
            </p:nvSpPr>
            <p:spPr bwMode="auto">
              <a:xfrm>
                <a:off x="7532688" y="-620713"/>
                <a:ext cx="1501775" cy="1504950"/>
              </a:xfrm>
              <a:custGeom>
                <a:avLst/>
                <a:gdLst>
                  <a:gd name="T0" fmla="*/ 124 w 848"/>
                  <a:gd name="T1" fmla="*/ 723 h 848"/>
                  <a:gd name="T2" fmla="*/ 124 w 848"/>
                  <a:gd name="T3" fmla="*/ 124 h 848"/>
                  <a:gd name="T4" fmla="*/ 489 w 848"/>
                  <a:gd name="T5" fmla="*/ 5 h 848"/>
                  <a:gd name="T6" fmla="*/ 440 w 848"/>
                  <a:gd name="T7" fmla="*/ 52 h 848"/>
                  <a:gd name="T8" fmla="*/ 439 w 848"/>
                  <a:gd name="T9" fmla="*/ 138 h 848"/>
                  <a:gd name="T10" fmla="*/ 440 w 848"/>
                  <a:gd name="T11" fmla="*/ 211 h 848"/>
                  <a:gd name="T12" fmla="*/ 468 w 848"/>
                  <a:gd name="T13" fmla="*/ 241 h 848"/>
                  <a:gd name="T14" fmla="*/ 440 w 848"/>
                  <a:gd name="T15" fmla="*/ 408 h 848"/>
                  <a:gd name="T16" fmla="*/ 589 w 848"/>
                  <a:gd name="T17" fmla="*/ 421 h 848"/>
                  <a:gd name="T18" fmla="*/ 440 w 848"/>
                  <a:gd name="T19" fmla="*/ 440 h 848"/>
                  <a:gd name="T20" fmla="*/ 572 w 848"/>
                  <a:gd name="T21" fmla="*/ 631 h 848"/>
                  <a:gd name="T22" fmla="*/ 629 w 848"/>
                  <a:gd name="T23" fmla="*/ 450 h 848"/>
                  <a:gd name="T24" fmla="*/ 610 w 848"/>
                  <a:gd name="T25" fmla="*/ 647 h 848"/>
                  <a:gd name="T26" fmla="*/ 690 w 848"/>
                  <a:gd name="T27" fmla="*/ 689 h 848"/>
                  <a:gd name="T28" fmla="*/ 682 w 848"/>
                  <a:gd name="T29" fmla="*/ 440 h 848"/>
                  <a:gd name="T30" fmla="*/ 713 w 848"/>
                  <a:gd name="T31" fmla="*/ 408 h 848"/>
                  <a:gd name="T32" fmla="*/ 783 w 848"/>
                  <a:gd name="T33" fmla="*/ 311 h 848"/>
                  <a:gd name="T34" fmla="*/ 814 w 848"/>
                  <a:gd name="T35" fmla="*/ 258 h 848"/>
                  <a:gd name="T36" fmla="*/ 724 w 848"/>
                  <a:gd name="T37" fmla="*/ 723 h 848"/>
                  <a:gd name="T38" fmla="*/ 660 w 848"/>
                  <a:gd name="T39" fmla="*/ 716 h 848"/>
                  <a:gd name="T40" fmla="*/ 497 w 848"/>
                  <a:gd name="T41" fmla="*/ 793 h 848"/>
                  <a:gd name="T42" fmla="*/ 351 w 848"/>
                  <a:gd name="T43" fmla="*/ 793 h 848"/>
                  <a:gd name="T44" fmla="*/ 188 w 848"/>
                  <a:gd name="T45" fmla="*/ 716 h 848"/>
                  <a:gd name="T46" fmla="*/ 164 w 848"/>
                  <a:gd name="T47" fmla="*/ 695 h 848"/>
                  <a:gd name="T48" fmla="*/ 187 w 848"/>
                  <a:gd name="T49" fmla="*/ 440 h 848"/>
                  <a:gd name="T50" fmla="*/ 158 w 848"/>
                  <a:gd name="T51" fmla="*/ 689 h 848"/>
                  <a:gd name="T52" fmla="*/ 48 w 848"/>
                  <a:gd name="T53" fmla="*/ 408 h 848"/>
                  <a:gd name="T54" fmla="*/ 238 w 848"/>
                  <a:gd name="T55" fmla="*/ 200 h 848"/>
                  <a:gd name="T56" fmla="*/ 158 w 848"/>
                  <a:gd name="T57" fmla="*/ 158 h 848"/>
                  <a:gd name="T58" fmla="*/ 188 w 848"/>
                  <a:gd name="T59" fmla="*/ 131 h 848"/>
                  <a:gd name="T60" fmla="*/ 351 w 848"/>
                  <a:gd name="T61" fmla="*/ 55 h 848"/>
                  <a:gd name="T62" fmla="*/ 565 w 848"/>
                  <a:gd name="T63" fmla="*/ 662 h 848"/>
                  <a:gd name="T64" fmla="*/ 440 w 848"/>
                  <a:gd name="T65" fmla="*/ 636 h 848"/>
                  <a:gd name="T66" fmla="*/ 565 w 848"/>
                  <a:gd name="T67" fmla="*/ 662 h 848"/>
                  <a:gd name="T68" fmla="*/ 287 w 848"/>
                  <a:gd name="T69" fmla="*/ 661 h 848"/>
                  <a:gd name="T70" fmla="*/ 408 w 848"/>
                  <a:gd name="T71" fmla="*/ 796 h 848"/>
                  <a:gd name="T72" fmla="*/ 276 w 848"/>
                  <a:gd name="T73" fmla="*/ 631 h 848"/>
                  <a:gd name="T74" fmla="*/ 408 w 848"/>
                  <a:gd name="T75" fmla="*/ 440 h 848"/>
                  <a:gd name="T76" fmla="*/ 267 w 848"/>
                  <a:gd name="T77" fmla="*/ 634 h 848"/>
                  <a:gd name="T78" fmla="*/ 219 w 848"/>
                  <a:gd name="T79" fmla="*/ 408 h 848"/>
                  <a:gd name="T80" fmla="*/ 408 w 848"/>
                  <a:gd name="T81" fmla="*/ 243 h 848"/>
                  <a:gd name="T82" fmla="*/ 267 w 848"/>
                  <a:gd name="T83" fmla="*/ 213 h 848"/>
                  <a:gd name="T84" fmla="*/ 287 w 848"/>
                  <a:gd name="T85" fmla="*/ 187 h 848"/>
                  <a:gd name="T86" fmla="*/ 408 w 848"/>
                  <a:gd name="T87" fmla="*/ 52 h 848"/>
                  <a:gd name="T88" fmla="*/ 287 w 848"/>
                  <a:gd name="T89" fmla="*/ 187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48" h="848">
                    <a:moveTo>
                      <a:pt x="424" y="848"/>
                    </a:moveTo>
                    <a:cubicBezTo>
                      <a:pt x="307" y="848"/>
                      <a:pt x="201" y="800"/>
                      <a:pt x="124" y="723"/>
                    </a:cubicBezTo>
                    <a:cubicBezTo>
                      <a:pt x="47" y="647"/>
                      <a:pt x="0" y="541"/>
                      <a:pt x="0" y="424"/>
                    </a:cubicBezTo>
                    <a:cubicBezTo>
                      <a:pt x="0" y="307"/>
                      <a:pt x="47" y="201"/>
                      <a:pt x="124" y="124"/>
                    </a:cubicBezTo>
                    <a:cubicBezTo>
                      <a:pt x="201" y="47"/>
                      <a:pt x="307" y="0"/>
                      <a:pt x="424" y="0"/>
                    </a:cubicBezTo>
                    <a:cubicBezTo>
                      <a:pt x="446" y="0"/>
                      <a:pt x="468" y="1"/>
                      <a:pt x="489" y="5"/>
                    </a:cubicBezTo>
                    <a:cubicBezTo>
                      <a:pt x="474" y="21"/>
                      <a:pt x="462" y="41"/>
                      <a:pt x="454" y="61"/>
                    </a:cubicBezTo>
                    <a:cubicBezTo>
                      <a:pt x="449" y="58"/>
                      <a:pt x="445" y="55"/>
                      <a:pt x="440" y="52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39" y="126"/>
                      <a:pt x="439" y="132"/>
                      <a:pt x="439" y="138"/>
                    </a:cubicBezTo>
                    <a:cubicBezTo>
                      <a:pt x="439" y="143"/>
                      <a:pt x="439" y="148"/>
                      <a:pt x="440" y="154"/>
                    </a:cubicBezTo>
                    <a:cubicBezTo>
                      <a:pt x="440" y="211"/>
                      <a:pt x="440" y="211"/>
                      <a:pt x="440" y="211"/>
                    </a:cubicBezTo>
                    <a:cubicBezTo>
                      <a:pt x="445" y="211"/>
                      <a:pt x="450" y="211"/>
                      <a:pt x="455" y="211"/>
                    </a:cubicBezTo>
                    <a:cubicBezTo>
                      <a:pt x="459" y="221"/>
                      <a:pt x="463" y="231"/>
                      <a:pt x="468" y="241"/>
                    </a:cubicBezTo>
                    <a:cubicBezTo>
                      <a:pt x="459" y="242"/>
                      <a:pt x="449" y="243"/>
                      <a:pt x="440" y="243"/>
                    </a:cubicBezTo>
                    <a:cubicBezTo>
                      <a:pt x="440" y="408"/>
                      <a:pt x="440" y="408"/>
                      <a:pt x="440" y="408"/>
                    </a:cubicBezTo>
                    <a:cubicBezTo>
                      <a:pt x="578" y="408"/>
                      <a:pt x="578" y="408"/>
                      <a:pt x="578" y="408"/>
                    </a:cubicBezTo>
                    <a:cubicBezTo>
                      <a:pt x="582" y="412"/>
                      <a:pt x="585" y="417"/>
                      <a:pt x="589" y="421"/>
                    </a:cubicBezTo>
                    <a:cubicBezTo>
                      <a:pt x="595" y="429"/>
                      <a:pt x="602" y="435"/>
                      <a:pt x="608" y="440"/>
                    </a:cubicBezTo>
                    <a:cubicBezTo>
                      <a:pt x="440" y="440"/>
                      <a:pt x="440" y="440"/>
                      <a:pt x="440" y="440"/>
                    </a:cubicBezTo>
                    <a:cubicBezTo>
                      <a:pt x="440" y="604"/>
                      <a:pt x="440" y="604"/>
                      <a:pt x="440" y="604"/>
                    </a:cubicBezTo>
                    <a:cubicBezTo>
                      <a:pt x="487" y="606"/>
                      <a:pt x="531" y="615"/>
                      <a:pt x="572" y="631"/>
                    </a:cubicBezTo>
                    <a:cubicBezTo>
                      <a:pt x="575" y="632"/>
                      <a:pt x="578" y="633"/>
                      <a:pt x="581" y="634"/>
                    </a:cubicBezTo>
                    <a:cubicBezTo>
                      <a:pt x="608" y="579"/>
                      <a:pt x="625" y="516"/>
                      <a:pt x="629" y="450"/>
                    </a:cubicBezTo>
                    <a:cubicBezTo>
                      <a:pt x="639" y="453"/>
                      <a:pt x="650" y="453"/>
                      <a:pt x="661" y="450"/>
                    </a:cubicBezTo>
                    <a:cubicBezTo>
                      <a:pt x="657" y="521"/>
                      <a:pt x="639" y="588"/>
                      <a:pt x="610" y="647"/>
                    </a:cubicBezTo>
                    <a:cubicBezTo>
                      <a:pt x="636" y="660"/>
                      <a:pt x="661" y="677"/>
                      <a:pt x="684" y="695"/>
                    </a:cubicBezTo>
                    <a:cubicBezTo>
                      <a:pt x="686" y="693"/>
                      <a:pt x="688" y="691"/>
                      <a:pt x="690" y="689"/>
                    </a:cubicBezTo>
                    <a:cubicBezTo>
                      <a:pt x="754" y="625"/>
                      <a:pt x="796" y="537"/>
                      <a:pt x="800" y="440"/>
                    </a:cubicBezTo>
                    <a:cubicBezTo>
                      <a:pt x="682" y="440"/>
                      <a:pt x="682" y="440"/>
                      <a:pt x="682" y="440"/>
                    </a:cubicBezTo>
                    <a:cubicBezTo>
                      <a:pt x="689" y="435"/>
                      <a:pt x="695" y="429"/>
                      <a:pt x="701" y="421"/>
                    </a:cubicBezTo>
                    <a:cubicBezTo>
                      <a:pt x="705" y="417"/>
                      <a:pt x="709" y="412"/>
                      <a:pt x="713" y="408"/>
                    </a:cubicBezTo>
                    <a:cubicBezTo>
                      <a:pt x="800" y="408"/>
                      <a:pt x="800" y="408"/>
                      <a:pt x="800" y="408"/>
                    </a:cubicBezTo>
                    <a:cubicBezTo>
                      <a:pt x="798" y="374"/>
                      <a:pt x="792" y="342"/>
                      <a:pt x="783" y="311"/>
                    </a:cubicBezTo>
                    <a:cubicBezTo>
                      <a:pt x="792" y="296"/>
                      <a:pt x="802" y="281"/>
                      <a:pt x="810" y="265"/>
                    </a:cubicBezTo>
                    <a:cubicBezTo>
                      <a:pt x="812" y="263"/>
                      <a:pt x="813" y="260"/>
                      <a:pt x="814" y="258"/>
                    </a:cubicBezTo>
                    <a:cubicBezTo>
                      <a:pt x="836" y="309"/>
                      <a:pt x="848" y="365"/>
                      <a:pt x="848" y="424"/>
                    </a:cubicBezTo>
                    <a:cubicBezTo>
                      <a:pt x="848" y="541"/>
                      <a:pt x="801" y="647"/>
                      <a:pt x="724" y="723"/>
                    </a:cubicBezTo>
                    <a:cubicBezTo>
                      <a:pt x="647" y="800"/>
                      <a:pt x="541" y="848"/>
                      <a:pt x="424" y="848"/>
                    </a:cubicBezTo>
                    <a:close/>
                    <a:moveTo>
                      <a:pt x="660" y="716"/>
                    </a:moveTo>
                    <a:cubicBezTo>
                      <a:pt x="640" y="701"/>
                      <a:pt x="618" y="687"/>
                      <a:pt x="595" y="675"/>
                    </a:cubicBezTo>
                    <a:cubicBezTo>
                      <a:pt x="568" y="720"/>
                      <a:pt x="535" y="760"/>
                      <a:pt x="497" y="793"/>
                    </a:cubicBezTo>
                    <a:cubicBezTo>
                      <a:pt x="558" y="781"/>
                      <a:pt x="613" y="754"/>
                      <a:pt x="660" y="716"/>
                    </a:cubicBezTo>
                    <a:close/>
                    <a:moveTo>
                      <a:pt x="351" y="793"/>
                    </a:moveTo>
                    <a:cubicBezTo>
                      <a:pt x="313" y="760"/>
                      <a:pt x="280" y="720"/>
                      <a:pt x="253" y="675"/>
                    </a:cubicBezTo>
                    <a:cubicBezTo>
                      <a:pt x="230" y="687"/>
                      <a:pt x="208" y="701"/>
                      <a:pt x="188" y="716"/>
                    </a:cubicBezTo>
                    <a:cubicBezTo>
                      <a:pt x="235" y="754"/>
                      <a:pt x="290" y="781"/>
                      <a:pt x="351" y="793"/>
                    </a:cubicBezTo>
                    <a:close/>
                    <a:moveTo>
                      <a:pt x="164" y="695"/>
                    </a:moveTo>
                    <a:cubicBezTo>
                      <a:pt x="187" y="677"/>
                      <a:pt x="212" y="661"/>
                      <a:pt x="238" y="647"/>
                    </a:cubicBezTo>
                    <a:cubicBezTo>
                      <a:pt x="208" y="585"/>
                      <a:pt x="189" y="515"/>
                      <a:pt x="187" y="440"/>
                    </a:cubicBezTo>
                    <a:cubicBezTo>
                      <a:pt x="48" y="440"/>
                      <a:pt x="48" y="440"/>
                      <a:pt x="48" y="440"/>
                    </a:cubicBezTo>
                    <a:cubicBezTo>
                      <a:pt x="52" y="537"/>
                      <a:pt x="94" y="625"/>
                      <a:pt x="158" y="689"/>
                    </a:cubicBezTo>
                    <a:cubicBezTo>
                      <a:pt x="160" y="691"/>
                      <a:pt x="162" y="693"/>
                      <a:pt x="164" y="695"/>
                    </a:cubicBezTo>
                    <a:close/>
                    <a:moveTo>
                      <a:pt x="48" y="408"/>
                    </a:moveTo>
                    <a:cubicBezTo>
                      <a:pt x="187" y="408"/>
                      <a:pt x="187" y="408"/>
                      <a:pt x="187" y="408"/>
                    </a:cubicBezTo>
                    <a:cubicBezTo>
                      <a:pt x="189" y="333"/>
                      <a:pt x="208" y="262"/>
                      <a:pt x="238" y="200"/>
                    </a:cubicBezTo>
                    <a:cubicBezTo>
                      <a:pt x="212" y="187"/>
                      <a:pt x="187" y="171"/>
                      <a:pt x="164" y="152"/>
                    </a:cubicBezTo>
                    <a:cubicBezTo>
                      <a:pt x="162" y="154"/>
                      <a:pt x="160" y="156"/>
                      <a:pt x="158" y="158"/>
                    </a:cubicBezTo>
                    <a:cubicBezTo>
                      <a:pt x="94" y="222"/>
                      <a:pt x="52" y="310"/>
                      <a:pt x="48" y="408"/>
                    </a:cubicBezTo>
                    <a:close/>
                    <a:moveTo>
                      <a:pt x="188" y="131"/>
                    </a:moveTo>
                    <a:cubicBezTo>
                      <a:pt x="208" y="147"/>
                      <a:pt x="230" y="160"/>
                      <a:pt x="253" y="172"/>
                    </a:cubicBezTo>
                    <a:cubicBezTo>
                      <a:pt x="280" y="127"/>
                      <a:pt x="313" y="87"/>
                      <a:pt x="351" y="55"/>
                    </a:cubicBezTo>
                    <a:cubicBezTo>
                      <a:pt x="290" y="67"/>
                      <a:pt x="235" y="93"/>
                      <a:pt x="188" y="131"/>
                    </a:cubicBezTo>
                    <a:close/>
                    <a:moveTo>
                      <a:pt x="565" y="662"/>
                    </a:moveTo>
                    <a:cubicBezTo>
                      <a:pt x="564" y="662"/>
                      <a:pt x="562" y="661"/>
                      <a:pt x="561" y="661"/>
                    </a:cubicBezTo>
                    <a:cubicBezTo>
                      <a:pt x="523" y="646"/>
                      <a:pt x="483" y="638"/>
                      <a:pt x="440" y="636"/>
                    </a:cubicBezTo>
                    <a:cubicBezTo>
                      <a:pt x="440" y="796"/>
                      <a:pt x="440" y="796"/>
                      <a:pt x="440" y="796"/>
                    </a:cubicBezTo>
                    <a:cubicBezTo>
                      <a:pt x="490" y="762"/>
                      <a:pt x="533" y="717"/>
                      <a:pt x="565" y="662"/>
                    </a:cubicBezTo>
                    <a:close/>
                    <a:moveTo>
                      <a:pt x="408" y="636"/>
                    </a:moveTo>
                    <a:cubicBezTo>
                      <a:pt x="365" y="638"/>
                      <a:pt x="325" y="646"/>
                      <a:pt x="287" y="661"/>
                    </a:cubicBezTo>
                    <a:cubicBezTo>
                      <a:pt x="285" y="661"/>
                      <a:pt x="284" y="662"/>
                      <a:pt x="283" y="662"/>
                    </a:cubicBezTo>
                    <a:cubicBezTo>
                      <a:pt x="315" y="717"/>
                      <a:pt x="358" y="762"/>
                      <a:pt x="408" y="796"/>
                    </a:cubicBezTo>
                    <a:cubicBezTo>
                      <a:pt x="408" y="636"/>
                      <a:pt x="408" y="636"/>
                      <a:pt x="408" y="636"/>
                    </a:cubicBezTo>
                    <a:close/>
                    <a:moveTo>
                      <a:pt x="276" y="631"/>
                    </a:moveTo>
                    <a:cubicBezTo>
                      <a:pt x="317" y="615"/>
                      <a:pt x="361" y="606"/>
                      <a:pt x="408" y="604"/>
                    </a:cubicBezTo>
                    <a:cubicBezTo>
                      <a:pt x="408" y="440"/>
                      <a:pt x="408" y="440"/>
                      <a:pt x="408" y="440"/>
                    </a:cubicBezTo>
                    <a:cubicBezTo>
                      <a:pt x="219" y="440"/>
                      <a:pt x="219" y="440"/>
                      <a:pt x="219" y="440"/>
                    </a:cubicBezTo>
                    <a:cubicBezTo>
                      <a:pt x="221" y="510"/>
                      <a:pt x="239" y="576"/>
                      <a:pt x="267" y="634"/>
                    </a:cubicBezTo>
                    <a:cubicBezTo>
                      <a:pt x="270" y="633"/>
                      <a:pt x="273" y="632"/>
                      <a:pt x="276" y="631"/>
                    </a:cubicBezTo>
                    <a:close/>
                    <a:moveTo>
                      <a:pt x="219" y="408"/>
                    </a:moveTo>
                    <a:cubicBezTo>
                      <a:pt x="408" y="408"/>
                      <a:pt x="408" y="408"/>
                      <a:pt x="408" y="408"/>
                    </a:cubicBezTo>
                    <a:cubicBezTo>
                      <a:pt x="408" y="243"/>
                      <a:pt x="408" y="243"/>
                      <a:pt x="408" y="243"/>
                    </a:cubicBezTo>
                    <a:cubicBezTo>
                      <a:pt x="361" y="242"/>
                      <a:pt x="317" y="232"/>
                      <a:pt x="276" y="216"/>
                    </a:cubicBezTo>
                    <a:cubicBezTo>
                      <a:pt x="273" y="215"/>
                      <a:pt x="270" y="214"/>
                      <a:pt x="267" y="213"/>
                    </a:cubicBezTo>
                    <a:cubicBezTo>
                      <a:pt x="239" y="271"/>
                      <a:pt x="221" y="337"/>
                      <a:pt x="219" y="408"/>
                    </a:cubicBezTo>
                    <a:close/>
                    <a:moveTo>
                      <a:pt x="287" y="187"/>
                    </a:moveTo>
                    <a:cubicBezTo>
                      <a:pt x="325" y="201"/>
                      <a:pt x="365" y="210"/>
                      <a:pt x="408" y="211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358" y="85"/>
                      <a:pt x="315" y="131"/>
                      <a:pt x="283" y="185"/>
                    </a:cubicBezTo>
                    <a:cubicBezTo>
                      <a:pt x="284" y="185"/>
                      <a:pt x="285" y="186"/>
                      <a:pt x="287" y="1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Freeform 22"/>
              <p:cNvSpPr>
                <a:spLocks noEditPoints="1"/>
              </p:cNvSpPr>
              <p:nvPr/>
            </p:nvSpPr>
            <p:spPr bwMode="auto">
              <a:xfrm>
                <a:off x="8380413" y="-669925"/>
                <a:ext cx="588963" cy="792163"/>
              </a:xfrm>
              <a:custGeom>
                <a:avLst/>
                <a:gdLst>
                  <a:gd name="T0" fmla="*/ 0 w 332"/>
                  <a:gd name="T1" fmla="*/ 166 h 446"/>
                  <a:gd name="T2" fmla="*/ 166 w 332"/>
                  <a:gd name="T3" fmla="*/ 0 h 446"/>
                  <a:gd name="T4" fmla="*/ 332 w 332"/>
                  <a:gd name="T5" fmla="*/ 166 h 446"/>
                  <a:gd name="T6" fmla="*/ 192 w 332"/>
                  <a:gd name="T7" fmla="*/ 424 h 446"/>
                  <a:gd name="T8" fmla="*/ 141 w 332"/>
                  <a:gd name="T9" fmla="*/ 424 h 446"/>
                  <a:gd name="T10" fmla="*/ 0 w 332"/>
                  <a:gd name="T11" fmla="*/ 166 h 446"/>
                  <a:gd name="T12" fmla="*/ 166 w 332"/>
                  <a:gd name="T13" fmla="*/ 245 h 446"/>
                  <a:gd name="T14" fmla="*/ 244 w 332"/>
                  <a:gd name="T15" fmla="*/ 166 h 446"/>
                  <a:gd name="T16" fmla="*/ 166 w 332"/>
                  <a:gd name="T17" fmla="*/ 88 h 446"/>
                  <a:gd name="T18" fmla="*/ 88 w 332"/>
                  <a:gd name="T19" fmla="*/ 166 h 446"/>
                  <a:gd name="T20" fmla="*/ 166 w 332"/>
                  <a:gd name="T21" fmla="*/ 24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2" h="446">
                    <a:moveTo>
                      <a:pt x="0" y="166"/>
                    </a:moveTo>
                    <a:cubicBezTo>
                      <a:pt x="0" y="75"/>
                      <a:pt x="74" y="0"/>
                      <a:pt x="166" y="0"/>
                    </a:cubicBezTo>
                    <a:cubicBezTo>
                      <a:pt x="258" y="0"/>
                      <a:pt x="332" y="75"/>
                      <a:pt x="332" y="166"/>
                    </a:cubicBezTo>
                    <a:cubicBezTo>
                      <a:pt x="332" y="241"/>
                      <a:pt x="244" y="361"/>
                      <a:pt x="192" y="424"/>
                    </a:cubicBezTo>
                    <a:cubicBezTo>
                      <a:pt x="174" y="446"/>
                      <a:pt x="159" y="446"/>
                      <a:pt x="141" y="424"/>
                    </a:cubicBezTo>
                    <a:cubicBezTo>
                      <a:pt x="89" y="361"/>
                      <a:pt x="0" y="241"/>
                      <a:pt x="0" y="166"/>
                    </a:cubicBezTo>
                    <a:close/>
                    <a:moveTo>
                      <a:pt x="166" y="245"/>
                    </a:moveTo>
                    <a:cubicBezTo>
                      <a:pt x="209" y="245"/>
                      <a:pt x="244" y="210"/>
                      <a:pt x="244" y="166"/>
                    </a:cubicBezTo>
                    <a:cubicBezTo>
                      <a:pt x="244" y="123"/>
                      <a:pt x="209" y="88"/>
                      <a:pt x="166" y="88"/>
                    </a:cubicBezTo>
                    <a:cubicBezTo>
                      <a:pt x="123" y="88"/>
                      <a:pt x="88" y="123"/>
                      <a:pt x="88" y="166"/>
                    </a:cubicBezTo>
                    <a:cubicBezTo>
                      <a:pt x="88" y="210"/>
                      <a:pt x="123" y="245"/>
                      <a:pt x="166" y="2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798115" y="2991980"/>
              <a:ext cx="247913" cy="224822"/>
              <a:chOff x="5046663" y="-998538"/>
              <a:chExt cx="1550988" cy="1406526"/>
            </a:xfrm>
            <a:grpFill/>
          </p:grpSpPr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5199063" y="-998538"/>
                <a:ext cx="1398588" cy="1406526"/>
              </a:xfrm>
              <a:custGeom>
                <a:avLst/>
                <a:gdLst>
                  <a:gd name="T0" fmla="*/ 101 w 904"/>
                  <a:gd name="T1" fmla="*/ 104 h 908"/>
                  <a:gd name="T2" fmla="*/ 352 w 904"/>
                  <a:gd name="T3" fmla="*/ 0 h 908"/>
                  <a:gd name="T4" fmla="*/ 604 w 904"/>
                  <a:gd name="T5" fmla="*/ 104 h 908"/>
                  <a:gd name="T6" fmla="*/ 604 w 904"/>
                  <a:gd name="T7" fmla="*/ 104 h 908"/>
                  <a:gd name="T8" fmla="*/ 708 w 904"/>
                  <a:gd name="T9" fmla="*/ 356 h 908"/>
                  <a:gd name="T10" fmla="*/ 604 w 904"/>
                  <a:gd name="T11" fmla="*/ 607 h 908"/>
                  <a:gd name="T12" fmla="*/ 604 w 904"/>
                  <a:gd name="T13" fmla="*/ 607 h 908"/>
                  <a:gd name="T14" fmla="*/ 352 w 904"/>
                  <a:gd name="T15" fmla="*/ 712 h 908"/>
                  <a:gd name="T16" fmla="*/ 101 w 904"/>
                  <a:gd name="T17" fmla="*/ 607 h 908"/>
                  <a:gd name="T18" fmla="*/ 101 w 904"/>
                  <a:gd name="T19" fmla="*/ 607 h 908"/>
                  <a:gd name="T20" fmla="*/ 3 w 904"/>
                  <a:gd name="T21" fmla="*/ 425 h 908"/>
                  <a:gd name="T22" fmla="*/ 60 w 904"/>
                  <a:gd name="T23" fmla="*/ 425 h 908"/>
                  <a:gd name="T24" fmla="*/ 140 w 904"/>
                  <a:gd name="T25" fmla="*/ 568 h 908"/>
                  <a:gd name="T26" fmla="*/ 140 w 904"/>
                  <a:gd name="T27" fmla="*/ 568 h 908"/>
                  <a:gd name="T28" fmla="*/ 352 w 904"/>
                  <a:gd name="T29" fmla="*/ 656 h 908"/>
                  <a:gd name="T30" fmla="*/ 564 w 904"/>
                  <a:gd name="T31" fmla="*/ 568 h 908"/>
                  <a:gd name="T32" fmla="*/ 564 w 904"/>
                  <a:gd name="T33" fmla="*/ 568 h 908"/>
                  <a:gd name="T34" fmla="*/ 652 w 904"/>
                  <a:gd name="T35" fmla="*/ 356 h 908"/>
                  <a:gd name="T36" fmla="*/ 564 w 904"/>
                  <a:gd name="T37" fmla="*/ 144 h 908"/>
                  <a:gd name="T38" fmla="*/ 564 w 904"/>
                  <a:gd name="T39" fmla="*/ 144 h 908"/>
                  <a:gd name="T40" fmla="*/ 352 w 904"/>
                  <a:gd name="T41" fmla="*/ 56 h 908"/>
                  <a:gd name="T42" fmla="*/ 140 w 904"/>
                  <a:gd name="T43" fmla="*/ 144 h 908"/>
                  <a:gd name="T44" fmla="*/ 140 w 904"/>
                  <a:gd name="T45" fmla="*/ 144 h 908"/>
                  <a:gd name="T46" fmla="*/ 57 w 904"/>
                  <a:gd name="T47" fmla="*/ 305 h 908"/>
                  <a:gd name="T48" fmla="*/ 0 w 904"/>
                  <a:gd name="T49" fmla="*/ 305 h 908"/>
                  <a:gd name="T50" fmla="*/ 101 w 904"/>
                  <a:gd name="T51" fmla="*/ 104 h 908"/>
                  <a:gd name="T52" fmla="*/ 101 w 904"/>
                  <a:gd name="T53" fmla="*/ 104 h 908"/>
                  <a:gd name="T54" fmla="*/ 646 w 904"/>
                  <a:gd name="T55" fmla="*/ 729 h 908"/>
                  <a:gd name="T56" fmla="*/ 646 w 904"/>
                  <a:gd name="T57" fmla="*/ 650 h 908"/>
                  <a:gd name="T58" fmla="*/ 726 w 904"/>
                  <a:gd name="T59" fmla="*/ 650 h 908"/>
                  <a:gd name="T60" fmla="*/ 883 w 904"/>
                  <a:gd name="T61" fmla="*/ 807 h 908"/>
                  <a:gd name="T62" fmla="*/ 883 w 904"/>
                  <a:gd name="T63" fmla="*/ 886 h 908"/>
                  <a:gd name="T64" fmla="*/ 803 w 904"/>
                  <a:gd name="T65" fmla="*/ 886 h 908"/>
                  <a:gd name="T66" fmla="*/ 646 w 904"/>
                  <a:gd name="T67" fmla="*/ 729 h 908"/>
                  <a:gd name="T68" fmla="*/ 630 w 904"/>
                  <a:gd name="T69" fmla="*/ 598 h 908"/>
                  <a:gd name="T70" fmla="*/ 653 w 904"/>
                  <a:gd name="T71" fmla="*/ 598 h 908"/>
                  <a:gd name="T72" fmla="*/ 653 w 904"/>
                  <a:gd name="T73" fmla="*/ 621 h 908"/>
                  <a:gd name="T74" fmla="*/ 617 w 904"/>
                  <a:gd name="T75" fmla="*/ 656 h 908"/>
                  <a:gd name="T76" fmla="*/ 595 w 904"/>
                  <a:gd name="T77" fmla="*/ 656 h 908"/>
                  <a:gd name="T78" fmla="*/ 595 w 904"/>
                  <a:gd name="T79" fmla="*/ 634 h 908"/>
                  <a:gd name="T80" fmla="*/ 630 w 904"/>
                  <a:gd name="T81" fmla="*/ 59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4" h="908">
                    <a:moveTo>
                      <a:pt x="101" y="104"/>
                    </a:moveTo>
                    <a:cubicBezTo>
                      <a:pt x="170" y="34"/>
                      <a:pt x="261" y="0"/>
                      <a:pt x="352" y="0"/>
                    </a:cubicBezTo>
                    <a:cubicBezTo>
                      <a:pt x="443" y="0"/>
                      <a:pt x="534" y="34"/>
                      <a:pt x="604" y="104"/>
                    </a:cubicBezTo>
                    <a:cubicBezTo>
                      <a:pt x="604" y="104"/>
                      <a:pt x="604" y="104"/>
                      <a:pt x="604" y="104"/>
                    </a:cubicBezTo>
                    <a:cubicBezTo>
                      <a:pt x="673" y="173"/>
                      <a:pt x="708" y="265"/>
                      <a:pt x="708" y="356"/>
                    </a:cubicBezTo>
                    <a:cubicBezTo>
                      <a:pt x="708" y="447"/>
                      <a:pt x="673" y="538"/>
                      <a:pt x="604" y="607"/>
                    </a:cubicBezTo>
                    <a:cubicBezTo>
                      <a:pt x="604" y="607"/>
                      <a:pt x="604" y="607"/>
                      <a:pt x="604" y="607"/>
                    </a:cubicBezTo>
                    <a:cubicBezTo>
                      <a:pt x="534" y="677"/>
                      <a:pt x="443" y="712"/>
                      <a:pt x="352" y="712"/>
                    </a:cubicBezTo>
                    <a:cubicBezTo>
                      <a:pt x="261" y="712"/>
                      <a:pt x="170" y="677"/>
                      <a:pt x="101" y="607"/>
                    </a:cubicBezTo>
                    <a:cubicBezTo>
                      <a:pt x="101" y="607"/>
                      <a:pt x="101" y="607"/>
                      <a:pt x="101" y="607"/>
                    </a:cubicBezTo>
                    <a:cubicBezTo>
                      <a:pt x="49" y="556"/>
                      <a:pt x="16" y="492"/>
                      <a:pt x="3" y="425"/>
                    </a:cubicBezTo>
                    <a:cubicBezTo>
                      <a:pt x="60" y="425"/>
                      <a:pt x="60" y="425"/>
                      <a:pt x="60" y="425"/>
                    </a:cubicBezTo>
                    <a:cubicBezTo>
                      <a:pt x="73" y="477"/>
                      <a:pt x="99" y="527"/>
                      <a:pt x="140" y="568"/>
                    </a:cubicBezTo>
                    <a:cubicBezTo>
                      <a:pt x="140" y="568"/>
                      <a:pt x="140" y="568"/>
                      <a:pt x="140" y="568"/>
                    </a:cubicBezTo>
                    <a:cubicBezTo>
                      <a:pt x="199" y="626"/>
                      <a:pt x="275" y="656"/>
                      <a:pt x="352" y="656"/>
                    </a:cubicBezTo>
                    <a:cubicBezTo>
                      <a:pt x="429" y="656"/>
                      <a:pt x="506" y="626"/>
                      <a:pt x="564" y="568"/>
                    </a:cubicBezTo>
                    <a:cubicBezTo>
                      <a:pt x="564" y="568"/>
                      <a:pt x="564" y="568"/>
                      <a:pt x="564" y="568"/>
                    </a:cubicBezTo>
                    <a:cubicBezTo>
                      <a:pt x="623" y="509"/>
                      <a:pt x="652" y="432"/>
                      <a:pt x="652" y="356"/>
                    </a:cubicBezTo>
                    <a:cubicBezTo>
                      <a:pt x="652" y="279"/>
                      <a:pt x="623" y="202"/>
                      <a:pt x="564" y="144"/>
                    </a:cubicBezTo>
                    <a:cubicBezTo>
                      <a:pt x="564" y="144"/>
                      <a:pt x="564" y="144"/>
                      <a:pt x="564" y="144"/>
                    </a:cubicBezTo>
                    <a:cubicBezTo>
                      <a:pt x="506" y="85"/>
                      <a:pt x="429" y="56"/>
                      <a:pt x="352" y="56"/>
                    </a:cubicBezTo>
                    <a:cubicBezTo>
                      <a:pt x="275" y="56"/>
                      <a:pt x="199" y="85"/>
                      <a:pt x="140" y="144"/>
                    </a:cubicBezTo>
                    <a:cubicBezTo>
                      <a:pt x="140" y="144"/>
                      <a:pt x="140" y="144"/>
                      <a:pt x="140" y="144"/>
                    </a:cubicBezTo>
                    <a:cubicBezTo>
                      <a:pt x="94" y="189"/>
                      <a:pt x="67" y="246"/>
                      <a:pt x="57" y="305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10" y="232"/>
                      <a:pt x="44" y="161"/>
                      <a:pt x="101" y="104"/>
                    </a:cubicBezTo>
                    <a:cubicBezTo>
                      <a:pt x="101" y="104"/>
                      <a:pt x="101" y="104"/>
                      <a:pt x="101" y="104"/>
                    </a:cubicBezTo>
                    <a:close/>
                    <a:moveTo>
                      <a:pt x="646" y="729"/>
                    </a:moveTo>
                    <a:cubicBezTo>
                      <a:pt x="625" y="707"/>
                      <a:pt x="625" y="672"/>
                      <a:pt x="646" y="650"/>
                    </a:cubicBezTo>
                    <a:cubicBezTo>
                      <a:pt x="668" y="628"/>
                      <a:pt x="704" y="628"/>
                      <a:pt x="726" y="650"/>
                    </a:cubicBezTo>
                    <a:cubicBezTo>
                      <a:pt x="883" y="807"/>
                      <a:pt x="883" y="807"/>
                      <a:pt x="883" y="807"/>
                    </a:cubicBezTo>
                    <a:cubicBezTo>
                      <a:pt x="904" y="829"/>
                      <a:pt x="904" y="864"/>
                      <a:pt x="883" y="886"/>
                    </a:cubicBezTo>
                    <a:cubicBezTo>
                      <a:pt x="861" y="908"/>
                      <a:pt x="825" y="908"/>
                      <a:pt x="803" y="886"/>
                    </a:cubicBezTo>
                    <a:cubicBezTo>
                      <a:pt x="646" y="729"/>
                      <a:pt x="646" y="729"/>
                      <a:pt x="646" y="729"/>
                    </a:cubicBezTo>
                    <a:close/>
                    <a:moveTo>
                      <a:pt x="630" y="598"/>
                    </a:moveTo>
                    <a:cubicBezTo>
                      <a:pt x="637" y="592"/>
                      <a:pt x="647" y="592"/>
                      <a:pt x="653" y="598"/>
                    </a:cubicBezTo>
                    <a:cubicBezTo>
                      <a:pt x="659" y="604"/>
                      <a:pt x="659" y="614"/>
                      <a:pt x="653" y="621"/>
                    </a:cubicBezTo>
                    <a:cubicBezTo>
                      <a:pt x="617" y="656"/>
                      <a:pt x="617" y="656"/>
                      <a:pt x="617" y="656"/>
                    </a:cubicBezTo>
                    <a:cubicBezTo>
                      <a:pt x="611" y="663"/>
                      <a:pt x="601" y="663"/>
                      <a:pt x="595" y="656"/>
                    </a:cubicBezTo>
                    <a:cubicBezTo>
                      <a:pt x="588" y="650"/>
                      <a:pt x="588" y="640"/>
                      <a:pt x="595" y="634"/>
                    </a:cubicBezTo>
                    <a:cubicBezTo>
                      <a:pt x="630" y="598"/>
                      <a:pt x="630" y="598"/>
                      <a:pt x="630" y="5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5046663" y="-808038"/>
                <a:ext cx="1101725" cy="719138"/>
              </a:xfrm>
              <a:custGeom>
                <a:avLst/>
                <a:gdLst>
                  <a:gd name="T0" fmla="*/ 0 w 713"/>
                  <a:gd name="T1" fmla="*/ 222 h 464"/>
                  <a:gd name="T2" fmla="*/ 202 w 713"/>
                  <a:gd name="T3" fmla="*/ 222 h 464"/>
                  <a:gd name="T4" fmla="*/ 244 w 713"/>
                  <a:gd name="T5" fmla="*/ 163 h 464"/>
                  <a:gd name="T6" fmla="*/ 271 w 713"/>
                  <a:gd name="T7" fmla="*/ 158 h 464"/>
                  <a:gd name="T8" fmla="*/ 279 w 713"/>
                  <a:gd name="T9" fmla="*/ 169 h 464"/>
                  <a:gd name="T10" fmla="*/ 309 w 713"/>
                  <a:gd name="T11" fmla="*/ 258 h 464"/>
                  <a:gd name="T12" fmla="*/ 369 w 713"/>
                  <a:gd name="T13" fmla="*/ 17 h 464"/>
                  <a:gd name="T14" fmla="*/ 393 w 713"/>
                  <a:gd name="T15" fmla="*/ 3 h 464"/>
                  <a:gd name="T16" fmla="*/ 408 w 713"/>
                  <a:gd name="T17" fmla="*/ 19 h 464"/>
                  <a:gd name="T18" fmla="*/ 408 w 713"/>
                  <a:gd name="T19" fmla="*/ 19 h 464"/>
                  <a:gd name="T20" fmla="*/ 463 w 713"/>
                  <a:gd name="T21" fmla="*/ 340 h 464"/>
                  <a:gd name="T22" fmla="*/ 517 w 713"/>
                  <a:gd name="T23" fmla="*/ 102 h 464"/>
                  <a:gd name="T24" fmla="*/ 540 w 713"/>
                  <a:gd name="T25" fmla="*/ 87 h 464"/>
                  <a:gd name="T26" fmla="*/ 555 w 713"/>
                  <a:gd name="T27" fmla="*/ 99 h 464"/>
                  <a:gd name="T28" fmla="*/ 605 w 713"/>
                  <a:gd name="T29" fmla="*/ 222 h 464"/>
                  <a:gd name="T30" fmla="*/ 638 w 713"/>
                  <a:gd name="T31" fmla="*/ 222 h 464"/>
                  <a:gd name="T32" fmla="*/ 673 w 713"/>
                  <a:gd name="T33" fmla="*/ 202 h 464"/>
                  <a:gd name="T34" fmla="*/ 713 w 713"/>
                  <a:gd name="T35" fmla="*/ 242 h 464"/>
                  <a:gd name="T36" fmla="*/ 673 w 713"/>
                  <a:gd name="T37" fmla="*/ 282 h 464"/>
                  <a:gd name="T38" fmla="*/ 638 w 713"/>
                  <a:gd name="T39" fmla="*/ 262 h 464"/>
                  <a:gd name="T40" fmla="*/ 592 w 713"/>
                  <a:gd name="T41" fmla="*/ 262 h 464"/>
                  <a:gd name="T42" fmla="*/ 592 w 713"/>
                  <a:gd name="T43" fmla="*/ 262 h 464"/>
                  <a:gd name="T44" fmla="*/ 574 w 713"/>
                  <a:gd name="T45" fmla="*/ 250 h 464"/>
                  <a:gd name="T46" fmla="*/ 542 w 713"/>
                  <a:gd name="T47" fmla="*/ 172 h 464"/>
                  <a:gd name="T48" fmla="*/ 480 w 713"/>
                  <a:gd name="T49" fmla="*/ 445 h 464"/>
                  <a:gd name="T50" fmla="*/ 463 w 713"/>
                  <a:gd name="T51" fmla="*/ 462 h 464"/>
                  <a:gd name="T52" fmla="*/ 440 w 713"/>
                  <a:gd name="T53" fmla="*/ 445 h 464"/>
                  <a:gd name="T54" fmla="*/ 385 w 713"/>
                  <a:gd name="T55" fmla="*/ 120 h 464"/>
                  <a:gd name="T56" fmla="*/ 332 w 713"/>
                  <a:gd name="T57" fmla="*/ 335 h 464"/>
                  <a:gd name="T58" fmla="*/ 332 w 713"/>
                  <a:gd name="T59" fmla="*/ 335 h 464"/>
                  <a:gd name="T60" fmla="*/ 319 w 713"/>
                  <a:gd name="T61" fmla="*/ 349 h 464"/>
                  <a:gd name="T62" fmla="*/ 293 w 713"/>
                  <a:gd name="T63" fmla="*/ 336 h 464"/>
                  <a:gd name="T64" fmla="*/ 254 w 713"/>
                  <a:gd name="T65" fmla="*/ 218 h 464"/>
                  <a:gd name="T66" fmla="*/ 228 w 713"/>
                  <a:gd name="T67" fmla="*/ 253 h 464"/>
                  <a:gd name="T68" fmla="*/ 228 w 713"/>
                  <a:gd name="T69" fmla="*/ 253 h 464"/>
                  <a:gd name="T70" fmla="*/ 212 w 713"/>
                  <a:gd name="T71" fmla="*/ 262 h 464"/>
                  <a:gd name="T72" fmla="*/ 0 w 713"/>
                  <a:gd name="T73" fmla="*/ 262 h 464"/>
                  <a:gd name="T74" fmla="*/ 0 w 713"/>
                  <a:gd name="T75" fmla="*/ 222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3" h="464">
                    <a:moveTo>
                      <a:pt x="0" y="222"/>
                    </a:moveTo>
                    <a:cubicBezTo>
                      <a:pt x="202" y="222"/>
                      <a:pt x="202" y="222"/>
                      <a:pt x="202" y="222"/>
                    </a:cubicBezTo>
                    <a:cubicBezTo>
                      <a:pt x="244" y="163"/>
                      <a:pt x="244" y="163"/>
                      <a:pt x="244" y="163"/>
                    </a:cubicBezTo>
                    <a:cubicBezTo>
                      <a:pt x="250" y="153"/>
                      <a:pt x="262" y="151"/>
                      <a:pt x="271" y="158"/>
                    </a:cubicBezTo>
                    <a:cubicBezTo>
                      <a:pt x="275" y="160"/>
                      <a:pt x="278" y="164"/>
                      <a:pt x="279" y="169"/>
                    </a:cubicBezTo>
                    <a:cubicBezTo>
                      <a:pt x="309" y="258"/>
                      <a:pt x="309" y="258"/>
                      <a:pt x="309" y="258"/>
                    </a:cubicBezTo>
                    <a:cubicBezTo>
                      <a:pt x="369" y="17"/>
                      <a:pt x="369" y="17"/>
                      <a:pt x="369" y="17"/>
                    </a:cubicBezTo>
                    <a:cubicBezTo>
                      <a:pt x="371" y="7"/>
                      <a:pt x="382" y="0"/>
                      <a:pt x="393" y="3"/>
                    </a:cubicBezTo>
                    <a:cubicBezTo>
                      <a:pt x="401" y="5"/>
                      <a:pt x="406" y="11"/>
                      <a:pt x="408" y="19"/>
                    </a:cubicBezTo>
                    <a:cubicBezTo>
                      <a:pt x="408" y="19"/>
                      <a:pt x="408" y="19"/>
                      <a:pt x="408" y="19"/>
                    </a:cubicBezTo>
                    <a:cubicBezTo>
                      <a:pt x="463" y="340"/>
                      <a:pt x="463" y="340"/>
                      <a:pt x="463" y="340"/>
                    </a:cubicBezTo>
                    <a:cubicBezTo>
                      <a:pt x="517" y="102"/>
                      <a:pt x="517" y="102"/>
                      <a:pt x="517" y="102"/>
                    </a:cubicBezTo>
                    <a:cubicBezTo>
                      <a:pt x="519" y="91"/>
                      <a:pt x="530" y="84"/>
                      <a:pt x="540" y="87"/>
                    </a:cubicBezTo>
                    <a:cubicBezTo>
                      <a:pt x="547" y="88"/>
                      <a:pt x="552" y="93"/>
                      <a:pt x="555" y="99"/>
                    </a:cubicBezTo>
                    <a:cubicBezTo>
                      <a:pt x="605" y="222"/>
                      <a:pt x="605" y="222"/>
                      <a:pt x="605" y="222"/>
                    </a:cubicBezTo>
                    <a:cubicBezTo>
                      <a:pt x="638" y="222"/>
                      <a:pt x="638" y="222"/>
                      <a:pt x="638" y="222"/>
                    </a:cubicBezTo>
                    <a:cubicBezTo>
                      <a:pt x="645" y="210"/>
                      <a:pt x="658" y="202"/>
                      <a:pt x="673" y="202"/>
                    </a:cubicBezTo>
                    <a:cubicBezTo>
                      <a:pt x="695" y="202"/>
                      <a:pt x="713" y="220"/>
                      <a:pt x="713" y="242"/>
                    </a:cubicBezTo>
                    <a:cubicBezTo>
                      <a:pt x="713" y="264"/>
                      <a:pt x="695" y="282"/>
                      <a:pt x="673" y="282"/>
                    </a:cubicBezTo>
                    <a:cubicBezTo>
                      <a:pt x="658" y="282"/>
                      <a:pt x="645" y="274"/>
                      <a:pt x="638" y="262"/>
                    </a:cubicBezTo>
                    <a:cubicBezTo>
                      <a:pt x="592" y="262"/>
                      <a:pt x="592" y="262"/>
                      <a:pt x="592" y="262"/>
                    </a:cubicBezTo>
                    <a:cubicBezTo>
                      <a:pt x="592" y="262"/>
                      <a:pt x="592" y="262"/>
                      <a:pt x="592" y="262"/>
                    </a:cubicBezTo>
                    <a:cubicBezTo>
                      <a:pt x="584" y="262"/>
                      <a:pt x="577" y="257"/>
                      <a:pt x="574" y="250"/>
                    </a:cubicBezTo>
                    <a:cubicBezTo>
                      <a:pt x="542" y="172"/>
                      <a:pt x="542" y="172"/>
                      <a:pt x="542" y="172"/>
                    </a:cubicBezTo>
                    <a:cubicBezTo>
                      <a:pt x="480" y="445"/>
                      <a:pt x="480" y="445"/>
                      <a:pt x="480" y="445"/>
                    </a:cubicBezTo>
                    <a:cubicBezTo>
                      <a:pt x="478" y="453"/>
                      <a:pt x="472" y="460"/>
                      <a:pt x="463" y="462"/>
                    </a:cubicBezTo>
                    <a:cubicBezTo>
                      <a:pt x="452" y="464"/>
                      <a:pt x="442" y="456"/>
                      <a:pt x="440" y="445"/>
                    </a:cubicBezTo>
                    <a:cubicBezTo>
                      <a:pt x="385" y="120"/>
                      <a:pt x="385" y="120"/>
                      <a:pt x="385" y="120"/>
                    </a:cubicBezTo>
                    <a:cubicBezTo>
                      <a:pt x="332" y="335"/>
                      <a:pt x="332" y="335"/>
                      <a:pt x="332" y="335"/>
                    </a:cubicBezTo>
                    <a:cubicBezTo>
                      <a:pt x="332" y="335"/>
                      <a:pt x="332" y="335"/>
                      <a:pt x="332" y="335"/>
                    </a:cubicBezTo>
                    <a:cubicBezTo>
                      <a:pt x="330" y="341"/>
                      <a:pt x="325" y="347"/>
                      <a:pt x="319" y="349"/>
                    </a:cubicBezTo>
                    <a:cubicBezTo>
                      <a:pt x="308" y="352"/>
                      <a:pt x="297" y="347"/>
                      <a:pt x="293" y="336"/>
                    </a:cubicBezTo>
                    <a:cubicBezTo>
                      <a:pt x="254" y="218"/>
                      <a:pt x="254" y="218"/>
                      <a:pt x="254" y="218"/>
                    </a:cubicBezTo>
                    <a:cubicBezTo>
                      <a:pt x="228" y="253"/>
                      <a:pt x="228" y="253"/>
                      <a:pt x="228" y="253"/>
                    </a:cubicBezTo>
                    <a:cubicBezTo>
                      <a:pt x="228" y="253"/>
                      <a:pt x="228" y="253"/>
                      <a:pt x="228" y="253"/>
                    </a:cubicBezTo>
                    <a:cubicBezTo>
                      <a:pt x="225" y="259"/>
                      <a:pt x="219" y="262"/>
                      <a:pt x="212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22"/>
                      <a:pt x="0" y="222"/>
                      <a:pt x="0" y="2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775073" y="3725801"/>
              <a:ext cx="301736" cy="196223"/>
              <a:chOff x="6573838" y="-1160463"/>
              <a:chExt cx="2038350" cy="1325564"/>
            </a:xfrm>
            <a:grpFill/>
          </p:grpSpPr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6573838" y="-1160463"/>
                <a:ext cx="2038350" cy="1325564"/>
              </a:xfrm>
              <a:custGeom>
                <a:avLst/>
                <a:gdLst>
                  <a:gd name="T0" fmla="*/ 456 w 912"/>
                  <a:gd name="T1" fmla="*/ 0 h 592"/>
                  <a:gd name="T2" fmla="*/ 15 w 912"/>
                  <a:gd name="T3" fmla="*/ 261 h 592"/>
                  <a:gd name="T4" fmla="*/ 15 w 912"/>
                  <a:gd name="T5" fmla="*/ 331 h 592"/>
                  <a:gd name="T6" fmla="*/ 456 w 912"/>
                  <a:gd name="T7" fmla="*/ 592 h 592"/>
                  <a:gd name="T8" fmla="*/ 897 w 912"/>
                  <a:gd name="T9" fmla="*/ 331 h 592"/>
                  <a:gd name="T10" fmla="*/ 897 w 912"/>
                  <a:gd name="T11" fmla="*/ 261 h 592"/>
                  <a:gd name="T12" fmla="*/ 456 w 912"/>
                  <a:gd name="T13" fmla="*/ 0 h 592"/>
                  <a:gd name="T14" fmla="*/ 456 w 912"/>
                  <a:gd name="T15" fmla="*/ 48 h 592"/>
                  <a:gd name="T16" fmla="*/ 704 w 912"/>
                  <a:gd name="T17" fmla="*/ 296 h 592"/>
                  <a:gd name="T18" fmla="*/ 456 w 912"/>
                  <a:gd name="T19" fmla="*/ 544 h 592"/>
                  <a:gd name="T20" fmla="*/ 208 w 912"/>
                  <a:gd name="T21" fmla="*/ 296 h 592"/>
                  <a:gd name="T22" fmla="*/ 456 w 912"/>
                  <a:gd name="T23" fmla="*/ 48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2" h="592">
                    <a:moveTo>
                      <a:pt x="456" y="0"/>
                    </a:moveTo>
                    <a:cubicBezTo>
                      <a:pt x="281" y="0"/>
                      <a:pt x="124" y="109"/>
                      <a:pt x="15" y="261"/>
                    </a:cubicBezTo>
                    <a:cubicBezTo>
                      <a:pt x="0" y="281"/>
                      <a:pt x="0" y="311"/>
                      <a:pt x="15" y="331"/>
                    </a:cubicBezTo>
                    <a:cubicBezTo>
                      <a:pt x="124" y="483"/>
                      <a:pt x="281" y="592"/>
                      <a:pt x="456" y="592"/>
                    </a:cubicBezTo>
                    <a:cubicBezTo>
                      <a:pt x="631" y="592"/>
                      <a:pt x="788" y="483"/>
                      <a:pt x="897" y="331"/>
                    </a:cubicBezTo>
                    <a:cubicBezTo>
                      <a:pt x="912" y="311"/>
                      <a:pt x="912" y="281"/>
                      <a:pt x="897" y="261"/>
                    </a:cubicBezTo>
                    <a:cubicBezTo>
                      <a:pt x="788" y="109"/>
                      <a:pt x="631" y="0"/>
                      <a:pt x="456" y="0"/>
                    </a:cubicBezTo>
                    <a:close/>
                    <a:moveTo>
                      <a:pt x="456" y="48"/>
                    </a:moveTo>
                    <a:cubicBezTo>
                      <a:pt x="593" y="48"/>
                      <a:pt x="704" y="159"/>
                      <a:pt x="704" y="296"/>
                    </a:cubicBezTo>
                    <a:cubicBezTo>
                      <a:pt x="704" y="433"/>
                      <a:pt x="593" y="544"/>
                      <a:pt x="456" y="544"/>
                    </a:cubicBezTo>
                    <a:cubicBezTo>
                      <a:pt x="319" y="544"/>
                      <a:pt x="208" y="433"/>
                      <a:pt x="208" y="296"/>
                    </a:cubicBezTo>
                    <a:cubicBezTo>
                      <a:pt x="208" y="159"/>
                      <a:pt x="319" y="48"/>
                      <a:pt x="456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17"/>
              <p:cNvSpPr>
                <a:spLocks noEditPoints="1"/>
              </p:cNvSpPr>
              <p:nvPr/>
            </p:nvSpPr>
            <p:spPr bwMode="auto">
              <a:xfrm>
                <a:off x="7156451" y="-933450"/>
                <a:ext cx="879475" cy="879476"/>
              </a:xfrm>
              <a:custGeom>
                <a:avLst/>
                <a:gdLst>
                  <a:gd name="T0" fmla="*/ 107 w 393"/>
                  <a:gd name="T1" fmla="*/ 38 h 393"/>
                  <a:gd name="T2" fmla="*/ 322 w 393"/>
                  <a:gd name="T3" fmla="*/ 68 h 393"/>
                  <a:gd name="T4" fmla="*/ 322 w 393"/>
                  <a:gd name="T5" fmla="*/ 322 h 393"/>
                  <a:gd name="T6" fmla="*/ 68 w 393"/>
                  <a:gd name="T7" fmla="*/ 322 h 393"/>
                  <a:gd name="T8" fmla="*/ 35 w 393"/>
                  <a:gd name="T9" fmla="*/ 113 h 393"/>
                  <a:gd name="T10" fmla="*/ 41 w 393"/>
                  <a:gd name="T11" fmla="*/ 119 h 393"/>
                  <a:gd name="T12" fmla="*/ 115 w 393"/>
                  <a:gd name="T13" fmla="*/ 119 h 393"/>
                  <a:gd name="T14" fmla="*/ 115 w 393"/>
                  <a:gd name="T15" fmla="*/ 45 h 393"/>
                  <a:gd name="T16" fmla="*/ 107 w 393"/>
                  <a:gd name="T17" fmla="*/ 38 h 393"/>
                  <a:gd name="T18" fmla="*/ 134 w 393"/>
                  <a:gd name="T19" fmla="*/ 189 h 393"/>
                  <a:gd name="T20" fmla="*/ 177 w 393"/>
                  <a:gd name="T21" fmla="*/ 100 h 393"/>
                  <a:gd name="T22" fmla="*/ 192 w 393"/>
                  <a:gd name="T23" fmla="*/ 83 h 393"/>
                  <a:gd name="T24" fmla="*/ 210 w 393"/>
                  <a:gd name="T25" fmla="*/ 92 h 393"/>
                  <a:gd name="T26" fmla="*/ 253 w 393"/>
                  <a:gd name="T27" fmla="*/ 115 h 393"/>
                  <a:gd name="T28" fmla="*/ 262 w 393"/>
                  <a:gd name="T29" fmla="*/ 155 h 393"/>
                  <a:gd name="T30" fmla="*/ 233 w 393"/>
                  <a:gd name="T31" fmla="*/ 155 h 393"/>
                  <a:gd name="T32" fmla="*/ 221 w 393"/>
                  <a:gd name="T33" fmla="*/ 138 h 393"/>
                  <a:gd name="T34" fmla="*/ 171 w 393"/>
                  <a:gd name="T35" fmla="*/ 135 h 393"/>
                  <a:gd name="T36" fmla="*/ 170 w 393"/>
                  <a:gd name="T37" fmla="*/ 158 h 393"/>
                  <a:gd name="T38" fmla="*/ 273 w 393"/>
                  <a:gd name="T39" fmla="*/ 229 h 393"/>
                  <a:gd name="T40" fmla="*/ 214 w 393"/>
                  <a:gd name="T41" fmla="*/ 285 h 393"/>
                  <a:gd name="T42" fmla="*/ 199 w 393"/>
                  <a:gd name="T43" fmla="*/ 307 h 393"/>
                  <a:gd name="T44" fmla="*/ 181 w 393"/>
                  <a:gd name="T45" fmla="*/ 293 h 393"/>
                  <a:gd name="T46" fmla="*/ 134 w 393"/>
                  <a:gd name="T47" fmla="*/ 268 h 393"/>
                  <a:gd name="T48" fmla="*/ 117 w 393"/>
                  <a:gd name="T49" fmla="*/ 231 h 393"/>
                  <a:gd name="T50" fmla="*/ 124 w 393"/>
                  <a:gd name="T51" fmla="*/ 223 h 393"/>
                  <a:gd name="T52" fmla="*/ 156 w 393"/>
                  <a:gd name="T53" fmla="*/ 223 h 393"/>
                  <a:gd name="T54" fmla="*/ 169 w 393"/>
                  <a:gd name="T55" fmla="*/ 244 h 393"/>
                  <a:gd name="T56" fmla="*/ 221 w 393"/>
                  <a:gd name="T57" fmla="*/ 247 h 393"/>
                  <a:gd name="T58" fmla="*/ 222 w 393"/>
                  <a:gd name="T59" fmla="*/ 223 h 393"/>
                  <a:gd name="T60" fmla="*/ 134 w 393"/>
                  <a:gd name="T61" fmla="*/ 189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3" h="393">
                    <a:moveTo>
                      <a:pt x="107" y="38"/>
                    </a:moveTo>
                    <a:cubicBezTo>
                      <a:pt x="176" y="0"/>
                      <a:pt x="264" y="9"/>
                      <a:pt x="322" y="68"/>
                    </a:cubicBezTo>
                    <a:cubicBezTo>
                      <a:pt x="393" y="138"/>
                      <a:pt x="393" y="252"/>
                      <a:pt x="322" y="322"/>
                    </a:cubicBezTo>
                    <a:cubicBezTo>
                      <a:pt x="252" y="393"/>
                      <a:pt x="138" y="393"/>
                      <a:pt x="68" y="322"/>
                    </a:cubicBezTo>
                    <a:cubicBezTo>
                      <a:pt x="11" y="266"/>
                      <a:pt x="0" y="180"/>
                      <a:pt x="35" y="113"/>
                    </a:cubicBezTo>
                    <a:cubicBezTo>
                      <a:pt x="37" y="115"/>
                      <a:pt x="38" y="117"/>
                      <a:pt x="41" y="119"/>
                    </a:cubicBezTo>
                    <a:cubicBezTo>
                      <a:pt x="61" y="140"/>
                      <a:pt x="95" y="140"/>
                      <a:pt x="115" y="119"/>
                    </a:cubicBezTo>
                    <a:cubicBezTo>
                      <a:pt x="136" y="99"/>
                      <a:pt x="136" y="65"/>
                      <a:pt x="115" y="45"/>
                    </a:cubicBezTo>
                    <a:cubicBezTo>
                      <a:pt x="113" y="42"/>
                      <a:pt x="110" y="40"/>
                      <a:pt x="107" y="38"/>
                    </a:cubicBezTo>
                    <a:close/>
                    <a:moveTo>
                      <a:pt x="134" y="189"/>
                    </a:moveTo>
                    <a:cubicBezTo>
                      <a:pt x="105" y="163"/>
                      <a:pt x="117" y="104"/>
                      <a:pt x="177" y="100"/>
                    </a:cubicBezTo>
                    <a:cubicBezTo>
                      <a:pt x="189" y="99"/>
                      <a:pt x="179" y="83"/>
                      <a:pt x="192" y="83"/>
                    </a:cubicBezTo>
                    <a:cubicBezTo>
                      <a:pt x="201" y="83"/>
                      <a:pt x="211" y="81"/>
                      <a:pt x="210" y="92"/>
                    </a:cubicBezTo>
                    <a:cubicBezTo>
                      <a:pt x="210" y="106"/>
                      <a:pt x="230" y="94"/>
                      <a:pt x="253" y="115"/>
                    </a:cubicBezTo>
                    <a:cubicBezTo>
                      <a:pt x="267" y="126"/>
                      <a:pt x="278" y="155"/>
                      <a:pt x="262" y="155"/>
                    </a:cubicBezTo>
                    <a:cubicBezTo>
                      <a:pt x="233" y="155"/>
                      <a:pt x="233" y="155"/>
                      <a:pt x="233" y="155"/>
                    </a:cubicBezTo>
                    <a:cubicBezTo>
                      <a:pt x="224" y="155"/>
                      <a:pt x="227" y="145"/>
                      <a:pt x="221" y="138"/>
                    </a:cubicBezTo>
                    <a:cubicBezTo>
                      <a:pt x="214" y="129"/>
                      <a:pt x="179" y="129"/>
                      <a:pt x="171" y="135"/>
                    </a:cubicBezTo>
                    <a:cubicBezTo>
                      <a:pt x="163" y="141"/>
                      <a:pt x="163" y="153"/>
                      <a:pt x="170" y="158"/>
                    </a:cubicBezTo>
                    <a:cubicBezTo>
                      <a:pt x="190" y="174"/>
                      <a:pt x="274" y="168"/>
                      <a:pt x="273" y="229"/>
                    </a:cubicBezTo>
                    <a:cubicBezTo>
                      <a:pt x="273" y="265"/>
                      <a:pt x="249" y="282"/>
                      <a:pt x="214" y="285"/>
                    </a:cubicBezTo>
                    <a:cubicBezTo>
                      <a:pt x="201" y="287"/>
                      <a:pt x="213" y="307"/>
                      <a:pt x="199" y="307"/>
                    </a:cubicBezTo>
                    <a:cubicBezTo>
                      <a:pt x="183" y="307"/>
                      <a:pt x="181" y="308"/>
                      <a:pt x="181" y="293"/>
                    </a:cubicBezTo>
                    <a:cubicBezTo>
                      <a:pt x="181" y="279"/>
                      <a:pt x="160" y="292"/>
                      <a:pt x="134" y="268"/>
                    </a:cubicBezTo>
                    <a:cubicBezTo>
                      <a:pt x="124" y="259"/>
                      <a:pt x="118" y="246"/>
                      <a:pt x="117" y="231"/>
                    </a:cubicBezTo>
                    <a:cubicBezTo>
                      <a:pt x="116" y="227"/>
                      <a:pt x="120" y="223"/>
                      <a:pt x="124" y="223"/>
                    </a:cubicBezTo>
                    <a:cubicBezTo>
                      <a:pt x="156" y="223"/>
                      <a:pt x="156" y="223"/>
                      <a:pt x="156" y="223"/>
                    </a:cubicBezTo>
                    <a:cubicBezTo>
                      <a:pt x="166" y="223"/>
                      <a:pt x="162" y="236"/>
                      <a:pt x="169" y="244"/>
                    </a:cubicBezTo>
                    <a:cubicBezTo>
                      <a:pt x="177" y="255"/>
                      <a:pt x="212" y="253"/>
                      <a:pt x="221" y="247"/>
                    </a:cubicBezTo>
                    <a:cubicBezTo>
                      <a:pt x="229" y="242"/>
                      <a:pt x="229" y="229"/>
                      <a:pt x="222" y="223"/>
                    </a:cubicBezTo>
                    <a:cubicBezTo>
                      <a:pt x="205" y="208"/>
                      <a:pt x="160" y="211"/>
                      <a:pt x="134" y="1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798115" y="4955762"/>
              <a:ext cx="238882" cy="231312"/>
              <a:chOff x="9509125" y="2763838"/>
              <a:chExt cx="450850" cy="436563"/>
            </a:xfrm>
            <a:grpFill/>
          </p:grpSpPr>
          <p:sp>
            <p:nvSpPr>
              <p:cNvPr id="22" name="Freeform 23"/>
              <p:cNvSpPr/>
              <p:nvPr/>
            </p:nvSpPr>
            <p:spPr bwMode="auto">
              <a:xfrm>
                <a:off x="9509125" y="2900363"/>
                <a:ext cx="450850" cy="300038"/>
              </a:xfrm>
              <a:custGeom>
                <a:avLst/>
                <a:gdLst/>
                <a:ahLst/>
                <a:cxnLst>
                  <a:cxn ang="0">
                    <a:pos x="1275" y="851"/>
                  </a:cxn>
                  <a:cxn ang="0">
                    <a:pos x="0" y="0"/>
                  </a:cxn>
                  <a:cxn ang="0">
                    <a:pos x="0" y="1701"/>
                  </a:cxn>
                  <a:cxn ang="0">
                    <a:pos x="2550" y="1701"/>
                  </a:cxn>
                  <a:cxn ang="0">
                    <a:pos x="2550" y="0"/>
                  </a:cxn>
                  <a:cxn ang="0">
                    <a:pos x="1275" y="851"/>
                  </a:cxn>
                </a:cxnLst>
                <a:rect l="0" t="0" r="r" b="b"/>
                <a:pathLst>
                  <a:path w="2550" h="1701">
                    <a:moveTo>
                      <a:pt x="1275" y="851"/>
                    </a:moveTo>
                    <a:lnTo>
                      <a:pt x="0" y="0"/>
                    </a:lnTo>
                    <a:lnTo>
                      <a:pt x="0" y="1701"/>
                    </a:lnTo>
                    <a:lnTo>
                      <a:pt x="2550" y="1701"/>
                    </a:lnTo>
                    <a:lnTo>
                      <a:pt x="2550" y="0"/>
                    </a:lnTo>
                    <a:lnTo>
                      <a:pt x="1275" y="8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24"/>
              <p:cNvSpPr>
                <a:spLocks noEditPoints="1"/>
              </p:cNvSpPr>
              <p:nvPr/>
            </p:nvSpPr>
            <p:spPr bwMode="auto">
              <a:xfrm>
                <a:off x="9547225" y="2763838"/>
                <a:ext cx="377825" cy="263525"/>
              </a:xfrm>
              <a:custGeom>
                <a:avLst/>
                <a:gdLst/>
                <a:ahLst/>
                <a:cxnLst>
                  <a:cxn ang="0">
                    <a:pos x="276" y="796"/>
                  </a:cxn>
                  <a:cxn ang="0">
                    <a:pos x="1738" y="796"/>
                  </a:cxn>
                  <a:cxn ang="0">
                    <a:pos x="1738" y="895"/>
                  </a:cxn>
                  <a:cxn ang="0">
                    <a:pos x="276" y="895"/>
                  </a:cxn>
                  <a:cxn ang="0">
                    <a:pos x="276" y="796"/>
                  </a:cxn>
                  <a:cxn ang="0">
                    <a:pos x="276" y="607"/>
                  </a:cxn>
                  <a:cxn ang="0">
                    <a:pos x="1738" y="607"/>
                  </a:cxn>
                  <a:cxn ang="0">
                    <a:pos x="1738" y="707"/>
                  </a:cxn>
                  <a:cxn ang="0">
                    <a:pos x="276" y="707"/>
                  </a:cxn>
                  <a:cxn ang="0">
                    <a:pos x="276" y="607"/>
                  </a:cxn>
                  <a:cxn ang="0">
                    <a:pos x="276" y="400"/>
                  </a:cxn>
                  <a:cxn ang="0">
                    <a:pos x="826" y="400"/>
                  </a:cxn>
                  <a:cxn ang="0">
                    <a:pos x="826" y="499"/>
                  </a:cxn>
                  <a:cxn ang="0">
                    <a:pos x="276" y="499"/>
                  </a:cxn>
                  <a:cxn ang="0">
                    <a:pos x="276" y="400"/>
                  </a:cxn>
                  <a:cxn ang="0">
                    <a:pos x="276" y="211"/>
                  </a:cxn>
                  <a:cxn ang="0">
                    <a:pos x="826" y="211"/>
                  </a:cxn>
                  <a:cxn ang="0">
                    <a:pos x="826" y="311"/>
                  </a:cxn>
                  <a:cxn ang="0">
                    <a:pos x="276" y="311"/>
                  </a:cxn>
                  <a:cxn ang="0">
                    <a:pos x="276" y="211"/>
                  </a:cxn>
                  <a:cxn ang="0">
                    <a:pos x="2135" y="778"/>
                  </a:cxn>
                  <a:cxn ang="0">
                    <a:pos x="2135" y="0"/>
                  </a:cxn>
                  <a:cxn ang="0">
                    <a:pos x="1385" y="0"/>
                  </a:cxn>
                  <a:cxn ang="0">
                    <a:pos x="749" y="0"/>
                  </a:cxn>
                  <a:cxn ang="0">
                    <a:pos x="0" y="0"/>
                  </a:cxn>
                  <a:cxn ang="0">
                    <a:pos x="0" y="778"/>
                  </a:cxn>
                  <a:cxn ang="0">
                    <a:pos x="1067" y="1498"/>
                  </a:cxn>
                  <a:cxn ang="0">
                    <a:pos x="2135" y="778"/>
                  </a:cxn>
                </a:cxnLst>
                <a:rect l="0" t="0" r="r" b="b"/>
                <a:pathLst>
                  <a:path w="2135" h="1498">
                    <a:moveTo>
                      <a:pt x="276" y="796"/>
                    </a:moveTo>
                    <a:lnTo>
                      <a:pt x="1738" y="796"/>
                    </a:lnTo>
                    <a:lnTo>
                      <a:pt x="1738" y="895"/>
                    </a:lnTo>
                    <a:lnTo>
                      <a:pt x="276" y="895"/>
                    </a:lnTo>
                    <a:lnTo>
                      <a:pt x="276" y="796"/>
                    </a:lnTo>
                    <a:close/>
                    <a:moveTo>
                      <a:pt x="276" y="607"/>
                    </a:moveTo>
                    <a:lnTo>
                      <a:pt x="1738" y="607"/>
                    </a:lnTo>
                    <a:lnTo>
                      <a:pt x="1738" y="707"/>
                    </a:lnTo>
                    <a:lnTo>
                      <a:pt x="276" y="707"/>
                    </a:lnTo>
                    <a:lnTo>
                      <a:pt x="276" y="607"/>
                    </a:lnTo>
                    <a:close/>
                    <a:moveTo>
                      <a:pt x="276" y="400"/>
                    </a:moveTo>
                    <a:lnTo>
                      <a:pt x="826" y="400"/>
                    </a:lnTo>
                    <a:lnTo>
                      <a:pt x="826" y="499"/>
                    </a:lnTo>
                    <a:lnTo>
                      <a:pt x="276" y="499"/>
                    </a:lnTo>
                    <a:lnTo>
                      <a:pt x="276" y="400"/>
                    </a:lnTo>
                    <a:close/>
                    <a:moveTo>
                      <a:pt x="276" y="211"/>
                    </a:moveTo>
                    <a:lnTo>
                      <a:pt x="826" y="211"/>
                    </a:lnTo>
                    <a:lnTo>
                      <a:pt x="826" y="311"/>
                    </a:lnTo>
                    <a:lnTo>
                      <a:pt x="276" y="311"/>
                    </a:lnTo>
                    <a:lnTo>
                      <a:pt x="276" y="211"/>
                    </a:lnTo>
                    <a:close/>
                    <a:moveTo>
                      <a:pt x="2135" y="778"/>
                    </a:moveTo>
                    <a:lnTo>
                      <a:pt x="2135" y="0"/>
                    </a:lnTo>
                    <a:lnTo>
                      <a:pt x="1385" y="0"/>
                    </a:lnTo>
                    <a:lnTo>
                      <a:pt x="749" y="0"/>
                    </a:lnTo>
                    <a:lnTo>
                      <a:pt x="0" y="0"/>
                    </a:lnTo>
                    <a:lnTo>
                      <a:pt x="0" y="778"/>
                    </a:lnTo>
                    <a:lnTo>
                      <a:pt x="1067" y="1498"/>
                    </a:lnTo>
                    <a:lnTo>
                      <a:pt x="2135" y="7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80" name="文本框 79"/>
          <p:cNvSpPr txBox="1"/>
          <p:nvPr/>
        </p:nvSpPr>
        <p:spPr>
          <a:xfrm>
            <a:off x="7178739" y="2297297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在此输入您的标题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7190530" y="2649659"/>
            <a:ext cx="4346401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7190530" y="5285373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在此输入您的标题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7202321" y="5637735"/>
            <a:ext cx="4346401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7190530" y="4038498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在此输入您的标题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7202321" y="4390860"/>
            <a:ext cx="4346401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178739" y="3245372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在此输入您的标题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190530" y="3597734"/>
            <a:ext cx="4346401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49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99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149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0842" y="952499"/>
            <a:ext cx="10430316" cy="4953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16494" y="1925170"/>
            <a:ext cx="2008636" cy="1865380"/>
            <a:chOff x="7431796" y="1749580"/>
            <a:chExt cx="2008636" cy="186538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796" y="1749580"/>
              <a:ext cx="2008636" cy="186538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728228" y="1897440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600" dirty="0">
                  <a:solidFill>
                    <a:schemeClr val="accent1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89274" y="4055335"/>
            <a:ext cx="3213453" cy="1077218"/>
            <a:chOff x="4489274" y="4055335"/>
            <a:chExt cx="3213453" cy="1077218"/>
          </a:xfrm>
        </p:grpSpPr>
        <p:sp>
          <p:nvSpPr>
            <p:cNvPr id="10" name="文本框 9"/>
            <p:cNvSpPr txBox="1"/>
            <p:nvPr/>
          </p:nvSpPr>
          <p:spPr>
            <a:xfrm>
              <a:off x="4594578" y="4055335"/>
              <a:ext cx="3002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明年计划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89274" y="4763221"/>
              <a:ext cx="3213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 Plan For The New Year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95" y="514166"/>
            <a:ext cx="3789284" cy="58296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252" y="514166"/>
            <a:ext cx="3789284" cy="5829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 p14:presetBounceEnd="5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5000">
                                          <p:cBhvr>
                                            <p:cTn id="11" dur="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33" name="图表 32"/>
          <p:cNvGraphicFramePr/>
          <p:nvPr/>
        </p:nvGraphicFramePr>
        <p:xfrm>
          <a:off x="5558518" y="1119867"/>
          <a:ext cx="5110389" cy="394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4" name="组合 33"/>
          <p:cNvGrpSpPr/>
          <p:nvPr/>
        </p:nvGrpSpPr>
        <p:grpSpPr>
          <a:xfrm>
            <a:off x="5685479" y="4909945"/>
            <a:ext cx="1164085" cy="450164"/>
            <a:chOff x="1870489" y="4771334"/>
            <a:chExt cx="1787111" cy="450164"/>
          </a:xfrm>
        </p:grpSpPr>
        <p:sp>
          <p:nvSpPr>
            <p:cNvPr id="35" name="文本框 34"/>
            <p:cNvSpPr txBox="1"/>
            <p:nvPr/>
          </p:nvSpPr>
          <p:spPr>
            <a:xfrm>
              <a:off x="1870489" y="4771334"/>
              <a:ext cx="10939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898989"/>
                  </a:solidFill>
                  <a:cs typeface="+mn-ea"/>
                  <a:sym typeface="+mn-lt"/>
                </a:rPr>
                <a:t>45%</a:t>
              </a:r>
              <a:endParaRPr lang="zh-CN" altLang="en-US" sz="1400" dirty="0">
                <a:solidFill>
                  <a:srgbClr val="898989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870489" y="4960144"/>
              <a:ext cx="1787111" cy="26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文本标题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885629" y="4909945"/>
            <a:ext cx="1164085" cy="450164"/>
            <a:chOff x="1870489" y="4771334"/>
            <a:chExt cx="1787111" cy="450164"/>
          </a:xfrm>
        </p:grpSpPr>
        <p:sp>
          <p:nvSpPr>
            <p:cNvPr id="38" name="文本框 37"/>
            <p:cNvSpPr txBox="1"/>
            <p:nvPr/>
          </p:nvSpPr>
          <p:spPr>
            <a:xfrm>
              <a:off x="1870489" y="4771334"/>
              <a:ext cx="10939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898989"/>
                  </a:solidFill>
                  <a:cs typeface="+mn-ea"/>
                  <a:sym typeface="+mn-lt"/>
                </a:rPr>
                <a:t>80%</a:t>
              </a:r>
              <a:endParaRPr lang="zh-CN" altLang="en-US" sz="1400" dirty="0">
                <a:solidFill>
                  <a:srgbClr val="898989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70489" y="4960144"/>
              <a:ext cx="1787111" cy="26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文本标题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092129" y="4909945"/>
            <a:ext cx="1164085" cy="450164"/>
            <a:chOff x="1870489" y="4771334"/>
            <a:chExt cx="1787111" cy="450164"/>
          </a:xfrm>
        </p:grpSpPr>
        <p:sp>
          <p:nvSpPr>
            <p:cNvPr id="41" name="文本框 40"/>
            <p:cNvSpPr txBox="1"/>
            <p:nvPr/>
          </p:nvSpPr>
          <p:spPr>
            <a:xfrm>
              <a:off x="1870489" y="4771334"/>
              <a:ext cx="10939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898989"/>
                  </a:solidFill>
                  <a:cs typeface="+mn-ea"/>
                  <a:sym typeface="+mn-lt"/>
                </a:rPr>
                <a:t>30%</a:t>
              </a:r>
              <a:endParaRPr lang="zh-CN" altLang="en-US" sz="1400" dirty="0">
                <a:solidFill>
                  <a:srgbClr val="898989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70489" y="4960144"/>
              <a:ext cx="1787111" cy="26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文本标题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309393" y="4909945"/>
            <a:ext cx="1164085" cy="450164"/>
            <a:chOff x="1870489" y="4771334"/>
            <a:chExt cx="1787111" cy="450164"/>
          </a:xfrm>
        </p:grpSpPr>
        <p:sp>
          <p:nvSpPr>
            <p:cNvPr id="44" name="文本框 43"/>
            <p:cNvSpPr txBox="1"/>
            <p:nvPr/>
          </p:nvSpPr>
          <p:spPr>
            <a:xfrm>
              <a:off x="1870489" y="4771334"/>
              <a:ext cx="960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898989"/>
                  </a:solidFill>
                  <a:cs typeface="+mn-ea"/>
                  <a:sym typeface="+mn-lt"/>
                </a:rPr>
                <a:t>15%</a:t>
              </a:r>
              <a:endParaRPr lang="zh-CN" altLang="en-US" sz="1400" dirty="0">
                <a:solidFill>
                  <a:srgbClr val="898989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870489" y="4960144"/>
              <a:ext cx="1787111" cy="26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文本标题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303764" y="2100478"/>
            <a:ext cx="2933604" cy="1152345"/>
            <a:chOff x="2608558" y="2290978"/>
            <a:chExt cx="2933604" cy="1152345"/>
          </a:xfrm>
        </p:grpSpPr>
        <p:sp>
          <p:nvSpPr>
            <p:cNvPr id="47" name="文本框 46"/>
            <p:cNvSpPr txBox="1"/>
            <p:nvPr/>
          </p:nvSpPr>
          <p:spPr>
            <a:xfrm>
              <a:off x="2608558" y="2290978"/>
              <a:ext cx="2487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单击添加文本标题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608558" y="2741592"/>
              <a:ext cx="2933604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303764" y="3509229"/>
            <a:ext cx="2933604" cy="1152345"/>
            <a:chOff x="2608558" y="3699729"/>
            <a:chExt cx="2933604" cy="1152345"/>
          </a:xfrm>
        </p:grpSpPr>
        <p:sp>
          <p:nvSpPr>
            <p:cNvPr id="50" name="文本框 49"/>
            <p:cNvSpPr txBox="1"/>
            <p:nvPr/>
          </p:nvSpPr>
          <p:spPr>
            <a:xfrm>
              <a:off x="2608558" y="3699729"/>
              <a:ext cx="2487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单击添加文本标题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608558" y="4150343"/>
              <a:ext cx="2933604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24537" y="5481543"/>
            <a:ext cx="10424527" cy="315294"/>
            <a:chOff x="1024537" y="5481543"/>
            <a:chExt cx="10424527" cy="315294"/>
          </a:xfrm>
        </p:grpSpPr>
        <p:sp>
          <p:nvSpPr>
            <p:cNvPr id="54" name="文本框 53"/>
            <p:cNvSpPr txBox="1"/>
            <p:nvPr/>
          </p:nvSpPr>
          <p:spPr>
            <a:xfrm>
              <a:off x="2014352" y="5501371"/>
              <a:ext cx="9434712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年终总结是人们对一年来的工作学习进行回顾和分析，从中找出经验和教训，引出规律性认识。年终总结是人们对一年来的工作学习进行回顾和分析。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024537" y="5481543"/>
              <a:ext cx="989816" cy="315294"/>
              <a:chOff x="1701360" y="4840255"/>
              <a:chExt cx="989816" cy="315294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1701360" y="4840740"/>
                <a:ext cx="989816" cy="314325"/>
              </a:xfrm>
              <a:prstGeom prst="roundRect">
                <a:avLst>
                  <a:gd name="adj" fmla="val 1546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1739068" y="4840255"/>
                <a:ext cx="914401" cy="31529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sp>
        <p:nvSpPr>
          <p:cNvPr id="58" name="Freeform 282"/>
          <p:cNvSpPr>
            <a:spLocks noChangeAspect="1"/>
          </p:cNvSpPr>
          <p:nvPr/>
        </p:nvSpPr>
        <p:spPr bwMode="auto">
          <a:xfrm>
            <a:off x="1743512" y="2120533"/>
            <a:ext cx="396577" cy="360000"/>
          </a:xfrm>
          <a:custGeom>
            <a:avLst/>
            <a:gdLst>
              <a:gd name="T0" fmla="*/ 85 w 87"/>
              <a:gd name="T1" fmla="*/ 56 h 79"/>
              <a:gd name="T2" fmla="*/ 76 w 87"/>
              <a:gd name="T3" fmla="*/ 56 h 79"/>
              <a:gd name="T4" fmla="*/ 76 w 87"/>
              <a:gd name="T5" fmla="*/ 45 h 79"/>
              <a:gd name="T6" fmla="*/ 72 w 87"/>
              <a:gd name="T7" fmla="*/ 40 h 79"/>
              <a:gd name="T8" fmla="*/ 45 w 87"/>
              <a:gd name="T9" fmla="*/ 40 h 79"/>
              <a:gd name="T10" fmla="*/ 45 w 87"/>
              <a:gd name="T11" fmla="*/ 23 h 79"/>
              <a:gd name="T12" fmla="*/ 54 w 87"/>
              <a:gd name="T13" fmla="*/ 23 h 79"/>
              <a:gd name="T14" fmla="*/ 56 w 87"/>
              <a:gd name="T15" fmla="*/ 21 h 79"/>
              <a:gd name="T16" fmla="*/ 56 w 87"/>
              <a:gd name="T17" fmla="*/ 2 h 79"/>
              <a:gd name="T18" fmla="*/ 54 w 87"/>
              <a:gd name="T19" fmla="*/ 0 h 79"/>
              <a:gd name="T20" fmla="*/ 34 w 87"/>
              <a:gd name="T21" fmla="*/ 0 h 79"/>
              <a:gd name="T22" fmla="*/ 32 w 87"/>
              <a:gd name="T23" fmla="*/ 2 h 79"/>
              <a:gd name="T24" fmla="*/ 32 w 87"/>
              <a:gd name="T25" fmla="*/ 21 h 79"/>
              <a:gd name="T26" fmla="*/ 34 w 87"/>
              <a:gd name="T27" fmla="*/ 23 h 79"/>
              <a:gd name="T28" fmla="*/ 43 w 87"/>
              <a:gd name="T29" fmla="*/ 23 h 79"/>
              <a:gd name="T30" fmla="*/ 43 w 87"/>
              <a:gd name="T31" fmla="*/ 40 h 79"/>
              <a:gd name="T32" fmla="*/ 16 w 87"/>
              <a:gd name="T33" fmla="*/ 40 h 79"/>
              <a:gd name="T34" fmla="*/ 11 w 87"/>
              <a:gd name="T35" fmla="*/ 45 h 79"/>
              <a:gd name="T36" fmla="*/ 11 w 87"/>
              <a:gd name="T37" fmla="*/ 56 h 79"/>
              <a:gd name="T38" fmla="*/ 2 w 87"/>
              <a:gd name="T39" fmla="*/ 56 h 79"/>
              <a:gd name="T40" fmla="*/ 0 w 87"/>
              <a:gd name="T41" fmla="*/ 58 h 79"/>
              <a:gd name="T42" fmla="*/ 0 w 87"/>
              <a:gd name="T43" fmla="*/ 77 h 79"/>
              <a:gd name="T44" fmla="*/ 2 w 87"/>
              <a:gd name="T45" fmla="*/ 79 h 79"/>
              <a:gd name="T46" fmla="*/ 23 w 87"/>
              <a:gd name="T47" fmla="*/ 79 h 79"/>
              <a:gd name="T48" fmla="*/ 25 w 87"/>
              <a:gd name="T49" fmla="*/ 77 h 79"/>
              <a:gd name="T50" fmla="*/ 25 w 87"/>
              <a:gd name="T51" fmla="*/ 58 h 79"/>
              <a:gd name="T52" fmla="*/ 23 w 87"/>
              <a:gd name="T53" fmla="*/ 56 h 79"/>
              <a:gd name="T54" fmla="*/ 14 w 87"/>
              <a:gd name="T55" fmla="*/ 56 h 79"/>
              <a:gd name="T56" fmla="*/ 14 w 87"/>
              <a:gd name="T57" fmla="*/ 45 h 79"/>
              <a:gd name="T58" fmla="*/ 16 w 87"/>
              <a:gd name="T59" fmla="*/ 42 h 79"/>
              <a:gd name="T60" fmla="*/ 43 w 87"/>
              <a:gd name="T61" fmla="*/ 42 h 79"/>
              <a:gd name="T62" fmla="*/ 43 w 87"/>
              <a:gd name="T63" fmla="*/ 56 h 79"/>
              <a:gd name="T64" fmla="*/ 34 w 87"/>
              <a:gd name="T65" fmla="*/ 56 h 79"/>
              <a:gd name="T66" fmla="*/ 32 w 87"/>
              <a:gd name="T67" fmla="*/ 58 h 79"/>
              <a:gd name="T68" fmla="*/ 32 w 87"/>
              <a:gd name="T69" fmla="*/ 77 h 79"/>
              <a:gd name="T70" fmla="*/ 34 w 87"/>
              <a:gd name="T71" fmla="*/ 79 h 79"/>
              <a:gd name="T72" fmla="*/ 54 w 87"/>
              <a:gd name="T73" fmla="*/ 79 h 79"/>
              <a:gd name="T74" fmla="*/ 56 w 87"/>
              <a:gd name="T75" fmla="*/ 77 h 79"/>
              <a:gd name="T76" fmla="*/ 56 w 87"/>
              <a:gd name="T77" fmla="*/ 58 h 79"/>
              <a:gd name="T78" fmla="*/ 54 w 87"/>
              <a:gd name="T79" fmla="*/ 56 h 79"/>
              <a:gd name="T80" fmla="*/ 45 w 87"/>
              <a:gd name="T81" fmla="*/ 56 h 79"/>
              <a:gd name="T82" fmla="*/ 45 w 87"/>
              <a:gd name="T83" fmla="*/ 42 h 79"/>
              <a:gd name="T84" fmla="*/ 72 w 87"/>
              <a:gd name="T85" fmla="*/ 42 h 79"/>
              <a:gd name="T86" fmla="*/ 74 w 87"/>
              <a:gd name="T87" fmla="*/ 45 h 79"/>
              <a:gd name="T88" fmla="*/ 74 w 87"/>
              <a:gd name="T89" fmla="*/ 56 h 79"/>
              <a:gd name="T90" fmla="*/ 65 w 87"/>
              <a:gd name="T91" fmla="*/ 56 h 79"/>
              <a:gd name="T92" fmla="*/ 63 w 87"/>
              <a:gd name="T93" fmla="*/ 58 h 79"/>
              <a:gd name="T94" fmla="*/ 63 w 87"/>
              <a:gd name="T95" fmla="*/ 77 h 79"/>
              <a:gd name="T96" fmla="*/ 65 w 87"/>
              <a:gd name="T97" fmla="*/ 79 h 79"/>
              <a:gd name="T98" fmla="*/ 85 w 87"/>
              <a:gd name="T99" fmla="*/ 79 h 79"/>
              <a:gd name="T100" fmla="*/ 87 w 87"/>
              <a:gd name="T101" fmla="*/ 77 h 79"/>
              <a:gd name="T102" fmla="*/ 87 w 87"/>
              <a:gd name="T103" fmla="*/ 58 h 79"/>
              <a:gd name="T104" fmla="*/ 85 w 87"/>
              <a:gd name="T105" fmla="*/ 5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7" h="79">
                <a:moveTo>
                  <a:pt x="85" y="56"/>
                </a:moveTo>
                <a:cubicBezTo>
                  <a:pt x="76" y="56"/>
                  <a:pt x="76" y="56"/>
                  <a:pt x="76" y="56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2"/>
                  <a:pt x="74" y="40"/>
                  <a:pt x="72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23"/>
                  <a:pt x="45" y="23"/>
                  <a:pt x="45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5" y="23"/>
                  <a:pt x="56" y="22"/>
                  <a:pt x="56" y="21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1"/>
                  <a:pt x="55" y="0"/>
                  <a:pt x="5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2" y="0"/>
                  <a:pt x="32" y="1"/>
                  <a:pt x="32" y="2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2"/>
                  <a:pt x="32" y="23"/>
                  <a:pt x="34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40"/>
                  <a:pt x="43" y="40"/>
                  <a:pt x="43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4" y="40"/>
                  <a:pt x="11" y="42"/>
                  <a:pt x="11" y="45"/>
                </a:cubicBezTo>
                <a:cubicBezTo>
                  <a:pt x="11" y="56"/>
                  <a:pt x="11" y="56"/>
                  <a:pt x="11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1" y="56"/>
                  <a:pt x="0" y="57"/>
                  <a:pt x="0" y="58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8"/>
                  <a:pt x="1" y="79"/>
                  <a:pt x="2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4" y="79"/>
                  <a:pt x="25" y="78"/>
                  <a:pt x="25" y="77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7"/>
                  <a:pt x="24" y="56"/>
                  <a:pt x="23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3"/>
                  <a:pt x="15" y="42"/>
                  <a:pt x="16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3" y="56"/>
                  <a:pt x="43" y="56"/>
                  <a:pt x="43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6"/>
                  <a:pt x="32" y="57"/>
                  <a:pt x="32" y="58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8"/>
                  <a:pt x="32" y="79"/>
                  <a:pt x="34" y="79"/>
                </a:cubicBezTo>
                <a:cubicBezTo>
                  <a:pt x="54" y="79"/>
                  <a:pt x="54" y="79"/>
                  <a:pt x="54" y="79"/>
                </a:cubicBezTo>
                <a:cubicBezTo>
                  <a:pt x="55" y="79"/>
                  <a:pt x="56" y="78"/>
                  <a:pt x="56" y="77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7"/>
                  <a:pt x="55" y="56"/>
                  <a:pt x="54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42"/>
                  <a:pt x="45" y="42"/>
                  <a:pt x="45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56"/>
                  <a:pt x="74" y="56"/>
                  <a:pt x="74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6"/>
                  <a:pt x="63" y="57"/>
                  <a:pt x="63" y="58"/>
                </a:cubicBezTo>
                <a:cubicBezTo>
                  <a:pt x="63" y="77"/>
                  <a:pt x="63" y="77"/>
                  <a:pt x="63" y="77"/>
                </a:cubicBezTo>
                <a:cubicBezTo>
                  <a:pt x="63" y="78"/>
                  <a:pt x="64" y="79"/>
                  <a:pt x="6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9"/>
                  <a:pt x="87" y="78"/>
                  <a:pt x="87" y="77"/>
                </a:cubicBezTo>
                <a:cubicBezTo>
                  <a:pt x="87" y="58"/>
                  <a:pt x="87" y="58"/>
                  <a:pt x="87" y="58"/>
                </a:cubicBezTo>
                <a:cubicBezTo>
                  <a:pt x="87" y="57"/>
                  <a:pt x="87" y="56"/>
                  <a:pt x="85" y="56"/>
                </a:cubicBezTo>
                <a:close/>
              </a:path>
            </a:pathLst>
          </a:custGeom>
          <a:solidFill>
            <a:srgbClr val="3C4A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Freeform 284"/>
          <p:cNvSpPr>
            <a:spLocks noChangeAspect="1" noEditPoints="1"/>
          </p:cNvSpPr>
          <p:nvPr/>
        </p:nvSpPr>
        <p:spPr bwMode="auto">
          <a:xfrm>
            <a:off x="1723263" y="3547284"/>
            <a:ext cx="437074" cy="324000"/>
          </a:xfrm>
          <a:custGeom>
            <a:avLst/>
            <a:gdLst>
              <a:gd name="T0" fmla="*/ 1 w 85"/>
              <a:gd name="T1" fmla="*/ 0 h 63"/>
              <a:gd name="T2" fmla="*/ 0 w 85"/>
              <a:gd name="T3" fmla="*/ 62 h 63"/>
              <a:gd name="T4" fmla="*/ 16 w 85"/>
              <a:gd name="T5" fmla="*/ 63 h 63"/>
              <a:gd name="T6" fmla="*/ 18 w 85"/>
              <a:gd name="T7" fmla="*/ 1 h 63"/>
              <a:gd name="T8" fmla="*/ 2 w 85"/>
              <a:gd name="T9" fmla="*/ 5 h 63"/>
              <a:gd name="T10" fmla="*/ 14 w 85"/>
              <a:gd name="T11" fmla="*/ 4 h 63"/>
              <a:gd name="T12" fmla="*/ 16 w 85"/>
              <a:gd name="T13" fmla="*/ 28 h 63"/>
              <a:gd name="T14" fmla="*/ 3 w 85"/>
              <a:gd name="T15" fmla="*/ 29 h 63"/>
              <a:gd name="T16" fmla="*/ 2 w 85"/>
              <a:gd name="T17" fmla="*/ 5 h 63"/>
              <a:gd name="T18" fmla="*/ 2 w 85"/>
              <a:gd name="T19" fmla="*/ 56 h 63"/>
              <a:gd name="T20" fmla="*/ 2 w 85"/>
              <a:gd name="T21" fmla="*/ 55 h 63"/>
              <a:gd name="T22" fmla="*/ 16 w 85"/>
              <a:gd name="T23" fmla="*/ 56 h 63"/>
              <a:gd name="T24" fmla="*/ 16 w 85"/>
              <a:gd name="T25" fmla="*/ 52 h 63"/>
              <a:gd name="T26" fmla="*/ 2 w 85"/>
              <a:gd name="T27" fmla="*/ 52 h 63"/>
              <a:gd name="T28" fmla="*/ 16 w 85"/>
              <a:gd name="T29" fmla="*/ 51 h 63"/>
              <a:gd name="T30" fmla="*/ 16 w 85"/>
              <a:gd name="T31" fmla="*/ 52 h 63"/>
              <a:gd name="T32" fmla="*/ 21 w 85"/>
              <a:gd name="T33" fmla="*/ 0 h 63"/>
              <a:gd name="T34" fmla="*/ 19 w 85"/>
              <a:gd name="T35" fmla="*/ 62 h 63"/>
              <a:gd name="T36" fmla="*/ 36 w 85"/>
              <a:gd name="T37" fmla="*/ 63 h 63"/>
              <a:gd name="T38" fmla="*/ 38 w 85"/>
              <a:gd name="T39" fmla="*/ 1 h 63"/>
              <a:gd name="T40" fmla="*/ 22 w 85"/>
              <a:gd name="T41" fmla="*/ 5 h 63"/>
              <a:gd name="T42" fmla="*/ 34 w 85"/>
              <a:gd name="T43" fmla="*/ 4 h 63"/>
              <a:gd name="T44" fmla="*/ 35 w 85"/>
              <a:gd name="T45" fmla="*/ 28 h 63"/>
              <a:gd name="T46" fmla="*/ 23 w 85"/>
              <a:gd name="T47" fmla="*/ 29 h 63"/>
              <a:gd name="T48" fmla="*/ 22 w 85"/>
              <a:gd name="T49" fmla="*/ 5 h 63"/>
              <a:gd name="T50" fmla="*/ 22 w 85"/>
              <a:gd name="T51" fmla="*/ 56 h 63"/>
              <a:gd name="T52" fmla="*/ 22 w 85"/>
              <a:gd name="T53" fmla="*/ 55 h 63"/>
              <a:gd name="T54" fmla="*/ 36 w 85"/>
              <a:gd name="T55" fmla="*/ 56 h 63"/>
              <a:gd name="T56" fmla="*/ 35 w 85"/>
              <a:gd name="T57" fmla="*/ 52 h 63"/>
              <a:gd name="T58" fmla="*/ 21 w 85"/>
              <a:gd name="T59" fmla="*/ 52 h 63"/>
              <a:gd name="T60" fmla="*/ 35 w 85"/>
              <a:gd name="T61" fmla="*/ 51 h 63"/>
              <a:gd name="T62" fmla="*/ 35 w 85"/>
              <a:gd name="T63" fmla="*/ 52 h 63"/>
              <a:gd name="T64" fmla="*/ 53 w 85"/>
              <a:gd name="T65" fmla="*/ 1 h 63"/>
              <a:gd name="T66" fmla="*/ 38 w 85"/>
              <a:gd name="T67" fmla="*/ 9 h 63"/>
              <a:gd name="T68" fmla="*/ 69 w 85"/>
              <a:gd name="T69" fmla="*/ 62 h 63"/>
              <a:gd name="T70" fmla="*/ 84 w 85"/>
              <a:gd name="T71" fmla="*/ 55 h 63"/>
              <a:gd name="T72" fmla="*/ 64 w 85"/>
              <a:gd name="T73" fmla="*/ 27 h 63"/>
              <a:gd name="T74" fmla="*/ 53 w 85"/>
              <a:gd name="T75" fmla="*/ 32 h 63"/>
              <a:gd name="T76" fmla="*/ 42 w 85"/>
              <a:gd name="T77" fmla="*/ 11 h 63"/>
              <a:gd name="T78" fmla="*/ 53 w 85"/>
              <a:gd name="T79" fmla="*/ 6 h 63"/>
              <a:gd name="T80" fmla="*/ 64 w 85"/>
              <a:gd name="T81" fmla="*/ 27 h 63"/>
              <a:gd name="T82" fmla="*/ 66 w 85"/>
              <a:gd name="T83" fmla="*/ 52 h 63"/>
              <a:gd name="T84" fmla="*/ 78 w 85"/>
              <a:gd name="T85" fmla="*/ 46 h 63"/>
              <a:gd name="T86" fmla="*/ 66 w 85"/>
              <a:gd name="T87" fmla="*/ 53 h 63"/>
              <a:gd name="T88" fmla="*/ 80 w 85"/>
              <a:gd name="T89" fmla="*/ 49 h 63"/>
              <a:gd name="T90" fmla="*/ 68 w 85"/>
              <a:gd name="T91" fmla="*/ 56 h 63"/>
              <a:gd name="T92" fmla="*/ 79 w 85"/>
              <a:gd name="T93" fmla="*/ 49 h 63"/>
              <a:gd name="T94" fmla="*/ 80 w 85"/>
              <a:gd name="T95" fmla="*/ 4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5" h="63">
                <a:moveTo>
                  <a:pt x="16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1" y="63"/>
                  <a:pt x="1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7" y="63"/>
                  <a:pt x="18" y="62"/>
                  <a:pt x="18" y="6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7" y="0"/>
                  <a:pt x="16" y="0"/>
                </a:cubicBezTo>
                <a:close/>
                <a:moveTo>
                  <a:pt x="2" y="5"/>
                </a:moveTo>
                <a:cubicBezTo>
                  <a:pt x="2" y="4"/>
                  <a:pt x="3" y="4"/>
                  <a:pt x="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5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5" y="29"/>
                  <a:pt x="1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2" y="28"/>
                  <a:pt x="2" y="28"/>
                </a:cubicBezTo>
                <a:lnTo>
                  <a:pt x="2" y="5"/>
                </a:lnTo>
                <a:close/>
                <a:moveTo>
                  <a:pt x="16" y="56"/>
                </a:moveTo>
                <a:cubicBezTo>
                  <a:pt x="2" y="56"/>
                  <a:pt x="2" y="56"/>
                  <a:pt x="2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5"/>
                  <a:pt x="2" y="55"/>
                  <a:pt x="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6"/>
                </a:cubicBezTo>
                <a:cubicBezTo>
                  <a:pt x="16" y="56"/>
                  <a:pt x="16" y="56"/>
                  <a:pt x="16" y="56"/>
                </a:cubicBezTo>
                <a:close/>
                <a:moveTo>
                  <a:pt x="16" y="52"/>
                </a:move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1"/>
                  <a:pt x="2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lose/>
                <a:moveTo>
                  <a:pt x="36" y="0"/>
                </a:move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20" y="63"/>
                  <a:pt x="2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7" y="63"/>
                  <a:pt x="38" y="62"/>
                  <a:pt x="38" y="6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6" y="0"/>
                </a:cubicBezTo>
                <a:close/>
                <a:moveTo>
                  <a:pt x="22" y="5"/>
                </a:moveTo>
                <a:cubicBezTo>
                  <a:pt x="22" y="4"/>
                  <a:pt x="22" y="4"/>
                  <a:pt x="23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4"/>
                  <a:pt x="35" y="4"/>
                  <a:pt x="35" y="5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9"/>
                  <a:pt x="3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9"/>
                  <a:pt x="22" y="28"/>
                  <a:pt x="22" y="28"/>
                </a:cubicBezTo>
                <a:lnTo>
                  <a:pt x="22" y="5"/>
                </a:lnTo>
                <a:close/>
                <a:moveTo>
                  <a:pt x="35" y="56"/>
                </a:move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1" y="56"/>
                  <a:pt x="21" y="56"/>
                </a:cubicBezTo>
                <a:cubicBezTo>
                  <a:pt x="21" y="55"/>
                  <a:pt x="22" y="55"/>
                  <a:pt x="22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6" y="55"/>
                  <a:pt x="36" y="56"/>
                </a:cubicBezTo>
                <a:cubicBezTo>
                  <a:pt x="36" y="56"/>
                  <a:pt x="35" y="56"/>
                  <a:pt x="35" y="56"/>
                </a:cubicBezTo>
                <a:close/>
                <a:moveTo>
                  <a:pt x="35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1" y="52"/>
                  <a:pt x="21" y="52"/>
                </a:cubicBezTo>
                <a:cubicBezTo>
                  <a:pt x="21" y="52"/>
                  <a:pt x="22" y="51"/>
                  <a:pt x="22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6" y="52"/>
                  <a:pt x="36" y="52"/>
                </a:cubicBezTo>
                <a:cubicBezTo>
                  <a:pt x="36" y="52"/>
                  <a:pt x="35" y="52"/>
                  <a:pt x="35" y="52"/>
                </a:cubicBezTo>
                <a:close/>
                <a:moveTo>
                  <a:pt x="85" y="53"/>
                </a:move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2" y="1"/>
                  <a:pt x="51" y="1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10"/>
                  <a:pt x="37" y="10"/>
                  <a:pt x="38" y="11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3"/>
                  <a:pt x="70" y="63"/>
                  <a:pt x="71" y="62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4"/>
                  <a:pt x="85" y="53"/>
                  <a:pt x="85" y="53"/>
                </a:cubicBezTo>
                <a:close/>
                <a:moveTo>
                  <a:pt x="64" y="27"/>
                </a:moveTo>
                <a:cubicBezTo>
                  <a:pt x="55" y="32"/>
                  <a:pt x="55" y="32"/>
                  <a:pt x="55" y="32"/>
                </a:cubicBezTo>
                <a:cubicBezTo>
                  <a:pt x="54" y="33"/>
                  <a:pt x="54" y="33"/>
                  <a:pt x="53" y="32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41" y="11"/>
                  <a:pt x="42" y="11"/>
                </a:cubicBezTo>
                <a:cubicBezTo>
                  <a:pt x="51" y="5"/>
                  <a:pt x="51" y="5"/>
                  <a:pt x="51" y="5"/>
                </a:cubicBezTo>
                <a:cubicBezTo>
                  <a:pt x="52" y="5"/>
                  <a:pt x="53" y="5"/>
                  <a:pt x="53" y="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4" y="27"/>
                </a:cubicBezTo>
                <a:close/>
                <a:moveTo>
                  <a:pt x="66" y="53"/>
                </a:moveTo>
                <a:cubicBezTo>
                  <a:pt x="66" y="53"/>
                  <a:pt x="66" y="53"/>
                  <a:pt x="66" y="52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45"/>
                  <a:pt x="78" y="45"/>
                  <a:pt x="78" y="46"/>
                </a:cubicBezTo>
                <a:cubicBezTo>
                  <a:pt x="78" y="46"/>
                  <a:pt x="78" y="46"/>
                  <a:pt x="78" y="46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lose/>
                <a:moveTo>
                  <a:pt x="80" y="49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48"/>
                  <a:pt x="80" y="49"/>
                  <a:pt x="80" y="49"/>
                </a:cubicBezTo>
                <a:cubicBezTo>
                  <a:pt x="80" y="49"/>
                  <a:pt x="80" y="49"/>
                  <a:pt x="80" y="49"/>
                </a:cubicBezTo>
                <a:close/>
              </a:path>
            </a:pathLst>
          </a:custGeom>
          <a:solidFill>
            <a:srgbClr val="3C4A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Sub>
          <a:bldChart bld="seriesEl"/>
        </p:bldSub>
      </p:bldGraphic>
      <p:bldP spid="58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8" name="图表 7"/>
          <p:cNvGraphicFramePr/>
          <p:nvPr/>
        </p:nvGraphicFramePr>
        <p:xfrm>
          <a:off x="495507" y="1842573"/>
          <a:ext cx="3129767" cy="263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162606" y="2641890"/>
            <a:ext cx="1795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cs typeface="+mn-ea"/>
                <a:sym typeface="+mn-lt"/>
              </a:rPr>
              <a:t>85</a:t>
            </a:r>
            <a:r>
              <a:rPr lang="en-US" altLang="zh-CN" sz="4000" dirty="0">
                <a:cs typeface="+mn-ea"/>
                <a:sym typeface="+mn-lt"/>
              </a:rPr>
              <a:t>%</a:t>
            </a:r>
            <a:endParaRPr lang="zh-CN" altLang="en-US" sz="4000" dirty="0">
              <a:cs typeface="+mn-ea"/>
              <a:sym typeface="+mn-lt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3828651" y="3561443"/>
          <a:ext cx="7667302" cy="226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3883490" y="1991147"/>
            <a:ext cx="7612463" cy="1366846"/>
            <a:chOff x="3883490" y="1991147"/>
            <a:chExt cx="4144723" cy="1366846"/>
          </a:xfrm>
        </p:grpSpPr>
        <p:sp>
          <p:nvSpPr>
            <p:cNvPr id="18" name="文本框 17"/>
            <p:cNvSpPr txBox="1"/>
            <p:nvPr/>
          </p:nvSpPr>
          <p:spPr>
            <a:xfrm>
              <a:off x="3883491" y="1991147"/>
              <a:ext cx="2212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83490" y="2656262"/>
              <a:ext cx="4144723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年终总结是人们对一年来的工作学习进行回顾和分析，从中找出经验和教训，引出规律性认识。年终总结是人们对一年来的工作学习进行回顾和分析，从中找出经验和教训，引出规律性认识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9825" y="4599136"/>
            <a:ext cx="3321130" cy="1100142"/>
            <a:chOff x="399825" y="4599136"/>
            <a:chExt cx="3321130" cy="1100142"/>
          </a:xfrm>
        </p:grpSpPr>
        <p:sp>
          <p:nvSpPr>
            <p:cNvPr id="24" name="文本框 23"/>
            <p:cNvSpPr txBox="1"/>
            <p:nvPr/>
          </p:nvSpPr>
          <p:spPr>
            <a:xfrm>
              <a:off x="783133" y="4599136"/>
              <a:ext cx="2554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99825" y="5163747"/>
              <a:ext cx="332113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Graphic spid="10" grpId="0">
        <p:bldSub>
          <a:bldChart bld="categoryEl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89" y="449943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55511" y="1625522"/>
            <a:ext cx="4423927" cy="4016375"/>
            <a:chOff x="6855511" y="1355725"/>
            <a:chExt cx="4423927" cy="4016375"/>
          </a:xfrm>
        </p:grpSpPr>
        <p:grpSp>
          <p:nvGrpSpPr>
            <p:cNvPr id="9" name="组合 8"/>
            <p:cNvGrpSpPr/>
            <p:nvPr/>
          </p:nvGrpSpPr>
          <p:grpSpPr>
            <a:xfrm>
              <a:off x="6855511" y="1355725"/>
              <a:ext cx="4423927" cy="4016375"/>
              <a:chOff x="5648326" y="917575"/>
              <a:chExt cx="5341936" cy="4849813"/>
            </a:xfrm>
          </p:grpSpPr>
          <p:sp>
            <p:nvSpPr>
              <p:cNvPr id="33" name="Freeform 5"/>
              <p:cNvSpPr/>
              <p:nvPr/>
            </p:nvSpPr>
            <p:spPr bwMode="auto">
              <a:xfrm>
                <a:off x="7167563" y="917575"/>
                <a:ext cx="2360612" cy="1339850"/>
              </a:xfrm>
              <a:custGeom>
                <a:avLst/>
                <a:gdLst>
                  <a:gd name="T0" fmla="*/ 104 w 872"/>
                  <a:gd name="T1" fmla="*/ 0 h 496"/>
                  <a:gd name="T2" fmla="*/ 776 w 872"/>
                  <a:gd name="T3" fmla="*/ 0 h 496"/>
                  <a:gd name="T4" fmla="*/ 840 w 872"/>
                  <a:gd name="T5" fmla="*/ 128 h 496"/>
                  <a:gd name="T6" fmla="*/ 640 w 872"/>
                  <a:gd name="T7" fmla="*/ 496 h 496"/>
                  <a:gd name="T8" fmla="*/ 232 w 872"/>
                  <a:gd name="T9" fmla="*/ 496 h 496"/>
                  <a:gd name="T10" fmla="*/ 36 w 872"/>
                  <a:gd name="T11" fmla="*/ 116 h 496"/>
                  <a:gd name="T12" fmla="*/ 104 w 872"/>
                  <a:gd name="T13" fmla="*/ 0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2" h="496">
                    <a:moveTo>
                      <a:pt x="104" y="0"/>
                    </a:moveTo>
                    <a:cubicBezTo>
                      <a:pt x="776" y="0"/>
                      <a:pt x="776" y="0"/>
                      <a:pt x="776" y="0"/>
                    </a:cubicBezTo>
                    <a:cubicBezTo>
                      <a:pt x="848" y="0"/>
                      <a:pt x="872" y="84"/>
                      <a:pt x="840" y="128"/>
                    </a:cubicBezTo>
                    <a:cubicBezTo>
                      <a:pt x="640" y="496"/>
                      <a:pt x="640" y="496"/>
                      <a:pt x="640" y="496"/>
                    </a:cubicBezTo>
                    <a:cubicBezTo>
                      <a:pt x="232" y="496"/>
                      <a:pt x="232" y="496"/>
                      <a:pt x="232" y="49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0" y="56"/>
                      <a:pt x="4" y="0"/>
                      <a:pt x="104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6">
                    <a:lumMod val="75000"/>
                    <a:lumOff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8997950" y="1144588"/>
                <a:ext cx="1992312" cy="2149475"/>
              </a:xfrm>
              <a:custGeom>
                <a:avLst/>
                <a:gdLst>
                  <a:gd name="T0" fmla="*/ 360 w 736"/>
                  <a:gd name="T1" fmla="*/ 84 h 795"/>
                  <a:gd name="T2" fmla="*/ 700 w 736"/>
                  <a:gd name="T3" fmla="*/ 664 h 795"/>
                  <a:gd name="T4" fmla="*/ 620 w 736"/>
                  <a:gd name="T5" fmla="*/ 784 h 795"/>
                  <a:gd name="T6" fmla="*/ 204 w 736"/>
                  <a:gd name="T7" fmla="*/ 795 h 795"/>
                  <a:gd name="T8" fmla="*/ 0 w 736"/>
                  <a:gd name="T9" fmla="*/ 444 h 795"/>
                  <a:gd name="T10" fmla="*/ 228 w 736"/>
                  <a:gd name="T11" fmla="*/ 80 h 795"/>
                  <a:gd name="T12" fmla="*/ 360 w 736"/>
                  <a:gd name="T13" fmla="*/ 84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6" h="795">
                    <a:moveTo>
                      <a:pt x="360" y="84"/>
                    </a:moveTo>
                    <a:cubicBezTo>
                      <a:pt x="700" y="664"/>
                      <a:pt x="700" y="664"/>
                      <a:pt x="700" y="664"/>
                    </a:cubicBezTo>
                    <a:cubicBezTo>
                      <a:pt x="736" y="728"/>
                      <a:pt x="676" y="792"/>
                      <a:pt x="620" y="784"/>
                    </a:cubicBezTo>
                    <a:cubicBezTo>
                      <a:pt x="204" y="795"/>
                      <a:pt x="204" y="795"/>
                      <a:pt x="204" y="795"/>
                    </a:cubicBezTo>
                    <a:cubicBezTo>
                      <a:pt x="0" y="444"/>
                      <a:pt x="0" y="444"/>
                      <a:pt x="0" y="444"/>
                    </a:cubicBezTo>
                    <a:cubicBezTo>
                      <a:pt x="228" y="80"/>
                      <a:pt x="228" y="80"/>
                      <a:pt x="228" y="80"/>
                    </a:cubicBezTo>
                    <a:cubicBezTo>
                      <a:pt x="264" y="20"/>
                      <a:pt x="312" y="0"/>
                      <a:pt x="360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chemeClr val="accent2"/>
                </a:solidFill>
                <a:prstDash val="solid"/>
                <a:miter lim="800000"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7"/>
              <p:cNvSpPr/>
              <p:nvPr/>
            </p:nvSpPr>
            <p:spPr bwMode="auto">
              <a:xfrm>
                <a:off x="8975725" y="3411538"/>
                <a:ext cx="2014537" cy="2119313"/>
              </a:xfrm>
              <a:custGeom>
                <a:avLst/>
                <a:gdLst>
                  <a:gd name="T0" fmla="*/ 696 w 744"/>
                  <a:gd name="T1" fmla="*/ 136 h 784"/>
                  <a:gd name="T2" fmla="*/ 364 w 744"/>
                  <a:gd name="T3" fmla="*/ 720 h 784"/>
                  <a:gd name="T4" fmla="*/ 220 w 744"/>
                  <a:gd name="T5" fmla="*/ 712 h 784"/>
                  <a:gd name="T6" fmla="*/ 0 w 744"/>
                  <a:gd name="T7" fmla="*/ 356 h 784"/>
                  <a:gd name="T8" fmla="*/ 204 w 744"/>
                  <a:gd name="T9" fmla="*/ 0 h 784"/>
                  <a:gd name="T10" fmla="*/ 632 w 744"/>
                  <a:gd name="T11" fmla="*/ 20 h 784"/>
                  <a:gd name="T12" fmla="*/ 696 w 744"/>
                  <a:gd name="T13" fmla="*/ 136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4" h="784">
                    <a:moveTo>
                      <a:pt x="696" y="136"/>
                    </a:moveTo>
                    <a:cubicBezTo>
                      <a:pt x="364" y="720"/>
                      <a:pt x="364" y="720"/>
                      <a:pt x="364" y="720"/>
                    </a:cubicBezTo>
                    <a:cubicBezTo>
                      <a:pt x="328" y="784"/>
                      <a:pt x="244" y="764"/>
                      <a:pt x="220" y="712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632" y="20"/>
                      <a:pt x="632" y="20"/>
                      <a:pt x="632" y="20"/>
                    </a:cubicBezTo>
                    <a:cubicBezTo>
                      <a:pt x="700" y="20"/>
                      <a:pt x="744" y="48"/>
                      <a:pt x="696" y="136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6">
                    <a:lumMod val="75000"/>
                    <a:lumOff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7134225" y="4418013"/>
                <a:ext cx="2360612" cy="1349375"/>
              </a:xfrm>
              <a:custGeom>
                <a:avLst/>
                <a:gdLst>
                  <a:gd name="T0" fmla="*/ 768 w 872"/>
                  <a:gd name="T1" fmla="*/ 491 h 499"/>
                  <a:gd name="T2" fmla="*/ 96 w 872"/>
                  <a:gd name="T3" fmla="*/ 499 h 499"/>
                  <a:gd name="T4" fmla="*/ 28 w 872"/>
                  <a:gd name="T5" fmla="*/ 372 h 499"/>
                  <a:gd name="T6" fmla="*/ 228 w 872"/>
                  <a:gd name="T7" fmla="*/ 4 h 499"/>
                  <a:gd name="T8" fmla="*/ 636 w 872"/>
                  <a:gd name="T9" fmla="*/ 0 h 499"/>
                  <a:gd name="T10" fmla="*/ 836 w 872"/>
                  <a:gd name="T11" fmla="*/ 380 h 499"/>
                  <a:gd name="T12" fmla="*/ 768 w 872"/>
                  <a:gd name="T13" fmla="*/ 491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2" h="499">
                    <a:moveTo>
                      <a:pt x="768" y="491"/>
                    </a:moveTo>
                    <a:cubicBezTo>
                      <a:pt x="96" y="499"/>
                      <a:pt x="96" y="499"/>
                      <a:pt x="96" y="499"/>
                    </a:cubicBezTo>
                    <a:cubicBezTo>
                      <a:pt x="24" y="499"/>
                      <a:pt x="0" y="416"/>
                      <a:pt x="28" y="372"/>
                    </a:cubicBezTo>
                    <a:cubicBezTo>
                      <a:pt x="228" y="4"/>
                      <a:pt x="228" y="4"/>
                      <a:pt x="228" y="4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836" y="380"/>
                      <a:pt x="836" y="380"/>
                      <a:pt x="836" y="380"/>
                    </a:cubicBezTo>
                    <a:cubicBezTo>
                      <a:pt x="872" y="436"/>
                      <a:pt x="868" y="491"/>
                      <a:pt x="768" y="4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chemeClr val="accent2"/>
                </a:solidFill>
                <a:prstDash val="solid"/>
                <a:miter lim="800000"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9"/>
              <p:cNvSpPr/>
              <p:nvPr/>
            </p:nvSpPr>
            <p:spPr bwMode="auto">
              <a:xfrm>
                <a:off x="5648326" y="3390900"/>
                <a:ext cx="2006600" cy="2162175"/>
              </a:xfrm>
              <a:custGeom>
                <a:avLst/>
                <a:gdLst>
                  <a:gd name="T0" fmla="*/ 380 w 741"/>
                  <a:gd name="T1" fmla="*/ 712 h 800"/>
                  <a:gd name="T2" fmla="*/ 36 w 741"/>
                  <a:gd name="T3" fmla="*/ 136 h 800"/>
                  <a:gd name="T4" fmla="*/ 112 w 741"/>
                  <a:gd name="T5" fmla="*/ 16 h 800"/>
                  <a:gd name="T6" fmla="*/ 533 w 741"/>
                  <a:gd name="T7" fmla="*/ 0 h 800"/>
                  <a:gd name="T8" fmla="*/ 741 w 741"/>
                  <a:gd name="T9" fmla="*/ 352 h 800"/>
                  <a:gd name="T10" fmla="*/ 513 w 741"/>
                  <a:gd name="T11" fmla="*/ 716 h 800"/>
                  <a:gd name="T12" fmla="*/ 380 w 741"/>
                  <a:gd name="T13" fmla="*/ 71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1" h="800">
                    <a:moveTo>
                      <a:pt x="380" y="712"/>
                    </a:moveTo>
                    <a:cubicBezTo>
                      <a:pt x="36" y="136"/>
                      <a:pt x="36" y="136"/>
                      <a:pt x="36" y="136"/>
                    </a:cubicBezTo>
                    <a:cubicBezTo>
                      <a:pt x="0" y="76"/>
                      <a:pt x="60" y="12"/>
                      <a:pt x="112" y="16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741" y="352"/>
                      <a:pt x="741" y="352"/>
                      <a:pt x="741" y="352"/>
                    </a:cubicBezTo>
                    <a:cubicBezTo>
                      <a:pt x="513" y="716"/>
                      <a:pt x="513" y="716"/>
                      <a:pt x="513" y="716"/>
                    </a:cubicBezTo>
                    <a:cubicBezTo>
                      <a:pt x="481" y="776"/>
                      <a:pt x="433" y="800"/>
                      <a:pt x="380" y="712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6">
                    <a:lumMod val="75000"/>
                    <a:lumOff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0"/>
              <p:cNvSpPr/>
              <p:nvPr/>
            </p:nvSpPr>
            <p:spPr bwMode="auto">
              <a:xfrm>
                <a:off x="5648326" y="1165225"/>
                <a:ext cx="2006600" cy="2109788"/>
              </a:xfrm>
              <a:custGeom>
                <a:avLst/>
                <a:gdLst>
                  <a:gd name="T0" fmla="*/ 48 w 741"/>
                  <a:gd name="T1" fmla="*/ 648 h 780"/>
                  <a:gd name="T2" fmla="*/ 372 w 741"/>
                  <a:gd name="T3" fmla="*/ 64 h 780"/>
                  <a:gd name="T4" fmla="*/ 517 w 741"/>
                  <a:gd name="T5" fmla="*/ 68 h 780"/>
                  <a:gd name="T6" fmla="*/ 741 w 741"/>
                  <a:gd name="T7" fmla="*/ 424 h 780"/>
                  <a:gd name="T8" fmla="*/ 541 w 741"/>
                  <a:gd name="T9" fmla="*/ 780 h 780"/>
                  <a:gd name="T10" fmla="*/ 112 w 741"/>
                  <a:gd name="T11" fmla="*/ 764 h 780"/>
                  <a:gd name="T12" fmla="*/ 48 w 741"/>
                  <a:gd name="T13" fmla="*/ 648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1" h="780">
                    <a:moveTo>
                      <a:pt x="48" y="648"/>
                    </a:moveTo>
                    <a:cubicBezTo>
                      <a:pt x="372" y="64"/>
                      <a:pt x="372" y="64"/>
                      <a:pt x="372" y="64"/>
                    </a:cubicBezTo>
                    <a:cubicBezTo>
                      <a:pt x="408" y="0"/>
                      <a:pt x="493" y="20"/>
                      <a:pt x="517" y="68"/>
                    </a:cubicBezTo>
                    <a:cubicBezTo>
                      <a:pt x="741" y="424"/>
                      <a:pt x="741" y="424"/>
                      <a:pt x="741" y="424"/>
                    </a:cubicBezTo>
                    <a:cubicBezTo>
                      <a:pt x="541" y="780"/>
                      <a:pt x="541" y="780"/>
                      <a:pt x="541" y="780"/>
                    </a:cubicBezTo>
                    <a:cubicBezTo>
                      <a:pt x="112" y="764"/>
                      <a:pt x="112" y="764"/>
                      <a:pt x="112" y="764"/>
                    </a:cubicBezTo>
                    <a:cubicBezTo>
                      <a:pt x="44" y="768"/>
                      <a:pt x="0" y="736"/>
                      <a:pt x="48" y="6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chemeClr val="accent2"/>
                </a:solidFill>
                <a:prstDash val="solid"/>
                <a:miter lim="800000"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911126" y="1693889"/>
              <a:ext cx="423131" cy="433270"/>
              <a:chOff x="5567363" y="2779713"/>
              <a:chExt cx="412750" cy="4127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5" name="Freeform 12"/>
              <p:cNvSpPr>
                <a:spLocks noEditPoints="1"/>
              </p:cNvSpPr>
              <p:nvPr/>
            </p:nvSpPr>
            <p:spPr bwMode="auto">
              <a:xfrm>
                <a:off x="5567363" y="2779713"/>
                <a:ext cx="412750" cy="412750"/>
              </a:xfrm>
              <a:custGeom>
                <a:avLst/>
                <a:gdLst>
                  <a:gd name="T0" fmla="*/ 145 w 291"/>
                  <a:gd name="T1" fmla="*/ 276 h 292"/>
                  <a:gd name="T2" fmla="*/ 63 w 291"/>
                  <a:gd name="T3" fmla="*/ 247 h 292"/>
                  <a:gd name="T4" fmla="*/ 18 w 291"/>
                  <a:gd name="T5" fmla="*/ 171 h 292"/>
                  <a:gd name="T6" fmla="*/ 16 w 291"/>
                  <a:gd name="T7" fmla="*/ 146 h 292"/>
                  <a:gd name="T8" fmla="*/ 45 w 291"/>
                  <a:gd name="T9" fmla="*/ 64 h 292"/>
                  <a:gd name="T10" fmla="*/ 121 w 291"/>
                  <a:gd name="T11" fmla="*/ 19 h 292"/>
                  <a:gd name="T12" fmla="*/ 146 w 291"/>
                  <a:gd name="T13" fmla="*/ 16 h 292"/>
                  <a:gd name="T14" fmla="*/ 146 w 291"/>
                  <a:gd name="T15" fmla="*/ 16 h 292"/>
                  <a:gd name="T16" fmla="*/ 228 w 291"/>
                  <a:gd name="T17" fmla="*/ 46 h 292"/>
                  <a:gd name="T18" fmla="*/ 273 w 291"/>
                  <a:gd name="T19" fmla="*/ 122 h 292"/>
                  <a:gd name="T20" fmla="*/ 281 w 291"/>
                  <a:gd name="T21" fmla="*/ 120 h 292"/>
                  <a:gd name="T22" fmla="*/ 273 w 291"/>
                  <a:gd name="T23" fmla="*/ 122 h 292"/>
                  <a:gd name="T24" fmla="*/ 275 w 291"/>
                  <a:gd name="T25" fmla="*/ 146 h 292"/>
                  <a:gd name="T26" fmla="*/ 246 w 291"/>
                  <a:gd name="T27" fmla="*/ 228 h 292"/>
                  <a:gd name="T28" fmla="*/ 170 w 291"/>
                  <a:gd name="T29" fmla="*/ 274 h 292"/>
                  <a:gd name="T30" fmla="*/ 145 w 291"/>
                  <a:gd name="T31" fmla="*/ 276 h 292"/>
                  <a:gd name="T32" fmla="*/ 145 w 291"/>
                  <a:gd name="T33" fmla="*/ 276 h 292"/>
                  <a:gd name="T34" fmla="*/ 146 w 291"/>
                  <a:gd name="T35" fmla="*/ 0 h 292"/>
                  <a:gd name="T36" fmla="*/ 118 w 291"/>
                  <a:gd name="T37" fmla="*/ 3 h 292"/>
                  <a:gd name="T38" fmla="*/ 33 w 291"/>
                  <a:gd name="T39" fmla="*/ 54 h 292"/>
                  <a:gd name="T40" fmla="*/ 0 w 291"/>
                  <a:gd name="T41" fmla="*/ 146 h 292"/>
                  <a:gd name="T42" fmla="*/ 2 w 291"/>
                  <a:gd name="T43" fmla="*/ 174 h 292"/>
                  <a:gd name="T44" fmla="*/ 53 w 291"/>
                  <a:gd name="T45" fmla="*/ 259 h 292"/>
                  <a:gd name="T46" fmla="*/ 145 w 291"/>
                  <a:gd name="T47" fmla="*/ 292 h 292"/>
                  <a:gd name="T48" fmla="*/ 173 w 291"/>
                  <a:gd name="T49" fmla="*/ 290 h 292"/>
                  <a:gd name="T50" fmla="*/ 258 w 291"/>
                  <a:gd name="T51" fmla="*/ 239 h 292"/>
                  <a:gd name="T52" fmla="*/ 291 w 291"/>
                  <a:gd name="T53" fmla="*/ 146 h 292"/>
                  <a:gd name="T54" fmla="*/ 289 w 291"/>
                  <a:gd name="T55" fmla="*/ 119 h 292"/>
                  <a:gd name="T56" fmla="*/ 289 w 291"/>
                  <a:gd name="T57" fmla="*/ 119 h 292"/>
                  <a:gd name="T58" fmla="*/ 238 w 291"/>
                  <a:gd name="T59" fmla="*/ 33 h 292"/>
                  <a:gd name="T60" fmla="*/ 146 w 291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1" h="292">
                    <a:moveTo>
                      <a:pt x="145" y="276"/>
                    </a:moveTo>
                    <a:cubicBezTo>
                      <a:pt x="115" y="276"/>
                      <a:pt x="86" y="265"/>
                      <a:pt x="63" y="247"/>
                    </a:cubicBezTo>
                    <a:cubicBezTo>
                      <a:pt x="41" y="228"/>
                      <a:pt x="24" y="202"/>
                      <a:pt x="18" y="171"/>
                    </a:cubicBezTo>
                    <a:cubicBezTo>
                      <a:pt x="16" y="162"/>
                      <a:pt x="16" y="154"/>
                      <a:pt x="16" y="146"/>
                    </a:cubicBezTo>
                    <a:cubicBezTo>
                      <a:pt x="16" y="116"/>
                      <a:pt x="26" y="87"/>
                      <a:pt x="45" y="64"/>
                    </a:cubicBezTo>
                    <a:cubicBezTo>
                      <a:pt x="64" y="41"/>
                      <a:pt x="90" y="25"/>
                      <a:pt x="121" y="19"/>
                    </a:cubicBezTo>
                    <a:cubicBezTo>
                      <a:pt x="129" y="17"/>
                      <a:pt x="137" y="16"/>
                      <a:pt x="146" y="16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76" y="16"/>
                      <a:pt x="205" y="27"/>
                      <a:pt x="228" y="46"/>
                    </a:cubicBezTo>
                    <a:cubicBezTo>
                      <a:pt x="250" y="64"/>
                      <a:pt x="267" y="91"/>
                      <a:pt x="273" y="122"/>
                    </a:cubicBezTo>
                    <a:cubicBezTo>
                      <a:pt x="281" y="120"/>
                      <a:pt x="281" y="120"/>
                      <a:pt x="281" y="120"/>
                    </a:cubicBezTo>
                    <a:cubicBezTo>
                      <a:pt x="273" y="122"/>
                      <a:pt x="273" y="122"/>
                      <a:pt x="273" y="122"/>
                    </a:cubicBezTo>
                    <a:cubicBezTo>
                      <a:pt x="275" y="130"/>
                      <a:pt x="275" y="138"/>
                      <a:pt x="275" y="146"/>
                    </a:cubicBezTo>
                    <a:cubicBezTo>
                      <a:pt x="275" y="177"/>
                      <a:pt x="265" y="206"/>
                      <a:pt x="246" y="228"/>
                    </a:cubicBezTo>
                    <a:cubicBezTo>
                      <a:pt x="227" y="251"/>
                      <a:pt x="201" y="268"/>
                      <a:pt x="170" y="274"/>
                    </a:cubicBezTo>
                    <a:cubicBezTo>
                      <a:pt x="162" y="275"/>
                      <a:pt x="153" y="276"/>
                      <a:pt x="145" y="276"/>
                    </a:cubicBezTo>
                    <a:cubicBezTo>
                      <a:pt x="145" y="276"/>
                      <a:pt x="145" y="276"/>
                      <a:pt x="145" y="276"/>
                    </a:cubicBezTo>
                    <a:moveTo>
                      <a:pt x="146" y="0"/>
                    </a:moveTo>
                    <a:cubicBezTo>
                      <a:pt x="136" y="0"/>
                      <a:pt x="127" y="1"/>
                      <a:pt x="118" y="3"/>
                    </a:cubicBezTo>
                    <a:cubicBezTo>
                      <a:pt x="83" y="10"/>
                      <a:pt x="53" y="28"/>
                      <a:pt x="33" y="54"/>
                    </a:cubicBezTo>
                    <a:cubicBezTo>
                      <a:pt x="12" y="79"/>
                      <a:pt x="0" y="112"/>
                      <a:pt x="0" y="146"/>
                    </a:cubicBezTo>
                    <a:cubicBezTo>
                      <a:pt x="0" y="155"/>
                      <a:pt x="0" y="165"/>
                      <a:pt x="2" y="174"/>
                    </a:cubicBezTo>
                    <a:cubicBezTo>
                      <a:pt x="9" y="209"/>
                      <a:pt x="28" y="238"/>
                      <a:pt x="53" y="259"/>
                    </a:cubicBezTo>
                    <a:cubicBezTo>
                      <a:pt x="79" y="280"/>
                      <a:pt x="111" y="292"/>
                      <a:pt x="145" y="292"/>
                    </a:cubicBezTo>
                    <a:cubicBezTo>
                      <a:pt x="155" y="292"/>
                      <a:pt x="164" y="291"/>
                      <a:pt x="173" y="290"/>
                    </a:cubicBezTo>
                    <a:cubicBezTo>
                      <a:pt x="208" y="283"/>
                      <a:pt x="238" y="264"/>
                      <a:pt x="258" y="239"/>
                    </a:cubicBezTo>
                    <a:cubicBezTo>
                      <a:pt x="279" y="213"/>
                      <a:pt x="291" y="181"/>
                      <a:pt x="291" y="146"/>
                    </a:cubicBezTo>
                    <a:cubicBezTo>
                      <a:pt x="291" y="137"/>
                      <a:pt x="291" y="128"/>
                      <a:pt x="289" y="119"/>
                    </a:cubicBezTo>
                    <a:cubicBezTo>
                      <a:pt x="289" y="119"/>
                      <a:pt x="289" y="119"/>
                      <a:pt x="289" y="119"/>
                    </a:cubicBezTo>
                    <a:cubicBezTo>
                      <a:pt x="282" y="84"/>
                      <a:pt x="263" y="54"/>
                      <a:pt x="238" y="33"/>
                    </a:cubicBezTo>
                    <a:cubicBezTo>
                      <a:pt x="212" y="12"/>
                      <a:pt x="180" y="0"/>
                      <a:pt x="1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3"/>
              <p:cNvSpPr/>
              <p:nvPr/>
            </p:nvSpPr>
            <p:spPr bwMode="auto">
              <a:xfrm>
                <a:off x="5654675" y="2892425"/>
                <a:ext cx="115887" cy="95250"/>
              </a:xfrm>
              <a:custGeom>
                <a:avLst/>
                <a:gdLst>
                  <a:gd name="T0" fmla="*/ 8 w 81"/>
                  <a:gd name="T1" fmla="*/ 0 h 67"/>
                  <a:gd name="T2" fmla="*/ 3 w 81"/>
                  <a:gd name="T3" fmla="*/ 2 h 67"/>
                  <a:gd name="T4" fmla="*/ 4 w 81"/>
                  <a:gd name="T5" fmla="*/ 11 h 67"/>
                  <a:gd name="T6" fmla="*/ 74 w 81"/>
                  <a:gd name="T7" fmla="*/ 67 h 67"/>
                  <a:gd name="T8" fmla="*/ 74 w 81"/>
                  <a:gd name="T9" fmla="*/ 66 h 67"/>
                  <a:gd name="T10" fmla="*/ 81 w 81"/>
                  <a:gd name="T11" fmla="*/ 57 h 67"/>
                  <a:gd name="T12" fmla="*/ 12 w 81"/>
                  <a:gd name="T13" fmla="*/ 1 h 67"/>
                  <a:gd name="T14" fmla="*/ 8 w 81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67">
                    <a:moveTo>
                      <a:pt x="8" y="0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0" y="5"/>
                      <a:pt x="1" y="9"/>
                      <a:pt x="4" y="11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67"/>
                      <a:pt x="74" y="67"/>
                      <a:pt x="74" y="66"/>
                    </a:cubicBezTo>
                    <a:cubicBezTo>
                      <a:pt x="74" y="62"/>
                      <a:pt x="77" y="58"/>
                      <a:pt x="81" y="5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4"/>
              <p:cNvSpPr/>
              <p:nvPr/>
            </p:nvSpPr>
            <p:spPr bwMode="auto">
              <a:xfrm>
                <a:off x="5778500" y="2924175"/>
                <a:ext cx="96837" cy="65088"/>
              </a:xfrm>
              <a:custGeom>
                <a:avLst/>
                <a:gdLst>
                  <a:gd name="T0" fmla="*/ 61 w 68"/>
                  <a:gd name="T1" fmla="*/ 0 h 46"/>
                  <a:gd name="T2" fmla="*/ 58 w 68"/>
                  <a:gd name="T3" fmla="*/ 1 h 46"/>
                  <a:gd name="T4" fmla="*/ 0 w 68"/>
                  <a:gd name="T5" fmla="*/ 35 h 46"/>
                  <a:gd name="T6" fmla="*/ 6 w 68"/>
                  <a:gd name="T7" fmla="*/ 44 h 46"/>
                  <a:gd name="T8" fmla="*/ 6 w 68"/>
                  <a:gd name="T9" fmla="*/ 46 h 46"/>
                  <a:gd name="T10" fmla="*/ 64 w 68"/>
                  <a:gd name="T11" fmla="*/ 12 h 46"/>
                  <a:gd name="T12" fmla="*/ 66 w 68"/>
                  <a:gd name="T13" fmla="*/ 4 h 46"/>
                  <a:gd name="T14" fmla="*/ 61 w 68"/>
                  <a:gd name="T1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46">
                    <a:moveTo>
                      <a:pt x="61" y="0"/>
                    </a:moveTo>
                    <a:cubicBezTo>
                      <a:pt x="60" y="0"/>
                      <a:pt x="59" y="1"/>
                      <a:pt x="58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6"/>
                      <a:pt x="6" y="40"/>
                      <a:pt x="6" y="44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1"/>
                      <a:pt x="68" y="7"/>
                      <a:pt x="66" y="4"/>
                    </a:cubicBezTo>
                    <a:cubicBezTo>
                      <a:pt x="65" y="2"/>
                      <a:pt x="63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5"/>
              <p:cNvSpPr/>
              <p:nvPr/>
            </p:nvSpPr>
            <p:spPr bwMode="auto">
              <a:xfrm>
                <a:off x="5761038" y="2971800"/>
                <a:ext cx="26987" cy="28575"/>
              </a:xfrm>
              <a:custGeom>
                <a:avLst/>
                <a:gdLst>
                  <a:gd name="T0" fmla="*/ 10 w 19"/>
                  <a:gd name="T1" fmla="*/ 0 h 20"/>
                  <a:gd name="T2" fmla="*/ 7 w 19"/>
                  <a:gd name="T3" fmla="*/ 1 h 20"/>
                  <a:gd name="T4" fmla="*/ 0 w 19"/>
                  <a:gd name="T5" fmla="*/ 10 h 20"/>
                  <a:gd name="T6" fmla="*/ 0 w 19"/>
                  <a:gd name="T7" fmla="*/ 11 h 20"/>
                  <a:gd name="T8" fmla="*/ 10 w 19"/>
                  <a:gd name="T9" fmla="*/ 20 h 20"/>
                  <a:gd name="T10" fmla="*/ 19 w 19"/>
                  <a:gd name="T11" fmla="*/ 12 h 20"/>
                  <a:gd name="T12" fmla="*/ 19 w 19"/>
                  <a:gd name="T13" fmla="*/ 10 h 20"/>
                  <a:gd name="T14" fmla="*/ 13 w 19"/>
                  <a:gd name="T15" fmla="*/ 1 h 20"/>
                  <a:gd name="T16" fmla="*/ 10 w 19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0">
                    <a:moveTo>
                      <a:pt x="10" y="0"/>
                    </a:moveTo>
                    <a:cubicBezTo>
                      <a:pt x="9" y="0"/>
                      <a:pt x="8" y="0"/>
                      <a:pt x="7" y="1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4" y="20"/>
                      <a:pt x="18" y="17"/>
                      <a:pt x="19" y="12"/>
                    </a:cubicBezTo>
                    <a:cubicBezTo>
                      <a:pt x="19" y="11"/>
                      <a:pt x="19" y="11"/>
                      <a:pt x="19" y="10"/>
                    </a:cubicBezTo>
                    <a:cubicBezTo>
                      <a:pt x="19" y="6"/>
                      <a:pt x="17" y="2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6"/>
              <p:cNvSpPr/>
              <p:nvPr/>
            </p:nvSpPr>
            <p:spPr bwMode="auto">
              <a:xfrm>
                <a:off x="5764213" y="2820988"/>
                <a:ext cx="19050" cy="57150"/>
              </a:xfrm>
              <a:custGeom>
                <a:avLst/>
                <a:gdLst>
                  <a:gd name="T0" fmla="*/ 6 w 13"/>
                  <a:gd name="T1" fmla="*/ 0 h 40"/>
                  <a:gd name="T2" fmla="*/ 0 w 13"/>
                  <a:gd name="T3" fmla="*/ 6 h 40"/>
                  <a:gd name="T4" fmla="*/ 0 w 13"/>
                  <a:gd name="T5" fmla="*/ 33 h 40"/>
                  <a:gd name="T6" fmla="*/ 6 w 13"/>
                  <a:gd name="T7" fmla="*/ 40 h 40"/>
                  <a:gd name="T8" fmla="*/ 13 w 13"/>
                  <a:gd name="T9" fmla="*/ 33 h 40"/>
                  <a:gd name="T10" fmla="*/ 13 w 13"/>
                  <a:gd name="T11" fmla="*/ 6 h 40"/>
                  <a:gd name="T12" fmla="*/ 6 w 13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10" y="40"/>
                      <a:pt x="13" y="37"/>
                      <a:pt x="13" y="33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0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7"/>
              <p:cNvSpPr/>
              <p:nvPr/>
            </p:nvSpPr>
            <p:spPr bwMode="auto">
              <a:xfrm>
                <a:off x="5764213" y="3098800"/>
                <a:ext cx="19050" cy="55563"/>
              </a:xfrm>
              <a:custGeom>
                <a:avLst/>
                <a:gdLst>
                  <a:gd name="T0" fmla="*/ 6 w 13"/>
                  <a:gd name="T1" fmla="*/ 0 h 40"/>
                  <a:gd name="T2" fmla="*/ 0 w 13"/>
                  <a:gd name="T3" fmla="*/ 7 h 40"/>
                  <a:gd name="T4" fmla="*/ 0 w 13"/>
                  <a:gd name="T5" fmla="*/ 34 h 40"/>
                  <a:gd name="T6" fmla="*/ 6 w 13"/>
                  <a:gd name="T7" fmla="*/ 40 h 40"/>
                  <a:gd name="T8" fmla="*/ 13 w 13"/>
                  <a:gd name="T9" fmla="*/ 34 h 40"/>
                  <a:gd name="T10" fmla="*/ 13 w 13"/>
                  <a:gd name="T11" fmla="*/ 7 h 40"/>
                  <a:gd name="T12" fmla="*/ 6 w 13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6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10" y="40"/>
                      <a:pt x="13" y="37"/>
                      <a:pt x="13" y="34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8"/>
              <p:cNvSpPr/>
              <p:nvPr/>
            </p:nvSpPr>
            <p:spPr bwMode="auto">
              <a:xfrm>
                <a:off x="5884863" y="2978150"/>
                <a:ext cx="57150" cy="17463"/>
              </a:xfrm>
              <a:custGeom>
                <a:avLst/>
                <a:gdLst>
                  <a:gd name="T0" fmla="*/ 33 w 40"/>
                  <a:gd name="T1" fmla="*/ 0 h 13"/>
                  <a:gd name="T2" fmla="*/ 6 w 40"/>
                  <a:gd name="T3" fmla="*/ 0 h 13"/>
                  <a:gd name="T4" fmla="*/ 0 w 40"/>
                  <a:gd name="T5" fmla="*/ 7 h 13"/>
                  <a:gd name="T6" fmla="*/ 6 w 40"/>
                  <a:gd name="T7" fmla="*/ 13 h 13"/>
                  <a:gd name="T8" fmla="*/ 33 w 40"/>
                  <a:gd name="T9" fmla="*/ 13 h 13"/>
                  <a:gd name="T10" fmla="*/ 40 w 40"/>
                  <a:gd name="T11" fmla="*/ 7 h 13"/>
                  <a:gd name="T12" fmla="*/ 33 w 4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">
                    <a:moveTo>
                      <a:pt x="3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7" y="13"/>
                      <a:pt x="40" y="10"/>
                      <a:pt x="40" y="7"/>
                    </a:cubicBezTo>
                    <a:cubicBezTo>
                      <a:pt x="40" y="3"/>
                      <a:pt x="37" y="0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9"/>
              <p:cNvSpPr/>
              <p:nvPr/>
            </p:nvSpPr>
            <p:spPr bwMode="auto">
              <a:xfrm>
                <a:off x="5605463" y="2978150"/>
                <a:ext cx="57150" cy="17463"/>
              </a:xfrm>
              <a:custGeom>
                <a:avLst/>
                <a:gdLst>
                  <a:gd name="T0" fmla="*/ 34 w 40"/>
                  <a:gd name="T1" fmla="*/ 0 h 13"/>
                  <a:gd name="T2" fmla="*/ 7 w 40"/>
                  <a:gd name="T3" fmla="*/ 0 h 13"/>
                  <a:gd name="T4" fmla="*/ 0 w 40"/>
                  <a:gd name="T5" fmla="*/ 7 h 13"/>
                  <a:gd name="T6" fmla="*/ 7 w 40"/>
                  <a:gd name="T7" fmla="*/ 13 h 13"/>
                  <a:gd name="T8" fmla="*/ 34 w 40"/>
                  <a:gd name="T9" fmla="*/ 13 h 13"/>
                  <a:gd name="T10" fmla="*/ 40 w 40"/>
                  <a:gd name="T11" fmla="*/ 7 h 13"/>
                  <a:gd name="T12" fmla="*/ 34 w 4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">
                    <a:moveTo>
                      <a:pt x="3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7" y="13"/>
                      <a:pt x="40" y="10"/>
                      <a:pt x="40" y="7"/>
                    </a:cubicBezTo>
                    <a:cubicBezTo>
                      <a:pt x="40" y="3"/>
                      <a:pt x="37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7501031" y="2297239"/>
              <a:ext cx="497545" cy="579616"/>
            </a:xfrm>
            <a:custGeom>
              <a:avLst/>
              <a:gdLst>
                <a:gd name="T0" fmla="*/ 476 w 908"/>
                <a:gd name="T1" fmla="*/ 791 h 1032"/>
                <a:gd name="T2" fmla="*/ 485 w 908"/>
                <a:gd name="T3" fmla="*/ 829 h 1032"/>
                <a:gd name="T4" fmla="*/ 479 w 908"/>
                <a:gd name="T5" fmla="*/ 950 h 1032"/>
                <a:gd name="T6" fmla="*/ 399 w 908"/>
                <a:gd name="T7" fmla="*/ 906 h 1032"/>
                <a:gd name="T8" fmla="*/ 485 w 908"/>
                <a:gd name="T9" fmla="*/ 919 h 1032"/>
                <a:gd name="T10" fmla="*/ 293 w 908"/>
                <a:gd name="T11" fmla="*/ 174 h 1032"/>
                <a:gd name="T12" fmla="*/ 337 w 908"/>
                <a:gd name="T13" fmla="*/ 203 h 1032"/>
                <a:gd name="T14" fmla="*/ 289 w 908"/>
                <a:gd name="T15" fmla="*/ 205 h 1032"/>
                <a:gd name="T16" fmla="*/ 295 w 908"/>
                <a:gd name="T17" fmla="*/ 275 h 1032"/>
                <a:gd name="T18" fmla="*/ 282 w 908"/>
                <a:gd name="T19" fmla="*/ 239 h 1032"/>
                <a:gd name="T20" fmla="*/ 270 w 908"/>
                <a:gd name="T21" fmla="*/ 221 h 1032"/>
                <a:gd name="T22" fmla="*/ 334 w 908"/>
                <a:gd name="T23" fmla="*/ 302 h 1032"/>
                <a:gd name="T24" fmla="*/ 361 w 908"/>
                <a:gd name="T25" fmla="*/ 630 h 1032"/>
                <a:gd name="T26" fmla="*/ 304 w 908"/>
                <a:gd name="T27" fmla="*/ 414 h 1032"/>
                <a:gd name="T28" fmla="*/ 318 w 908"/>
                <a:gd name="T29" fmla="*/ 611 h 1032"/>
                <a:gd name="T30" fmla="*/ 112 w 908"/>
                <a:gd name="T31" fmla="*/ 320 h 1032"/>
                <a:gd name="T32" fmla="*/ 274 w 908"/>
                <a:gd name="T33" fmla="*/ 625 h 1032"/>
                <a:gd name="T34" fmla="*/ 308 w 908"/>
                <a:gd name="T35" fmla="*/ 876 h 1032"/>
                <a:gd name="T36" fmla="*/ 620 w 908"/>
                <a:gd name="T37" fmla="*/ 876 h 1032"/>
                <a:gd name="T38" fmla="*/ 530 w 908"/>
                <a:gd name="T39" fmla="*/ 609 h 1032"/>
                <a:gd name="T40" fmla="*/ 908 w 908"/>
                <a:gd name="T41" fmla="*/ 514 h 1032"/>
                <a:gd name="T42" fmla="*/ 637 w 908"/>
                <a:gd name="T43" fmla="*/ 572 h 1032"/>
                <a:gd name="T44" fmla="*/ 764 w 908"/>
                <a:gd name="T45" fmla="*/ 394 h 1032"/>
                <a:gd name="T46" fmla="*/ 717 w 908"/>
                <a:gd name="T47" fmla="*/ 380 h 1032"/>
                <a:gd name="T48" fmla="*/ 599 w 908"/>
                <a:gd name="T49" fmla="*/ 402 h 1032"/>
                <a:gd name="T50" fmla="*/ 592 w 908"/>
                <a:gd name="T51" fmla="*/ 535 h 1032"/>
                <a:gd name="T52" fmla="*/ 587 w 908"/>
                <a:gd name="T53" fmla="*/ 240 h 1032"/>
                <a:gd name="T54" fmla="*/ 562 w 908"/>
                <a:gd name="T55" fmla="*/ 194 h 1032"/>
                <a:gd name="T56" fmla="*/ 485 w 908"/>
                <a:gd name="T57" fmla="*/ 157 h 1032"/>
                <a:gd name="T58" fmla="*/ 433 w 908"/>
                <a:gd name="T59" fmla="*/ 154 h 1032"/>
                <a:gd name="T60" fmla="*/ 386 w 908"/>
                <a:gd name="T61" fmla="*/ 224 h 1032"/>
                <a:gd name="T62" fmla="*/ 810 w 908"/>
                <a:gd name="T63" fmla="*/ 447 h 1032"/>
                <a:gd name="T64" fmla="*/ 834 w 908"/>
                <a:gd name="T65" fmla="*/ 490 h 1032"/>
                <a:gd name="T66" fmla="*/ 858 w 908"/>
                <a:gd name="T67" fmla="*/ 534 h 1032"/>
                <a:gd name="T68" fmla="*/ 775 w 908"/>
                <a:gd name="T69" fmla="*/ 558 h 1032"/>
                <a:gd name="T70" fmla="*/ 796 w 908"/>
                <a:gd name="T71" fmla="*/ 544 h 1032"/>
                <a:gd name="T72" fmla="*/ 731 w 908"/>
                <a:gd name="T73" fmla="*/ 302 h 1032"/>
                <a:gd name="T74" fmla="*/ 796 w 908"/>
                <a:gd name="T75" fmla="*/ 262 h 1032"/>
                <a:gd name="T76" fmla="*/ 751 w 908"/>
                <a:gd name="T77" fmla="*/ 273 h 1032"/>
                <a:gd name="T78" fmla="*/ 767 w 908"/>
                <a:gd name="T79" fmla="*/ 367 h 1032"/>
                <a:gd name="T80" fmla="*/ 726 w 908"/>
                <a:gd name="T81" fmla="*/ 321 h 1032"/>
                <a:gd name="T82" fmla="*/ 779 w 908"/>
                <a:gd name="T83" fmla="*/ 321 h 1032"/>
                <a:gd name="T84" fmla="*/ 462 w 908"/>
                <a:gd name="T85" fmla="*/ 24 h 1032"/>
                <a:gd name="T86" fmla="*/ 483 w 908"/>
                <a:gd name="T87" fmla="*/ 60 h 1032"/>
                <a:gd name="T88" fmla="*/ 503 w 908"/>
                <a:gd name="T89" fmla="*/ 97 h 1032"/>
                <a:gd name="T90" fmla="*/ 425 w 908"/>
                <a:gd name="T91" fmla="*/ 98 h 1032"/>
                <a:gd name="T92" fmla="*/ 477 w 908"/>
                <a:gd name="T93" fmla="*/ 106 h 1032"/>
                <a:gd name="T94" fmla="*/ 100 w 908"/>
                <a:gd name="T95" fmla="*/ 366 h 1032"/>
                <a:gd name="T96" fmla="*/ 159 w 908"/>
                <a:gd name="T97" fmla="*/ 404 h 1032"/>
                <a:gd name="T98" fmla="*/ 95 w 908"/>
                <a:gd name="T99" fmla="*/ 406 h 1032"/>
                <a:gd name="T100" fmla="*/ 103 w 908"/>
                <a:gd name="T101" fmla="*/ 500 h 1032"/>
                <a:gd name="T102" fmla="*/ 85 w 908"/>
                <a:gd name="T103" fmla="*/ 452 h 1032"/>
                <a:gd name="T104" fmla="*/ 70 w 908"/>
                <a:gd name="T105" fmla="*/ 428 h 1032"/>
                <a:gd name="T106" fmla="*/ 356 w 908"/>
                <a:gd name="T107" fmla="*/ 876 h 1032"/>
                <a:gd name="T108" fmla="*/ 572 w 908"/>
                <a:gd name="T109" fmla="*/ 87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8" h="1032">
                  <a:moveTo>
                    <a:pt x="414" y="871"/>
                  </a:moveTo>
                  <a:cubicBezTo>
                    <a:pt x="389" y="850"/>
                    <a:pt x="399" y="801"/>
                    <a:pt x="449" y="798"/>
                  </a:cubicBezTo>
                  <a:cubicBezTo>
                    <a:pt x="458" y="797"/>
                    <a:pt x="451" y="784"/>
                    <a:pt x="461" y="784"/>
                  </a:cubicBezTo>
                  <a:cubicBezTo>
                    <a:pt x="469" y="784"/>
                    <a:pt x="476" y="783"/>
                    <a:pt x="476" y="791"/>
                  </a:cubicBezTo>
                  <a:cubicBezTo>
                    <a:pt x="476" y="802"/>
                    <a:pt x="492" y="793"/>
                    <a:pt x="512" y="810"/>
                  </a:cubicBezTo>
                  <a:cubicBezTo>
                    <a:pt x="523" y="820"/>
                    <a:pt x="532" y="843"/>
                    <a:pt x="519" y="843"/>
                  </a:cubicBezTo>
                  <a:cubicBezTo>
                    <a:pt x="495" y="843"/>
                    <a:pt x="495" y="843"/>
                    <a:pt x="495" y="843"/>
                  </a:cubicBezTo>
                  <a:cubicBezTo>
                    <a:pt x="487" y="843"/>
                    <a:pt x="490" y="835"/>
                    <a:pt x="485" y="829"/>
                  </a:cubicBezTo>
                  <a:cubicBezTo>
                    <a:pt x="479" y="822"/>
                    <a:pt x="451" y="822"/>
                    <a:pt x="444" y="827"/>
                  </a:cubicBezTo>
                  <a:cubicBezTo>
                    <a:pt x="438" y="831"/>
                    <a:pt x="437" y="841"/>
                    <a:pt x="443" y="846"/>
                  </a:cubicBezTo>
                  <a:cubicBezTo>
                    <a:pt x="460" y="859"/>
                    <a:pt x="528" y="854"/>
                    <a:pt x="528" y="904"/>
                  </a:cubicBezTo>
                  <a:cubicBezTo>
                    <a:pt x="528" y="933"/>
                    <a:pt x="508" y="947"/>
                    <a:pt x="479" y="950"/>
                  </a:cubicBezTo>
                  <a:cubicBezTo>
                    <a:pt x="468" y="951"/>
                    <a:pt x="479" y="968"/>
                    <a:pt x="467" y="968"/>
                  </a:cubicBezTo>
                  <a:cubicBezTo>
                    <a:pt x="454" y="968"/>
                    <a:pt x="452" y="969"/>
                    <a:pt x="452" y="956"/>
                  </a:cubicBezTo>
                  <a:cubicBezTo>
                    <a:pt x="453" y="945"/>
                    <a:pt x="435" y="955"/>
                    <a:pt x="414" y="936"/>
                  </a:cubicBezTo>
                  <a:cubicBezTo>
                    <a:pt x="405" y="928"/>
                    <a:pt x="401" y="918"/>
                    <a:pt x="399" y="906"/>
                  </a:cubicBezTo>
                  <a:cubicBezTo>
                    <a:pt x="399" y="902"/>
                    <a:pt x="402" y="899"/>
                    <a:pt x="406" y="899"/>
                  </a:cubicBezTo>
                  <a:cubicBezTo>
                    <a:pt x="432" y="899"/>
                    <a:pt x="432" y="899"/>
                    <a:pt x="432" y="899"/>
                  </a:cubicBezTo>
                  <a:cubicBezTo>
                    <a:pt x="440" y="899"/>
                    <a:pt x="436" y="910"/>
                    <a:pt x="442" y="917"/>
                  </a:cubicBezTo>
                  <a:cubicBezTo>
                    <a:pt x="449" y="925"/>
                    <a:pt x="478" y="924"/>
                    <a:pt x="485" y="919"/>
                  </a:cubicBezTo>
                  <a:cubicBezTo>
                    <a:pt x="492" y="914"/>
                    <a:pt x="492" y="904"/>
                    <a:pt x="486" y="899"/>
                  </a:cubicBezTo>
                  <a:cubicBezTo>
                    <a:pt x="472" y="887"/>
                    <a:pt x="435" y="889"/>
                    <a:pt x="414" y="871"/>
                  </a:cubicBezTo>
                  <a:close/>
                  <a:moveTo>
                    <a:pt x="270" y="221"/>
                  </a:moveTo>
                  <a:cubicBezTo>
                    <a:pt x="255" y="208"/>
                    <a:pt x="261" y="177"/>
                    <a:pt x="293" y="174"/>
                  </a:cubicBezTo>
                  <a:cubicBezTo>
                    <a:pt x="299" y="174"/>
                    <a:pt x="294" y="166"/>
                    <a:pt x="300" y="166"/>
                  </a:cubicBezTo>
                  <a:cubicBezTo>
                    <a:pt x="305" y="166"/>
                    <a:pt x="310" y="165"/>
                    <a:pt x="310" y="171"/>
                  </a:cubicBezTo>
                  <a:cubicBezTo>
                    <a:pt x="310" y="178"/>
                    <a:pt x="320" y="171"/>
                    <a:pt x="333" y="182"/>
                  </a:cubicBezTo>
                  <a:cubicBezTo>
                    <a:pt x="339" y="188"/>
                    <a:pt x="345" y="203"/>
                    <a:pt x="337" y="203"/>
                  </a:cubicBezTo>
                  <a:cubicBezTo>
                    <a:pt x="322" y="203"/>
                    <a:pt x="322" y="203"/>
                    <a:pt x="322" y="203"/>
                  </a:cubicBezTo>
                  <a:cubicBezTo>
                    <a:pt x="317" y="203"/>
                    <a:pt x="319" y="198"/>
                    <a:pt x="316" y="194"/>
                  </a:cubicBezTo>
                  <a:cubicBezTo>
                    <a:pt x="312" y="190"/>
                    <a:pt x="294" y="190"/>
                    <a:pt x="289" y="193"/>
                  </a:cubicBezTo>
                  <a:cubicBezTo>
                    <a:pt x="286" y="196"/>
                    <a:pt x="285" y="202"/>
                    <a:pt x="289" y="205"/>
                  </a:cubicBezTo>
                  <a:cubicBezTo>
                    <a:pt x="300" y="213"/>
                    <a:pt x="343" y="210"/>
                    <a:pt x="343" y="242"/>
                  </a:cubicBezTo>
                  <a:cubicBezTo>
                    <a:pt x="343" y="261"/>
                    <a:pt x="330" y="270"/>
                    <a:pt x="312" y="272"/>
                  </a:cubicBezTo>
                  <a:cubicBezTo>
                    <a:pt x="305" y="272"/>
                    <a:pt x="312" y="283"/>
                    <a:pt x="304" y="283"/>
                  </a:cubicBezTo>
                  <a:cubicBezTo>
                    <a:pt x="296" y="283"/>
                    <a:pt x="295" y="283"/>
                    <a:pt x="295" y="275"/>
                  </a:cubicBezTo>
                  <a:cubicBezTo>
                    <a:pt x="295" y="268"/>
                    <a:pt x="284" y="275"/>
                    <a:pt x="270" y="262"/>
                  </a:cubicBezTo>
                  <a:cubicBezTo>
                    <a:pt x="265" y="258"/>
                    <a:pt x="262" y="251"/>
                    <a:pt x="261" y="243"/>
                  </a:cubicBezTo>
                  <a:cubicBezTo>
                    <a:pt x="261" y="241"/>
                    <a:pt x="263" y="239"/>
                    <a:pt x="265" y="239"/>
                  </a:cubicBezTo>
                  <a:cubicBezTo>
                    <a:pt x="282" y="239"/>
                    <a:pt x="282" y="239"/>
                    <a:pt x="282" y="239"/>
                  </a:cubicBezTo>
                  <a:cubicBezTo>
                    <a:pt x="287" y="239"/>
                    <a:pt x="285" y="246"/>
                    <a:pt x="288" y="250"/>
                  </a:cubicBezTo>
                  <a:cubicBezTo>
                    <a:pt x="293" y="256"/>
                    <a:pt x="311" y="255"/>
                    <a:pt x="316" y="252"/>
                  </a:cubicBezTo>
                  <a:cubicBezTo>
                    <a:pt x="320" y="249"/>
                    <a:pt x="320" y="242"/>
                    <a:pt x="316" y="239"/>
                  </a:cubicBezTo>
                  <a:cubicBezTo>
                    <a:pt x="307" y="231"/>
                    <a:pt x="284" y="233"/>
                    <a:pt x="270" y="221"/>
                  </a:cubicBezTo>
                  <a:close/>
                  <a:moveTo>
                    <a:pt x="302" y="140"/>
                  </a:moveTo>
                  <a:cubicBezTo>
                    <a:pt x="256" y="140"/>
                    <a:pt x="218" y="178"/>
                    <a:pt x="218" y="224"/>
                  </a:cubicBezTo>
                  <a:cubicBezTo>
                    <a:pt x="218" y="271"/>
                    <a:pt x="256" y="308"/>
                    <a:pt x="302" y="308"/>
                  </a:cubicBezTo>
                  <a:cubicBezTo>
                    <a:pt x="313" y="308"/>
                    <a:pt x="324" y="306"/>
                    <a:pt x="334" y="302"/>
                  </a:cubicBezTo>
                  <a:cubicBezTo>
                    <a:pt x="348" y="321"/>
                    <a:pt x="365" y="336"/>
                    <a:pt x="384" y="350"/>
                  </a:cubicBezTo>
                  <a:cubicBezTo>
                    <a:pt x="395" y="357"/>
                    <a:pt x="408" y="364"/>
                    <a:pt x="420" y="371"/>
                  </a:cubicBezTo>
                  <a:cubicBezTo>
                    <a:pt x="404" y="645"/>
                    <a:pt x="404" y="645"/>
                    <a:pt x="404" y="645"/>
                  </a:cubicBezTo>
                  <a:cubicBezTo>
                    <a:pt x="389" y="640"/>
                    <a:pt x="375" y="635"/>
                    <a:pt x="361" y="630"/>
                  </a:cubicBezTo>
                  <a:cubicBezTo>
                    <a:pt x="352" y="611"/>
                    <a:pt x="345" y="586"/>
                    <a:pt x="339" y="561"/>
                  </a:cubicBezTo>
                  <a:cubicBezTo>
                    <a:pt x="334" y="541"/>
                    <a:pt x="331" y="520"/>
                    <a:pt x="330" y="501"/>
                  </a:cubicBezTo>
                  <a:cubicBezTo>
                    <a:pt x="345" y="493"/>
                    <a:pt x="355" y="476"/>
                    <a:pt x="354" y="458"/>
                  </a:cubicBezTo>
                  <a:cubicBezTo>
                    <a:pt x="352" y="432"/>
                    <a:pt x="330" y="412"/>
                    <a:pt x="304" y="414"/>
                  </a:cubicBezTo>
                  <a:cubicBezTo>
                    <a:pt x="278" y="415"/>
                    <a:pt x="259" y="437"/>
                    <a:pt x="260" y="463"/>
                  </a:cubicBezTo>
                  <a:cubicBezTo>
                    <a:pt x="261" y="484"/>
                    <a:pt x="277" y="501"/>
                    <a:pt x="296" y="506"/>
                  </a:cubicBezTo>
                  <a:cubicBezTo>
                    <a:pt x="298" y="526"/>
                    <a:pt x="301" y="547"/>
                    <a:pt x="306" y="568"/>
                  </a:cubicBezTo>
                  <a:cubicBezTo>
                    <a:pt x="309" y="583"/>
                    <a:pt x="313" y="598"/>
                    <a:pt x="318" y="611"/>
                  </a:cubicBezTo>
                  <a:cubicBezTo>
                    <a:pt x="308" y="607"/>
                    <a:pt x="299" y="602"/>
                    <a:pt x="289" y="597"/>
                  </a:cubicBezTo>
                  <a:cubicBezTo>
                    <a:pt x="248" y="575"/>
                    <a:pt x="213" y="549"/>
                    <a:pt x="185" y="517"/>
                  </a:cubicBezTo>
                  <a:cubicBezTo>
                    <a:pt x="209" y="497"/>
                    <a:pt x="224" y="466"/>
                    <a:pt x="224" y="432"/>
                  </a:cubicBezTo>
                  <a:cubicBezTo>
                    <a:pt x="224" y="370"/>
                    <a:pt x="174" y="320"/>
                    <a:pt x="112" y="320"/>
                  </a:cubicBezTo>
                  <a:cubicBezTo>
                    <a:pt x="50" y="320"/>
                    <a:pt x="0" y="370"/>
                    <a:pt x="0" y="432"/>
                  </a:cubicBezTo>
                  <a:cubicBezTo>
                    <a:pt x="0" y="494"/>
                    <a:pt x="50" y="544"/>
                    <a:pt x="112" y="544"/>
                  </a:cubicBezTo>
                  <a:cubicBezTo>
                    <a:pt x="128" y="544"/>
                    <a:pt x="144" y="541"/>
                    <a:pt x="157" y="535"/>
                  </a:cubicBezTo>
                  <a:cubicBezTo>
                    <a:pt x="189" y="571"/>
                    <a:pt x="228" y="600"/>
                    <a:pt x="274" y="625"/>
                  </a:cubicBezTo>
                  <a:cubicBezTo>
                    <a:pt x="312" y="646"/>
                    <a:pt x="355" y="663"/>
                    <a:pt x="402" y="678"/>
                  </a:cubicBezTo>
                  <a:cubicBezTo>
                    <a:pt x="399" y="734"/>
                    <a:pt x="399" y="734"/>
                    <a:pt x="399" y="734"/>
                  </a:cubicBezTo>
                  <a:cubicBezTo>
                    <a:pt x="382" y="742"/>
                    <a:pt x="366" y="753"/>
                    <a:pt x="353" y="766"/>
                  </a:cubicBezTo>
                  <a:cubicBezTo>
                    <a:pt x="325" y="794"/>
                    <a:pt x="308" y="833"/>
                    <a:pt x="308" y="876"/>
                  </a:cubicBezTo>
                  <a:cubicBezTo>
                    <a:pt x="308" y="919"/>
                    <a:pt x="325" y="958"/>
                    <a:pt x="353" y="986"/>
                  </a:cubicBezTo>
                  <a:cubicBezTo>
                    <a:pt x="382" y="1015"/>
                    <a:pt x="421" y="1032"/>
                    <a:pt x="464" y="1032"/>
                  </a:cubicBezTo>
                  <a:cubicBezTo>
                    <a:pt x="507" y="1032"/>
                    <a:pt x="546" y="1015"/>
                    <a:pt x="574" y="986"/>
                  </a:cubicBezTo>
                  <a:cubicBezTo>
                    <a:pt x="602" y="958"/>
                    <a:pt x="620" y="919"/>
                    <a:pt x="620" y="876"/>
                  </a:cubicBezTo>
                  <a:cubicBezTo>
                    <a:pt x="620" y="833"/>
                    <a:pt x="602" y="794"/>
                    <a:pt x="574" y="766"/>
                  </a:cubicBezTo>
                  <a:cubicBezTo>
                    <a:pt x="558" y="750"/>
                    <a:pt x="539" y="738"/>
                    <a:pt x="518" y="730"/>
                  </a:cubicBezTo>
                  <a:cubicBezTo>
                    <a:pt x="512" y="617"/>
                    <a:pt x="512" y="617"/>
                    <a:pt x="512" y="617"/>
                  </a:cubicBezTo>
                  <a:cubicBezTo>
                    <a:pt x="518" y="615"/>
                    <a:pt x="524" y="612"/>
                    <a:pt x="530" y="609"/>
                  </a:cubicBezTo>
                  <a:cubicBezTo>
                    <a:pt x="574" y="613"/>
                    <a:pt x="611" y="611"/>
                    <a:pt x="644" y="603"/>
                  </a:cubicBezTo>
                  <a:cubicBezTo>
                    <a:pt x="676" y="595"/>
                    <a:pt x="704" y="583"/>
                    <a:pt x="731" y="567"/>
                  </a:cubicBezTo>
                  <a:cubicBezTo>
                    <a:pt x="749" y="593"/>
                    <a:pt x="778" y="610"/>
                    <a:pt x="812" y="610"/>
                  </a:cubicBezTo>
                  <a:cubicBezTo>
                    <a:pt x="865" y="610"/>
                    <a:pt x="908" y="567"/>
                    <a:pt x="908" y="514"/>
                  </a:cubicBezTo>
                  <a:cubicBezTo>
                    <a:pt x="908" y="461"/>
                    <a:pt x="865" y="418"/>
                    <a:pt x="812" y="418"/>
                  </a:cubicBezTo>
                  <a:cubicBezTo>
                    <a:pt x="759" y="418"/>
                    <a:pt x="716" y="461"/>
                    <a:pt x="716" y="514"/>
                  </a:cubicBezTo>
                  <a:cubicBezTo>
                    <a:pt x="716" y="522"/>
                    <a:pt x="717" y="530"/>
                    <a:pt x="718" y="537"/>
                  </a:cubicBezTo>
                  <a:cubicBezTo>
                    <a:pt x="693" y="553"/>
                    <a:pt x="666" y="565"/>
                    <a:pt x="637" y="572"/>
                  </a:cubicBezTo>
                  <a:cubicBezTo>
                    <a:pt x="621" y="575"/>
                    <a:pt x="604" y="578"/>
                    <a:pt x="585" y="579"/>
                  </a:cubicBezTo>
                  <a:cubicBezTo>
                    <a:pt x="603" y="567"/>
                    <a:pt x="620" y="554"/>
                    <a:pt x="637" y="539"/>
                  </a:cubicBezTo>
                  <a:cubicBezTo>
                    <a:pt x="681" y="500"/>
                    <a:pt x="718" y="451"/>
                    <a:pt x="746" y="392"/>
                  </a:cubicBezTo>
                  <a:cubicBezTo>
                    <a:pt x="752" y="393"/>
                    <a:pt x="758" y="394"/>
                    <a:pt x="764" y="394"/>
                  </a:cubicBezTo>
                  <a:cubicBezTo>
                    <a:pt x="813" y="394"/>
                    <a:pt x="852" y="355"/>
                    <a:pt x="852" y="306"/>
                  </a:cubicBezTo>
                  <a:cubicBezTo>
                    <a:pt x="852" y="257"/>
                    <a:pt x="813" y="218"/>
                    <a:pt x="764" y="218"/>
                  </a:cubicBezTo>
                  <a:cubicBezTo>
                    <a:pt x="716" y="218"/>
                    <a:pt x="676" y="257"/>
                    <a:pt x="676" y="306"/>
                  </a:cubicBezTo>
                  <a:cubicBezTo>
                    <a:pt x="676" y="337"/>
                    <a:pt x="692" y="364"/>
                    <a:pt x="717" y="380"/>
                  </a:cubicBezTo>
                  <a:cubicBezTo>
                    <a:pt x="692" y="430"/>
                    <a:pt x="661" y="473"/>
                    <a:pt x="623" y="508"/>
                  </a:cubicBezTo>
                  <a:cubicBezTo>
                    <a:pt x="623" y="499"/>
                    <a:pt x="622" y="491"/>
                    <a:pt x="621" y="484"/>
                  </a:cubicBezTo>
                  <a:cubicBezTo>
                    <a:pt x="634" y="476"/>
                    <a:pt x="643" y="462"/>
                    <a:pt x="643" y="446"/>
                  </a:cubicBezTo>
                  <a:cubicBezTo>
                    <a:pt x="643" y="422"/>
                    <a:pt x="623" y="402"/>
                    <a:pt x="599" y="402"/>
                  </a:cubicBezTo>
                  <a:cubicBezTo>
                    <a:pt x="574" y="402"/>
                    <a:pt x="555" y="422"/>
                    <a:pt x="555" y="446"/>
                  </a:cubicBezTo>
                  <a:cubicBezTo>
                    <a:pt x="555" y="467"/>
                    <a:pt x="570" y="485"/>
                    <a:pt x="590" y="489"/>
                  </a:cubicBezTo>
                  <a:cubicBezTo>
                    <a:pt x="591" y="495"/>
                    <a:pt x="591" y="503"/>
                    <a:pt x="592" y="511"/>
                  </a:cubicBezTo>
                  <a:cubicBezTo>
                    <a:pt x="592" y="518"/>
                    <a:pt x="592" y="526"/>
                    <a:pt x="592" y="535"/>
                  </a:cubicBezTo>
                  <a:cubicBezTo>
                    <a:pt x="567" y="554"/>
                    <a:pt x="539" y="570"/>
                    <a:pt x="510" y="583"/>
                  </a:cubicBezTo>
                  <a:cubicBezTo>
                    <a:pt x="494" y="310"/>
                    <a:pt x="494" y="310"/>
                    <a:pt x="494" y="310"/>
                  </a:cubicBezTo>
                  <a:cubicBezTo>
                    <a:pt x="511" y="302"/>
                    <a:pt x="526" y="293"/>
                    <a:pt x="540" y="283"/>
                  </a:cubicBezTo>
                  <a:cubicBezTo>
                    <a:pt x="557" y="271"/>
                    <a:pt x="572" y="257"/>
                    <a:pt x="587" y="240"/>
                  </a:cubicBezTo>
                  <a:cubicBezTo>
                    <a:pt x="596" y="246"/>
                    <a:pt x="607" y="250"/>
                    <a:pt x="618" y="250"/>
                  </a:cubicBezTo>
                  <a:cubicBezTo>
                    <a:pt x="649" y="250"/>
                    <a:pt x="674" y="224"/>
                    <a:pt x="674" y="194"/>
                  </a:cubicBezTo>
                  <a:cubicBezTo>
                    <a:pt x="674" y="163"/>
                    <a:pt x="649" y="138"/>
                    <a:pt x="618" y="138"/>
                  </a:cubicBezTo>
                  <a:cubicBezTo>
                    <a:pt x="587" y="138"/>
                    <a:pt x="562" y="163"/>
                    <a:pt x="562" y="194"/>
                  </a:cubicBezTo>
                  <a:cubicBezTo>
                    <a:pt x="562" y="201"/>
                    <a:pt x="564" y="209"/>
                    <a:pt x="567" y="216"/>
                  </a:cubicBezTo>
                  <a:cubicBezTo>
                    <a:pt x="552" y="232"/>
                    <a:pt x="538" y="245"/>
                    <a:pt x="521" y="258"/>
                  </a:cubicBezTo>
                  <a:cubicBezTo>
                    <a:pt x="512" y="264"/>
                    <a:pt x="503" y="270"/>
                    <a:pt x="492" y="276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519" y="148"/>
                    <a:pt x="544" y="117"/>
                    <a:pt x="544" y="80"/>
                  </a:cubicBezTo>
                  <a:cubicBezTo>
                    <a:pt x="544" y="36"/>
                    <a:pt x="508" y="0"/>
                    <a:pt x="464" y="0"/>
                  </a:cubicBezTo>
                  <a:cubicBezTo>
                    <a:pt x="419" y="0"/>
                    <a:pt x="384" y="36"/>
                    <a:pt x="384" y="80"/>
                  </a:cubicBezTo>
                  <a:cubicBezTo>
                    <a:pt x="384" y="113"/>
                    <a:pt x="404" y="142"/>
                    <a:pt x="433" y="154"/>
                  </a:cubicBezTo>
                  <a:cubicBezTo>
                    <a:pt x="422" y="336"/>
                    <a:pt x="422" y="336"/>
                    <a:pt x="422" y="336"/>
                  </a:cubicBezTo>
                  <a:cubicBezTo>
                    <a:pt x="415" y="332"/>
                    <a:pt x="409" y="328"/>
                    <a:pt x="402" y="323"/>
                  </a:cubicBezTo>
                  <a:cubicBezTo>
                    <a:pt x="387" y="312"/>
                    <a:pt x="373" y="300"/>
                    <a:pt x="360" y="285"/>
                  </a:cubicBezTo>
                  <a:cubicBezTo>
                    <a:pt x="376" y="269"/>
                    <a:pt x="386" y="248"/>
                    <a:pt x="386" y="224"/>
                  </a:cubicBezTo>
                  <a:cubicBezTo>
                    <a:pt x="386" y="178"/>
                    <a:pt x="348" y="140"/>
                    <a:pt x="302" y="140"/>
                  </a:cubicBezTo>
                  <a:close/>
                  <a:moveTo>
                    <a:pt x="775" y="510"/>
                  </a:moveTo>
                  <a:cubicBezTo>
                    <a:pt x="758" y="495"/>
                    <a:pt x="765" y="460"/>
                    <a:pt x="801" y="457"/>
                  </a:cubicBezTo>
                  <a:cubicBezTo>
                    <a:pt x="808" y="457"/>
                    <a:pt x="802" y="447"/>
                    <a:pt x="810" y="447"/>
                  </a:cubicBezTo>
                  <a:cubicBezTo>
                    <a:pt x="815" y="447"/>
                    <a:pt x="821" y="446"/>
                    <a:pt x="821" y="452"/>
                  </a:cubicBezTo>
                  <a:cubicBezTo>
                    <a:pt x="821" y="461"/>
                    <a:pt x="832" y="453"/>
                    <a:pt x="847" y="466"/>
                  </a:cubicBezTo>
                  <a:cubicBezTo>
                    <a:pt x="855" y="473"/>
                    <a:pt x="861" y="490"/>
                    <a:pt x="852" y="490"/>
                  </a:cubicBezTo>
                  <a:cubicBezTo>
                    <a:pt x="834" y="490"/>
                    <a:pt x="834" y="490"/>
                    <a:pt x="834" y="490"/>
                  </a:cubicBezTo>
                  <a:cubicBezTo>
                    <a:pt x="829" y="490"/>
                    <a:pt x="831" y="484"/>
                    <a:pt x="827" y="480"/>
                  </a:cubicBezTo>
                  <a:cubicBezTo>
                    <a:pt x="823" y="475"/>
                    <a:pt x="802" y="474"/>
                    <a:pt x="797" y="478"/>
                  </a:cubicBezTo>
                  <a:cubicBezTo>
                    <a:pt x="793" y="481"/>
                    <a:pt x="792" y="489"/>
                    <a:pt x="797" y="492"/>
                  </a:cubicBezTo>
                  <a:cubicBezTo>
                    <a:pt x="809" y="501"/>
                    <a:pt x="859" y="498"/>
                    <a:pt x="858" y="534"/>
                  </a:cubicBezTo>
                  <a:cubicBezTo>
                    <a:pt x="858" y="556"/>
                    <a:pt x="844" y="566"/>
                    <a:pt x="823" y="568"/>
                  </a:cubicBezTo>
                  <a:cubicBezTo>
                    <a:pt x="815" y="569"/>
                    <a:pt x="823" y="581"/>
                    <a:pt x="814" y="581"/>
                  </a:cubicBezTo>
                  <a:cubicBezTo>
                    <a:pt x="804" y="581"/>
                    <a:pt x="803" y="581"/>
                    <a:pt x="804" y="572"/>
                  </a:cubicBezTo>
                  <a:cubicBezTo>
                    <a:pt x="804" y="564"/>
                    <a:pt x="791" y="572"/>
                    <a:pt x="775" y="558"/>
                  </a:cubicBezTo>
                  <a:cubicBezTo>
                    <a:pt x="769" y="552"/>
                    <a:pt x="766" y="545"/>
                    <a:pt x="765" y="536"/>
                  </a:cubicBezTo>
                  <a:cubicBezTo>
                    <a:pt x="765" y="533"/>
                    <a:pt x="767" y="531"/>
                    <a:pt x="769" y="531"/>
                  </a:cubicBezTo>
                  <a:cubicBezTo>
                    <a:pt x="788" y="531"/>
                    <a:pt x="788" y="531"/>
                    <a:pt x="788" y="531"/>
                  </a:cubicBezTo>
                  <a:cubicBezTo>
                    <a:pt x="795" y="531"/>
                    <a:pt x="792" y="538"/>
                    <a:pt x="796" y="544"/>
                  </a:cubicBezTo>
                  <a:cubicBezTo>
                    <a:pt x="801" y="550"/>
                    <a:pt x="822" y="549"/>
                    <a:pt x="827" y="545"/>
                  </a:cubicBezTo>
                  <a:cubicBezTo>
                    <a:pt x="832" y="542"/>
                    <a:pt x="832" y="534"/>
                    <a:pt x="828" y="530"/>
                  </a:cubicBezTo>
                  <a:cubicBezTo>
                    <a:pt x="817" y="522"/>
                    <a:pt x="791" y="524"/>
                    <a:pt x="775" y="510"/>
                  </a:cubicBezTo>
                  <a:close/>
                  <a:moveTo>
                    <a:pt x="731" y="302"/>
                  </a:moveTo>
                  <a:cubicBezTo>
                    <a:pt x="715" y="289"/>
                    <a:pt x="722" y="256"/>
                    <a:pt x="754" y="254"/>
                  </a:cubicBezTo>
                  <a:cubicBezTo>
                    <a:pt x="761" y="253"/>
                    <a:pt x="756" y="245"/>
                    <a:pt x="763" y="245"/>
                  </a:cubicBezTo>
                  <a:cubicBezTo>
                    <a:pt x="768" y="245"/>
                    <a:pt x="773" y="244"/>
                    <a:pt x="773" y="250"/>
                  </a:cubicBezTo>
                  <a:cubicBezTo>
                    <a:pt x="773" y="257"/>
                    <a:pt x="783" y="251"/>
                    <a:pt x="796" y="262"/>
                  </a:cubicBezTo>
                  <a:cubicBezTo>
                    <a:pt x="804" y="268"/>
                    <a:pt x="810" y="284"/>
                    <a:pt x="801" y="284"/>
                  </a:cubicBezTo>
                  <a:cubicBezTo>
                    <a:pt x="785" y="284"/>
                    <a:pt x="785" y="284"/>
                    <a:pt x="785" y="284"/>
                  </a:cubicBezTo>
                  <a:cubicBezTo>
                    <a:pt x="780" y="284"/>
                    <a:pt x="782" y="279"/>
                    <a:pt x="779" y="275"/>
                  </a:cubicBezTo>
                  <a:cubicBezTo>
                    <a:pt x="774" y="270"/>
                    <a:pt x="756" y="270"/>
                    <a:pt x="751" y="273"/>
                  </a:cubicBezTo>
                  <a:cubicBezTo>
                    <a:pt x="747" y="276"/>
                    <a:pt x="747" y="283"/>
                    <a:pt x="751" y="286"/>
                  </a:cubicBezTo>
                  <a:cubicBezTo>
                    <a:pt x="762" y="294"/>
                    <a:pt x="807" y="291"/>
                    <a:pt x="807" y="325"/>
                  </a:cubicBezTo>
                  <a:cubicBezTo>
                    <a:pt x="807" y="344"/>
                    <a:pt x="794" y="354"/>
                    <a:pt x="775" y="355"/>
                  </a:cubicBezTo>
                  <a:cubicBezTo>
                    <a:pt x="767" y="356"/>
                    <a:pt x="774" y="367"/>
                    <a:pt x="767" y="367"/>
                  </a:cubicBezTo>
                  <a:cubicBezTo>
                    <a:pt x="758" y="367"/>
                    <a:pt x="757" y="368"/>
                    <a:pt x="757" y="359"/>
                  </a:cubicBezTo>
                  <a:cubicBezTo>
                    <a:pt x="757" y="352"/>
                    <a:pt x="745" y="359"/>
                    <a:pt x="731" y="346"/>
                  </a:cubicBezTo>
                  <a:cubicBezTo>
                    <a:pt x="725" y="341"/>
                    <a:pt x="722" y="334"/>
                    <a:pt x="721" y="326"/>
                  </a:cubicBezTo>
                  <a:cubicBezTo>
                    <a:pt x="721" y="323"/>
                    <a:pt x="723" y="321"/>
                    <a:pt x="726" y="321"/>
                  </a:cubicBezTo>
                  <a:cubicBezTo>
                    <a:pt x="743" y="321"/>
                    <a:pt x="743" y="321"/>
                    <a:pt x="743" y="321"/>
                  </a:cubicBezTo>
                  <a:cubicBezTo>
                    <a:pt x="749" y="321"/>
                    <a:pt x="746" y="328"/>
                    <a:pt x="750" y="333"/>
                  </a:cubicBezTo>
                  <a:cubicBezTo>
                    <a:pt x="755" y="339"/>
                    <a:pt x="774" y="338"/>
                    <a:pt x="779" y="334"/>
                  </a:cubicBezTo>
                  <a:cubicBezTo>
                    <a:pt x="783" y="331"/>
                    <a:pt x="783" y="325"/>
                    <a:pt x="779" y="321"/>
                  </a:cubicBezTo>
                  <a:cubicBezTo>
                    <a:pt x="770" y="313"/>
                    <a:pt x="745" y="315"/>
                    <a:pt x="731" y="302"/>
                  </a:cubicBezTo>
                  <a:close/>
                  <a:moveTo>
                    <a:pt x="433" y="77"/>
                  </a:moveTo>
                  <a:cubicBezTo>
                    <a:pt x="419" y="64"/>
                    <a:pt x="425" y="35"/>
                    <a:pt x="455" y="33"/>
                  </a:cubicBezTo>
                  <a:cubicBezTo>
                    <a:pt x="460" y="32"/>
                    <a:pt x="456" y="24"/>
                    <a:pt x="462" y="24"/>
                  </a:cubicBezTo>
                  <a:cubicBezTo>
                    <a:pt x="467" y="24"/>
                    <a:pt x="471" y="23"/>
                    <a:pt x="471" y="29"/>
                  </a:cubicBezTo>
                  <a:cubicBezTo>
                    <a:pt x="471" y="35"/>
                    <a:pt x="481" y="30"/>
                    <a:pt x="493" y="40"/>
                  </a:cubicBezTo>
                  <a:cubicBezTo>
                    <a:pt x="499" y="46"/>
                    <a:pt x="505" y="60"/>
                    <a:pt x="497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78" y="60"/>
                    <a:pt x="480" y="55"/>
                    <a:pt x="477" y="52"/>
                  </a:cubicBezTo>
                  <a:cubicBezTo>
                    <a:pt x="473" y="47"/>
                    <a:pt x="456" y="47"/>
                    <a:pt x="451" y="50"/>
                  </a:cubicBezTo>
                  <a:cubicBezTo>
                    <a:pt x="448" y="53"/>
                    <a:pt x="448" y="59"/>
                    <a:pt x="451" y="62"/>
                  </a:cubicBezTo>
                  <a:cubicBezTo>
                    <a:pt x="461" y="70"/>
                    <a:pt x="503" y="66"/>
                    <a:pt x="503" y="97"/>
                  </a:cubicBezTo>
                  <a:cubicBezTo>
                    <a:pt x="503" y="111"/>
                    <a:pt x="495" y="120"/>
                    <a:pt x="482" y="123"/>
                  </a:cubicBezTo>
                  <a:cubicBezTo>
                    <a:pt x="446" y="123"/>
                    <a:pt x="446" y="123"/>
                    <a:pt x="446" y="123"/>
                  </a:cubicBezTo>
                  <a:cubicBezTo>
                    <a:pt x="442" y="122"/>
                    <a:pt x="438" y="120"/>
                    <a:pt x="433" y="116"/>
                  </a:cubicBezTo>
                  <a:cubicBezTo>
                    <a:pt x="428" y="112"/>
                    <a:pt x="425" y="106"/>
                    <a:pt x="425" y="98"/>
                  </a:cubicBezTo>
                  <a:cubicBezTo>
                    <a:pt x="424" y="96"/>
                    <a:pt x="426" y="94"/>
                    <a:pt x="428" y="94"/>
                  </a:cubicBezTo>
                  <a:cubicBezTo>
                    <a:pt x="444" y="94"/>
                    <a:pt x="444" y="94"/>
                    <a:pt x="444" y="94"/>
                  </a:cubicBezTo>
                  <a:cubicBezTo>
                    <a:pt x="449" y="94"/>
                    <a:pt x="447" y="100"/>
                    <a:pt x="450" y="105"/>
                  </a:cubicBezTo>
                  <a:cubicBezTo>
                    <a:pt x="455" y="110"/>
                    <a:pt x="472" y="109"/>
                    <a:pt x="477" y="106"/>
                  </a:cubicBezTo>
                  <a:cubicBezTo>
                    <a:pt x="481" y="103"/>
                    <a:pt x="481" y="97"/>
                    <a:pt x="477" y="94"/>
                  </a:cubicBezTo>
                  <a:cubicBezTo>
                    <a:pt x="468" y="87"/>
                    <a:pt x="446" y="88"/>
                    <a:pt x="433" y="77"/>
                  </a:cubicBezTo>
                  <a:close/>
                  <a:moveTo>
                    <a:pt x="70" y="428"/>
                  </a:moveTo>
                  <a:cubicBezTo>
                    <a:pt x="49" y="410"/>
                    <a:pt x="58" y="369"/>
                    <a:pt x="100" y="366"/>
                  </a:cubicBezTo>
                  <a:cubicBezTo>
                    <a:pt x="108" y="365"/>
                    <a:pt x="101" y="354"/>
                    <a:pt x="110" y="354"/>
                  </a:cubicBezTo>
                  <a:cubicBezTo>
                    <a:pt x="117" y="354"/>
                    <a:pt x="123" y="353"/>
                    <a:pt x="123" y="360"/>
                  </a:cubicBezTo>
                  <a:cubicBezTo>
                    <a:pt x="123" y="370"/>
                    <a:pt x="137" y="361"/>
                    <a:pt x="153" y="376"/>
                  </a:cubicBezTo>
                  <a:cubicBezTo>
                    <a:pt x="162" y="384"/>
                    <a:pt x="170" y="404"/>
                    <a:pt x="159" y="404"/>
                  </a:cubicBezTo>
                  <a:cubicBezTo>
                    <a:pt x="139" y="404"/>
                    <a:pt x="139" y="404"/>
                    <a:pt x="139" y="404"/>
                  </a:cubicBezTo>
                  <a:cubicBezTo>
                    <a:pt x="132" y="404"/>
                    <a:pt x="135" y="397"/>
                    <a:pt x="130" y="392"/>
                  </a:cubicBezTo>
                  <a:cubicBezTo>
                    <a:pt x="125" y="386"/>
                    <a:pt x="101" y="386"/>
                    <a:pt x="95" y="390"/>
                  </a:cubicBezTo>
                  <a:cubicBezTo>
                    <a:pt x="90" y="394"/>
                    <a:pt x="90" y="402"/>
                    <a:pt x="95" y="406"/>
                  </a:cubicBezTo>
                  <a:cubicBezTo>
                    <a:pt x="109" y="417"/>
                    <a:pt x="167" y="413"/>
                    <a:pt x="167" y="456"/>
                  </a:cubicBezTo>
                  <a:cubicBezTo>
                    <a:pt x="167" y="481"/>
                    <a:pt x="150" y="493"/>
                    <a:pt x="125" y="495"/>
                  </a:cubicBezTo>
                  <a:cubicBezTo>
                    <a:pt x="116" y="496"/>
                    <a:pt x="125" y="510"/>
                    <a:pt x="115" y="510"/>
                  </a:cubicBezTo>
                  <a:cubicBezTo>
                    <a:pt x="104" y="510"/>
                    <a:pt x="103" y="511"/>
                    <a:pt x="103" y="500"/>
                  </a:cubicBezTo>
                  <a:cubicBezTo>
                    <a:pt x="103" y="490"/>
                    <a:pt x="88" y="499"/>
                    <a:pt x="70" y="483"/>
                  </a:cubicBezTo>
                  <a:cubicBezTo>
                    <a:pt x="63" y="477"/>
                    <a:pt x="59" y="468"/>
                    <a:pt x="58" y="457"/>
                  </a:cubicBezTo>
                  <a:cubicBezTo>
                    <a:pt x="57" y="454"/>
                    <a:pt x="60" y="452"/>
                    <a:pt x="63" y="452"/>
                  </a:cubicBezTo>
                  <a:cubicBezTo>
                    <a:pt x="85" y="452"/>
                    <a:pt x="85" y="452"/>
                    <a:pt x="85" y="452"/>
                  </a:cubicBezTo>
                  <a:cubicBezTo>
                    <a:pt x="92" y="452"/>
                    <a:pt x="89" y="461"/>
                    <a:pt x="94" y="466"/>
                  </a:cubicBezTo>
                  <a:cubicBezTo>
                    <a:pt x="100" y="474"/>
                    <a:pt x="124" y="473"/>
                    <a:pt x="131" y="468"/>
                  </a:cubicBezTo>
                  <a:cubicBezTo>
                    <a:pt x="136" y="464"/>
                    <a:pt x="136" y="456"/>
                    <a:pt x="131" y="451"/>
                  </a:cubicBezTo>
                  <a:cubicBezTo>
                    <a:pt x="119" y="441"/>
                    <a:pt x="88" y="443"/>
                    <a:pt x="70" y="428"/>
                  </a:cubicBezTo>
                  <a:close/>
                  <a:moveTo>
                    <a:pt x="540" y="800"/>
                  </a:moveTo>
                  <a:cubicBezTo>
                    <a:pt x="520" y="780"/>
                    <a:pt x="493" y="768"/>
                    <a:pt x="464" y="768"/>
                  </a:cubicBezTo>
                  <a:cubicBezTo>
                    <a:pt x="434" y="768"/>
                    <a:pt x="407" y="780"/>
                    <a:pt x="387" y="800"/>
                  </a:cubicBezTo>
                  <a:cubicBezTo>
                    <a:pt x="368" y="819"/>
                    <a:pt x="356" y="846"/>
                    <a:pt x="356" y="876"/>
                  </a:cubicBezTo>
                  <a:cubicBezTo>
                    <a:pt x="356" y="906"/>
                    <a:pt x="368" y="933"/>
                    <a:pt x="387" y="952"/>
                  </a:cubicBezTo>
                  <a:cubicBezTo>
                    <a:pt x="407" y="972"/>
                    <a:pt x="434" y="984"/>
                    <a:pt x="464" y="984"/>
                  </a:cubicBezTo>
                  <a:cubicBezTo>
                    <a:pt x="493" y="984"/>
                    <a:pt x="520" y="972"/>
                    <a:pt x="540" y="952"/>
                  </a:cubicBezTo>
                  <a:cubicBezTo>
                    <a:pt x="560" y="933"/>
                    <a:pt x="572" y="906"/>
                    <a:pt x="572" y="876"/>
                  </a:cubicBezTo>
                  <a:cubicBezTo>
                    <a:pt x="572" y="846"/>
                    <a:pt x="560" y="819"/>
                    <a:pt x="540" y="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576674" y="3823431"/>
              <a:ext cx="509385" cy="527155"/>
              <a:chOff x="7532688" y="-669925"/>
              <a:chExt cx="1501775" cy="155416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3" name="Freeform 21"/>
              <p:cNvSpPr>
                <a:spLocks noEditPoints="1"/>
              </p:cNvSpPr>
              <p:nvPr/>
            </p:nvSpPr>
            <p:spPr bwMode="auto">
              <a:xfrm>
                <a:off x="7532688" y="-620713"/>
                <a:ext cx="1501775" cy="1504950"/>
              </a:xfrm>
              <a:custGeom>
                <a:avLst/>
                <a:gdLst>
                  <a:gd name="T0" fmla="*/ 124 w 848"/>
                  <a:gd name="T1" fmla="*/ 723 h 848"/>
                  <a:gd name="T2" fmla="*/ 124 w 848"/>
                  <a:gd name="T3" fmla="*/ 124 h 848"/>
                  <a:gd name="T4" fmla="*/ 489 w 848"/>
                  <a:gd name="T5" fmla="*/ 5 h 848"/>
                  <a:gd name="T6" fmla="*/ 440 w 848"/>
                  <a:gd name="T7" fmla="*/ 52 h 848"/>
                  <a:gd name="T8" fmla="*/ 439 w 848"/>
                  <a:gd name="T9" fmla="*/ 138 h 848"/>
                  <a:gd name="T10" fmla="*/ 440 w 848"/>
                  <a:gd name="T11" fmla="*/ 211 h 848"/>
                  <a:gd name="T12" fmla="*/ 468 w 848"/>
                  <a:gd name="T13" fmla="*/ 241 h 848"/>
                  <a:gd name="T14" fmla="*/ 440 w 848"/>
                  <a:gd name="T15" fmla="*/ 408 h 848"/>
                  <a:gd name="T16" fmla="*/ 589 w 848"/>
                  <a:gd name="T17" fmla="*/ 421 h 848"/>
                  <a:gd name="T18" fmla="*/ 440 w 848"/>
                  <a:gd name="T19" fmla="*/ 440 h 848"/>
                  <a:gd name="T20" fmla="*/ 572 w 848"/>
                  <a:gd name="T21" fmla="*/ 631 h 848"/>
                  <a:gd name="T22" fmla="*/ 629 w 848"/>
                  <a:gd name="T23" fmla="*/ 450 h 848"/>
                  <a:gd name="T24" fmla="*/ 610 w 848"/>
                  <a:gd name="T25" fmla="*/ 647 h 848"/>
                  <a:gd name="T26" fmla="*/ 690 w 848"/>
                  <a:gd name="T27" fmla="*/ 689 h 848"/>
                  <a:gd name="T28" fmla="*/ 682 w 848"/>
                  <a:gd name="T29" fmla="*/ 440 h 848"/>
                  <a:gd name="T30" fmla="*/ 713 w 848"/>
                  <a:gd name="T31" fmla="*/ 408 h 848"/>
                  <a:gd name="T32" fmla="*/ 783 w 848"/>
                  <a:gd name="T33" fmla="*/ 311 h 848"/>
                  <a:gd name="T34" fmla="*/ 814 w 848"/>
                  <a:gd name="T35" fmla="*/ 258 h 848"/>
                  <a:gd name="T36" fmla="*/ 724 w 848"/>
                  <a:gd name="T37" fmla="*/ 723 h 848"/>
                  <a:gd name="T38" fmla="*/ 660 w 848"/>
                  <a:gd name="T39" fmla="*/ 716 h 848"/>
                  <a:gd name="T40" fmla="*/ 497 w 848"/>
                  <a:gd name="T41" fmla="*/ 793 h 848"/>
                  <a:gd name="T42" fmla="*/ 351 w 848"/>
                  <a:gd name="T43" fmla="*/ 793 h 848"/>
                  <a:gd name="T44" fmla="*/ 188 w 848"/>
                  <a:gd name="T45" fmla="*/ 716 h 848"/>
                  <a:gd name="T46" fmla="*/ 164 w 848"/>
                  <a:gd name="T47" fmla="*/ 695 h 848"/>
                  <a:gd name="T48" fmla="*/ 187 w 848"/>
                  <a:gd name="T49" fmla="*/ 440 h 848"/>
                  <a:gd name="T50" fmla="*/ 158 w 848"/>
                  <a:gd name="T51" fmla="*/ 689 h 848"/>
                  <a:gd name="T52" fmla="*/ 48 w 848"/>
                  <a:gd name="T53" fmla="*/ 408 h 848"/>
                  <a:gd name="T54" fmla="*/ 238 w 848"/>
                  <a:gd name="T55" fmla="*/ 200 h 848"/>
                  <a:gd name="T56" fmla="*/ 158 w 848"/>
                  <a:gd name="T57" fmla="*/ 158 h 848"/>
                  <a:gd name="T58" fmla="*/ 188 w 848"/>
                  <a:gd name="T59" fmla="*/ 131 h 848"/>
                  <a:gd name="T60" fmla="*/ 351 w 848"/>
                  <a:gd name="T61" fmla="*/ 55 h 848"/>
                  <a:gd name="T62" fmla="*/ 565 w 848"/>
                  <a:gd name="T63" fmla="*/ 662 h 848"/>
                  <a:gd name="T64" fmla="*/ 440 w 848"/>
                  <a:gd name="T65" fmla="*/ 636 h 848"/>
                  <a:gd name="T66" fmla="*/ 565 w 848"/>
                  <a:gd name="T67" fmla="*/ 662 h 848"/>
                  <a:gd name="T68" fmla="*/ 287 w 848"/>
                  <a:gd name="T69" fmla="*/ 661 h 848"/>
                  <a:gd name="T70" fmla="*/ 408 w 848"/>
                  <a:gd name="T71" fmla="*/ 796 h 848"/>
                  <a:gd name="T72" fmla="*/ 276 w 848"/>
                  <a:gd name="T73" fmla="*/ 631 h 848"/>
                  <a:gd name="T74" fmla="*/ 408 w 848"/>
                  <a:gd name="T75" fmla="*/ 440 h 848"/>
                  <a:gd name="T76" fmla="*/ 267 w 848"/>
                  <a:gd name="T77" fmla="*/ 634 h 848"/>
                  <a:gd name="T78" fmla="*/ 219 w 848"/>
                  <a:gd name="T79" fmla="*/ 408 h 848"/>
                  <a:gd name="T80" fmla="*/ 408 w 848"/>
                  <a:gd name="T81" fmla="*/ 243 h 848"/>
                  <a:gd name="T82" fmla="*/ 267 w 848"/>
                  <a:gd name="T83" fmla="*/ 213 h 848"/>
                  <a:gd name="T84" fmla="*/ 287 w 848"/>
                  <a:gd name="T85" fmla="*/ 187 h 848"/>
                  <a:gd name="T86" fmla="*/ 408 w 848"/>
                  <a:gd name="T87" fmla="*/ 52 h 848"/>
                  <a:gd name="T88" fmla="*/ 287 w 848"/>
                  <a:gd name="T89" fmla="*/ 187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48" h="848">
                    <a:moveTo>
                      <a:pt x="424" y="848"/>
                    </a:moveTo>
                    <a:cubicBezTo>
                      <a:pt x="307" y="848"/>
                      <a:pt x="201" y="800"/>
                      <a:pt x="124" y="723"/>
                    </a:cubicBezTo>
                    <a:cubicBezTo>
                      <a:pt x="47" y="647"/>
                      <a:pt x="0" y="541"/>
                      <a:pt x="0" y="424"/>
                    </a:cubicBezTo>
                    <a:cubicBezTo>
                      <a:pt x="0" y="307"/>
                      <a:pt x="47" y="201"/>
                      <a:pt x="124" y="124"/>
                    </a:cubicBezTo>
                    <a:cubicBezTo>
                      <a:pt x="201" y="47"/>
                      <a:pt x="307" y="0"/>
                      <a:pt x="424" y="0"/>
                    </a:cubicBezTo>
                    <a:cubicBezTo>
                      <a:pt x="446" y="0"/>
                      <a:pt x="468" y="1"/>
                      <a:pt x="489" y="5"/>
                    </a:cubicBezTo>
                    <a:cubicBezTo>
                      <a:pt x="474" y="21"/>
                      <a:pt x="462" y="41"/>
                      <a:pt x="454" y="61"/>
                    </a:cubicBezTo>
                    <a:cubicBezTo>
                      <a:pt x="449" y="58"/>
                      <a:pt x="445" y="55"/>
                      <a:pt x="440" y="52"/>
                    </a:cubicBezTo>
                    <a:cubicBezTo>
                      <a:pt x="440" y="120"/>
                      <a:pt x="440" y="120"/>
                      <a:pt x="440" y="120"/>
                    </a:cubicBezTo>
                    <a:cubicBezTo>
                      <a:pt x="439" y="126"/>
                      <a:pt x="439" y="132"/>
                      <a:pt x="439" y="138"/>
                    </a:cubicBezTo>
                    <a:cubicBezTo>
                      <a:pt x="439" y="143"/>
                      <a:pt x="439" y="148"/>
                      <a:pt x="440" y="154"/>
                    </a:cubicBezTo>
                    <a:cubicBezTo>
                      <a:pt x="440" y="211"/>
                      <a:pt x="440" y="211"/>
                      <a:pt x="440" y="211"/>
                    </a:cubicBezTo>
                    <a:cubicBezTo>
                      <a:pt x="445" y="211"/>
                      <a:pt x="450" y="211"/>
                      <a:pt x="455" y="211"/>
                    </a:cubicBezTo>
                    <a:cubicBezTo>
                      <a:pt x="459" y="221"/>
                      <a:pt x="463" y="231"/>
                      <a:pt x="468" y="241"/>
                    </a:cubicBezTo>
                    <a:cubicBezTo>
                      <a:pt x="459" y="242"/>
                      <a:pt x="449" y="243"/>
                      <a:pt x="440" y="243"/>
                    </a:cubicBezTo>
                    <a:cubicBezTo>
                      <a:pt x="440" y="408"/>
                      <a:pt x="440" y="408"/>
                      <a:pt x="440" y="408"/>
                    </a:cubicBezTo>
                    <a:cubicBezTo>
                      <a:pt x="578" y="408"/>
                      <a:pt x="578" y="408"/>
                      <a:pt x="578" y="408"/>
                    </a:cubicBezTo>
                    <a:cubicBezTo>
                      <a:pt x="582" y="412"/>
                      <a:pt x="585" y="417"/>
                      <a:pt x="589" y="421"/>
                    </a:cubicBezTo>
                    <a:cubicBezTo>
                      <a:pt x="595" y="429"/>
                      <a:pt x="602" y="435"/>
                      <a:pt x="608" y="440"/>
                    </a:cubicBezTo>
                    <a:cubicBezTo>
                      <a:pt x="440" y="440"/>
                      <a:pt x="440" y="440"/>
                      <a:pt x="440" y="440"/>
                    </a:cubicBezTo>
                    <a:cubicBezTo>
                      <a:pt x="440" y="604"/>
                      <a:pt x="440" y="604"/>
                      <a:pt x="440" y="604"/>
                    </a:cubicBezTo>
                    <a:cubicBezTo>
                      <a:pt x="487" y="606"/>
                      <a:pt x="531" y="615"/>
                      <a:pt x="572" y="631"/>
                    </a:cubicBezTo>
                    <a:cubicBezTo>
                      <a:pt x="575" y="632"/>
                      <a:pt x="578" y="633"/>
                      <a:pt x="581" y="634"/>
                    </a:cubicBezTo>
                    <a:cubicBezTo>
                      <a:pt x="608" y="579"/>
                      <a:pt x="625" y="516"/>
                      <a:pt x="629" y="450"/>
                    </a:cubicBezTo>
                    <a:cubicBezTo>
                      <a:pt x="639" y="453"/>
                      <a:pt x="650" y="453"/>
                      <a:pt x="661" y="450"/>
                    </a:cubicBezTo>
                    <a:cubicBezTo>
                      <a:pt x="657" y="521"/>
                      <a:pt x="639" y="588"/>
                      <a:pt x="610" y="647"/>
                    </a:cubicBezTo>
                    <a:cubicBezTo>
                      <a:pt x="636" y="660"/>
                      <a:pt x="661" y="677"/>
                      <a:pt x="684" y="695"/>
                    </a:cubicBezTo>
                    <a:cubicBezTo>
                      <a:pt x="686" y="693"/>
                      <a:pt x="688" y="691"/>
                      <a:pt x="690" y="689"/>
                    </a:cubicBezTo>
                    <a:cubicBezTo>
                      <a:pt x="754" y="625"/>
                      <a:pt x="796" y="537"/>
                      <a:pt x="800" y="440"/>
                    </a:cubicBezTo>
                    <a:cubicBezTo>
                      <a:pt x="682" y="440"/>
                      <a:pt x="682" y="440"/>
                      <a:pt x="682" y="440"/>
                    </a:cubicBezTo>
                    <a:cubicBezTo>
                      <a:pt x="689" y="435"/>
                      <a:pt x="695" y="429"/>
                      <a:pt x="701" y="421"/>
                    </a:cubicBezTo>
                    <a:cubicBezTo>
                      <a:pt x="705" y="417"/>
                      <a:pt x="709" y="412"/>
                      <a:pt x="713" y="408"/>
                    </a:cubicBezTo>
                    <a:cubicBezTo>
                      <a:pt x="800" y="408"/>
                      <a:pt x="800" y="408"/>
                      <a:pt x="800" y="408"/>
                    </a:cubicBezTo>
                    <a:cubicBezTo>
                      <a:pt x="798" y="374"/>
                      <a:pt x="792" y="342"/>
                      <a:pt x="783" y="311"/>
                    </a:cubicBezTo>
                    <a:cubicBezTo>
                      <a:pt x="792" y="296"/>
                      <a:pt x="802" y="281"/>
                      <a:pt x="810" y="265"/>
                    </a:cubicBezTo>
                    <a:cubicBezTo>
                      <a:pt x="812" y="263"/>
                      <a:pt x="813" y="260"/>
                      <a:pt x="814" y="258"/>
                    </a:cubicBezTo>
                    <a:cubicBezTo>
                      <a:pt x="836" y="309"/>
                      <a:pt x="848" y="365"/>
                      <a:pt x="848" y="424"/>
                    </a:cubicBezTo>
                    <a:cubicBezTo>
                      <a:pt x="848" y="541"/>
                      <a:pt x="801" y="647"/>
                      <a:pt x="724" y="723"/>
                    </a:cubicBezTo>
                    <a:cubicBezTo>
                      <a:pt x="647" y="800"/>
                      <a:pt x="541" y="848"/>
                      <a:pt x="424" y="848"/>
                    </a:cubicBezTo>
                    <a:close/>
                    <a:moveTo>
                      <a:pt x="660" y="716"/>
                    </a:moveTo>
                    <a:cubicBezTo>
                      <a:pt x="640" y="701"/>
                      <a:pt x="618" y="687"/>
                      <a:pt x="595" y="675"/>
                    </a:cubicBezTo>
                    <a:cubicBezTo>
                      <a:pt x="568" y="720"/>
                      <a:pt x="535" y="760"/>
                      <a:pt x="497" y="793"/>
                    </a:cubicBezTo>
                    <a:cubicBezTo>
                      <a:pt x="558" y="781"/>
                      <a:pt x="613" y="754"/>
                      <a:pt x="660" y="716"/>
                    </a:cubicBezTo>
                    <a:close/>
                    <a:moveTo>
                      <a:pt x="351" y="793"/>
                    </a:moveTo>
                    <a:cubicBezTo>
                      <a:pt x="313" y="760"/>
                      <a:pt x="280" y="720"/>
                      <a:pt x="253" y="675"/>
                    </a:cubicBezTo>
                    <a:cubicBezTo>
                      <a:pt x="230" y="687"/>
                      <a:pt x="208" y="701"/>
                      <a:pt x="188" y="716"/>
                    </a:cubicBezTo>
                    <a:cubicBezTo>
                      <a:pt x="235" y="754"/>
                      <a:pt x="290" y="781"/>
                      <a:pt x="351" y="793"/>
                    </a:cubicBezTo>
                    <a:close/>
                    <a:moveTo>
                      <a:pt x="164" y="695"/>
                    </a:moveTo>
                    <a:cubicBezTo>
                      <a:pt x="187" y="677"/>
                      <a:pt x="212" y="661"/>
                      <a:pt x="238" y="647"/>
                    </a:cubicBezTo>
                    <a:cubicBezTo>
                      <a:pt x="208" y="585"/>
                      <a:pt x="189" y="515"/>
                      <a:pt x="187" y="440"/>
                    </a:cubicBezTo>
                    <a:cubicBezTo>
                      <a:pt x="48" y="440"/>
                      <a:pt x="48" y="440"/>
                      <a:pt x="48" y="440"/>
                    </a:cubicBezTo>
                    <a:cubicBezTo>
                      <a:pt x="52" y="537"/>
                      <a:pt x="94" y="625"/>
                      <a:pt x="158" y="689"/>
                    </a:cubicBezTo>
                    <a:cubicBezTo>
                      <a:pt x="160" y="691"/>
                      <a:pt x="162" y="693"/>
                      <a:pt x="164" y="695"/>
                    </a:cubicBezTo>
                    <a:close/>
                    <a:moveTo>
                      <a:pt x="48" y="408"/>
                    </a:moveTo>
                    <a:cubicBezTo>
                      <a:pt x="187" y="408"/>
                      <a:pt x="187" y="408"/>
                      <a:pt x="187" y="408"/>
                    </a:cubicBezTo>
                    <a:cubicBezTo>
                      <a:pt x="189" y="333"/>
                      <a:pt x="208" y="262"/>
                      <a:pt x="238" y="200"/>
                    </a:cubicBezTo>
                    <a:cubicBezTo>
                      <a:pt x="212" y="187"/>
                      <a:pt x="187" y="171"/>
                      <a:pt x="164" y="152"/>
                    </a:cubicBezTo>
                    <a:cubicBezTo>
                      <a:pt x="162" y="154"/>
                      <a:pt x="160" y="156"/>
                      <a:pt x="158" y="158"/>
                    </a:cubicBezTo>
                    <a:cubicBezTo>
                      <a:pt x="94" y="222"/>
                      <a:pt x="52" y="310"/>
                      <a:pt x="48" y="408"/>
                    </a:cubicBezTo>
                    <a:close/>
                    <a:moveTo>
                      <a:pt x="188" y="131"/>
                    </a:moveTo>
                    <a:cubicBezTo>
                      <a:pt x="208" y="147"/>
                      <a:pt x="230" y="160"/>
                      <a:pt x="253" y="172"/>
                    </a:cubicBezTo>
                    <a:cubicBezTo>
                      <a:pt x="280" y="127"/>
                      <a:pt x="313" y="87"/>
                      <a:pt x="351" y="55"/>
                    </a:cubicBezTo>
                    <a:cubicBezTo>
                      <a:pt x="290" y="67"/>
                      <a:pt x="235" y="93"/>
                      <a:pt x="188" y="131"/>
                    </a:cubicBezTo>
                    <a:close/>
                    <a:moveTo>
                      <a:pt x="565" y="662"/>
                    </a:moveTo>
                    <a:cubicBezTo>
                      <a:pt x="564" y="662"/>
                      <a:pt x="562" y="661"/>
                      <a:pt x="561" y="661"/>
                    </a:cubicBezTo>
                    <a:cubicBezTo>
                      <a:pt x="523" y="646"/>
                      <a:pt x="483" y="638"/>
                      <a:pt x="440" y="636"/>
                    </a:cubicBezTo>
                    <a:cubicBezTo>
                      <a:pt x="440" y="796"/>
                      <a:pt x="440" y="796"/>
                      <a:pt x="440" y="796"/>
                    </a:cubicBezTo>
                    <a:cubicBezTo>
                      <a:pt x="490" y="762"/>
                      <a:pt x="533" y="717"/>
                      <a:pt x="565" y="662"/>
                    </a:cubicBezTo>
                    <a:close/>
                    <a:moveTo>
                      <a:pt x="408" y="636"/>
                    </a:moveTo>
                    <a:cubicBezTo>
                      <a:pt x="365" y="638"/>
                      <a:pt x="325" y="646"/>
                      <a:pt x="287" y="661"/>
                    </a:cubicBezTo>
                    <a:cubicBezTo>
                      <a:pt x="285" y="661"/>
                      <a:pt x="284" y="662"/>
                      <a:pt x="283" y="662"/>
                    </a:cubicBezTo>
                    <a:cubicBezTo>
                      <a:pt x="315" y="717"/>
                      <a:pt x="358" y="762"/>
                      <a:pt x="408" y="796"/>
                    </a:cubicBezTo>
                    <a:cubicBezTo>
                      <a:pt x="408" y="636"/>
                      <a:pt x="408" y="636"/>
                      <a:pt x="408" y="636"/>
                    </a:cubicBezTo>
                    <a:close/>
                    <a:moveTo>
                      <a:pt x="276" y="631"/>
                    </a:moveTo>
                    <a:cubicBezTo>
                      <a:pt x="317" y="615"/>
                      <a:pt x="361" y="606"/>
                      <a:pt x="408" y="604"/>
                    </a:cubicBezTo>
                    <a:cubicBezTo>
                      <a:pt x="408" y="440"/>
                      <a:pt x="408" y="440"/>
                      <a:pt x="408" y="440"/>
                    </a:cubicBezTo>
                    <a:cubicBezTo>
                      <a:pt x="219" y="440"/>
                      <a:pt x="219" y="440"/>
                      <a:pt x="219" y="440"/>
                    </a:cubicBezTo>
                    <a:cubicBezTo>
                      <a:pt x="221" y="510"/>
                      <a:pt x="239" y="576"/>
                      <a:pt x="267" y="634"/>
                    </a:cubicBezTo>
                    <a:cubicBezTo>
                      <a:pt x="270" y="633"/>
                      <a:pt x="273" y="632"/>
                      <a:pt x="276" y="631"/>
                    </a:cubicBezTo>
                    <a:close/>
                    <a:moveTo>
                      <a:pt x="219" y="408"/>
                    </a:moveTo>
                    <a:cubicBezTo>
                      <a:pt x="408" y="408"/>
                      <a:pt x="408" y="408"/>
                      <a:pt x="408" y="408"/>
                    </a:cubicBezTo>
                    <a:cubicBezTo>
                      <a:pt x="408" y="243"/>
                      <a:pt x="408" y="243"/>
                      <a:pt x="408" y="243"/>
                    </a:cubicBezTo>
                    <a:cubicBezTo>
                      <a:pt x="361" y="242"/>
                      <a:pt x="317" y="232"/>
                      <a:pt x="276" y="216"/>
                    </a:cubicBezTo>
                    <a:cubicBezTo>
                      <a:pt x="273" y="215"/>
                      <a:pt x="270" y="214"/>
                      <a:pt x="267" y="213"/>
                    </a:cubicBezTo>
                    <a:cubicBezTo>
                      <a:pt x="239" y="271"/>
                      <a:pt x="221" y="337"/>
                      <a:pt x="219" y="408"/>
                    </a:cubicBezTo>
                    <a:close/>
                    <a:moveTo>
                      <a:pt x="287" y="187"/>
                    </a:moveTo>
                    <a:cubicBezTo>
                      <a:pt x="325" y="201"/>
                      <a:pt x="365" y="210"/>
                      <a:pt x="408" y="211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358" y="85"/>
                      <a:pt x="315" y="131"/>
                      <a:pt x="283" y="185"/>
                    </a:cubicBezTo>
                    <a:cubicBezTo>
                      <a:pt x="284" y="185"/>
                      <a:pt x="285" y="186"/>
                      <a:pt x="287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2"/>
              <p:cNvSpPr>
                <a:spLocks noEditPoints="1"/>
              </p:cNvSpPr>
              <p:nvPr/>
            </p:nvSpPr>
            <p:spPr bwMode="auto">
              <a:xfrm>
                <a:off x="8380413" y="-669925"/>
                <a:ext cx="588963" cy="792163"/>
              </a:xfrm>
              <a:custGeom>
                <a:avLst/>
                <a:gdLst>
                  <a:gd name="T0" fmla="*/ 0 w 332"/>
                  <a:gd name="T1" fmla="*/ 166 h 446"/>
                  <a:gd name="T2" fmla="*/ 166 w 332"/>
                  <a:gd name="T3" fmla="*/ 0 h 446"/>
                  <a:gd name="T4" fmla="*/ 332 w 332"/>
                  <a:gd name="T5" fmla="*/ 166 h 446"/>
                  <a:gd name="T6" fmla="*/ 192 w 332"/>
                  <a:gd name="T7" fmla="*/ 424 h 446"/>
                  <a:gd name="T8" fmla="*/ 141 w 332"/>
                  <a:gd name="T9" fmla="*/ 424 h 446"/>
                  <a:gd name="T10" fmla="*/ 0 w 332"/>
                  <a:gd name="T11" fmla="*/ 166 h 446"/>
                  <a:gd name="T12" fmla="*/ 166 w 332"/>
                  <a:gd name="T13" fmla="*/ 245 h 446"/>
                  <a:gd name="T14" fmla="*/ 244 w 332"/>
                  <a:gd name="T15" fmla="*/ 166 h 446"/>
                  <a:gd name="T16" fmla="*/ 166 w 332"/>
                  <a:gd name="T17" fmla="*/ 88 h 446"/>
                  <a:gd name="T18" fmla="*/ 88 w 332"/>
                  <a:gd name="T19" fmla="*/ 166 h 446"/>
                  <a:gd name="T20" fmla="*/ 166 w 332"/>
                  <a:gd name="T21" fmla="*/ 24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2" h="446">
                    <a:moveTo>
                      <a:pt x="0" y="166"/>
                    </a:moveTo>
                    <a:cubicBezTo>
                      <a:pt x="0" y="75"/>
                      <a:pt x="74" y="0"/>
                      <a:pt x="166" y="0"/>
                    </a:cubicBezTo>
                    <a:cubicBezTo>
                      <a:pt x="258" y="0"/>
                      <a:pt x="332" y="75"/>
                      <a:pt x="332" y="166"/>
                    </a:cubicBezTo>
                    <a:cubicBezTo>
                      <a:pt x="332" y="241"/>
                      <a:pt x="244" y="361"/>
                      <a:pt x="192" y="424"/>
                    </a:cubicBezTo>
                    <a:cubicBezTo>
                      <a:pt x="174" y="446"/>
                      <a:pt x="159" y="446"/>
                      <a:pt x="141" y="424"/>
                    </a:cubicBezTo>
                    <a:cubicBezTo>
                      <a:pt x="89" y="361"/>
                      <a:pt x="0" y="241"/>
                      <a:pt x="0" y="166"/>
                    </a:cubicBezTo>
                    <a:close/>
                    <a:moveTo>
                      <a:pt x="166" y="245"/>
                    </a:moveTo>
                    <a:cubicBezTo>
                      <a:pt x="209" y="245"/>
                      <a:pt x="244" y="210"/>
                      <a:pt x="244" y="166"/>
                    </a:cubicBezTo>
                    <a:cubicBezTo>
                      <a:pt x="244" y="123"/>
                      <a:pt x="209" y="88"/>
                      <a:pt x="166" y="88"/>
                    </a:cubicBezTo>
                    <a:cubicBezTo>
                      <a:pt x="123" y="88"/>
                      <a:pt x="88" y="123"/>
                      <a:pt x="88" y="166"/>
                    </a:cubicBezTo>
                    <a:cubicBezTo>
                      <a:pt x="88" y="210"/>
                      <a:pt x="123" y="245"/>
                      <a:pt x="166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0182613" y="2465322"/>
              <a:ext cx="468880" cy="466274"/>
              <a:chOff x="6280151" y="2847975"/>
              <a:chExt cx="571500" cy="5683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6280151" y="2847975"/>
                <a:ext cx="336550" cy="342900"/>
              </a:xfrm>
              <a:custGeom>
                <a:avLst/>
                <a:gdLst>
                  <a:gd name="T0" fmla="*/ 9 w 78"/>
                  <a:gd name="T1" fmla="*/ 48 h 79"/>
                  <a:gd name="T2" fmla="*/ 11 w 78"/>
                  <a:gd name="T3" fmla="*/ 55 h 79"/>
                  <a:gd name="T4" fmla="*/ 8 w 78"/>
                  <a:gd name="T5" fmla="*/ 59 h 79"/>
                  <a:gd name="T6" fmla="*/ 8 w 78"/>
                  <a:gd name="T7" fmla="*/ 64 h 79"/>
                  <a:gd name="T8" fmla="*/ 14 w 78"/>
                  <a:gd name="T9" fmla="*/ 70 h 79"/>
                  <a:gd name="T10" fmla="*/ 19 w 78"/>
                  <a:gd name="T11" fmla="*/ 70 h 79"/>
                  <a:gd name="T12" fmla="*/ 23 w 78"/>
                  <a:gd name="T13" fmla="*/ 67 h 79"/>
                  <a:gd name="T14" fmla="*/ 30 w 78"/>
                  <a:gd name="T15" fmla="*/ 70 h 79"/>
                  <a:gd name="T16" fmla="*/ 31 w 78"/>
                  <a:gd name="T17" fmla="*/ 76 h 79"/>
                  <a:gd name="T18" fmla="*/ 35 w 78"/>
                  <a:gd name="T19" fmla="*/ 79 h 79"/>
                  <a:gd name="T20" fmla="*/ 43 w 78"/>
                  <a:gd name="T21" fmla="*/ 79 h 79"/>
                  <a:gd name="T22" fmla="*/ 47 w 78"/>
                  <a:gd name="T23" fmla="*/ 76 h 79"/>
                  <a:gd name="T24" fmla="*/ 47 w 78"/>
                  <a:gd name="T25" fmla="*/ 70 h 79"/>
                  <a:gd name="T26" fmla="*/ 55 w 78"/>
                  <a:gd name="T27" fmla="*/ 67 h 79"/>
                  <a:gd name="T28" fmla="*/ 59 w 78"/>
                  <a:gd name="T29" fmla="*/ 70 h 79"/>
                  <a:gd name="T30" fmla="*/ 64 w 78"/>
                  <a:gd name="T31" fmla="*/ 70 h 79"/>
                  <a:gd name="T32" fmla="*/ 70 w 78"/>
                  <a:gd name="T33" fmla="*/ 64 h 79"/>
                  <a:gd name="T34" fmla="*/ 70 w 78"/>
                  <a:gd name="T35" fmla="*/ 59 h 79"/>
                  <a:gd name="T36" fmla="*/ 67 w 78"/>
                  <a:gd name="T37" fmla="*/ 55 h 79"/>
                  <a:gd name="T38" fmla="*/ 70 w 78"/>
                  <a:gd name="T39" fmla="*/ 48 h 79"/>
                  <a:gd name="T40" fmla="*/ 75 w 78"/>
                  <a:gd name="T41" fmla="*/ 47 h 79"/>
                  <a:gd name="T42" fmla="*/ 78 w 78"/>
                  <a:gd name="T43" fmla="*/ 44 h 79"/>
                  <a:gd name="T44" fmla="*/ 78 w 78"/>
                  <a:gd name="T45" fmla="*/ 35 h 79"/>
                  <a:gd name="T46" fmla="*/ 75 w 78"/>
                  <a:gd name="T47" fmla="*/ 31 h 79"/>
                  <a:gd name="T48" fmla="*/ 70 w 78"/>
                  <a:gd name="T49" fmla="*/ 31 h 79"/>
                  <a:gd name="T50" fmla="*/ 67 w 78"/>
                  <a:gd name="T51" fmla="*/ 23 h 79"/>
                  <a:gd name="T52" fmla="*/ 70 w 78"/>
                  <a:gd name="T53" fmla="*/ 20 h 79"/>
                  <a:gd name="T54" fmla="*/ 70 w 78"/>
                  <a:gd name="T55" fmla="*/ 15 h 79"/>
                  <a:gd name="T56" fmla="*/ 64 w 78"/>
                  <a:gd name="T57" fmla="*/ 9 h 79"/>
                  <a:gd name="T58" fmla="*/ 59 w 78"/>
                  <a:gd name="T59" fmla="*/ 9 h 79"/>
                  <a:gd name="T60" fmla="*/ 55 w 78"/>
                  <a:gd name="T61" fmla="*/ 12 h 79"/>
                  <a:gd name="T62" fmla="*/ 48 w 78"/>
                  <a:gd name="T63" fmla="*/ 8 h 79"/>
                  <a:gd name="T64" fmla="*/ 47 w 78"/>
                  <a:gd name="T65" fmla="*/ 3 h 79"/>
                  <a:gd name="T66" fmla="*/ 43 w 78"/>
                  <a:gd name="T67" fmla="*/ 0 h 79"/>
                  <a:gd name="T68" fmla="*/ 35 w 78"/>
                  <a:gd name="T69" fmla="*/ 0 h 79"/>
                  <a:gd name="T70" fmla="*/ 31 w 78"/>
                  <a:gd name="T71" fmla="*/ 3 h 79"/>
                  <a:gd name="T72" fmla="*/ 31 w 78"/>
                  <a:gd name="T73" fmla="*/ 8 h 79"/>
                  <a:gd name="T74" fmla="*/ 23 w 78"/>
                  <a:gd name="T75" fmla="*/ 12 h 79"/>
                  <a:gd name="T76" fmla="*/ 19 w 78"/>
                  <a:gd name="T77" fmla="*/ 9 h 79"/>
                  <a:gd name="T78" fmla="*/ 14 w 78"/>
                  <a:gd name="T79" fmla="*/ 9 h 79"/>
                  <a:gd name="T80" fmla="*/ 8 w 78"/>
                  <a:gd name="T81" fmla="*/ 15 h 79"/>
                  <a:gd name="T82" fmla="*/ 8 w 78"/>
                  <a:gd name="T83" fmla="*/ 20 h 79"/>
                  <a:gd name="T84" fmla="*/ 11 w 78"/>
                  <a:gd name="T85" fmla="*/ 24 h 79"/>
                  <a:gd name="T86" fmla="*/ 8 w 78"/>
                  <a:gd name="T87" fmla="*/ 31 h 79"/>
                  <a:gd name="T88" fmla="*/ 3 w 78"/>
                  <a:gd name="T89" fmla="*/ 32 h 79"/>
                  <a:gd name="T90" fmla="*/ 0 w 78"/>
                  <a:gd name="T91" fmla="*/ 35 h 79"/>
                  <a:gd name="T92" fmla="*/ 0 w 78"/>
                  <a:gd name="T93" fmla="*/ 44 h 79"/>
                  <a:gd name="T94" fmla="*/ 3 w 78"/>
                  <a:gd name="T95" fmla="*/ 47 h 79"/>
                  <a:gd name="T96" fmla="*/ 9 w 78"/>
                  <a:gd name="T97" fmla="*/ 48 h 79"/>
                  <a:gd name="T98" fmla="*/ 39 w 78"/>
                  <a:gd name="T99" fmla="*/ 25 h 79"/>
                  <a:gd name="T100" fmla="*/ 53 w 78"/>
                  <a:gd name="T101" fmla="*/ 39 h 79"/>
                  <a:gd name="T102" fmla="*/ 39 w 78"/>
                  <a:gd name="T103" fmla="*/ 53 h 79"/>
                  <a:gd name="T104" fmla="*/ 25 w 78"/>
                  <a:gd name="T105" fmla="*/ 39 h 79"/>
                  <a:gd name="T106" fmla="*/ 39 w 78"/>
                  <a:gd name="T107" fmla="*/ 2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8" h="79">
                    <a:moveTo>
                      <a:pt x="9" y="48"/>
                    </a:moveTo>
                    <a:cubicBezTo>
                      <a:pt x="9" y="50"/>
                      <a:pt x="10" y="53"/>
                      <a:pt x="11" y="55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61"/>
                      <a:pt x="7" y="63"/>
                      <a:pt x="8" y="64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1"/>
                      <a:pt x="18" y="71"/>
                      <a:pt x="19" y="70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8"/>
                      <a:pt x="28" y="69"/>
                      <a:pt x="30" y="7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77"/>
                      <a:pt x="33" y="79"/>
                      <a:pt x="35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9"/>
                      <a:pt x="46" y="77"/>
                      <a:pt x="47" y="76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0" y="69"/>
                      <a:pt x="53" y="68"/>
                      <a:pt x="55" y="67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71"/>
                      <a:pt x="63" y="71"/>
                      <a:pt x="64" y="70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3"/>
                      <a:pt x="71" y="61"/>
                      <a:pt x="70" y="5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8" y="53"/>
                      <a:pt x="69" y="50"/>
                      <a:pt x="70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7"/>
                      <a:pt x="78" y="45"/>
                      <a:pt x="78" y="44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3"/>
                      <a:pt x="77" y="32"/>
                      <a:pt x="75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69" y="28"/>
                      <a:pt x="68" y="26"/>
                      <a:pt x="67" y="23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1" y="18"/>
                      <a:pt x="71" y="16"/>
                      <a:pt x="70" y="15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8"/>
                      <a:pt x="61" y="7"/>
                      <a:pt x="59" y="9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3" y="10"/>
                      <a:pt x="50" y="9"/>
                      <a:pt x="48" y="8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5" y="0"/>
                      <a:pt x="4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2"/>
                      <a:pt x="31" y="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9"/>
                      <a:pt x="25" y="10"/>
                      <a:pt x="23" y="12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5" y="8"/>
                      <a:pt x="14" y="9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8"/>
                      <a:pt x="8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4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lnTo>
                      <a:pt x="9" y="48"/>
                    </a:lnTo>
                    <a:close/>
                    <a:moveTo>
                      <a:pt x="39" y="25"/>
                    </a:moveTo>
                    <a:cubicBezTo>
                      <a:pt x="47" y="25"/>
                      <a:pt x="53" y="31"/>
                      <a:pt x="53" y="39"/>
                    </a:cubicBezTo>
                    <a:cubicBezTo>
                      <a:pt x="53" y="47"/>
                      <a:pt x="47" y="53"/>
                      <a:pt x="39" y="53"/>
                    </a:cubicBezTo>
                    <a:cubicBezTo>
                      <a:pt x="32" y="53"/>
                      <a:pt x="25" y="47"/>
                      <a:pt x="25" y="39"/>
                    </a:cubicBezTo>
                    <a:cubicBezTo>
                      <a:pt x="25" y="31"/>
                      <a:pt x="32" y="25"/>
                      <a:pt x="39" y="2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6573838" y="3021013"/>
                <a:ext cx="277813" cy="282575"/>
              </a:xfrm>
              <a:custGeom>
                <a:avLst/>
                <a:gdLst>
                  <a:gd name="T0" fmla="*/ 55 w 64"/>
                  <a:gd name="T1" fmla="*/ 10 h 65"/>
                  <a:gd name="T2" fmla="*/ 51 w 64"/>
                  <a:gd name="T3" fmla="*/ 6 h 65"/>
                  <a:gd name="T4" fmla="*/ 46 w 64"/>
                  <a:gd name="T5" fmla="*/ 7 h 65"/>
                  <a:gd name="T6" fmla="*/ 43 w 64"/>
                  <a:gd name="T7" fmla="*/ 9 h 65"/>
                  <a:gd name="T8" fmla="*/ 37 w 64"/>
                  <a:gd name="T9" fmla="*/ 7 h 65"/>
                  <a:gd name="T10" fmla="*/ 36 w 64"/>
                  <a:gd name="T11" fmla="*/ 3 h 65"/>
                  <a:gd name="T12" fmla="*/ 32 w 64"/>
                  <a:gd name="T13" fmla="*/ 0 h 65"/>
                  <a:gd name="T14" fmla="*/ 26 w 64"/>
                  <a:gd name="T15" fmla="*/ 1 h 65"/>
                  <a:gd name="T16" fmla="*/ 23 w 64"/>
                  <a:gd name="T17" fmla="*/ 4 h 65"/>
                  <a:gd name="T18" fmla="*/ 23 w 64"/>
                  <a:gd name="T19" fmla="*/ 8 h 65"/>
                  <a:gd name="T20" fmla="*/ 17 w 64"/>
                  <a:gd name="T21" fmla="*/ 11 h 65"/>
                  <a:gd name="T22" fmla="*/ 14 w 64"/>
                  <a:gd name="T23" fmla="*/ 9 h 65"/>
                  <a:gd name="T24" fmla="*/ 9 w 64"/>
                  <a:gd name="T25" fmla="*/ 10 h 65"/>
                  <a:gd name="T26" fmla="*/ 5 w 64"/>
                  <a:gd name="T27" fmla="*/ 14 h 65"/>
                  <a:gd name="T28" fmla="*/ 6 w 64"/>
                  <a:gd name="T29" fmla="*/ 19 h 65"/>
                  <a:gd name="T30" fmla="*/ 8 w 64"/>
                  <a:gd name="T31" fmla="*/ 22 h 65"/>
                  <a:gd name="T32" fmla="*/ 6 w 64"/>
                  <a:gd name="T33" fmla="*/ 28 h 65"/>
                  <a:gd name="T34" fmla="*/ 3 w 64"/>
                  <a:gd name="T35" fmla="*/ 29 h 65"/>
                  <a:gd name="T36" fmla="*/ 0 w 64"/>
                  <a:gd name="T37" fmla="*/ 33 h 65"/>
                  <a:gd name="T38" fmla="*/ 0 w 64"/>
                  <a:gd name="T39" fmla="*/ 38 h 65"/>
                  <a:gd name="T40" fmla="*/ 4 w 64"/>
                  <a:gd name="T41" fmla="*/ 42 h 65"/>
                  <a:gd name="T42" fmla="*/ 8 w 64"/>
                  <a:gd name="T43" fmla="*/ 42 h 65"/>
                  <a:gd name="T44" fmla="*/ 10 w 64"/>
                  <a:gd name="T45" fmla="*/ 47 h 65"/>
                  <a:gd name="T46" fmla="*/ 8 w 64"/>
                  <a:gd name="T47" fmla="*/ 51 h 65"/>
                  <a:gd name="T48" fmla="*/ 9 w 64"/>
                  <a:gd name="T49" fmla="*/ 55 h 65"/>
                  <a:gd name="T50" fmla="*/ 13 w 64"/>
                  <a:gd name="T51" fmla="*/ 59 h 65"/>
                  <a:gd name="T52" fmla="*/ 18 w 64"/>
                  <a:gd name="T53" fmla="*/ 59 h 65"/>
                  <a:gd name="T54" fmla="*/ 21 w 64"/>
                  <a:gd name="T55" fmla="*/ 56 h 65"/>
                  <a:gd name="T56" fmla="*/ 27 w 64"/>
                  <a:gd name="T57" fmla="*/ 58 h 65"/>
                  <a:gd name="T58" fmla="*/ 28 w 64"/>
                  <a:gd name="T59" fmla="*/ 62 h 65"/>
                  <a:gd name="T60" fmla="*/ 32 w 64"/>
                  <a:gd name="T61" fmla="*/ 65 h 65"/>
                  <a:gd name="T62" fmla="*/ 37 w 64"/>
                  <a:gd name="T63" fmla="*/ 65 h 65"/>
                  <a:gd name="T64" fmla="*/ 41 w 64"/>
                  <a:gd name="T65" fmla="*/ 61 h 65"/>
                  <a:gd name="T66" fmla="*/ 41 w 64"/>
                  <a:gd name="T67" fmla="*/ 57 h 65"/>
                  <a:gd name="T68" fmla="*/ 47 w 64"/>
                  <a:gd name="T69" fmla="*/ 54 h 65"/>
                  <a:gd name="T70" fmla="*/ 50 w 64"/>
                  <a:gd name="T71" fmla="*/ 56 h 65"/>
                  <a:gd name="T72" fmla="*/ 55 w 64"/>
                  <a:gd name="T73" fmla="*/ 56 h 65"/>
                  <a:gd name="T74" fmla="*/ 58 w 64"/>
                  <a:gd name="T75" fmla="*/ 51 h 65"/>
                  <a:gd name="T76" fmla="*/ 58 w 64"/>
                  <a:gd name="T77" fmla="*/ 46 h 65"/>
                  <a:gd name="T78" fmla="*/ 56 w 64"/>
                  <a:gd name="T79" fmla="*/ 44 h 65"/>
                  <a:gd name="T80" fmla="*/ 58 w 64"/>
                  <a:gd name="T81" fmla="*/ 37 h 65"/>
                  <a:gd name="T82" fmla="*/ 61 w 64"/>
                  <a:gd name="T83" fmla="*/ 37 h 65"/>
                  <a:gd name="T84" fmla="*/ 64 w 64"/>
                  <a:gd name="T85" fmla="*/ 33 h 65"/>
                  <a:gd name="T86" fmla="*/ 64 w 64"/>
                  <a:gd name="T87" fmla="*/ 27 h 65"/>
                  <a:gd name="T88" fmla="*/ 60 w 64"/>
                  <a:gd name="T89" fmla="*/ 24 h 65"/>
                  <a:gd name="T90" fmla="*/ 57 w 64"/>
                  <a:gd name="T91" fmla="*/ 24 h 65"/>
                  <a:gd name="T92" fmla="*/ 54 w 64"/>
                  <a:gd name="T93" fmla="*/ 18 h 65"/>
                  <a:gd name="T94" fmla="*/ 56 w 64"/>
                  <a:gd name="T95" fmla="*/ 15 h 65"/>
                  <a:gd name="T96" fmla="*/ 55 w 64"/>
                  <a:gd name="T97" fmla="*/ 10 h 65"/>
                  <a:gd name="T98" fmla="*/ 33 w 64"/>
                  <a:gd name="T99" fmla="*/ 44 h 65"/>
                  <a:gd name="T100" fmla="*/ 21 w 64"/>
                  <a:gd name="T101" fmla="*/ 33 h 65"/>
                  <a:gd name="T102" fmla="*/ 31 w 64"/>
                  <a:gd name="T103" fmla="*/ 21 h 65"/>
                  <a:gd name="T104" fmla="*/ 44 w 64"/>
                  <a:gd name="T105" fmla="*/ 32 h 65"/>
                  <a:gd name="T106" fmla="*/ 33 w 64"/>
                  <a:gd name="T107" fmla="*/ 4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65">
                    <a:moveTo>
                      <a:pt x="55" y="1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7" y="5"/>
                      <a:pt x="46" y="7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1" y="8"/>
                      <a:pt x="39" y="7"/>
                      <a:pt x="37" y="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"/>
                      <a:pt x="34" y="0"/>
                      <a:pt x="32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3" y="3"/>
                      <a:pt x="23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2" y="8"/>
                      <a:pt x="10" y="8"/>
                      <a:pt x="9" y="1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6"/>
                      <a:pt x="4" y="18"/>
                      <a:pt x="6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4"/>
                      <a:pt x="7" y="26"/>
                      <a:pt x="6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2" y="42"/>
                      <a:pt x="4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4"/>
                      <a:pt x="9" y="46"/>
                      <a:pt x="10" y="47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8" y="54"/>
                      <a:pt x="9" y="55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5" y="60"/>
                      <a:pt x="17" y="60"/>
                      <a:pt x="18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7"/>
                      <a:pt x="25" y="58"/>
                      <a:pt x="27" y="5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4"/>
                      <a:pt x="30" y="65"/>
                      <a:pt x="32" y="65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9" y="64"/>
                      <a:pt x="41" y="63"/>
                      <a:pt x="41" y="61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7"/>
                      <a:pt x="54" y="57"/>
                      <a:pt x="55" y="56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0" y="50"/>
                      <a:pt x="60" y="48"/>
                      <a:pt x="58" y="46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2"/>
                      <a:pt x="57" y="40"/>
                      <a:pt x="58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3" y="36"/>
                      <a:pt x="64" y="35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5"/>
                      <a:pt x="62" y="24"/>
                      <a:pt x="60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2"/>
                      <a:pt x="55" y="20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3"/>
                      <a:pt x="56" y="11"/>
                      <a:pt x="55" y="10"/>
                    </a:cubicBezTo>
                    <a:moveTo>
                      <a:pt x="33" y="44"/>
                    </a:moveTo>
                    <a:cubicBezTo>
                      <a:pt x="27" y="44"/>
                      <a:pt x="21" y="40"/>
                      <a:pt x="21" y="33"/>
                    </a:cubicBezTo>
                    <a:cubicBezTo>
                      <a:pt x="20" y="27"/>
                      <a:pt x="25" y="22"/>
                      <a:pt x="31" y="21"/>
                    </a:cubicBezTo>
                    <a:cubicBezTo>
                      <a:pt x="37" y="21"/>
                      <a:pt x="43" y="25"/>
                      <a:pt x="44" y="32"/>
                    </a:cubicBezTo>
                    <a:cubicBezTo>
                      <a:pt x="44" y="38"/>
                      <a:pt x="39" y="43"/>
                      <a:pt x="33" y="44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8"/>
              <p:cNvSpPr>
                <a:spLocks noEditPoints="1"/>
              </p:cNvSpPr>
              <p:nvPr/>
            </p:nvSpPr>
            <p:spPr bwMode="auto">
              <a:xfrm>
                <a:off x="6392863" y="3190875"/>
                <a:ext cx="223838" cy="225425"/>
              </a:xfrm>
              <a:custGeom>
                <a:avLst/>
                <a:gdLst>
                  <a:gd name="T0" fmla="*/ 3 w 52"/>
                  <a:gd name="T1" fmla="*/ 21 h 52"/>
                  <a:gd name="T2" fmla="*/ 0 w 52"/>
                  <a:gd name="T3" fmla="*/ 24 h 52"/>
                  <a:gd name="T4" fmla="*/ 0 w 52"/>
                  <a:gd name="T5" fmla="*/ 28 h 52"/>
                  <a:gd name="T6" fmla="*/ 3 w 52"/>
                  <a:gd name="T7" fmla="*/ 31 h 52"/>
                  <a:gd name="T8" fmla="*/ 5 w 52"/>
                  <a:gd name="T9" fmla="*/ 32 h 52"/>
                  <a:gd name="T10" fmla="*/ 7 w 52"/>
                  <a:gd name="T11" fmla="*/ 36 h 52"/>
                  <a:gd name="T12" fmla="*/ 6 w 52"/>
                  <a:gd name="T13" fmla="*/ 38 h 52"/>
                  <a:gd name="T14" fmla="*/ 6 w 52"/>
                  <a:gd name="T15" fmla="*/ 43 h 52"/>
                  <a:gd name="T16" fmla="*/ 8 w 52"/>
                  <a:gd name="T17" fmla="*/ 46 h 52"/>
                  <a:gd name="T18" fmla="*/ 13 w 52"/>
                  <a:gd name="T19" fmla="*/ 46 h 52"/>
                  <a:gd name="T20" fmla="*/ 15 w 52"/>
                  <a:gd name="T21" fmla="*/ 44 h 52"/>
                  <a:gd name="T22" fmla="*/ 20 w 52"/>
                  <a:gd name="T23" fmla="*/ 46 h 52"/>
                  <a:gd name="T24" fmla="*/ 20 w 52"/>
                  <a:gd name="T25" fmla="*/ 49 h 52"/>
                  <a:gd name="T26" fmla="*/ 24 w 52"/>
                  <a:gd name="T27" fmla="*/ 52 h 52"/>
                  <a:gd name="T28" fmla="*/ 27 w 52"/>
                  <a:gd name="T29" fmla="*/ 52 h 52"/>
                  <a:gd name="T30" fmla="*/ 31 w 52"/>
                  <a:gd name="T31" fmla="*/ 49 h 52"/>
                  <a:gd name="T32" fmla="*/ 31 w 52"/>
                  <a:gd name="T33" fmla="*/ 47 h 52"/>
                  <a:gd name="T34" fmla="*/ 36 w 52"/>
                  <a:gd name="T35" fmla="*/ 45 h 52"/>
                  <a:gd name="T36" fmla="*/ 38 w 52"/>
                  <a:gd name="T37" fmla="*/ 46 h 52"/>
                  <a:gd name="T38" fmla="*/ 43 w 52"/>
                  <a:gd name="T39" fmla="*/ 46 h 52"/>
                  <a:gd name="T40" fmla="*/ 46 w 52"/>
                  <a:gd name="T41" fmla="*/ 43 h 52"/>
                  <a:gd name="T42" fmla="*/ 46 w 52"/>
                  <a:gd name="T43" fmla="*/ 39 h 52"/>
                  <a:gd name="T44" fmla="*/ 44 w 52"/>
                  <a:gd name="T45" fmla="*/ 37 h 52"/>
                  <a:gd name="T46" fmla="*/ 47 w 52"/>
                  <a:gd name="T47" fmla="*/ 32 h 52"/>
                  <a:gd name="T48" fmla="*/ 49 w 52"/>
                  <a:gd name="T49" fmla="*/ 32 h 52"/>
                  <a:gd name="T50" fmla="*/ 52 w 52"/>
                  <a:gd name="T51" fmla="*/ 28 h 52"/>
                  <a:gd name="T52" fmla="*/ 52 w 52"/>
                  <a:gd name="T53" fmla="*/ 25 h 52"/>
                  <a:gd name="T54" fmla="*/ 49 w 52"/>
                  <a:gd name="T55" fmla="*/ 21 h 52"/>
                  <a:gd name="T56" fmla="*/ 47 w 52"/>
                  <a:gd name="T57" fmla="*/ 21 h 52"/>
                  <a:gd name="T58" fmla="*/ 45 w 52"/>
                  <a:gd name="T59" fmla="*/ 16 h 52"/>
                  <a:gd name="T60" fmla="*/ 46 w 52"/>
                  <a:gd name="T61" fmla="*/ 14 h 52"/>
                  <a:gd name="T62" fmla="*/ 46 w 52"/>
                  <a:gd name="T63" fmla="*/ 9 h 52"/>
                  <a:gd name="T64" fmla="*/ 43 w 52"/>
                  <a:gd name="T65" fmla="*/ 7 h 52"/>
                  <a:gd name="T66" fmla="*/ 39 w 52"/>
                  <a:gd name="T67" fmla="*/ 6 h 52"/>
                  <a:gd name="T68" fmla="*/ 37 w 52"/>
                  <a:gd name="T69" fmla="*/ 8 h 52"/>
                  <a:gd name="T70" fmla="*/ 32 w 52"/>
                  <a:gd name="T71" fmla="*/ 5 h 52"/>
                  <a:gd name="T72" fmla="*/ 32 w 52"/>
                  <a:gd name="T73" fmla="*/ 3 h 52"/>
                  <a:gd name="T74" fmla="*/ 28 w 52"/>
                  <a:gd name="T75" fmla="*/ 0 h 52"/>
                  <a:gd name="T76" fmla="*/ 25 w 52"/>
                  <a:gd name="T77" fmla="*/ 0 h 52"/>
                  <a:gd name="T78" fmla="*/ 21 w 52"/>
                  <a:gd name="T79" fmla="*/ 3 h 52"/>
                  <a:gd name="T80" fmla="*/ 21 w 52"/>
                  <a:gd name="T81" fmla="*/ 5 h 52"/>
                  <a:gd name="T82" fmla="*/ 15 w 52"/>
                  <a:gd name="T83" fmla="*/ 7 h 52"/>
                  <a:gd name="T84" fmla="*/ 14 w 52"/>
                  <a:gd name="T85" fmla="*/ 6 h 52"/>
                  <a:gd name="T86" fmla="*/ 9 w 52"/>
                  <a:gd name="T87" fmla="*/ 6 h 52"/>
                  <a:gd name="T88" fmla="*/ 6 w 52"/>
                  <a:gd name="T89" fmla="*/ 9 h 52"/>
                  <a:gd name="T90" fmla="*/ 6 w 52"/>
                  <a:gd name="T91" fmla="*/ 13 h 52"/>
                  <a:gd name="T92" fmla="*/ 7 w 52"/>
                  <a:gd name="T93" fmla="*/ 15 h 52"/>
                  <a:gd name="T94" fmla="*/ 5 w 52"/>
                  <a:gd name="T95" fmla="*/ 20 h 52"/>
                  <a:gd name="T96" fmla="*/ 3 w 52"/>
                  <a:gd name="T97" fmla="*/ 21 h 52"/>
                  <a:gd name="T98" fmla="*/ 26 w 52"/>
                  <a:gd name="T99" fmla="*/ 17 h 52"/>
                  <a:gd name="T100" fmla="*/ 35 w 52"/>
                  <a:gd name="T101" fmla="*/ 26 h 52"/>
                  <a:gd name="T102" fmla="*/ 26 w 52"/>
                  <a:gd name="T103" fmla="*/ 35 h 52"/>
                  <a:gd name="T104" fmla="*/ 17 w 52"/>
                  <a:gd name="T105" fmla="*/ 26 h 52"/>
                  <a:gd name="T106" fmla="*/ 26 w 52"/>
                  <a:gd name="T107" fmla="*/ 1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2">
                    <a:moveTo>
                      <a:pt x="3" y="21"/>
                    </a:moveTo>
                    <a:cubicBezTo>
                      <a:pt x="1" y="21"/>
                      <a:pt x="0" y="22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1" y="31"/>
                      <a:pt x="3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3"/>
                      <a:pt x="7" y="35"/>
                      <a:pt x="7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40"/>
                      <a:pt x="5" y="42"/>
                      <a:pt x="6" y="43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10" y="47"/>
                      <a:pt x="12" y="47"/>
                      <a:pt x="13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45"/>
                      <a:pt x="18" y="46"/>
                      <a:pt x="20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51"/>
                      <a:pt x="22" y="52"/>
                      <a:pt x="24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2"/>
                      <a:pt x="31" y="51"/>
                      <a:pt x="31" y="49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6"/>
                      <a:pt x="35" y="45"/>
                      <a:pt x="36" y="45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7"/>
                      <a:pt x="42" y="47"/>
                      <a:pt x="43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5"/>
                      <a:pt x="46" y="34"/>
                      <a:pt x="47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1" y="31"/>
                      <a:pt x="52" y="30"/>
                      <a:pt x="52" y="28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3"/>
                      <a:pt x="51" y="21"/>
                      <a:pt x="49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19"/>
                      <a:pt x="46" y="17"/>
                      <a:pt x="45" y="1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3"/>
                      <a:pt x="47" y="10"/>
                      <a:pt x="46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5" y="7"/>
                      <a:pt x="34" y="6"/>
                      <a:pt x="32" y="5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1"/>
                      <a:pt x="30" y="0"/>
                      <a:pt x="2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1" y="3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7" y="6"/>
                      <a:pt x="15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10" y="5"/>
                      <a:pt x="9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7"/>
                      <a:pt x="6" y="19"/>
                      <a:pt x="5" y="20"/>
                    </a:cubicBezTo>
                    <a:lnTo>
                      <a:pt x="3" y="21"/>
                    </a:lnTo>
                    <a:close/>
                    <a:moveTo>
                      <a:pt x="26" y="17"/>
                    </a:moveTo>
                    <a:cubicBezTo>
                      <a:pt x="31" y="17"/>
                      <a:pt x="35" y="21"/>
                      <a:pt x="35" y="26"/>
                    </a:cubicBezTo>
                    <a:cubicBezTo>
                      <a:pt x="35" y="31"/>
                      <a:pt x="31" y="35"/>
                      <a:pt x="26" y="35"/>
                    </a:cubicBez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6"/>
                      <a:pt x="26" y="17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0195760" y="3840123"/>
              <a:ext cx="360342" cy="427562"/>
              <a:chOff x="4398963" y="4206876"/>
              <a:chExt cx="1038225" cy="123189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8" name="Freeform 22"/>
              <p:cNvSpPr>
                <a:spLocks noEditPoints="1"/>
              </p:cNvSpPr>
              <p:nvPr/>
            </p:nvSpPr>
            <p:spPr bwMode="auto">
              <a:xfrm>
                <a:off x="4398963" y="4337050"/>
                <a:ext cx="1038225" cy="1101725"/>
              </a:xfrm>
              <a:custGeom>
                <a:avLst/>
                <a:gdLst>
                  <a:gd name="T0" fmla="*/ 620 w 800"/>
                  <a:gd name="T1" fmla="*/ 272 h 848"/>
                  <a:gd name="T2" fmla="*/ 620 w 800"/>
                  <a:gd name="T3" fmla="*/ 384 h 848"/>
                  <a:gd name="T4" fmla="*/ 752 w 800"/>
                  <a:gd name="T5" fmla="*/ 272 h 848"/>
                  <a:gd name="T6" fmla="*/ 0 w 800"/>
                  <a:gd name="T7" fmla="*/ 120 h 848"/>
                  <a:gd name="T8" fmla="*/ 120 w 800"/>
                  <a:gd name="T9" fmla="*/ 0 h 848"/>
                  <a:gd name="T10" fmla="*/ 293 w 800"/>
                  <a:gd name="T11" fmla="*/ 48 h 848"/>
                  <a:gd name="T12" fmla="*/ 136 w 800"/>
                  <a:gd name="T13" fmla="*/ 608 h 848"/>
                  <a:gd name="T14" fmla="*/ 712 w 800"/>
                  <a:gd name="T15" fmla="*/ 432 h 848"/>
                  <a:gd name="T16" fmla="*/ 585 w 800"/>
                  <a:gd name="T17" fmla="*/ 419 h 848"/>
                  <a:gd name="T18" fmla="*/ 543 w 800"/>
                  <a:gd name="T19" fmla="*/ 316 h 848"/>
                  <a:gd name="T20" fmla="*/ 606 w 800"/>
                  <a:gd name="T21" fmla="*/ 224 h 848"/>
                  <a:gd name="T22" fmla="*/ 712 w 800"/>
                  <a:gd name="T23" fmla="*/ 48 h 848"/>
                  <a:gd name="T24" fmla="*/ 613 w 800"/>
                  <a:gd name="T25" fmla="*/ 42 h 848"/>
                  <a:gd name="T26" fmla="*/ 736 w 800"/>
                  <a:gd name="T27" fmla="*/ 0 h 848"/>
                  <a:gd name="T28" fmla="*/ 760 w 800"/>
                  <a:gd name="T29" fmla="*/ 224 h 848"/>
                  <a:gd name="T30" fmla="*/ 800 w 800"/>
                  <a:gd name="T31" fmla="*/ 248 h 848"/>
                  <a:gd name="T32" fmla="*/ 776 w 800"/>
                  <a:gd name="T33" fmla="*/ 432 h 848"/>
                  <a:gd name="T34" fmla="*/ 760 w 800"/>
                  <a:gd name="T35" fmla="*/ 632 h 848"/>
                  <a:gd name="T36" fmla="*/ 739 w 800"/>
                  <a:gd name="T37" fmla="*/ 661 h 848"/>
                  <a:gd name="T38" fmla="*/ 740 w 800"/>
                  <a:gd name="T39" fmla="*/ 794 h 848"/>
                  <a:gd name="T40" fmla="*/ 753 w 800"/>
                  <a:gd name="T41" fmla="*/ 839 h 848"/>
                  <a:gd name="T42" fmla="*/ 120 w 800"/>
                  <a:gd name="T43" fmla="*/ 848 h 848"/>
                  <a:gd name="T44" fmla="*/ 0 w 800"/>
                  <a:gd name="T45" fmla="*/ 728 h 848"/>
                  <a:gd name="T46" fmla="*/ 702 w 800"/>
                  <a:gd name="T47" fmla="*/ 328 h 848"/>
                  <a:gd name="T48" fmla="*/ 638 w 800"/>
                  <a:gd name="T49" fmla="*/ 328 h 848"/>
                  <a:gd name="T50" fmla="*/ 685 w 800"/>
                  <a:gd name="T51" fmla="*/ 656 h 848"/>
                  <a:gd name="T52" fmla="*/ 69 w 800"/>
                  <a:gd name="T53" fmla="*/ 677 h 848"/>
                  <a:gd name="T54" fmla="*/ 69 w 800"/>
                  <a:gd name="T55" fmla="*/ 779 h 848"/>
                  <a:gd name="T56" fmla="*/ 685 w 800"/>
                  <a:gd name="T57" fmla="*/ 800 h 848"/>
                  <a:gd name="T58" fmla="*/ 668 w 800"/>
                  <a:gd name="T59" fmla="*/ 704 h 848"/>
                  <a:gd name="T60" fmla="*/ 103 w 800"/>
                  <a:gd name="T61" fmla="*/ 711 h 848"/>
                  <a:gd name="T62" fmla="*/ 80 w 800"/>
                  <a:gd name="T63" fmla="*/ 688 h 848"/>
                  <a:gd name="T64" fmla="*/ 677 w 800"/>
                  <a:gd name="T65" fmla="*/ 672 h 848"/>
                  <a:gd name="T66" fmla="*/ 48 w 800"/>
                  <a:gd name="T67" fmla="*/ 186 h 848"/>
                  <a:gd name="T68" fmla="*/ 104 w 800"/>
                  <a:gd name="T69" fmla="*/ 49 h 848"/>
                  <a:gd name="T70" fmla="*/ 48 w 800"/>
                  <a:gd name="T71" fmla="*/ 120 h 848"/>
                  <a:gd name="T72" fmla="*/ 104 w 800"/>
                  <a:gd name="T73" fmla="*/ 193 h 848"/>
                  <a:gd name="T74" fmla="*/ 48 w 800"/>
                  <a:gd name="T75" fmla="*/ 236 h 848"/>
                  <a:gd name="T76" fmla="*/ 104 w 800"/>
                  <a:gd name="T77" fmla="*/ 465 h 848"/>
                  <a:gd name="T78" fmla="*/ 104 w 800"/>
                  <a:gd name="T79" fmla="*/ 497 h 848"/>
                  <a:gd name="T80" fmla="*/ 48 w 800"/>
                  <a:gd name="T81" fmla="*/ 541 h 848"/>
                  <a:gd name="T82" fmla="*/ 104 w 800"/>
                  <a:gd name="T83" fmla="*/ 609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0" h="848">
                    <a:moveTo>
                      <a:pt x="752" y="272"/>
                    </a:moveTo>
                    <a:cubicBezTo>
                      <a:pt x="620" y="272"/>
                      <a:pt x="620" y="272"/>
                      <a:pt x="620" y="272"/>
                    </a:cubicBezTo>
                    <a:cubicBezTo>
                      <a:pt x="591" y="328"/>
                      <a:pt x="591" y="328"/>
                      <a:pt x="591" y="328"/>
                    </a:cubicBezTo>
                    <a:cubicBezTo>
                      <a:pt x="620" y="384"/>
                      <a:pt x="620" y="384"/>
                      <a:pt x="620" y="384"/>
                    </a:cubicBezTo>
                    <a:cubicBezTo>
                      <a:pt x="752" y="384"/>
                      <a:pt x="752" y="384"/>
                      <a:pt x="752" y="384"/>
                    </a:cubicBezTo>
                    <a:cubicBezTo>
                      <a:pt x="752" y="272"/>
                      <a:pt x="752" y="272"/>
                      <a:pt x="752" y="272"/>
                    </a:cubicBezTo>
                    <a:close/>
                    <a:moveTo>
                      <a:pt x="0" y="728"/>
                    </a:move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6"/>
                      <a:pt x="14" y="56"/>
                      <a:pt x="35" y="35"/>
                    </a:cubicBezTo>
                    <a:cubicBezTo>
                      <a:pt x="57" y="13"/>
                      <a:pt x="87" y="0"/>
                      <a:pt x="120" y="0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293" y="48"/>
                      <a:pt x="293" y="48"/>
                      <a:pt x="293" y="48"/>
                    </a:cubicBezTo>
                    <a:cubicBezTo>
                      <a:pt x="136" y="48"/>
                      <a:pt x="136" y="48"/>
                      <a:pt x="136" y="48"/>
                    </a:cubicBezTo>
                    <a:cubicBezTo>
                      <a:pt x="136" y="608"/>
                      <a:pt x="136" y="608"/>
                      <a:pt x="136" y="608"/>
                    </a:cubicBezTo>
                    <a:cubicBezTo>
                      <a:pt x="712" y="608"/>
                      <a:pt x="712" y="608"/>
                      <a:pt x="712" y="608"/>
                    </a:cubicBezTo>
                    <a:cubicBezTo>
                      <a:pt x="712" y="432"/>
                      <a:pt x="712" y="432"/>
                      <a:pt x="712" y="432"/>
                    </a:cubicBezTo>
                    <a:cubicBezTo>
                      <a:pt x="606" y="432"/>
                      <a:pt x="606" y="432"/>
                      <a:pt x="606" y="432"/>
                    </a:cubicBezTo>
                    <a:cubicBezTo>
                      <a:pt x="597" y="432"/>
                      <a:pt x="589" y="427"/>
                      <a:pt x="585" y="419"/>
                    </a:cubicBezTo>
                    <a:cubicBezTo>
                      <a:pt x="543" y="339"/>
                      <a:pt x="543" y="339"/>
                      <a:pt x="543" y="339"/>
                    </a:cubicBezTo>
                    <a:cubicBezTo>
                      <a:pt x="539" y="332"/>
                      <a:pt x="539" y="324"/>
                      <a:pt x="543" y="316"/>
                    </a:cubicBezTo>
                    <a:cubicBezTo>
                      <a:pt x="584" y="238"/>
                      <a:pt x="584" y="238"/>
                      <a:pt x="584" y="238"/>
                    </a:cubicBezTo>
                    <a:cubicBezTo>
                      <a:pt x="588" y="229"/>
                      <a:pt x="596" y="224"/>
                      <a:pt x="606" y="224"/>
                    </a:cubicBezTo>
                    <a:cubicBezTo>
                      <a:pt x="712" y="224"/>
                      <a:pt x="712" y="224"/>
                      <a:pt x="712" y="224"/>
                    </a:cubicBezTo>
                    <a:cubicBezTo>
                      <a:pt x="712" y="48"/>
                      <a:pt x="712" y="48"/>
                      <a:pt x="712" y="48"/>
                    </a:cubicBezTo>
                    <a:cubicBezTo>
                      <a:pt x="611" y="48"/>
                      <a:pt x="611" y="48"/>
                      <a:pt x="611" y="48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20" y="28"/>
                      <a:pt x="623" y="14"/>
                      <a:pt x="622" y="0"/>
                    </a:cubicBezTo>
                    <a:cubicBezTo>
                      <a:pt x="736" y="0"/>
                      <a:pt x="736" y="0"/>
                      <a:pt x="736" y="0"/>
                    </a:cubicBezTo>
                    <a:cubicBezTo>
                      <a:pt x="749" y="0"/>
                      <a:pt x="760" y="11"/>
                      <a:pt x="760" y="24"/>
                    </a:cubicBezTo>
                    <a:cubicBezTo>
                      <a:pt x="760" y="90"/>
                      <a:pt x="760" y="157"/>
                      <a:pt x="760" y="224"/>
                    </a:cubicBezTo>
                    <a:cubicBezTo>
                      <a:pt x="776" y="224"/>
                      <a:pt x="776" y="224"/>
                      <a:pt x="776" y="224"/>
                    </a:cubicBezTo>
                    <a:cubicBezTo>
                      <a:pt x="789" y="224"/>
                      <a:pt x="800" y="234"/>
                      <a:pt x="800" y="248"/>
                    </a:cubicBezTo>
                    <a:cubicBezTo>
                      <a:pt x="800" y="408"/>
                      <a:pt x="800" y="408"/>
                      <a:pt x="800" y="408"/>
                    </a:cubicBezTo>
                    <a:cubicBezTo>
                      <a:pt x="800" y="421"/>
                      <a:pt x="789" y="432"/>
                      <a:pt x="776" y="432"/>
                    </a:cubicBezTo>
                    <a:cubicBezTo>
                      <a:pt x="760" y="432"/>
                      <a:pt x="760" y="432"/>
                      <a:pt x="760" y="432"/>
                    </a:cubicBezTo>
                    <a:cubicBezTo>
                      <a:pt x="760" y="632"/>
                      <a:pt x="760" y="632"/>
                      <a:pt x="760" y="632"/>
                    </a:cubicBezTo>
                    <a:cubicBezTo>
                      <a:pt x="760" y="641"/>
                      <a:pt x="755" y="649"/>
                      <a:pt x="747" y="653"/>
                    </a:cubicBezTo>
                    <a:cubicBezTo>
                      <a:pt x="744" y="655"/>
                      <a:pt x="742" y="658"/>
                      <a:pt x="739" y="661"/>
                    </a:cubicBezTo>
                    <a:cubicBezTo>
                      <a:pt x="722" y="680"/>
                      <a:pt x="714" y="704"/>
                      <a:pt x="714" y="728"/>
                    </a:cubicBezTo>
                    <a:cubicBezTo>
                      <a:pt x="714" y="751"/>
                      <a:pt x="723" y="775"/>
                      <a:pt x="740" y="794"/>
                    </a:cubicBezTo>
                    <a:cubicBezTo>
                      <a:pt x="743" y="798"/>
                      <a:pt x="747" y="802"/>
                      <a:pt x="751" y="806"/>
                    </a:cubicBezTo>
                    <a:cubicBezTo>
                      <a:pt x="761" y="814"/>
                      <a:pt x="762" y="829"/>
                      <a:pt x="753" y="839"/>
                    </a:cubicBezTo>
                    <a:cubicBezTo>
                      <a:pt x="748" y="845"/>
                      <a:pt x="741" y="848"/>
                      <a:pt x="735" y="848"/>
                    </a:cubicBezTo>
                    <a:cubicBezTo>
                      <a:pt x="120" y="848"/>
                      <a:pt x="120" y="848"/>
                      <a:pt x="120" y="848"/>
                    </a:cubicBezTo>
                    <a:cubicBezTo>
                      <a:pt x="87" y="848"/>
                      <a:pt x="57" y="834"/>
                      <a:pt x="35" y="813"/>
                    </a:cubicBezTo>
                    <a:cubicBezTo>
                      <a:pt x="14" y="791"/>
                      <a:pt x="0" y="761"/>
                      <a:pt x="0" y="728"/>
                    </a:cubicBezTo>
                    <a:close/>
                    <a:moveTo>
                      <a:pt x="670" y="296"/>
                    </a:moveTo>
                    <a:cubicBezTo>
                      <a:pt x="688" y="296"/>
                      <a:pt x="702" y="310"/>
                      <a:pt x="702" y="328"/>
                    </a:cubicBezTo>
                    <a:cubicBezTo>
                      <a:pt x="702" y="345"/>
                      <a:pt x="688" y="360"/>
                      <a:pt x="670" y="360"/>
                    </a:cubicBezTo>
                    <a:cubicBezTo>
                      <a:pt x="652" y="360"/>
                      <a:pt x="638" y="345"/>
                      <a:pt x="638" y="328"/>
                    </a:cubicBezTo>
                    <a:cubicBezTo>
                      <a:pt x="638" y="310"/>
                      <a:pt x="652" y="296"/>
                      <a:pt x="670" y="296"/>
                    </a:cubicBezTo>
                    <a:close/>
                    <a:moveTo>
                      <a:pt x="685" y="656"/>
                    </a:moveTo>
                    <a:cubicBezTo>
                      <a:pt x="120" y="656"/>
                      <a:pt x="120" y="656"/>
                      <a:pt x="120" y="656"/>
                    </a:cubicBezTo>
                    <a:cubicBezTo>
                      <a:pt x="100" y="656"/>
                      <a:pt x="82" y="664"/>
                      <a:pt x="69" y="677"/>
                    </a:cubicBezTo>
                    <a:cubicBezTo>
                      <a:pt x="56" y="690"/>
                      <a:pt x="48" y="708"/>
                      <a:pt x="48" y="728"/>
                    </a:cubicBezTo>
                    <a:cubicBezTo>
                      <a:pt x="48" y="748"/>
                      <a:pt x="56" y="766"/>
                      <a:pt x="69" y="779"/>
                    </a:cubicBezTo>
                    <a:cubicBezTo>
                      <a:pt x="82" y="792"/>
                      <a:pt x="100" y="800"/>
                      <a:pt x="120" y="800"/>
                    </a:cubicBezTo>
                    <a:cubicBezTo>
                      <a:pt x="685" y="800"/>
                      <a:pt x="685" y="800"/>
                      <a:pt x="685" y="800"/>
                    </a:cubicBezTo>
                    <a:cubicBezTo>
                      <a:pt x="673" y="777"/>
                      <a:pt x="666" y="752"/>
                      <a:pt x="666" y="728"/>
                    </a:cubicBezTo>
                    <a:cubicBezTo>
                      <a:pt x="666" y="720"/>
                      <a:pt x="667" y="712"/>
                      <a:pt x="668" y="704"/>
                    </a:cubicBezTo>
                    <a:cubicBezTo>
                      <a:pt x="120" y="704"/>
                      <a:pt x="120" y="704"/>
                      <a:pt x="120" y="704"/>
                    </a:cubicBezTo>
                    <a:cubicBezTo>
                      <a:pt x="114" y="704"/>
                      <a:pt x="108" y="706"/>
                      <a:pt x="103" y="711"/>
                    </a:cubicBezTo>
                    <a:cubicBezTo>
                      <a:pt x="97" y="717"/>
                      <a:pt x="87" y="717"/>
                      <a:pt x="81" y="711"/>
                    </a:cubicBezTo>
                    <a:cubicBezTo>
                      <a:pt x="74" y="704"/>
                      <a:pt x="74" y="694"/>
                      <a:pt x="80" y="688"/>
                    </a:cubicBezTo>
                    <a:cubicBezTo>
                      <a:pt x="91" y="678"/>
                      <a:pt x="105" y="672"/>
                      <a:pt x="120" y="672"/>
                    </a:cubicBezTo>
                    <a:cubicBezTo>
                      <a:pt x="677" y="672"/>
                      <a:pt x="677" y="672"/>
                      <a:pt x="677" y="672"/>
                    </a:cubicBezTo>
                    <a:cubicBezTo>
                      <a:pt x="679" y="666"/>
                      <a:pt x="682" y="661"/>
                      <a:pt x="685" y="656"/>
                    </a:cubicBezTo>
                    <a:close/>
                    <a:moveTo>
                      <a:pt x="48" y="186"/>
                    </a:moveTo>
                    <a:cubicBezTo>
                      <a:pt x="64" y="172"/>
                      <a:pt x="83" y="163"/>
                      <a:pt x="104" y="160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91" y="52"/>
                      <a:pt x="79" y="59"/>
                      <a:pt x="69" y="69"/>
                    </a:cubicBezTo>
                    <a:cubicBezTo>
                      <a:pt x="56" y="82"/>
                      <a:pt x="48" y="100"/>
                      <a:pt x="48" y="120"/>
                    </a:cubicBezTo>
                    <a:cubicBezTo>
                      <a:pt x="48" y="186"/>
                      <a:pt x="48" y="186"/>
                      <a:pt x="48" y="186"/>
                    </a:cubicBezTo>
                    <a:close/>
                    <a:moveTo>
                      <a:pt x="104" y="193"/>
                    </a:moveTo>
                    <a:cubicBezTo>
                      <a:pt x="88" y="196"/>
                      <a:pt x="74" y="204"/>
                      <a:pt x="64" y="215"/>
                    </a:cubicBezTo>
                    <a:cubicBezTo>
                      <a:pt x="57" y="221"/>
                      <a:pt x="52" y="228"/>
                      <a:pt x="48" y="236"/>
                    </a:cubicBezTo>
                    <a:cubicBezTo>
                      <a:pt x="48" y="490"/>
                      <a:pt x="48" y="490"/>
                      <a:pt x="48" y="490"/>
                    </a:cubicBezTo>
                    <a:cubicBezTo>
                      <a:pt x="64" y="477"/>
                      <a:pt x="83" y="468"/>
                      <a:pt x="104" y="465"/>
                    </a:cubicBezTo>
                    <a:cubicBezTo>
                      <a:pt x="104" y="193"/>
                      <a:pt x="104" y="193"/>
                      <a:pt x="104" y="193"/>
                    </a:cubicBezTo>
                    <a:close/>
                    <a:moveTo>
                      <a:pt x="104" y="497"/>
                    </a:moveTo>
                    <a:cubicBezTo>
                      <a:pt x="88" y="501"/>
                      <a:pt x="74" y="508"/>
                      <a:pt x="64" y="519"/>
                    </a:cubicBezTo>
                    <a:cubicBezTo>
                      <a:pt x="57" y="526"/>
                      <a:pt x="52" y="533"/>
                      <a:pt x="48" y="541"/>
                    </a:cubicBezTo>
                    <a:cubicBezTo>
                      <a:pt x="48" y="632"/>
                      <a:pt x="48" y="632"/>
                      <a:pt x="48" y="632"/>
                    </a:cubicBezTo>
                    <a:cubicBezTo>
                      <a:pt x="64" y="620"/>
                      <a:pt x="83" y="611"/>
                      <a:pt x="104" y="609"/>
                    </a:cubicBezTo>
                    <a:cubicBezTo>
                      <a:pt x="104" y="497"/>
                      <a:pt x="104" y="497"/>
                      <a:pt x="104" y="4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23"/>
              <p:cNvSpPr>
                <a:spLocks noEditPoints="1"/>
              </p:cNvSpPr>
              <p:nvPr/>
            </p:nvSpPr>
            <p:spPr bwMode="auto">
              <a:xfrm>
                <a:off x="4662488" y="4206876"/>
                <a:ext cx="504825" cy="830262"/>
              </a:xfrm>
              <a:custGeom>
                <a:avLst/>
                <a:gdLst>
                  <a:gd name="T0" fmla="*/ 374 w 389"/>
                  <a:gd name="T1" fmla="*/ 126 h 640"/>
                  <a:gd name="T2" fmla="*/ 191 w 389"/>
                  <a:gd name="T3" fmla="*/ 519 h 640"/>
                  <a:gd name="T4" fmla="*/ 182 w 389"/>
                  <a:gd name="T5" fmla="*/ 529 h 640"/>
                  <a:gd name="T6" fmla="*/ 47 w 389"/>
                  <a:gd name="T7" fmla="*/ 632 h 640"/>
                  <a:gd name="T8" fmla="*/ 13 w 389"/>
                  <a:gd name="T9" fmla="*/ 628 h 640"/>
                  <a:gd name="T10" fmla="*/ 8 w 389"/>
                  <a:gd name="T11" fmla="*/ 614 h 640"/>
                  <a:gd name="T12" fmla="*/ 0 w 389"/>
                  <a:gd name="T13" fmla="*/ 443 h 640"/>
                  <a:gd name="T14" fmla="*/ 2 w 389"/>
                  <a:gd name="T15" fmla="*/ 432 h 640"/>
                  <a:gd name="T16" fmla="*/ 185 w 389"/>
                  <a:gd name="T17" fmla="*/ 38 h 640"/>
                  <a:gd name="T18" fmla="*/ 272 w 389"/>
                  <a:gd name="T19" fmla="*/ 8 h 640"/>
                  <a:gd name="T20" fmla="*/ 308 w 389"/>
                  <a:gd name="T21" fmla="*/ 21 h 640"/>
                  <a:gd name="T22" fmla="*/ 341 w 389"/>
                  <a:gd name="T23" fmla="*/ 41 h 640"/>
                  <a:gd name="T24" fmla="*/ 374 w 389"/>
                  <a:gd name="T25" fmla="*/ 126 h 640"/>
                  <a:gd name="T26" fmla="*/ 53 w 389"/>
                  <a:gd name="T27" fmla="*/ 555 h 640"/>
                  <a:gd name="T28" fmla="*/ 64 w 389"/>
                  <a:gd name="T29" fmla="*/ 559 h 640"/>
                  <a:gd name="T30" fmla="*/ 150 w 389"/>
                  <a:gd name="T31" fmla="*/ 494 h 640"/>
                  <a:gd name="T32" fmla="*/ 151 w 389"/>
                  <a:gd name="T33" fmla="*/ 492 h 640"/>
                  <a:gd name="T34" fmla="*/ 109 w 389"/>
                  <a:gd name="T35" fmla="*/ 455 h 640"/>
                  <a:gd name="T36" fmla="*/ 74 w 389"/>
                  <a:gd name="T37" fmla="*/ 450 h 640"/>
                  <a:gd name="T38" fmla="*/ 247 w 389"/>
                  <a:gd name="T39" fmla="*/ 80 h 640"/>
                  <a:gd name="T40" fmla="*/ 325 w 389"/>
                  <a:gd name="T41" fmla="*/ 117 h 640"/>
                  <a:gd name="T42" fmla="*/ 330 w 389"/>
                  <a:gd name="T43" fmla="*/ 106 h 640"/>
                  <a:gd name="T44" fmla="*/ 312 w 389"/>
                  <a:gd name="T45" fmla="*/ 78 h 640"/>
                  <a:gd name="T46" fmla="*/ 288 w 389"/>
                  <a:gd name="T47" fmla="*/ 64 h 640"/>
                  <a:gd name="T48" fmla="*/ 262 w 389"/>
                  <a:gd name="T49" fmla="*/ 55 h 640"/>
                  <a:gd name="T50" fmla="*/ 229 w 389"/>
                  <a:gd name="T51" fmla="*/ 59 h 640"/>
                  <a:gd name="T52" fmla="*/ 48 w 389"/>
                  <a:gd name="T53" fmla="*/ 447 h 640"/>
                  <a:gd name="T54" fmla="*/ 53 w 389"/>
                  <a:gd name="T55" fmla="*/ 55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9" h="640">
                    <a:moveTo>
                      <a:pt x="374" y="126"/>
                    </a:moveTo>
                    <a:cubicBezTo>
                      <a:pt x="191" y="519"/>
                      <a:pt x="191" y="519"/>
                      <a:pt x="191" y="519"/>
                    </a:cubicBezTo>
                    <a:cubicBezTo>
                      <a:pt x="189" y="524"/>
                      <a:pt x="186" y="527"/>
                      <a:pt x="182" y="529"/>
                    </a:cubicBezTo>
                    <a:cubicBezTo>
                      <a:pt x="47" y="632"/>
                      <a:pt x="47" y="632"/>
                      <a:pt x="47" y="632"/>
                    </a:cubicBezTo>
                    <a:cubicBezTo>
                      <a:pt x="36" y="640"/>
                      <a:pt x="21" y="638"/>
                      <a:pt x="13" y="628"/>
                    </a:cubicBezTo>
                    <a:cubicBezTo>
                      <a:pt x="10" y="624"/>
                      <a:pt x="8" y="619"/>
                      <a:pt x="8" y="614"/>
                    </a:cubicBezTo>
                    <a:cubicBezTo>
                      <a:pt x="0" y="443"/>
                      <a:pt x="0" y="443"/>
                      <a:pt x="0" y="443"/>
                    </a:cubicBezTo>
                    <a:cubicBezTo>
                      <a:pt x="0" y="439"/>
                      <a:pt x="1" y="435"/>
                      <a:pt x="2" y="432"/>
                    </a:cubicBezTo>
                    <a:cubicBezTo>
                      <a:pt x="185" y="38"/>
                      <a:pt x="185" y="38"/>
                      <a:pt x="185" y="38"/>
                    </a:cubicBezTo>
                    <a:cubicBezTo>
                      <a:pt x="200" y="7"/>
                      <a:pt x="235" y="0"/>
                      <a:pt x="272" y="8"/>
                    </a:cubicBezTo>
                    <a:cubicBezTo>
                      <a:pt x="284" y="11"/>
                      <a:pt x="297" y="15"/>
                      <a:pt x="308" y="21"/>
                    </a:cubicBezTo>
                    <a:cubicBezTo>
                      <a:pt x="320" y="26"/>
                      <a:pt x="331" y="33"/>
                      <a:pt x="341" y="41"/>
                    </a:cubicBezTo>
                    <a:cubicBezTo>
                      <a:pt x="371" y="64"/>
                      <a:pt x="389" y="95"/>
                      <a:pt x="374" y="126"/>
                    </a:cubicBezTo>
                    <a:close/>
                    <a:moveTo>
                      <a:pt x="53" y="555"/>
                    </a:moveTo>
                    <a:cubicBezTo>
                      <a:pt x="64" y="559"/>
                      <a:pt x="64" y="559"/>
                      <a:pt x="64" y="559"/>
                    </a:cubicBezTo>
                    <a:cubicBezTo>
                      <a:pt x="150" y="494"/>
                      <a:pt x="150" y="494"/>
                      <a:pt x="150" y="494"/>
                    </a:cubicBezTo>
                    <a:cubicBezTo>
                      <a:pt x="151" y="492"/>
                      <a:pt x="151" y="492"/>
                      <a:pt x="151" y="492"/>
                    </a:cubicBezTo>
                    <a:cubicBezTo>
                      <a:pt x="109" y="455"/>
                      <a:pt x="109" y="455"/>
                      <a:pt x="109" y="455"/>
                    </a:cubicBezTo>
                    <a:cubicBezTo>
                      <a:pt x="74" y="450"/>
                      <a:pt x="74" y="450"/>
                      <a:pt x="74" y="450"/>
                    </a:cubicBezTo>
                    <a:cubicBezTo>
                      <a:pt x="247" y="80"/>
                      <a:pt x="247" y="80"/>
                      <a:pt x="247" y="80"/>
                    </a:cubicBezTo>
                    <a:cubicBezTo>
                      <a:pt x="325" y="117"/>
                      <a:pt x="325" y="117"/>
                      <a:pt x="325" y="117"/>
                    </a:cubicBezTo>
                    <a:cubicBezTo>
                      <a:pt x="330" y="106"/>
                      <a:pt x="330" y="106"/>
                      <a:pt x="330" y="106"/>
                    </a:cubicBezTo>
                    <a:cubicBezTo>
                      <a:pt x="334" y="99"/>
                      <a:pt x="325" y="88"/>
                      <a:pt x="312" y="78"/>
                    </a:cubicBezTo>
                    <a:cubicBezTo>
                      <a:pt x="305" y="73"/>
                      <a:pt x="297" y="68"/>
                      <a:pt x="288" y="64"/>
                    </a:cubicBezTo>
                    <a:cubicBezTo>
                      <a:pt x="280" y="60"/>
                      <a:pt x="271" y="57"/>
                      <a:pt x="262" y="55"/>
                    </a:cubicBezTo>
                    <a:cubicBezTo>
                      <a:pt x="246" y="52"/>
                      <a:pt x="232" y="52"/>
                      <a:pt x="229" y="59"/>
                    </a:cubicBezTo>
                    <a:cubicBezTo>
                      <a:pt x="48" y="447"/>
                      <a:pt x="48" y="447"/>
                      <a:pt x="48" y="447"/>
                    </a:cubicBezTo>
                    <a:cubicBezTo>
                      <a:pt x="53" y="555"/>
                      <a:pt x="53" y="555"/>
                      <a:pt x="53" y="5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8911126" y="4561945"/>
              <a:ext cx="547611" cy="545933"/>
            </a:xfrm>
            <a:custGeom>
              <a:avLst/>
              <a:gdLst>
                <a:gd name="T0" fmla="*/ 265 w 979"/>
                <a:gd name="T1" fmla="*/ 975 h 975"/>
                <a:gd name="T2" fmla="*/ 202 w 979"/>
                <a:gd name="T3" fmla="*/ 958 h 975"/>
                <a:gd name="T4" fmla="*/ 105 w 979"/>
                <a:gd name="T5" fmla="*/ 927 h 975"/>
                <a:gd name="T6" fmla="*/ 82 w 979"/>
                <a:gd name="T7" fmla="*/ 596 h 975"/>
                <a:gd name="T8" fmla="*/ 24 w 979"/>
                <a:gd name="T9" fmla="*/ 272 h 975"/>
                <a:gd name="T10" fmla="*/ 152 w 979"/>
                <a:gd name="T11" fmla="*/ 230 h 975"/>
                <a:gd name="T12" fmla="*/ 211 w 979"/>
                <a:gd name="T13" fmla="*/ 305 h 975"/>
                <a:gd name="T14" fmla="*/ 271 w 979"/>
                <a:gd name="T15" fmla="*/ 230 h 975"/>
                <a:gd name="T16" fmla="*/ 368 w 979"/>
                <a:gd name="T17" fmla="*/ 258 h 975"/>
                <a:gd name="T18" fmla="*/ 426 w 979"/>
                <a:gd name="T19" fmla="*/ 325 h 975"/>
                <a:gd name="T20" fmla="*/ 455 w 979"/>
                <a:gd name="T21" fmla="*/ 321 h 975"/>
                <a:gd name="T22" fmla="*/ 569 w 979"/>
                <a:gd name="T23" fmla="*/ 356 h 975"/>
                <a:gd name="T24" fmla="*/ 449 w 979"/>
                <a:gd name="T25" fmla="*/ 435 h 975"/>
                <a:gd name="T26" fmla="*/ 346 w 979"/>
                <a:gd name="T27" fmla="*/ 380 h 975"/>
                <a:gd name="T28" fmla="*/ 317 w 979"/>
                <a:gd name="T29" fmla="*/ 927 h 975"/>
                <a:gd name="T30" fmla="*/ 297 w 979"/>
                <a:gd name="T31" fmla="*/ 92 h 975"/>
                <a:gd name="T32" fmla="*/ 126 w 979"/>
                <a:gd name="T33" fmla="*/ 89 h 975"/>
                <a:gd name="T34" fmla="*/ 839 w 979"/>
                <a:gd name="T35" fmla="*/ 94 h 975"/>
                <a:gd name="T36" fmla="*/ 855 w 979"/>
                <a:gd name="T37" fmla="*/ 49 h 975"/>
                <a:gd name="T38" fmla="*/ 975 w 979"/>
                <a:gd name="T39" fmla="*/ 116 h 975"/>
                <a:gd name="T40" fmla="*/ 908 w 979"/>
                <a:gd name="T41" fmla="*/ 233 h 975"/>
                <a:gd name="T42" fmla="*/ 912 w 979"/>
                <a:gd name="T43" fmla="*/ 149 h 975"/>
                <a:gd name="T44" fmla="*/ 624 w 979"/>
                <a:gd name="T45" fmla="*/ 516 h 975"/>
                <a:gd name="T46" fmla="*/ 578 w 979"/>
                <a:gd name="T47" fmla="*/ 502 h 975"/>
                <a:gd name="T48" fmla="*/ 884 w 979"/>
                <a:gd name="T49" fmla="*/ 110 h 975"/>
                <a:gd name="T50" fmla="*/ 535 w 979"/>
                <a:gd name="T51" fmla="*/ 89 h 975"/>
                <a:gd name="T52" fmla="*/ 569 w 979"/>
                <a:gd name="T53" fmla="*/ 54 h 975"/>
                <a:gd name="T54" fmla="*/ 639 w 979"/>
                <a:gd name="T55" fmla="*/ 54 h 975"/>
                <a:gd name="T56" fmla="*/ 672 w 979"/>
                <a:gd name="T57" fmla="*/ 89 h 975"/>
                <a:gd name="T58" fmla="*/ 672 w 979"/>
                <a:gd name="T59" fmla="*/ 156 h 975"/>
                <a:gd name="T60" fmla="*/ 639 w 979"/>
                <a:gd name="T61" fmla="*/ 190 h 975"/>
                <a:gd name="T62" fmla="*/ 569 w 979"/>
                <a:gd name="T63" fmla="*/ 190 h 975"/>
                <a:gd name="T64" fmla="*/ 535 w 979"/>
                <a:gd name="T65" fmla="*/ 156 h 975"/>
                <a:gd name="T66" fmla="*/ 535 w 979"/>
                <a:gd name="T67" fmla="*/ 89 h 975"/>
                <a:gd name="T68" fmla="*/ 948 w 979"/>
                <a:gd name="T69" fmla="*/ 374 h 975"/>
                <a:gd name="T70" fmla="*/ 948 w 979"/>
                <a:gd name="T71" fmla="*/ 508 h 975"/>
                <a:gd name="T72" fmla="*/ 812 w 979"/>
                <a:gd name="T73" fmla="*/ 508 h 975"/>
                <a:gd name="T74" fmla="*/ 812 w 979"/>
                <a:gd name="T75" fmla="*/ 374 h 975"/>
                <a:gd name="T76" fmla="*/ 914 w 979"/>
                <a:gd name="T77" fmla="*/ 408 h 975"/>
                <a:gd name="T78" fmla="*/ 846 w 979"/>
                <a:gd name="T79" fmla="*/ 408 h 975"/>
                <a:gd name="T80" fmla="*/ 846 w 979"/>
                <a:gd name="T81" fmla="*/ 474 h 975"/>
                <a:gd name="T82" fmla="*/ 914 w 979"/>
                <a:gd name="T83" fmla="*/ 474 h 975"/>
                <a:gd name="T84" fmla="*/ 914 w 979"/>
                <a:gd name="T85" fmla="*/ 408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9" h="975">
                  <a:moveTo>
                    <a:pt x="317" y="927"/>
                  </a:moveTo>
                  <a:cubicBezTo>
                    <a:pt x="317" y="954"/>
                    <a:pt x="290" y="975"/>
                    <a:pt x="265" y="975"/>
                  </a:cubicBezTo>
                  <a:cubicBezTo>
                    <a:pt x="249" y="975"/>
                    <a:pt x="229" y="969"/>
                    <a:pt x="220" y="958"/>
                  </a:cubicBezTo>
                  <a:cubicBezTo>
                    <a:pt x="216" y="953"/>
                    <a:pt x="207" y="953"/>
                    <a:pt x="202" y="958"/>
                  </a:cubicBezTo>
                  <a:cubicBezTo>
                    <a:pt x="194" y="969"/>
                    <a:pt x="174" y="975"/>
                    <a:pt x="157" y="975"/>
                  </a:cubicBezTo>
                  <a:cubicBezTo>
                    <a:pt x="133" y="975"/>
                    <a:pt x="106" y="954"/>
                    <a:pt x="105" y="927"/>
                  </a:cubicBezTo>
                  <a:cubicBezTo>
                    <a:pt x="95" y="598"/>
                    <a:pt x="95" y="598"/>
                    <a:pt x="95" y="598"/>
                  </a:cubicBezTo>
                  <a:cubicBezTo>
                    <a:pt x="82" y="596"/>
                    <a:pt x="82" y="596"/>
                    <a:pt x="82" y="596"/>
                  </a:cubicBezTo>
                  <a:cubicBezTo>
                    <a:pt x="58" y="593"/>
                    <a:pt x="30" y="578"/>
                    <a:pt x="26" y="554"/>
                  </a:cubicBezTo>
                  <a:cubicBezTo>
                    <a:pt x="0" y="416"/>
                    <a:pt x="5" y="418"/>
                    <a:pt x="24" y="272"/>
                  </a:cubicBezTo>
                  <a:cubicBezTo>
                    <a:pt x="27" y="262"/>
                    <a:pt x="38" y="244"/>
                    <a:pt x="60" y="241"/>
                  </a:cubicBezTo>
                  <a:cubicBezTo>
                    <a:pt x="152" y="230"/>
                    <a:pt x="152" y="230"/>
                    <a:pt x="152" y="230"/>
                  </a:cubicBezTo>
                  <a:cubicBezTo>
                    <a:pt x="157" y="230"/>
                    <a:pt x="163" y="232"/>
                    <a:pt x="166" y="237"/>
                  </a:cubicBezTo>
                  <a:cubicBezTo>
                    <a:pt x="211" y="305"/>
                    <a:pt x="211" y="305"/>
                    <a:pt x="211" y="305"/>
                  </a:cubicBezTo>
                  <a:cubicBezTo>
                    <a:pt x="257" y="237"/>
                    <a:pt x="257" y="237"/>
                    <a:pt x="257" y="237"/>
                  </a:cubicBezTo>
                  <a:cubicBezTo>
                    <a:pt x="260" y="232"/>
                    <a:pt x="265" y="230"/>
                    <a:pt x="271" y="230"/>
                  </a:cubicBezTo>
                  <a:cubicBezTo>
                    <a:pt x="323" y="236"/>
                    <a:pt x="323" y="236"/>
                    <a:pt x="323" y="236"/>
                  </a:cubicBezTo>
                  <a:cubicBezTo>
                    <a:pt x="350" y="240"/>
                    <a:pt x="359" y="246"/>
                    <a:pt x="368" y="258"/>
                  </a:cubicBezTo>
                  <a:cubicBezTo>
                    <a:pt x="387" y="281"/>
                    <a:pt x="402" y="300"/>
                    <a:pt x="416" y="315"/>
                  </a:cubicBezTo>
                  <a:cubicBezTo>
                    <a:pt x="420" y="319"/>
                    <a:pt x="423" y="322"/>
                    <a:pt x="426" y="325"/>
                  </a:cubicBezTo>
                  <a:cubicBezTo>
                    <a:pt x="432" y="331"/>
                    <a:pt x="440" y="332"/>
                    <a:pt x="446" y="327"/>
                  </a:cubicBezTo>
                  <a:cubicBezTo>
                    <a:pt x="449" y="326"/>
                    <a:pt x="452" y="324"/>
                    <a:pt x="455" y="321"/>
                  </a:cubicBezTo>
                  <a:cubicBezTo>
                    <a:pt x="470" y="312"/>
                    <a:pt x="494" y="293"/>
                    <a:pt x="510" y="281"/>
                  </a:cubicBezTo>
                  <a:cubicBezTo>
                    <a:pt x="556" y="245"/>
                    <a:pt x="616" y="320"/>
                    <a:pt x="569" y="356"/>
                  </a:cubicBezTo>
                  <a:cubicBezTo>
                    <a:pt x="551" y="370"/>
                    <a:pt x="525" y="389"/>
                    <a:pt x="510" y="400"/>
                  </a:cubicBezTo>
                  <a:cubicBezTo>
                    <a:pt x="486" y="417"/>
                    <a:pt x="464" y="430"/>
                    <a:pt x="449" y="435"/>
                  </a:cubicBezTo>
                  <a:cubicBezTo>
                    <a:pt x="435" y="442"/>
                    <a:pt x="418" y="441"/>
                    <a:pt x="404" y="432"/>
                  </a:cubicBezTo>
                  <a:cubicBezTo>
                    <a:pt x="384" y="419"/>
                    <a:pt x="366" y="402"/>
                    <a:pt x="346" y="380"/>
                  </a:cubicBezTo>
                  <a:cubicBezTo>
                    <a:pt x="342" y="375"/>
                    <a:pt x="338" y="371"/>
                    <a:pt x="334" y="366"/>
                  </a:cubicBezTo>
                  <a:cubicBezTo>
                    <a:pt x="317" y="927"/>
                    <a:pt x="317" y="927"/>
                    <a:pt x="317" y="927"/>
                  </a:cubicBezTo>
                  <a:close/>
                  <a:moveTo>
                    <a:pt x="213" y="1"/>
                  </a:moveTo>
                  <a:cubicBezTo>
                    <a:pt x="260" y="2"/>
                    <a:pt x="298" y="42"/>
                    <a:pt x="297" y="92"/>
                  </a:cubicBezTo>
                  <a:cubicBezTo>
                    <a:pt x="296" y="142"/>
                    <a:pt x="257" y="201"/>
                    <a:pt x="209" y="200"/>
                  </a:cubicBezTo>
                  <a:cubicBezTo>
                    <a:pt x="162" y="199"/>
                    <a:pt x="125" y="138"/>
                    <a:pt x="126" y="89"/>
                  </a:cubicBezTo>
                  <a:cubicBezTo>
                    <a:pt x="127" y="39"/>
                    <a:pt x="166" y="0"/>
                    <a:pt x="213" y="1"/>
                  </a:cubicBezTo>
                  <a:close/>
                  <a:moveTo>
                    <a:pt x="839" y="94"/>
                  </a:moveTo>
                  <a:cubicBezTo>
                    <a:pt x="827" y="90"/>
                    <a:pt x="820" y="76"/>
                    <a:pt x="825" y="63"/>
                  </a:cubicBezTo>
                  <a:cubicBezTo>
                    <a:pt x="829" y="51"/>
                    <a:pt x="843" y="44"/>
                    <a:pt x="855" y="49"/>
                  </a:cubicBezTo>
                  <a:cubicBezTo>
                    <a:pt x="960" y="86"/>
                    <a:pt x="960" y="86"/>
                    <a:pt x="960" y="86"/>
                  </a:cubicBezTo>
                  <a:cubicBezTo>
                    <a:pt x="972" y="90"/>
                    <a:pt x="979" y="104"/>
                    <a:pt x="975" y="116"/>
                  </a:cubicBezTo>
                  <a:cubicBezTo>
                    <a:pt x="939" y="218"/>
                    <a:pt x="939" y="218"/>
                    <a:pt x="939" y="218"/>
                  </a:cubicBezTo>
                  <a:cubicBezTo>
                    <a:pt x="934" y="231"/>
                    <a:pt x="920" y="238"/>
                    <a:pt x="908" y="233"/>
                  </a:cubicBezTo>
                  <a:cubicBezTo>
                    <a:pt x="896" y="229"/>
                    <a:pt x="889" y="215"/>
                    <a:pt x="893" y="203"/>
                  </a:cubicBezTo>
                  <a:cubicBezTo>
                    <a:pt x="912" y="149"/>
                    <a:pt x="912" y="149"/>
                    <a:pt x="912" y="149"/>
                  </a:cubicBezTo>
                  <a:cubicBezTo>
                    <a:pt x="858" y="174"/>
                    <a:pt x="805" y="215"/>
                    <a:pt x="759" y="268"/>
                  </a:cubicBezTo>
                  <a:cubicBezTo>
                    <a:pt x="700" y="335"/>
                    <a:pt x="652" y="421"/>
                    <a:pt x="624" y="516"/>
                  </a:cubicBezTo>
                  <a:cubicBezTo>
                    <a:pt x="620" y="529"/>
                    <a:pt x="607" y="536"/>
                    <a:pt x="594" y="532"/>
                  </a:cubicBezTo>
                  <a:cubicBezTo>
                    <a:pt x="581" y="528"/>
                    <a:pt x="574" y="515"/>
                    <a:pt x="578" y="502"/>
                  </a:cubicBezTo>
                  <a:cubicBezTo>
                    <a:pt x="608" y="401"/>
                    <a:pt x="660" y="309"/>
                    <a:pt x="723" y="236"/>
                  </a:cubicBezTo>
                  <a:cubicBezTo>
                    <a:pt x="771" y="182"/>
                    <a:pt x="826" y="138"/>
                    <a:pt x="884" y="110"/>
                  </a:cubicBezTo>
                  <a:cubicBezTo>
                    <a:pt x="839" y="94"/>
                    <a:pt x="839" y="94"/>
                    <a:pt x="839" y="94"/>
                  </a:cubicBezTo>
                  <a:close/>
                  <a:moveTo>
                    <a:pt x="535" y="89"/>
                  </a:moveTo>
                  <a:cubicBezTo>
                    <a:pt x="526" y="79"/>
                    <a:pt x="526" y="64"/>
                    <a:pt x="535" y="55"/>
                  </a:cubicBezTo>
                  <a:cubicBezTo>
                    <a:pt x="544" y="45"/>
                    <a:pt x="559" y="45"/>
                    <a:pt x="569" y="54"/>
                  </a:cubicBezTo>
                  <a:cubicBezTo>
                    <a:pt x="604" y="89"/>
                    <a:pt x="604" y="89"/>
                    <a:pt x="604" y="89"/>
                  </a:cubicBezTo>
                  <a:cubicBezTo>
                    <a:pt x="639" y="54"/>
                    <a:pt x="639" y="54"/>
                    <a:pt x="639" y="54"/>
                  </a:cubicBezTo>
                  <a:cubicBezTo>
                    <a:pt x="648" y="45"/>
                    <a:pt x="664" y="45"/>
                    <a:pt x="673" y="55"/>
                  </a:cubicBezTo>
                  <a:cubicBezTo>
                    <a:pt x="682" y="64"/>
                    <a:pt x="682" y="79"/>
                    <a:pt x="672" y="89"/>
                  </a:cubicBezTo>
                  <a:cubicBezTo>
                    <a:pt x="638" y="122"/>
                    <a:pt x="638" y="122"/>
                    <a:pt x="638" y="122"/>
                  </a:cubicBezTo>
                  <a:cubicBezTo>
                    <a:pt x="672" y="156"/>
                    <a:pt x="672" y="156"/>
                    <a:pt x="672" y="156"/>
                  </a:cubicBezTo>
                  <a:cubicBezTo>
                    <a:pt x="682" y="165"/>
                    <a:pt x="682" y="180"/>
                    <a:pt x="673" y="190"/>
                  </a:cubicBezTo>
                  <a:cubicBezTo>
                    <a:pt x="664" y="199"/>
                    <a:pt x="648" y="199"/>
                    <a:pt x="639" y="190"/>
                  </a:cubicBezTo>
                  <a:cubicBezTo>
                    <a:pt x="604" y="156"/>
                    <a:pt x="604" y="156"/>
                    <a:pt x="604" y="156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59" y="199"/>
                    <a:pt x="544" y="199"/>
                    <a:pt x="535" y="190"/>
                  </a:cubicBezTo>
                  <a:cubicBezTo>
                    <a:pt x="526" y="180"/>
                    <a:pt x="526" y="165"/>
                    <a:pt x="535" y="156"/>
                  </a:cubicBezTo>
                  <a:cubicBezTo>
                    <a:pt x="569" y="122"/>
                    <a:pt x="569" y="122"/>
                    <a:pt x="569" y="122"/>
                  </a:cubicBezTo>
                  <a:cubicBezTo>
                    <a:pt x="535" y="89"/>
                    <a:pt x="535" y="89"/>
                    <a:pt x="535" y="89"/>
                  </a:cubicBezTo>
                  <a:close/>
                  <a:moveTo>
                    <a:pt x="880" y="347"/>
                  </a:moveTo>
                  <a:cubicBezTo>
                    <a:pt x="906" y="347"/>
                    <a:pt x="930" y="357"/>
                    <a:pt x="948" y="374"/>
                  </a:cubicBezTo>
                  <a:cubicBezTo>
                    <a:pt x="965" y="391"/>
                    <a:pt x="976" y="415"/>
                    <a:pt x="976" y="441"/>
                  </a:cubicBezTo>
                  <a:cubicBezTo>
                    <a:pt x="976" y="467"/>
                    <a:pt x="965" y="491"/>
                    <a:pt x="948" y="508"/>
                  </a:cubicBezTo>
                  <a:cubicBezTo>
                    <a:pt x="930" y="525"/>
                    <a:pt x="906" y="535"/>
                    <a:pt x="880" y="535"/>
                  </a:cubicBezTo>
                  <a:cubicBezTo>
                    <a:pt x="854" y="535"/>
                    <a:pt x="830" y="525"/>
                    <a:pt x="812" y="508"/>
                  </a:cubicBezTo>
                  <a:cubicBezTo>
                    <a:pt x="795" y="491"/>
                    <a:pt x="784" y="467"/>
                    <a:pt x="784" y="441"/>
                  </a:cubicBezTo>
                  <a:cubicBezTo>
                    <a:pt x="784" y="415"/>
                    <a:pt x="795" y="391"/>
                    <a:pt x="812" y="374"/>
                  </a:cubicBezTo>
                  <a:cubicBezTo>
                    <a:pt x="830" y="357"/>
                    <a:pt x="854" y="347"/>
                    <a:pt x="880" y="347"/>
                  </a:cubicBezTo>
                  <a:close/>
                  <a:moveTo>
                    <a:pt x="914" y="408"/>
                  </a:moveTo>
                  <a:cubicBezTo>
                    <a:pt x="905" y="400"/>
                    <a:pt x="893" y="395"/>
                    <a:pt x="880" y="395"/>
                  </a:cubicBezTo>
                  <a:cubicBezTo>
                    <a:pt x="867" y="395"/>
                    <a:pt x="855" y="400"/>
                    <a:pt x="846" y="408"/>
                  </a:cubicBezTo>
                  <a:cubicBezTo>
                    <a:pt x="837" y="417"/>
                    <a:pt x="832" y="428"/>
                    <a:pt x="832" y="441"/>
                  </a:cubicBezTo>
                  <a:cubicBezTo>
                    <a:pt x="832" y="454"/>
                    <a:pt x="837" y="465"/>
                    <a:pt x="846" y="474"/>
                  </a:cubicBezTo>
                  <a:cubicBezTo>
                    <a:pt x="855" y="482"/>
                    <a:pt x="867" y="487"/>
                    <a:pt x="880" y="487"/>
                  </a:cubicBezTo>
                  <a:cubicBezTo>
                    <a:pt x="893" y="487"/>
                    <a:pt x="905" y="482"/>
                    <a:pt x="914" y="474"/>
                  </a:cubicBezTo>
                  <a:cubicBezTo>
                    <a:pt x="923" y="465"/>
                    <a:pt x="928" y="454"/>
                    <a:pt x="928" y="441"/>
                  </a:cubicBezTo>
                  <a:cubicBezTo>
                    <a:pt x="928" y="428"/>
                    <a:pt x="923" y="417"/>
                    <a:pt x="914" y="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358564" y="2667212"/>
              <a:ext cx="1381637" cy="1381637"/>
            </a:xfrm>
            <a:prstGeom prst="ellipse">
              <a:avLst/>
            </a:prstGeom>
            <a:noFill/>
            <a:ln w="9525" cap="flat">
              <a:solidFill>
                <a:schemeClr val="accent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flipV="1">
              <a:off x="8562583" y="2861144"/>
              <a:ext cx="978979" cy="978979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chemeClr val="bg1"/>
              </a:solidFill>
              <a:prstDash val="solid"/>
              <a:miter lim="800000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03380" y="2284619"/>
            <a:ext cx="4896207" cy="825790"/>
            <a:chOff x="1011494" y="2997641"/>
            <a:chExt cx="4896207" cy="825790"/>
          </a:xfrm>
        </p:grpSpPr>
        <p:grpSp>
          <p:nvGrpSpPr>
            <p:cNvPr id="41" name="组合 40"/>
            <p:cNvGrpSpPr/>
            <p:nvPr/>
          </p:nvGrpSpPr>
          <p:grpSpPr>
            <a:xfrm>
              <a:off x="1011494" y="2997641"/>
              <a:ext cx="825790" cy="825790"/>
              <a:chOff x="1112529" y="3182831"/>
              <a:chExt cx="1381637" cy="1381637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1112529" y="3182831"/>
                <a:ext cx="1381637" cy="1381637"/>
              </a:xfrm>
              <a:prstGeom prst="ellipse">
                <a:avLst/>
              </a:prstGeom>
              <a:noFill/>
              <a:ln w="9525" cap="flat">
                <a:solidFill>
                  <a:schemeClr val="accent6">
                    <a:lumMod val="75000"/>
                    <a:lumOff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1227180" y="3304766"/>
                <a:ext cx="1152333" cy="1152332"/>
              </a:xfrm>
              <a:prstGeom prst="ellipse">
                <a:avLst/>
              </a:prstGeom>
              <a:solidFill>
                <a:schemeClr val="accent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2344994" y="2997641"/>
              <a:ext cx="825790" cy="825790"/>
              <a:chOff x="1112529" y="3182831"/>
              <a:chExt cx="1381637" cy="1381637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112529" y="3182831"/>
                <a:ext cx="1381637" cy="1381637"/>
              </a:xfrm>
              <a:prstGeom prst="ellipse">
                <a:avLst/>
              </a:prstGeom>
              <a:noFill/>
              <a:ln w="9525" cap="flat">
                <a:solidFill>
                  <a:schemeClr val="accent6">
                    <a:lumMod val="75000"/>
                    <a:lumOff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 flipV="1">
                <a:off x="1227181" y="3304765"/>
                <a:ext cx="1152332" cy="1152332"/>
              </a:xfrm>
              <a:prstGeom prst="ellipse">
                <a:avLst/>
              </a:prstGeom>
              <a:solidFill>
                <a:schemeClr val="accent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3720633" y="2997641"/>
              <a:ext cx="825790" cy="825790"/>
              <a:chOff x="1112529" y="3182831"/>
              <a:chExt cx="1381637" cy="1381637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112529" y="3182831"/>
                <a:ext cx="1381637" cy="1381637"/>
              </a:xfrm>
              <a:prstGeom prst="ellipse">
                <a:avLst/>
              </a:prstGeom>
              <a:noFill/>
              <a:ln w="9525" cap="flat">
                <a:gradFill>
                  <a:gsLst>
                    <a:gs pos="100000">
                      <a:srgbClr val="F46EE9">
                        <a:alpha val="40000"/>
                      </a:srgbClr>
                    </a:gs>
                    <a:gs pos="0">
                      <a:srgbClr val="20A694">
                        <a:alpha val="40000"/>
                      </a:srgbClr>
                    </a:gs>
                  </a:gsLst>
                  <a:lin ang="5400000" scaled="1"/>
                </a:gra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1227181" y="3304765"/>
                <a:ext cx="1152332" cy="1152332"/>
              </a:xfrm>
              <a:prstGeom prst="ellipse">
                <a:avLst/>
              </a:prstGeom>
              <a:solidFill>
                <a:schemeClr val="accent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5081911" y="2997641"/>
              <a:ext cx="825790" cy="825790"/>
              <a:chOff x="1112529" y="3182831"/>
              <a:chExt cx="1381637" cy="1381637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112529" y="3182831"/>
                <a:ext cx="1381637" cy="1381637"/>
              </a:xfrm>
              <a:prstGeom prst="ellipse">
                <a:avLst/>
              </a:prstGeom>
              <a:noFill/>
              <a:ln w="9525" cap="flat">
                <a:solidFill>
                  <a:schemeClr val="accent6">
                    <a:lumMod val="75000"/>
                    <a:lumOff val="2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 flipV="1">
                <a:off x="1227181" y="3304765"/>
                <a:ext cx="1152332" cy="1152332"/>
              </a:xfrm>
              <a:prstGeom prst="ellipse">
                <a:avLst/>
              </a:prstGeom>
              <a:solidFill>
                <a:schemeClr val="accent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1269770" y="3204357"/>
              <a:ext cx="342766" cy="399306"/>
            </a:xfrm>
            <a:custGeom>
              <a:avLst/>
              <a:gdLst>
                <a:gd name="T0" fmla="*/ 476 w 908"/>
                <a:gd name="T1" fmla="*/ 791 h 1032"/>
                <a:gd name="T2" fmla="*/ 485 w 908"/>
                <a:gd name="T3" fmla="*/ 829 h 1032"/>
                <a:gd name="T4" fmla="*/ 479 w 908"/>
                <a:gd name="T5" fmla="*/ 950 h 1032"/>
                <a:gd name="T6" fmla="*/ 399 w 908"/>
                <a:gd name="T7" fmla="*/ 906 h 1032"/>
                <a:gd name="T8" fmla="*/ 485 w 908"/>
                <a:gd name="T9" fmla="*/ 919 h 1032"/>
                <a:gd name="T10" fmla="*/ 293 w 908"/>
                <a:gd name="T11" fmla="*/ 174 h 1032"/>
                <a:gd name="T12" fmla="*/ 337 w 908"/>
                <a:gd name="T13" fmla="*/ 203 h 1032"/>
                <a:gd name="T14" fmla="*/ 289 w 908"/>
                <a:gd name="T15" fmla="*/ 205 h 1032"/>
                <a:gd name="T16" fmla="*/ 295 w 908"/>
                <a:gd name="T17" fmla="*/ 275 h 1032"/>
                <a:gd name="T18" fmla="*/ 282 w 908"/>
                <a:gd name="T19" fmla="*/ 239 h 1032"/>
                <a:gd name="T20" fmla="*/ 270 w 908"/>
                <a:gd name="T21" fmla="*/ 221 h 1032"/>
                <a:gd name="T22" fmla="*/ 334 w 908"/>
                <a:gd name="T23" fmla="*/ 302 h 1032"/>
                <a:gd name="T24" fmla="*/ 361 w 908"/>
                <a:gd name="T25" fmla="*/ 630 h 1032"/>
                <a:gd name="T26" fmla="*/ 304 w 908"/>
                <a:gd name="T27" fmla="*/ 414 h 1032"/>
                <a:gd name="T28" fmla="*/ 318 w 908"/>
                <a:gd name="T29" fmla="*/ 611 h 1032"/>
                <a:gd name="T30" fmla="*/ 112 w 908"/>
                <a:gd name="T31" fmla="*/ 320 h 1032"/>
                <a:gd name="T32" fmla="*/ 274 w 908"/>
                <a:gd name="T33" fmla="*/ 625 h 1032"/>
                <a:gd name="T34" fmla="*/ 308 w 908"/>
                <a:gd name="T35" fmla="*/ 876 h 1032"/>
                <a:gd name="T36" fmla="*/ 620 w 908"/>
                <a:gd name="T37" fmla="*/ 876 h 1032"/>
                <a:gd name="T38" fmla="*/ 530 w 908"/>
                <a:gd name="T39" fmla="*/ 609 h 1032"/>
                <a:gd name="T40" fmla="*/ 908 w 908"/>
                <a:gd name="T41" fmla="*/ 514 h 1032"/>
                <a:gd name="T42" fmla="*/ 637 w 908"/>
                <a:gd name="T43" fmla="*/ 572 h 1032"/>
                <a:gd name="T44" fmla="*/ 764 w 908"/>
                <a:gd name="T45" fmla="*/ 394 h 1032"/>
                <a:gd name="T46" fmla="*/ 717 w 908"/>
                <a:gd name="T47" fmla="*/ 380 h 1032"/>
                <a:gd name="T48" fmla="*/ 599 w 908"/>
                <a:gd name="T49" fmla="*/ 402 h 1032"/>
                <a:gd name="T50" fmla="*/ 592 w 908"/>
                <a:gd name="T51" fmla="*/ 535 h 1032"/>
                <a:gd name="T52" fmla="*/ 587 w 908"/>
                <a:gd name="T53" fmla="*/ 240 h 1032"/>
                <a:gd name="T54" fmla="*/ 562 w 908"/>
                <a:gd name="T55" fmla="*/ 194 h 1032"/>
                <a:gd name="T56" fmla="*/ 485 w 908"/>
                <a:gd name="T57" fmla="*/ 157 h 1032"/>
                <a:gd name="T58" fmla="*/ 433 w 908"/>
                <a:gd name="T59" fmla="*/ 154 h 1032"/>
                <a:gd name="T60" fmla="*/ 386 w 908"/>
                <a:gd name="T61" fmla="*/ 224 h 1032"/>
                <a:gd name="T62" fmla="*/ 810 w 908"/>
                <a:gd name="T63" fmla="*/ 447 h 1032"/>
                <a:gd name="T64" fmla="*/ 834 w 908"/>
                <a:gd name="T65" fmla="*/ 490 h 1032"/>
                <a:gd name="T66" fmla="*/ 858 w 908"/>
                <a:gd name="T67" fmla="*/ 534 h 1032"/>
                <a:gd name="T68" fmla="*/ 775 w 908"/>
                <a:gd name="T69" fmla="*/ 558 h 1032"/>
                <a:gd name="T70" fmla="*/ 796 w 908"/>
                <a:gd name="T71" fmla="*/ 544 h 1032"/>
                <a:gd name="T72" fmla="*/ 731 w 908"/>
                <a:gd name="T73" fmla="*/ 302 h 1032"/>
                <a:gd name="T74" fmla="*/ 796 w 908"/>
                <a:gd name="T75" fmla="*/ 262 h 1032"/>
                <a:gd name="T76" fmla="*/ 751 w 908"/>
                <a:gd name="T77" fmla="*/ 273 h 1032"/>
                <a:gd name="T78" fmla="*/ 767 w 908"/>
                <a:gd name="T79" fmla="*/ 367 h 1032"/>
                <a:gd name="T80" fmla="*/ 726 w 908"/>
                <a:gd name="T81" fmla="*/ 321 h 1032"/>
                <a:gd name="T82" fmla="*/ 779 w 908"/>
                <a:gd name="T83" fmla="*/ 321 h 1032"/>
                <a:gd name="T84" fmla="*/ 462 w 908"/>
                <a:gd name="T85" fmla="*/ 24 h 1032"/>
                <a:gd name="T86" fmla="*/ 483 w 908"/>
                <a:gd name="T87" fmla="*/ 60 h 1032"/>
                <a:gd name="T88" fmla="*/ 503 w 908"/>
                <a:gd name="T89" fmla="*/ 97 h 1032"/>
                <a:gd name="T90" fmla="*/ 425 w 908"/>
                <a:gd name="T91" fmla="*/ 98 h 1032"/>
                <a:gd name="T92" fmla="*/ 477 w 908"/>
                <a:gd name="T93" fmla="*/ 106 h 1032"/>
                <a:gd name="T94" fmla="*/ 100 w 908"/>
                <a:gd name="T95" fmla="*/ 366 h 1032"/>
                <a:gd name="T96" fmla="*/ 159 w 908"/>
                <a:gd name="T97" fmla="*/ 404 h 1032"/>
                <a:gd name="T98" fmla="*/ 95 w 908"/>
                <a:gd name="T99" fmla="*/ 406 h 1032"/>
                <a:gd name="T100" fmla="*/ 103 w 908"/>
                <a:gd name="T101" fmla="*/ 500 h 1032"/>
                <a:gd name="T102" fmla="*/ 85 w 908"/>
                <a:gd name="T103" fmla="*/ 452 h 1032"/>
                <a:gd name="T104" fmla="*/ 70 w 908"/>
                <a:gd name="T105" fmla="*/ 428 h 1032"/>
                <a:gd name="T106" fmla="*/ 356 w 908"/>
                <a:gd name="T107" fmla="*/ 876 h 1032"/>
                <a:gd name="T108" fmla="*/ 572 w 908"/>
                <a:gd name="T109" fmla="*/ 87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8" h="1032">
                  <a:moveTo>
                    <a:pt x="414" y="871"/>
                  </a:moveTo>
                  <a:cubicBezTo>
                    <a:pt x="389" y="850"/>
                    <a:pt x="399" y="801"/>
                    <a:pt x="449" y="798"/>
                  </a:cubicBezTo>
                  <a:cubicBezTo>
                    <a:pt x="458" y="797"/>
                    <a:pt x="451" y="784"/>
                    <a:pt x="461" y="784"/>
                  </a:cubicBezTo>
                  <a:cubicBezTo>
                    <a:pt x="469" y="784"/>
                    <a:pt x="476" y="783"/>
                    <a:pt x="476" y="791"/>
                  </a:cubicBezTo>
                  <a:cubicBezTo>
                    <a:pt x="476" y="802"/>
                    <a:pt x="492" y="793"/>
                    <a:pt x="512" y="810"/>
                  </a:cubicBezTo>
                  <a:cubicBezTo>
                    <a:pt x="523" y="820"/>
                    <a:pt x="532" y="843"/>
                    <a:pt x="519" y="843"/>
                  </a:cubicBezTo>
                  <a:cubicBezTo>
                    <a:pt x="495" y="843"/>
                    <a:pt x="495" y="843"/>
                    <a:pt x="495" y="843"/>
                  </a:cubicBezTo>
                  <a:cubicBezTo>
                    <a:pt x="487" y="843"/>
                    <a:pt x="490" y="835"/>
                    <a:pt x="485" y="829"/>
                  </a:cubicBezTo>
                  <a:cubicBezTo>
                    <a:pt x="479" y="822"/>
                    <a:pt x="451" y="822"/>
                    <a:pt x="444" y="827"/>
                  </a:cubicBezTo>
                  <a:cubicBezTo>
                    <a:pt x="438" y="831"/>
                    <a:pt x="437" y="841"/>
                    <a:pt x="443" y="846"/>
                  </a:cubicBezTo>
                  <a:cubicBezTo>
                    <a:pt x="460" y="859"/>
                    <a:pt x="528" y="854"/>
                    <a:pt x="528" y="904"/>
                  </a:cubicBezTo>
                  <a:cubicBezTo>
                    <a:pt x="528" y="933"/>
                    <a:pt x="508" y="947"/>
                    <a:pt x="479" y="950"/>
                  </a:cubicBezTo>
                  <a:cubicBezTo>
                    <a:pt x="468" y="951"/>
                    <a:pt x="479" y="968"/>
                    <a:pt x="467" y="968"/>
                  </a:cubicBezTo>
                  <a:cubicBezTo>
                    <a:pt x="454" y="968"/>
                    <a:pt x="452" y="969"/>
                    <a:pt x="452" y="956"/>
                  </a:cubicBezTo>
                  <a:cubicBezTo>
                    <a:pt x="453" y="945"/>
                    <a:pt x="435" y="955"/>
                    <a:pt x="414" y="936"/>
                  </a:cubicBezTo>
                  <a:cubicBezTo>
                    <a:pt x="405" y="928"/>
                    <a:pt x="401" y="918"/>
                    <a:pt x="399" y="906"/>
                  </a:cubicBezTo>
                  <a:cubicBezTo>
                    <a:pt x="399" y="902"/>
                    <a:pt x="402" y="899"/>
                    <a:pt x="406" y="899"/>
                  </a:cubicBezTo>
                  <a:cubicBezTo>
                    <a:pt x="432" y="899"/>
                    <a:pt x="432" y="899"/>
                    <a:pt x="432" y="899"/>
                  </a:cubicBezTo>
                  <a:cubicBezTo>
                    <a:pt x="440" y="899"/>
                    <a:pt x="436" y="910"/>
                    <a:pt x="442" y="917"/>
                  </a:cubicBezTo>
                  <a:cubicBezTo>
                    <a:pt x="449" y="925"/>
                    <a:pt x="478" y="924"/>
                    <a:pt x="485" y="919"/>
                  </a:cubicBezTo>
                  <a:cubicBezTo>
                    <a:pt x="492" y="914"/>
                    <a:pt x="492" y="904"/>
                    <a:pt x="486" y="899"/>
                  </a:cubicBezTo>
                  <a:cubicBezTo>
                    <a:pt x="472" y="887"/>
                    <a:pt x="435" y="889"/>
                    <a:pt x="414" y="871"/>
                  </a:cubicBezTo>
                  <a:close/>
                  <a:moveTo>
                    <a:pt x="270" y="221"/>
                  </a:moveTo>
                  <a:cubicBezTo>
                    <a:pt x="255" y="208"/>
                    <a:pt x="261" y="177"/>
                    <a:pt x="293" y="174"/>
                  </a:cubicBezTo>
                  <a:cubicBezTo>
                    <a:pt x="299" y="174"/>
                    <a:pt x="294" y="166"/>
                    <a:pt x="300" y="166"/>
                  </a:cubicBezTo>
                  <a:cubicBezTo>
                    <a:pt x="305" y="166"/>
                    <a:pt x="310" y="165"/>
                    <a:pt x="310" y="171"/>
                  </a:cubicBezTo>
                  <a:cubicBezTo>
                    <a:pt x="310" y="178"/>
                    <a:pt x="320" y="171"/>
                    <a:pt x="333" y="182"/>
                  </a:cubicBezTo>
                  <a:cubicBezTo>
                    <a:pt x="339" y="188"/>
                    <a:pt x="345" y="203"/>
                    <a:pt x="337" y="203"/>
                  </a:cubicBezTo>
                  <a:cubicBezTo>
                    <a:pt x="322" y="203"/>
                    <a:pt x="322" y="203"/>
                    <a:pt x="322" y="203"/>
                  </a:cubicBezTo>
                  <a:cubicBezTo>
                    <a:pt x="317" y="203"/>
                    <a:pt x="319" y="198"/>
                    <a:pt x="316" y="194"/>
                  </a:cubicBezTo>
                  <a:cubicBezTo>
                    <a:pt x="312" y="190"/>
                    <a:pt x="294" y="190"/>
                    <a:pt x="289" y="193"/>
                  </a:cubicBezTo>
                  <a:cubicBezTo>
                    <a:pt x="286" y="196"/>
                    <a:pt x="285" y="202"/>
                    <a:pt x="289" y="205"/>
                  </a:cubicBezTo>
                  <a:cubicBezTo>
                    <a:pt x="300" y="213"/>
                    <a:pt x="343" y="210"/>
                    <a:pt x="343" y="242"/>
                  </a:cubicBezTo>
                  <a:cubicBezTo>
                    <a:pt x="343" y="261"/>
                    <a:pt x="330" y="270"/>
                    <a:pt x="312" y="272"/>
                  </a:cubicBezTo>
                  <a:cubicBezTo>
                    <a:pt x="305" y="272"/>
                    <a:pt x="312" y="283"/>
                    <a:pt x="304" y="283"/>
                  </a:cubicBezTo>
                  <a:cubicBezTo>
                    <a:pt x="296" y="283"/>
                    <a:pt x="295" y="283"/>
                    <a:pt x="295" y="275"/>
                  </a:cubicBezTo>
                  <a:cubicBezTo>
                    <a:pt x="295" y="268"/>
                    <a:pt x="284" y="275"/>
                    <a:pt x="270" y="262"/>
                  </a:cubicBezTo>
                  <a:cubicBezTo>
                    <a:pt x="265" y="258"/>
                    <a:pt x="262" y="251"/>
                    <a:pt x="261" y="243"/>
                  </a:cubicBezTo>
                  <a:cubicBezTo>
                    <a:pt x="261" y="241"/>
                    <a:pt x="263" y="239"/>
                    <a:pt x="265" y="239"/>
                  </a:cubicBezTo>
                  <a:cubicBezTo>
                    <a:pt x="282" y="239"/>
                    <a:pt x="282" y="239"/>
                    <a:pt x="282" y="239"/>
                  </a:cubicBezTo>
                  <a:cubicBezTo>
                    <a:pt x="287" y="239"/>
                    <a:pt x="285" y="246"/>
                    <a:pt x="288" y="250"/>
                  </a:cubicBezTo>
                  <a:cubicBezTo>
                    <a:pt x="293" y="256"/>
                    <a:pt x="311" y="255"/>
                    <a:pt x="316" y="252"/>
                  </a:cubicBezTo>
                  <a:cubicBezTo>
                    <a:pt x="320" y="249"/>
                    <a:pt x="320" y="242"/>
                    <a:pt x="316" y="239"/>
                  </a:cubicBezTo>
                  <a:cubicBezTo>
                    <a:pt x="307" y="231"/>
                    <a:pt x="284" y="233"/>
                    <a:pt x="270" y="221"/>
                  </a:cubicBezTo>
                  <a:close/>
                  <a:moveTo>
                    <a:pt x="302" y="140"/>
                  </a:moveTo>
                  <a:cubicBezTo>
                    <a:pt x="256" y="140"/>
                    <a:pt x="218" y="178"/>
                    <a:pt x="218" y="224"/>
                  </a:cubicBezTo>
                  <a:cubicBezTo>
                    <a:pt x="218" y="271"/>
                    <a:pt x="256" y="308"/>
                    <a:pt x="302" y="308"/>
                  </a:cubicBezTo>
                  <a:cubicBezTo>
                    <a:pt x="313" y="308"/>
                    <a:pt x="324" y="306"/>
                    <a:pt x="334" y="302"/>
                  </a:cubicBezTo>
                  <a:cubicBezTo>
                    <a:pt x="348" y="321"/>
                    <a:pt x="365" y="336"/>
                    <a:pt x="384" y="350"/>
                  </a:cubicBezTo>
                  <a:cubicBezTo>
                    <a:pt x="395" y="357"/>
                    <a:pt x="408" y="364"/>
                    <a:pt x="420" y="371"/>
                  </a:cubicBezTo>
                  <a:cubicBezTo>
                    <a:pt x="404" y="645"/>
                    <a:pt x="404" y="645"/>
                    <a:pt x="404" y="645"/>
                  </a:cubicBezTo>
                  <a:cubicBezTo>
                    <a:pt x="389" y="640"/>
                    <a:pt x="375" y="635"/>
                    <a:pt x="361" y="630"/>
                  </a:cubicBezTo>
                  <a:cubicBezTo>
                    <a:pt x="352" y="611"/>
                    <a:pt x="345" y="586"/>
                    <a:pt x="339" y="561"/>
                  </a:cubicBezTo>
                  <a:cubicBezTo>
                    <a:pt x="334" y="541"/>
                    <a:pt x="331" y="520"/>
                    <a:pt x="330" y="501"/>
                  </a:cubicBezTo>
                  <a:cubicBezTo>
                    <a:pt x="345" y="493"/>
                    <a:pt x="355" y="476"/>
                    <a:pt x="354" y="458"/>
                  </a:cubicBezTo>
                  <a:cubicBezTo>
                    <a:pt x="352" y="432"/>
                    <a:pt x="330" y="412"/>
                    <a:pt x="304" y="414"/>
                  </a:cubicBezTo>
                  <a:cubicBezTo>
                    <a:pt x="278" y="415"/>
                    <a:pt x="259" y="437"/>
                    <a:pt x="260" y="463"/>
                  </a:cubicBezTo>
                  <a:cubicBezTo>
                    <a:pt x="261" y="484"/>
                    <a:pt x="277" y="501"/>
                    <a:pt x="296" y="506"/>
                  </a:cubicBezTo>
                  <a:cubicBezTo>
                    <a:pt x="298" y="526"/>
                    <a:pt x="301" y="547"/>
                    <a:pt x="306" y="568"/>
                  </a:cubicBezTo>
                  <a:cubicBezTo>
                    <a:pt x="309" y="583"/>
                    <a:pt x="313" y="598"/>
                    <a:pt x="318" y="611"/>
                  </a:cubicBezTo>
                  <a:cubicBezTo>
                    <a:pt x="308" y="607"/>
                    <a:pt x="299" y="602"/>
                    <a:pt x="289" y="597"/>
                  </a:cubicBezTo>
                  <a:cubicBezTo>
                    <a:pt x="248" y="575"/>
                    <a:pt x="213" y="549"/>
                    <a:pt x="185" y="517"/>
                  </a:cubicBezTo>
                  <a:cubicBezTo>
                    <a:pt x="209" y="497"/>
                    <a:pt x="224" y="466"/>
                    <a:pt x="224" y="432"/>
                  </a:cubicBezTo>
                  <a:cubicBezTo>
                    <a:pt x="224" y="370"/>
                    <a:pt x="174" y="320"/>
                    <a:pt x="112" y="320"/>
                  </a:cubicBezTo>
                  <a:cubicBezTo>
                    <a:pt x="50" y="320"/>
                    <a:pt x="0" y="370"/>
                    <a:pt x="0" y="432"/>
                  </a:cubicBezTo>
                  <a:cubicBezTo>
                    <a:pt x="0" y="494"/>
                    <a:pt x="50" y="544"/>
                    <a:pt x="112" y="544"/>
                  </a:cubicBezTo>
                  <a:cubicBezTo>
                    <a:pt x="128" y="544"/>
                    <a:pt x="144" y="541"/>
                    <a:pt x="157" y="535"/>
                  </a:cubicBezTo>
                  <a:cubicBezTo>
                    <a:pt x="189" y="571"/>
                    <a:pt x="228" y="600"/>
                    <a:pt x="274" y="625"/>
                  </a:cubicBezTo>
                  <a:cubicBezTo>
                    <a:pt x="312" y="646"/>
                    <a:pt x="355" y="663"/>
                    <a:pt x="402" y="678"/>
                  </a:cubicBezTo>
                  <a:cubicBezTo>
                    <a:pt x="399" y="734"/>
                    <a:pt x="399" y="734"/>
                    <a:pt x="399" y="734"/>
                  </a:cubicBezTo>
                  <a:cubicBezTo>
                    <a:pt x="382" y="742"/>
                    <a:pt x="366" y="753"/>
                    <a:pt x="353" y="766"/>
                  </a:cubicBezTo>
                  <a:cubicBezTo>
                    <a:pt x="325" y="794"/>
                    <a:pt x="308" y="833"/>
                    <a:pt x="308" y="876"/>
                  </a:cubicBezTo>
                  <a:cubicBezTo>
                    <a:pt x="308" y="919"/>
                    <a:pt x="325" y="958"/>
                    <a:pt x="353" y="986"/>
                  </a:cubicBezTo>
                  <a:cubicBezTo>
                    <a:pt x="382" y="1015"/>
                    <a:pt x="421" y="1032"/>
                    <a:pt x="464" y="1032"/>
                  </a:cubicBezTo>
                  <a:cubicBezTo>
                    <a:pt x="507" y="1032"/>
                    <a:pt x="546" y="1015"/>
                    <a:pt x="574" y="986"/>
                  </a:cubicBezTo>
                  <a:cubicBezTo>
                    <a:pt x="602" y="958"/>
                    <a:pt x="620" y="919"/>
                    <a:pt x="620" y="876"/>
                  </a:cubicBezTo>
                  <a:cubicBezTo>
                    <a:pt x="620" y="833"/>
                    <a:pt x="602" y="794"/>
                    <a:pt x="574" y="766"/>
                  </a:cubicBezTo>
                  <a:cubicBezTo>
                    <a:pt x="558" y="750"/>
                    <a:pt x="539" y="738"/>
                    <a:pt x="518" y="730"/>
                  </a:cubicBezTo>
                  <a:cubicBezTo>
                    <a:pt x="512" y="617"/>
                    <a:pt x="512" y="617"/>
                    <a:pt x="512" y="617"/>
                  </a:cubicBezTo>
                  <a:cubicBezTo>
                    <a:pt x="518" y="615"/>
                    <a:pt x="524" y="612"/>
                    <a:pt x="530" y="609"/>
                  </a:cubicBezTo>
                  <a:cubicBezTo>
                    <a:pt x="574" y="613"/>
                    <a:pt x="611" y="611"/>
                    <a:pt x="644" y="603"/>
                  </a:cubicBezTo>
                  <a:cubicBezTo>
                    <a:pt x="676" y="595"/>
                    <a:pt x="704" y="583"/>
                    <a:pt x="731" y="567"/>
                  </a:cubicBezTo>
                  <a:cubicBezTo>
                    <a:pt x="749" y="593"/>
                    <a:pt x="778" y="610"/>
                    <a:pt x="812" y="610"/>
                  </a:cubicBezTo>
                  <a:cubicBezTo>
                    <a:pt x="865" y="610"/>
                    <a:pt x="908" y="567"/>
                    <a:pt x="908" y="514"/>
                  </a:cubicBezTo>
                  <a:cubicBezTo>
                    <a:pt x="908" y="461"/>
                    <a:pt x="865" y="418"/>
                    <a:pt x="812" y="418"/>
                  </a:cubicBezTo>
                  <a:cubicBezTo>
                    <a:pt x="759" y="418"/>
                    <a:pt x="716" y="461"/>
                    <a:pt x="716" y="514"/>
                  </a:cubicBezTo>
                  <a:cubicBezTo>
                    <a:pt x="716" y="522"/>
                    <a:pt x="717" y="530"/>
                    <a:pt x="718" y="537"/>
                  </a:cubicBezTo>
                  <a:cubicBezTo>
                    <a:pt x="693" y="553"/>
                    <a:pt x="666" y="565"/>
                    <a:pt x="637" y="572"/>
                  </a:cubicBezTo>
                  <a:cubicBezTo>
                    <a:pt x="621" y="575"/>
                    <a:pt x="604" y="578"/>
                    <a:pt x="585" y="579"/>
                  </a:cubicBezTo>
                  <a:cubicBezTo>
                    <a:pt x="603" y="567"/>
                    <a:pt x="620" y="554"/>
                    <a:pt x="637" y="539"/>
                  </a:cubicBezTo>
                  <a:cubicBezTo>
                    <a:pt x="681" y="500"/>
                    <a:pt x="718" y="451"/>
                    <a:pt x="746" y="392"/>
                  </a:cubicBezTo>
                  <a:cubicBezTo>
                    <a:pt x="752" y="393"/>
                    <a:pt x="758" y="394"/>
                    <a:pt x="764" y="394"/>
                  </a:cubicBezTo>
                  <a:cubicBezTo>
                    <a:pt x="813" y="394"/>
                    <a:pt x="852" y="355"/>
                    <a:pt x="852" y="306"/>
                  </a:cubicBezTo>
                  <a:cubicBezTo>
                    <a:pt x="852" y="257"/>
                    <a:pt x="813" y="218"/>
                    <a:pt x="764" y="218"/>
                  </a:cubicBezTo>
                  <a:cubicBezTo>
                    <a:pt x="716" y="218"/>
                    <a:pt x="676" y="257"/>
                    <a:pt x="676" y="306"/>
                  </a:cubicBezTo>
                  <a:cubicBezTo>
                    <a:pt x="676" y="337"/>
                    <a:pt x="692" y="364"/>
                    <a:pt x="717" y="380"/>
                  </a:cubicBezTo>
                  <a:cubicBezTo>
                    <a:pt x="692" y="430"/>
                    <a:pt x="661" y="473"/>
                    <a:pt x="623" y="508"/>
                  </a:cubicBezTo>
                  <a:cubicBezTo>
                    <a:pt x="623" y="499"/>
                    <a:pt x="622" y="491"/>
                    <a:pt x="621" y="484"/>
                  </a:cubicBezTo>
                  <a:cubicBezTo>
                    <a:pt x="634" y="476"/>
                    <a:pt x="643" y="462"/>
                    <a:pt x="643" y="446"/>
                  </a:cubicBezTo>
                  <a:cubicBezTo>
                    <a:pt x="643" y="422"/>
                    <a:pt x="623" y="402"/>
                    <a:pt x="599" y="402"/>
                  </a:cubicBezTo>
                  <a:cubicBezTo>
                    <a:pt x="574" y="402"/>
                    <a:pt x="555" y="422"/>
                    <a:pt x="555" y="446"/>
                  </a:cubicBezTo>
                  <a:cubicBezTo>
                    <a:pt x="555" y="467"/>
                    <a:pt x="570" y="485"/>
                    <a:pt x="590" y="489"/>
                  </a:cubicBezTo>
                  <a:cubicBezTo>
                    <a:pt x="591" y="495"/>
                    <a:pt x="591" y="503"/>
                    <a:pt x="592" y="511"/>
                  </a:cubicBezTo>
                  <a:cubicBezTo>
                    <a:pt x="592" y="518"/>
                    <a:pt x="592" y="526"/>
                    <a:pt x="592" y="535"/>
                  </a:cubicBezTo>
                  <a:cubicBezTo>
                    <a:pt x="567" y="554"/>
                    <a:pt x="539" y="570"/>
                    <a:pt x="510" y="583"/>
                  </a:cubicBezTo>
                  <a:cubicBezTo>
                    <a:pt x="494" y="310"/>
                    <a:pt x="494" y="310"/>
                    <a:pt x="494" y="310"/>
                  </a:cubicBezTo>
                  <a:cubicBezTo>
                    <a:pt x="511" y="302"/>
                    <a:pt x="526" y="293"/>
                    <a:pt x="540" y="283"/>
                  </a:cubicBezTo>
                  <a:cubicBezTo>
                    <a:pt x="557" y="271"/>
                    <a:pt x="572" y="257"/>
                    <a:pt x="587" y="240"/>
                  </a:cubicBezTo>
                  <a:cubicBezTo>
                    <a:pt x="596" y="246"/>
                    <a:pt x="607" y="250"/>
                    <a:pt x="618" y="250"/>
                  </a:cubicBezTo>
                  <a:cubicBezTo>
                    <a:pt x="649" y="250"/>
                    <a:pt x="674" y="224"/>
                    <a:pt x="674" y="194"/>
                  </a:cubicBezTo>
                  <a:cubicBezTo>
                    <a:pt x="674" y="163"/>
                    <a:pt x="649" y="138"/>
                    <a:pt x="618" y="138"/>
                  </a:cubicBezTo>
                  <a:cubicBezTo>
                    <a:pt x="587" y="138"/>
                    <a:pt x="562" y="163"/>
                    <a:pt x="562" y="194"/>
                  </a:cubicBezTo>
                  <a:cubicBezTo>
                    <a:pt x="562" y="201"/>
                    <a:pt x="564" y="209"/>
                    <a:pt x="567" y="216"/>
                  </a:cubicBezTo>
                  <a:cubicBezTo>
                    <a:pt x="552" y="232"/>
                    <a:pt x="538" y="245"/>
                    <a:pt x="521" y="258"/>
                  </a:cubicBezTo>
                  <a:cubicBezTo>
                    <a:pt x="512" y="264"/>
                    <a:pt x="503" y="270"/>
                    <a:pt x="492" y="276"/>
                  </a:cubicBezTo>
                  <a:cubicBezTo>
                    <a:pt x="485" y="157"/>
                    <a:pt x="485" y="157"/>
                    <a:pt x="485" y="157"/>
                  </a:cubicBezTo>
                  <a:cubicBezTo>
                    <a:pt x="519" y="148"/>
                    <a:pt x="544" y="117"/>
                    <a:pt x="544" y="80"/>
                  </a:cubicBezTo>
                  <a:cubicBezTo>
                    <a:pt x="544" y="36"/>
                    <a:pt x="508" y="0"/>
                    <a:pt x="464" y="0"/>
                  </a:cubicBezTo>
                  <a:cubicBezTo>
                    <a:pt x="419" y="0"/>
                    <a:pt x="384" y="36"/>
                    <a:pt x="384" y="80"/>
                  </a:cubicBezTo>
                  <a:cubicBezTo>
                    <a:pt x="384" y="113"/>
                    <a:pt x="404" y="142"/>
                    <a:pt x="433" y="154"/>
                  </a:cubicBezTo>
                  <a:cubicBezTo>
                    <a:pt x="422" y="336"/>
                    <a:pt x="422" y="336"/>
                    <a:pt x="422" y="336"/>
                  </a:cubicBezTo>
                  <a:cubicBezTo>
                    <a:pt x="415" y="332"/>
                    <a:pt x="409" y="328"/>
                    <a:pt x="402" y="323"/>
                  </a:cubicBezTo>
                  <a:cubicBezTo>
                    <a:pt x="387" y="312"/>
                    <a:pt x="373" y="300"/>
                    <a:pt x="360" y="285"/>
                  </a:cubicBezTo>
                  <a:cubicBezTo>
                    <a:pt x="376" y="269"/>
                    <a:pt x="386" y="248"/>
                    <a:pt x="386" y="224"/>
                  </a:cubicBezTo>
                  <a:cubicBezTo>
                    <a:pt x="386" y="178"/>
                    <a:pt x="348" y="140"/>
                    <a:pt x="302" y="140"/>
                  </a:cubicBezTo>
                  <a:close/>
                  <a:moveTo>
                    <a:pt x="775" y="510"/>
                  </a:moveTo>
                  <a:cubicBezTo>
                    <a:pt x="758" y="495"/>
                    <a:pt x="765" y="460"/>
                    <a:pt x="801" y="457"/>
                  </a:cubicBezTo>
                  <a:cubicBezTo>
                    <a:pt x="808" y="457"/>
                    <a:pt x="802" y="447"/>
                    <a:pt x="810" y="447"/>
                  </a:cubicBezTo>
                  <a:cubicBezTo>
                    <a:pt x="815" y="447"/>
                    <a:pt x="821" y="446"/>
                    <a:pt x="821" y="452"/>
                  </a:cubicBezTo>
                  <a:cubicBezTo>
                    <a:pt x="821" y="461"/>
                    <a:pt x="832" y="453"/>
                    <a:pt x="847" y="466"/>
                  </a:cubicBezTo>
                  <a:cubicBezTo>
                    <a:pt x="855" y="473"/>
                    <a:pt x="861" y="490"/>
                    <a:pt x="852" y="490"/>
                  </a:cubicBezTo>
                  <a:cubicBezTo>
                    <a:pt x="834" y="490"/>
                    <a:pt x="834" y="490"/>
                    <a:pt x="834" y="490"/>
                  </a:cubicBezTo>
                  <a:cubicBezTo>
                    <a:pt x="829" y="490"/>
                    <a:pt x="831" y="484"/>
                    <a:pt x="827" y="480"/>
                  </a:cubicBezTo>
                  <a:cubicBezTo>
                    <a:pt x="823" y="475"/>
                    <a:pt x="802" y="474"/>
                    <a:pt x="797" y="478"/>
                  </a:cubicBezTo>
                  <a:cubicBezTo>
                    <a:pt x="793" y="481"/>
                    <a:pt x="792" y="489"/>
                    <a:pt x="797" y="492"/>
                  </a:cubicBezTo>
                  <a:cubicBezTo>
                    <a:pt x="809" y="501"/>
                    <a:pt x="859" y="498"/>
                    <a:pt x="858" y="534"/>
                  </a:cubicBezTo>
                  <a:cubicBezTo>
                    <a:pt x="858" y="556"/>
                    <a:pt x="844" y="566"/>
                    <a:pt x="823" y="568"/>
                  </a:cubicBezTo>
                  <a:cubicBezTo>
                    <a:pt x="815" y="569"/>
                    <a:pt x="823" y="581"/>
                    <a:pt x="814" y="581"/>
                  </a:cubicBezTo>
                  <a:cubicBezTo>
                    <a:pt x="804" y="581"/>
                    <a:pt x="803" y="581"/>
                    <a:pt x="804" y="572"/>
                  </a:cubicBezTo>
                  <a:cubicBezTo>
                    <a:pt x="804" y="564"/>
                    <a:pt x="791" y="572"/>
                    <a:pt x="775" y="558"/>
                  </a:cubicBezTo>
                  <a:cubicBezTo>
                    <a:pt x="769" y="552"/>
                    <a:pt x="766" y="545"/>
                    <a:pt x="765" y="536"/>
                  </a:cubicBezTo>
                  <a:cubicBezTo>
                    <a:pt x="765" y="533"/>
                    <a:pt x="767" y="531"/>
                    <a:pt x="769" y="531"/>
                  </a:cubicBezTo>
                  <a:cubicBezTo>
                    <a:pt x="788" y="531"/>
                    <a:pt x="788" y="531"/>
                    <a:pt x="788" y="531"/>
                  </a:cubicBezTo>
                  <a:cubicBezTo>
                    <a:pt x="795" y="531"/>
                    <a:pt x="792" y="538"/>
                    <a:pt x="796" y="544"/>
                  </a:cubicBezTo>
                  <a:cubicBezTo>
                    <a:pt x="801" y="550"/>
                    <a:pt x="822" y="549"/>
                    <a:pt x="827" y="545"/>
                  </a:cubicBezTo>
                  <a:cubicBezTo>
                    <a:pt x="832" y="542"/>
                    <a:pt x="832" y="534"/>
                    <a:pt x="828" y="530"/>
                  </a:cubicBezTo>
                  <a:cubicBezTo>
                    <a:pt x="817" y="522"/>
                    <a:pt x="791" y="524"/>
                    <a:pt x="775" y="510"/>
                  </a:cubicBezTo>
                  <a:close/>
                  <a:moveTo>
                    <a:pt x="731" y="302"/>
                  </a:moveTo>
                  <a:cubicBezTo>
                    <a:pt x="715" y="289"/>
                    <a:pt x="722" y="256"/>
                    <a:pt x="754" y="254"/>
                  </a:cubicBezTo>
                  <a:cubicBezTo>
                    <a:pt x="761" y="253"/>
                    <a:pt x="756" y="245"/>
                    <a:pt x="763" y="245"/>
                  </a:cubicBezTo>
                  <a:cubicBezTo>
                    <a:pt x="768" y="245"/>
                    <a:pt x="773" y="244"/>
                    <a:pt x="773" y="250"/>
                  </a:cubicBezTo>
                  <a:cubicBezTo>
                    <a:pt x="773" y="257"/>
                    <a:pt x="783" y="251"/>
                    <a:pt x="796" y="262"/>
                  </a:cubicBezTo>
                  <a:cubicBezTo>
                    <a:pt x="804" y="268"/>
                    <a:pt x="810" y="284"/>
                    <a:pt x="801" y="284"/>
                  </a:cubicBezTo>
                  <a:cubicBezTo>
                    <a:pt x="785" y="284"/>
                    <a:pt x="785" y="284"/>
                    <a:pt x="785" y="284"/>
                  </a:cubicBezTo>
                  <a:cubicBezTo>
                    <a:pt x="780" y="284"/>
                    <a:pt x="782" y="279"/>
                    <a:pt x="779" y="275"/>
                  </a:cubicBezTo>
                  <a:cubicBezTo>
                    <a:pt x="774" y="270"/>
                    <a:pt x="756" y="270"/>
                    <a:pt x="751" y="273"/>
                  </a:cubicBezTo>
                  <a:cubicBezTo>
                    <a:pt x="747" y="276"/>
                    <a:pt x="747" y="283"/>
                    <a:pt x="751" y="286"/>
                  </a:cubicBezTo>
                  <a:cubicBezTo>
                    <a:pt x="762" y="294"/>
                    <a:pt x="807" y="291"/>
                    <a:pt x="807" y="325"/>
                  </a:cubicBezTo>
                  <a:cubicBezTo>
                    <a:pt x="807" y="344"/>
                    <a:pt x="794" y="354"/>
                    <a:pt x="775" y="355"/>
                  </a:cubicBezTo>
                  <a:cubicBezTo>
                    <a:pt x="767" y="356"/>
                    <a:pt x="774" y="367"/>
                    <a:pt x="767" y="367"/>
                  </a:cubicBezTo>
                  <a:cubicBezTo>
                    <a:pt x="758" y="367"/>
                    <a:pt x="757" y="368"/>
                    <a:pt x="757" y="359"/>
                  </a:cubicBezTo>
                  <a:cubicBezTo>
                    <a:pt x="757" y="352"/>
                    <a:pt x="745" y="359"/>
                    <a:pt x="731" y="346"/>
                  </a:cubicBezTo>
                  <a:cubicBezTo>
                    <a:pt x="725" y="341"/>
                    <a:pt x="722" y="334"/>
                    <a:pt x="721" y="326"/>
                  </a:cubicBezTo>
                  <a:cubicBezTo>
                    <a:pt x="721" y="323"/>
                    <a:pt x="723" y="321"/>
                    <a:pt x="726" y="321"/>
                  </a:cubicBezTo>
                  <a:cubicBezTo>
                    <a:pt x="743" y="321"/>
                    <a:pt x="743" y="321"/>
                    <a:pt x="743" y="321"/>
                  </a:cubicBezTo>
                  <a:cubicBezTo>
                    <a:pt x="749" y="321"/>
                    <a:pt x="746" y="328"/>
                    <a:pt x="750" y="333"/>
                  </a:cubicBezTo>
                  <a:cubicBezTo>
                    <a:pt x="755" y="339"/>
                    <a:pt x="774" y="338"/>
                    <a:pt x="779" y="334"/>
                  </a:cubicBezTo>
                  <a:cubicBezTo>
                    <a:pt x="783" y="331"/>
                    <a:pt x="783" y="325"/>
                    <a:pt x="779" y="321"/>
                  </a:cubicBezTo>
                  <a:cubicBezTo>
                    <a:pt x="770" y="313"/>
                    <a:pt x="745" y="315"/>
                    <a:pt x="731" y="302"/>
                  </a:cubicBezTo>
                  <a:close/>
                  <a:moveTo>
                    <a:pt x="433" y="77"/>
                  </a:moveTo>
                  <a:cubicBezTo>
                    <a:pt x="419" y="64"/>
                    <a:pt x="425" y="35"/>
                    <a:pt x="455" y="33"/>
                  </a:cubicBezTo>
                  <a:cubicBezTo>
                    <a:pt x="460" y="32"/>
                    <a:pt x="456" y="24"/>
                    <a:pt x="462" y="24"/>
                  </a:cubicBezTo>
                  <a:cubicBezTo>
                    <a:pt x="467" y="24"/>
                    <a:pt x="471" y="23"/>
                    <a:pt x="471" y="29"/>
                  </a:cubicBezTo>
                  <a:cubicBezTo>
                    <a:pt x="471" y="35"/>
                    <a:pt x="481" y="30"/>
                    <a:pt x="493" y="40"/>
                  </a:cubicBezTo>
                  <a:cubicBezTo>
                    <a:pt x="499" y="46"/>
                    <a:pt x="505" y="60"/>
                    <a:pt x="497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78" y="60"/>
                    <a:pt x="480" y="55"/>
                    <a:pt x="477" y="52"/>
                  </a:cubicBezTo>
                  <a:cubicBezTo>
                    <a:pt x="473" y="47"/>
                    <a:pt x="456" y="47"/>
                    <a:pt x="451" y="50"/>
                  </a:cubicBezTo>
                  <a:cubicBezTo>
                    <a:pt x="448" y="53"/>
                    <a:pt x="448" y="59"/>
                    <a:pt x="451" y="62"/>
                  </a:cubicBezTo>
                  <a:cubicBezTo>
                    <a:pt x="461" y="70"/>
                    <a:pt x="503" y="66"/>
                    <a:pt x="503" y="97"/>
                  </a:cubicBezTo>
                  <a:cubicBezTo>
                    <a:pt x="503" y="111"/>
                    <a:pt x="495" y="120"/>
                    <a:pt x="482" y="123"/>
                  </a:cubicBezTo>
                  <a:cubicBezTo>
                    <a:pt x="446" y="123"/>
                    <a:pt x="446" y="123"/>
                    <a:pt x="446" y="123"/>
                  </a:cubicBezTo>
                  <a:cubicBezTo>
                    <a:pt x="442" y="122"/>
                    <a:pt x="438" y="120"/>
                    <a:pt x="433" y="116"/>
                  </a:cubicBezTo>
                  <a:cubicBezTo>
                    <a:pt x="428" y="112"/>
                    <a:pt x="425" y="106"/>
                    <a:pt x="425" y="98"/>
                  </a:cubicBezTo>
                  <a:cubicBezTo>
                    <a:pt x="424" y="96"/>
                    <a:pt x="426" y="94"/>
                    <a:pt x="428" y="94"/>
                  </a:cubicBezTo>
                  <a:cubicBezTo>
                    <a:pt x="444" y="94"/>
                    <a:pt x="444" y="94"/>
                    <a:pt x="444" y="94"/>
                  </a:cubicBezTo>
                  <a:cubicBezTo>
                    <a:pt x="449" y="94"/>
                    <a:pt x="447" y="100"/>
                    <a:pt x="450" y="105"/>
                  </a:cubicBezTo>
                  <a:cubicBezTo>
                    <a:pt x="455" y="110"/>
                    <a:pt x="472" y="109"/>
                    <a:pt x="477" y="106"/>
                  </a:cubicBezTo>
                  <a:cubicBezTo>
                    <a:pt x="481" y="103"/>
                    <a:pt x="481" y="97"/>
                    <a:pt x="477" y="94"/>
                  </a:cubicBezTo>
                  <a:cubicBezTo>
                    <a:pt x="468" y="87"/>
                    <a:pt x="446" y="88"/>
                    <a:pt x="433" y="77"/>
                  </a:cubicBezTo>
                  <a:close/>
                  <a:moveTo>
                    <a:pt x="70" y="428"/>
                  </a:moveTo>
                  <a:cubicBezTo>
                    <a:pt x="49" y="410"/>
                    <a:pt x="58" y="369"/>
                    <a:pt x="100" y="366"/>
                  </a:cubicBezTo>
                  <a:cubicBezTo>
                    <a:pt x="108" y="365"/>
                    <a:pt x="101" y="354"/>
                    <a:pt x="110" y="354"/>
                  </a:cubicBezTo>
                  <a:cubicBezTo>
                    <a:pt x="117" y="354"/>
                    <a:pt x="123" y="353"/>
                    <a:pt x="123" y="360"/>
                  </a:cubicBezTo>
                  <a:cubicBezTo>
                    <a:pt x="123" y="370"/>
                    <a:pt x="137" y="361"/>
                    <a:pt x="153" y="376"/>
                  </a:cubicBezTo>
                  <a:cubicBezTo>
                    <a:pt x="162" y="384"/>
                    <a:pt x="170" y="404"/>
                    <a:pt x="159" y="404"/>
                  </a:cubicBezTo>
                  <a:cubicBezTo>
                    <a:pt x="139" y="404"/>
                    <a:pt x="139" y="404"/>
                    <a:pt x="139" y="404"/>
                  </a:cubicBezTo>
                  <a:cubicBezTo>
                    <a:pt x="132" y="404"/>
                    <a:pt x="135" y="397"/>
                    <a:pt x="130" y="392"/>
                  </a:cubicBezTo>
                  <a:cubicBezTo>
                    <a:pt x="125" y="386"/>
                    <a:pt x="101" y="386"/>
                    <a:pt x="95" y="390"/>
                  </a:cubicBezTo>
                  <a:cubicBezTo>
                    <a:pt x="90" y="394"/>
                    <a:pt x="90" y="402"/>
                    <a:pt x="95" y="406"/>
                  </a:cubicBezTo>
                  <a:cubicBezTo>
                    <a:pt x="109" y="417"/>
                    <a:pt x="167" y="413"/>
                    <a:pt x="167" y="456"/>
                  </a:cubicBezTo>
                  <a:cubicBezTo>
                    <a:pt x="167" y="481"/>
                    <a:pt x="150" y="493"/>
                    <a:pt x="125" y="495"/>
                  </a:cubicBezTo>
                  <a:cubicBezTo>
                    <a:pt x="116" y="496"/>
                    <a:pt x="125" y="510"/>
                    <a:pt x="115" y="510"/>
                  </a:cubicBezTo>
                  <a:cubicBezTo>
                    <a:pt x="104" y="510"/>
                    <a:pt x="103" y="511"/>
                    <a:pt x="103" y="500"/>
                  </a:cubicBezTo>
                  <a:cubicBezTo>
                    <a:pt x="103" y="490"/>
                    <a:pt x="88" y="499"/>
                    <a:pt x="70" y="483"/>
                  </a:cubicBezTo>
                  <a:cubicBezTo>
                    <a:pt x="63" y="477"/>
                    <a:pt x="59" y="468"/>
                    <a:pt x="58" y="457"/>
                  </a:cubicBezTo>
                  <a:cubicBezTo>
                    <a:pt x="57" y="454"/>
                    <a:pt x="60" y="452"/>
                    <a:pt x="63" y="452"/>
                  </a:cubicBezTo>
                  <a:cubicBezTo>
                    <a:pt x="85" y="452"/>
                    <a:pt x="85" y="452"/>
                    <a:pt x="85" y="452"/>
                  </a:cubicBezTo>
                  <a:cubicBezTo>
                    <a:pt x="92" y="452"/>
                    <a:pt x="89" y="461"/>
                    <a:pt x="94" y="466"/>
                  </a:cubicBezTo>
                  <a:cubicBezTo>
                    <a:pt x="100" y="474"/>
                    <a:pt x="124" y="473"/>
                    <a:pt x="131" y="468"/>
                  </a:cubicBezTo>
                  <a:cubicBezTo>
                    <a:pt x="136" y="464"/>
                    <a:pt x="136" y="456"/>
                    <a:pt x="131" y="451"/>
                  </a:cubicBezTo>
                  <a:cubicBezTo>
                    <a:pt x="119" y="441"/>
                    <a:pt x="88" y="443"/>
                    <a:pt x="70" y="428"/>
                  </a:cubicBezTo>
                  <a:close/>
                  <a:moveTo>
                    <a:pt x="540" y="800"/>
                  </a:moveTo>
                  <a:cubicBezTo>
                    <a:pt x="520" y="780"/>
                    <a:pt x="493" y="768"/>
                    <a:pt x="464" y="768"/>
                  </a:cubicBezTo>
                  <a:cubicBezTo>
                    <a:pt x="434" y="768"/>
                    <a:pt x="407" y="780"/>
                    <a:pt x="387" y="800"/>
                  </a:cubicBezTo>
                  <a:cubicBezTo>
                    <a:pt x="368" y="819"/>
                    <a:pt x="356" y="846"/>
                    <a:pt x="356" y="876"/>
                  </a:cubicBezTo>
                  <a:cubicBezTo>
                    <a:pt x="356" y="906"/>
                    <a:pt x="368" y="933"/>
                    <a:pt x="387" y="952"/>
                  </a:cubicBezTo>
                  <a:cubicBezTo>
                    <a:pt x="407" y="972"/>
                    <a:pt x="434" y="984"/>
                    <a:pt x="464" y="984"/>
                  </a:cubicBezTo>
                  <a:cubicBezTo>
                    <a:pt x="493" y="984"/>
                    <a:pt x="520" y="972"/>
                    <a:pt x="540" y="952"/>
                  </a:cubicBezTo>
                  <a:cubicBezTo>
                    <a:pt x="560" y="933"/>
                    <a:pt x="572" y="906"/>
                    <a:pt x="572" y="876"/>
                  </a:cubicBezTo>
                  <a:cubicBezTo>
                    <a:pt x="572" y="846"/>
                    <a:pt x="560" y="819"/>
                    <a:pt x="540" y="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2593440" y="3222824"/>
              <a:ext cx="382968" cy="380840"/>
              <a:chOff x="6280151" y="2847975"/>
              <a:chExt cx="571500" cy="568325"/>
            </a:xfrm>
            <a:solidFill>
              <a:schemeClr val="bg1"/>
            </a:solidFill>
          </p:grpSpPr>
          <p:sp>
            <p:nvSpPr>
              <p:cNvPr id="51" name="Freeform 16"/>
              <p:cNvSpPr>
                <a:spLocks noEditPoints="1"/>
              </p:cNvSpPr>
              <p:nvPr/>
            </p:nvSpPr>
            <p:spPr bwMode="auto">
              <a:xfrm>
                <a:off x="6280151" y="2847975"/>
                <a:ext cx="336550" cy="342900"/>
              </a:xfrm>
              <a:custGeom>
                <a:avLst/>
                <a:gdLst>
                  <a:gd name="T0" fmla="*/ 9 w 78"/>
                  <a:gd name="T1" fmla="*/ 48 h 79"/>
                  <a:gd name="T2" fmla="*/ 11 w 78"/>
                  <a:gd name="T3" fmla="*/ 55 h 79"/>
                  <a:gd name="T4" fmla="*/ 8 w 78"/>
                  <a:gd name="T5" fmla="*/ 59 h 79"/>
                  <a:gd name="T6" fmla="*/ 8 w 78"/>
                  <a:gd name="T7" fmla="*/ 64 h 79"/>
                  <a:gd name="T8" fmla="*/ 14 w 78"/>
                  <a:gd name="T9" fmla="*/ 70 h 79"/>
                  <a:gd name="T10" fmla="*/ 19 w 78"/>
                  <a:gd name="T11" fmla="*/ 70 h 79"/>
                  <a:gd name="T12" fmla="*/ 23 w 78"/>
                  <a:gd name="T13" fmla="*/ 67 h 79"/>
                  <a:gd name="T14" fmla="*/ 30 w 78"/>
                  <a:gd name="T15" fmla="*/ 70 h 79"/>
                  <a:gd name="T16" fmla="*/ 31 w 78"/>
                  <a:gd name="T17" fmla="*/ 76 h 79"/>
                  <a:gd name="T18" fmla="*/ 35 w 78"/>
                  <a:gd name="T19" fmla="*/ 79 h 79"/>
                  <a:gd name="T20" fmla="*/ 43 w 78"/>
                  <a:gd name="T21" fmla="*/ 79 h 79"/>
                  <a:gd name="T22" fmla="*/ 47 w 78"/>
                  <a:gd name="T23" fmla="*/ 76 h 79"/>
                  <a:gd name="T24" fmla="*/ 47 w 78"/>
                  <a:gd name="T25" fmla="*/ 70 h 79"/>
                  <a:gd name="T26" fmla="*/ 55 w 78"/>
                  <a:gd name="T27" fmla="*/ 67 h 79"/>
                  <a:gd name="T28" fmla="*/ 59 w 78"/>
                  <a:gd name="T29" fmla="*/ 70 h 79"/>
                  <a:gd name="T30" fmla="*/ 64 w 78"/>
                  <a:gd name="T31" fmla="*/ 70 h 79"/>
                  <a:gd name="T32" fmla="*/ 70 w 78"/>
                  <a:gd name="T33" fmla="*/ 64 h 79"/>
                  <a:gd name="T34" fmla="*/ 70 w 78"/>
                  <a:gd name="T35" fmla="*/ 59 h 79"/>
                  <a:gd name="T36" fmla="*/ 67 w 78"/>
                  <a:gd name="T37" fmla="*/ 55 h 79"/>
                  <a:gd name="T38" fmla="*/ 70 w 78"/>
                  <a:gd name="T39" fmla="*/ 48 h 79"/>
                  <a:gd name="T40" fmla="*/ 75 w 78"/>
                  <a:gd name="T41" fmla="*/ 47 h 79"/>
                  <a:gd name="T42" fmla="*/ 78 w 78"/>
                  <a:gd name="T43" fmla="*/ 44 h 79"/>
                  <a:gd name="T44" fmla="*/ 78 w 78"/>
                  <a:gd name="T45" fmla="*/ 35 h 79"/>
                  <a:gd name="T46" fmla="*/ 75 w 78"/>
                  <a:gd name="T47" fmla="*/ 31 h 79"/>
                  <a:gd name="T48" fmla="*/ 70 w 78"/>
                  <a:gd name="T49" fmla="*/ 31 h 79"/>
                  <a:gd name="T50" fmla="*/ 67 w 78"/>
                  <a:gd name="T51" fmla="*/ 23 h 79"/>
                  <a:gd name="T52" fmla="*/ 70 w 78"/>
                  <a:gd name="T53" fmla="*/ 20 h 79"/>
                  <a:gd name="T54" fmla="*/ 70 w 78"/>
                  <a:gd name="T55" fmla="*/ 15 h 79"/>
                  <a:gd name="T56" fmla="*/ 64 w 78"/>
                  <a:gd name="T57" fmla="*/ 9 h 79"/>
                  <a:gd name="T58" fmla="*/ 59 w 78"/>
                  <a:gd name="T59" fmla="*/ 9 h 79"/>
                  <a:gd name="T60" fmla="*/ 55 w 78"/>
                  <a:gd name="T61" fmla="*/ 12 h 79"/>
                  <a:gd name="T62" fmla="*/ 48 w 78"/>
                  <a:gd name="T63" fmla="*/ 8 h 79"/>
                  <a:gd name="T64" fmla="*/ 47 w 78"/>
                  <a:gd name="T65" fmla="*/ 3 h 79"/>
                  <a:gd name="T66" fmla="*/ 43 w 78"/>
                  <a:gd name="T67" fmla="*/ 0 h 79"/>
                  <a:gd name="T68" fmla="*/ 35 w 78"/>
                  <a:gd name="T69" fmla="*/ 0 h 79"/>
                  <a:gd name="T70" fmla="*/ 31 w 78"/>
                  <a:gd name="T71" fmla="*/ 3 h 79"/>
                  <a:gd name="T72" fmla="*/ 31 w 78"/>
                  <a:gd name="T73" fmla="*/ 8 h 79"/>
                  <a:gd name="T74" fmla="*/ 23 w 78"/>
                  <a:gd name="T75" fmla="*/ 12 h 79"/>
                  <a:gd name="T76" fmla="*/ 19 w 78"/>
                  <a:gd name="T77" fmla="*/ 9 h 79"/>
                  <a:gd name="T78" fmla="*/ 14 w 78"/>
                  <a:gd name="T79" fmla="*/ 9 h 79"/>
                  <a:gd name="T80" fmla="*/ 8 w 78"/>
                  <a:gd name="T81" fmla="*/ 15 h 79"/>
                  <a:gd name="T82" fmla="*/ 8 w 78"/>
                  <a:gd name="T83" fmla="*/ 20 h 79"/>
                  <a:gd name="T84" fmla="*/ 11 w 78"/>
                  <a:gd name="T85" fmla="*/ 24 h 79"/>
                  <a:gd name="T86" fmla="*/ 8 w 78"/>
                  <a:gd name="T87" fmla="*/ 31 h 79"/>
                  <a:gd name="T88" fmla="*/ 3 w 78"/>
                  <a:gd name="T89" fmla="*/ 32 h 79"/>
                  <a:gd name="T90" fmla="*/ 0 w 78"/>
                  <a:gd name="T91" fmla="*/ 35 h 79"/>
                  <a:gd name="T92" fmla="*/ 0 w 78"/>
                  <a:gd name="T93" fmla="*/ 44 h 79"/>
                  <a:gd name="T94" fmla="*/ 3 w 78"/>
                  <a:gd name="T95" fmla="*/ 47 h 79"/>
                  <a:gd name="T96" fmla="*/ 9 w 78"/>
                  <a:gd name="T97" fmla="*/ 48 h 79"/>
                  <a:gd name="T98" fmla="*/ 39 w 78"/>
                  <a:gd name="T99" fmla="*/ 25 h 79"/>
                  <a:gd name="T100" fmla="*/ 53 w 78"/>
                  <a:gd name="T101" fmla="*/ 39 h 79"/>
                  <a:gd name="T102" fmla="*/ 39 w 78"/>
                  <a:gd name="T103" fmla="*/ 53 h 79"/>
                  <a:gd name="T104" fmla="*/ 25 w 78"/>
                  <a:gd name="T105" fmla="*/ 39 h 79"/>
                  <a:gd name="T106" fmla="*/ 39 w 78"/>
                  <a:gd name="T107" fmla="*/ 2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8" h="79">
                    <a:moveTo>
                      <a:pt x="9" y="48"/>
                    </a:moveTo>
                    <a:cubicBezTo>
                      <a:pt x="9" y="50"/>
                      <a:pt x="10" y="53"/>
                      <a:pt x="11" y="55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61"/>
                      <a:pt x="7" y="63"/>
                      <a:pt x="8" y="64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5" y="71"/>
                      <a:pt x="18" y="71"/>
                      <a:pt x="19" y="70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8"/>
                      <a:pt x="28" y="69"/>
                      <a:pt x="30" y="7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77"/>
                      <a:pt x="33" y="79"/>
                      <a:pt x="35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9"/>
                      <a:pt x="46" y="77"/>
                      <a:pt x="47" y="76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0" y="69"/>
                      <a:pt x="53" y="68"/>
                      <a:pt x="55" y="67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71"/>
                      <a:pt x="63" y="71"/>
                      <a:pt x="64" y="70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3"/>
                      <a:pt x="71" y="61"/>
                      <a:pt x="70" y="5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8" y="53"/>
                      <a:pt x="69" y="50"/>
                      <a:pt x="70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7"/>
                      <a:pt x="78" y="45"/>
                      <a:pt x="78" y="44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3"/>
                      <a:pt x="77" y="32"/>
                      <a:pt x="75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69" y="28"/>
                      <a:pt x="68" y="26"/>
                      <a:pt x="67" y="23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1" y="18"/>
                      <a:pt x="71" y="16"/>
                      <a:pt x="70" y="15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8"/>
                      <a:pt x="61" y="7"/>
                      <a:pt x="59" y="9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3" y="10"/>
                      <a:pt x="50" y="9"/>
                      <a:pt x="48" y="8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5" y="0"/>
                      <a:pt x="4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2"/>
                      <a:pt x="31" y="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9"/>
                      <a:pt x="25" y="10"/>
                      <a:pt x="23" y="12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5" y="8"/>
                      <a:pt x="14" y="9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8"/>
                      <a:pt x="8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4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lnTo>
                      <a:pt x="9" y="48"/>
                    </a:lnTo>
                    <a:close/>
                    <a:moveTo>
                      <a:pt x="39" y="25"/>
                    </a:moveTo>
                    <a:cubicBezTo>
                      <a:pt x="47" y="25"/>
                      <a:pt x="53" y="31"/>
                      <a:pt x="53" y="39"/>
                    </a:cubicBezTo>
                    <a:cubicBezTo>
                      <a:pt x="53" y="47"/>
                      <a:pt x="47" y="53"/>
                      <a:pt x="39" y="53"/>
                    </a:cubicBezTo>
                    <a:cubicBezTo>
                      <a:pt x="32" y="53"/>
                      <a:pt x="25" y="47"/>
                      <a:pt x="25" y="39"/>
                    </a:cubicBezTo>
                    <a:cubicBezTo>
                      <a:pt x="25" y="31"/>
                      <a:pt x="32" y="25"/>
                      <a:pt x="39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7"/>
              <p:cNvSpPr>
                <a:spLocks noEditPoints="1"/>
              </p:cNvSpPr>
              <p:nvPr/>
            </p:nvSpPr>
            <p:spPr bwMode="auto">
              <a:xfrm>
                <a:off x="6573838" y="3021013"/>
                <a:ext cx="277813" cy="282575"/>
              </a:xfrm>
              <a:custGeom>
                <a:avLst/>
                <a:gdLst>
                  <a:gd name="T0" fmla="*/ 55 w 64"/>
                  <a:gd name="T1" fmla="*/ 10 h 65"/>
                  <a:gd name="T2" fmla="*/ 51 w 64"/>
                  <a:gd name="T3" fmla="*/ 6 h 65"/>
                  <a:gd name="T4" fmla="*/ 46 w 64"/>
                  <a:gd name="T5" fmla="*/ 7 h 65"/>
                  <a:gd name="T6" fmla="*/ 43 w 64"/>
                  <a:gd name="T7" fmla="*/ 9 h 65"/>
                  <a:gd name="T8" fmla="*/ 37 w 64"/>
                  <a:gd name="T9" fmla="*/ 7 h 65"/>
                  <a:gd name="T10" fmla="*/ 36 w 64"/>
                  <a:gd name="T11" fmla="*/ 3 h 65"/>
                  <a:gd name="T12" fmla="*/ 32 w 64"/>
                  <a:gd name="T13" fmla="*/ 0 h 65"/>
                  <a:gd name="T14" fmla="*/ 26 w 64"/>
                  <a:gd name="T15" fmla="*/ 1 h 65"/>
                  <a:gd name="T16" fmla="*/ 23 w 64"/>
                  <a:gd name="T17" fmla="*/ 4 h 65"/>
                  <a:gd name="T18" fmla="*/ 23 w 64"/>
                  <a:gd name="T19" fmla="*/ 8 h 65"/>
                  <a:gd name="T20" fmla="*/ 17 w 64"/>
                  <a:gd name="T21" fmla="*/ 11 h 65"/>
                  <a:gd name="T22" fmla="*/ 14 w 64"/>
                  <a:gd name="T23" fmla="*/ 9 h 65"/>
                  <a:gd name="T24" fmla="*/ 9 w 64"/>
                  <a:gd name="T25" fmla="*/ 10 h 65"/>
                  <a:gd name="T26" fmla="*/ 5 w 64"/>
                  <a:gd name="T27" fmla="*/ 14 h 65"/>
                  <a:gd name="T28" fmla="*/ 6 w 64"/>
                  <a:gd name="T29" fmla="*/ 19 h 65"/>
                  <a:gd name="T30" fmla="*/ 8 w 64"/>
                  <a:gd name="T31" fmla="*/ 22 h 65"/>
                  <a:gd name="T32" fmla="*/ 6 w 64"/>
                  <a:gd name="T33" fmla="*/ 28 h 65"/>
                  <a:gd name="T34" fmla="*/ 3 w 64"/>
                  <a:gd name="T35" fmla="*/ 29 h 65"/>
                  <a:gd name="T36" fmla="*/ 0 w 64"/>
                  <a:gd name="T37" fmla="*/ 33 h 65"/>
                  <a:gd name="T38" fmla="*/ 0 w 64"/>
                  <a:gd name="T39" fmla="*/ 38 h 65"/>
                  <a:gd name="T40" fmla="*/ 4 w 64"/>
                  <a:gd name="T41" fmla="*/ 42 h 65"/>
                  <a:gd name="T42" fmla="*/ 8 w 64"/>
                  <a:gd name="T43" fmla="*/ 42 h 65"/>
                  <a:gd name="T44" fmla="*/ 10 w 64"/>
                  <a:gd name="T45" fmla="*/ 47 h 65"/>
                  <a:gd name="T46" fmla="*/ 8 w 64"/>
                  <a:gd name="T47" fmla="*/ 51 h 65"/>
                  <a:gd name="T48" fmla="*/ 9 w 64"/>
                  <a:gd name="T49" fmla="*/ 55 h 65"/>
                  <a:gd name="T50" fmla="*/ 13 w 64"/>
                  <a:gd name="T51" fmla="*/ 59 h 65"/>
                  <a:gd name="T52" fmla="*/ 18 w 64"/>
                  <a:gd name="T53" fmla="*/ 59 h 65"/>
                  <a:gd name="T54" fmla="*/ 21 w 64"/>
                  <a:gd name="T55" fmla="*/ 56 h 65"/>
                  <a:gd name="T56" fmla="*/ 27 w 64"/>
                  <a:gd name="T57" fmla="*/ 58 h 65"/>
                  <a:gd name="T58" fmla="*/ 28 w 64"/>
                  <a:gd name="T59" fmla="*/ 62 h 65"/>
                  <a:gd name="T60" fmla="*/ 32 w 64"/>
                  <a:gd name="T61" fmla="*/ 65 h 65"/>
                  <a:gd name="T62" fmla="*/ 37 w 64"/>
                  <a:gd name="T63" fmla="*/ 65 h 65"/>
                  <a:gd name="T64" fmla="*/ 41 w 64"/>
                  <a:gd name="T65" fmla="*/ 61 h 65"/>
                  <a:gd name="T66" fmla="*/ 41 w 64"/>
                  <a:gd name="T67" fmla="*/ 57 h 65"/>
                  <a:gd name="T68" fmla="*/ 47 w 64"/>
                  <a:gd name="T69" fmla="*/ 54 h 65"/>
                  <a:gd name="T70" fmla="*/ 50 w 64"/>
                  <a:gd name="T71" fmla="*/ 56 h 65"/>
                  <a:gd name="T72" fmla="*/ 55 w 64"/>
                  <a:gd name="T73" fmla="*/ 56 h 65"/>
                  <a:gd name="T74" fmla="*/ 58 w 64"/>
                  <a:gd name="T75" fmla="*/ 51 h 65"/>
                  <a:gd name="T76" fmla="*/ 58 w 64"/>
                  <a:gd name="T77" fmla="*/ 46 h 65"/>
                  <a:gd name="T78" fmla="*/ 56 w 64"/>
                  <a:gd name="T79" fmla="*/ 44 h 65"/>
                  <a:gd name="T80" fmla="*/ 58 w 64"/>
                  <a:gd name="T81" fmla="*/ 37 h 65"/>
                  <a:gd name="T82" fmla="*/ 61 w 64"/>
                  <a:gd name="T83" fmla="*/ 37 h 65"/>
                  <a:gd name="T84" fmla="*/ 64 w 64"/>
                  <a:gd name="T85" fmla="*/ 33 h 65"/>
                  <a:gd name="T86" fmla="*/ 64 w 64"/>
                  <a:gd name="T87" fmla="*/ 27 h 65"/>
                  <a:gd name="T88" fmla="*/ 60 w 64"/>
                  <a:gd name="T89" fmla="*/ 24 h 65"/>
                  <a:gd name="T90" fmla="*/ 57 w 64"/>
                  <a:gd name="T91" fmla="*/ 24 h 65"/>
                  <a:gd name="T92" fmla="*/ 54 w 64"/>
                  <a:gd name="T93" fmla="*/ 18 h 65"/>
                  <a:gd name="T94" fmla="*/ 56 w 64"/>
                  <a:gd name="T95" fmla="*/ 15 h 65"/>
                  <a:gd name="T96" fmla="*/ 55 w 64"/>
                  <a:gd name="T97" fmla="*/ 10 h 65"/>
                  <a:gd name="T98" fmla="*/ 33 w 64"/>
                  <a:gd name="T99" fmla="*/ 44 h 65"/>
                  <a:gd name="T100" fmla="*/ 21 w 64"/>
                  <a:gd name="T101" fmla="*/ 33 h 65"/>
                  <a:gd name="T102" fmla="*/ 31 w 64"/>
                  <a:gd name="T103" fmla="*/ 21 h 65"/>
                  <a:gd name="T104" fmla="*/ 44 w 64"/>
                  <a:gd name="T105" fmla="*/ 32 h 65"/>
                  <a:gd name="T106" fmla="*/ 33 w 64"/>
                  <a:gd name="T107" fmla="*/ 4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65">
                    <a:moveTo>
                      <a:pt x="55" y="1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7" y="5"/>
                      <a:pt x="46" y="7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1" y="8"/>
                      <a:pt x="39" y="7"/>
                      <a:pt x="37" y="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"/>
                      <a:pt x="34" y="0"/>
                      <a:pt x="32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3" y="3"/>
                      <a:pt x="23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2" y="8"/>
                      <a:pt x="10" y="8"/>
                      <a:pt x="9" y="1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6"/>
                      <a:pt x="4" y="18"/>
                      <a:pt x="6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4"/>
                      <a:pt x="7" y="26"/>
                      <a:pt x="6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2" y="42"/>
                      <a:pt x="4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4"/>
                      <a:pt x="9" y="46"/>
                      <a:pt x="10" y="47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8" y="54"/>
                      <a:pt x="9" y="55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5" y="60"/>
                      <a:pt x="17" y="60"/>
                      <a:pt x="18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7"/>
                      <a:pt x="25" y="58"/>
                      <a:pt x="27" y="5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4"/>
                      <a:pt x="30" y="65"/>
                      <a:pt x="32" y="65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9" y="64"/>
                      <a:pt x="41" y="63"/>
                      <a:pt x="41" y="61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7"/>
                      <a:pt x="54" y="57"/>
                      <a:pt x="55" y="56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0" y="50"/>
                      <a:pt x="60" y="48"/>
                      <a:pt x="58" y="46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2"/>
                      <a:pt x="57" y="40"/>
                      <a:pt x="58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3" y="36"/>
                      <a:pt x="64" y="35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5"/>
                      <a:pt x="62" y="24"/>
                      <a:pt x="60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2"/>
                      <a:pt x="55" y="20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3"/>
                      <a:pt x="56" y="11"/>
                      <a:pt x="55" y="10"/>
                    </a:cubicBezTo>
                    <a:moveTo>
                      <a:pt x="33" y="44"/>
                    </a:moveTo>
                    <a:cubicBezTo>
                      <a:pt x="27" y="44"/>
                      <a:pt x="21" y="40"/>
                      <a:pt x="21" y="33"/>
                    </a:cubicBezTo>
                    <a:cubicBezTo>
                      <a:pt x="20" y="27"/>
                      <a:pt x="25" y="22"/>
                      <a:pt x="31" y="21"/>
                    </a:cubicBezTo>
                    <a:cubicBezTo>
                      <a:pt x="37" y="21"/>
                      <a:pt x="43" y="25"/>
                      <a:pt x="44" y="32"/>
                    </a:cubicBezTo>
                    <a:cubicBezTo>
                      <a:pt x="44" y="38"/>
                      <a:pt x="39" y="43"/>
                      <a:pt x="33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18"/>
              <p:cNvSpPr>
                <a:spLocks noEditPoints="1"/>
              </p:cNvSpPr>
              <p:nvPr/>
            </p:nvSpPr>
            <p:spPr bwMode="auto">
              <a:xfrm>
                <a:off x="6392863" y="3190875"/>
                <a:ext cx="223838" cy="225425"/>
              </a:xfrm>
              <a:custGeom>
                <a:avLst/>
                <a:gdLst>
                  <a:gd name="T0" fmla="*/ 3 w 52"/>
                  <a:gd name="T1" fmla="*/ 21 h 52"/>
                  <a:gd name="T2" fmla="*/ 0 w 52"/>
                  <a:gd name="T3" fmla="*/ 24 h 52"/>
                  <a:gd name="T4" fmla="*/ 0 w 52"/>
                  <a:gd name="T5" fmla="*/ 28 h 52"/>
                  <a:gd name="T6" fmla="*/ 3 w 52"/>
                  <a:gd name="T7" fmla="*/ 31 h 52"/>
                  <a:gd name="T8" fmla="*/ 5 w 52"/>
                  <a:gd name="T9" fmla="*/ 32 h 52"/>
                  <a:gd name="T10" fmla="*/ 7 w 52"/>
                  <a:gd name="T11" fmla="*/ 36 h 52"/>
                  <a:gd name="T12" fmla="*/ 6 w 52"/>
                  <a:gd name="T13" fmla="*/ 38 h 52"/>
                  <a:gd name="T14" fmla="*/ 6 w 52"/>
                  <a:gd name="T15" fmla="*/ 43 h 52"/>
                  <a:gd name="T16" fmla="*/ 8 w 52"/>
                  <a:gd name="T17" fmla="*/ 46 h 52"/>
                  <a:gd name="T18" fmla="*/ 13 w 52"/>
                  <a:gd name="T19" fmla="*/ 46 h 52"/>
                  <a:gd name="T20" fmla="*/ 15 w 52"/>
                  <a:gd name="T21" fmla="*/ 44 h 52"/>
                  <a:gd name="T22" fmla="*/ 20 w 52"/>
                  <a:gd name="T23" fmla="*/ 46 h 52"/>
                  <a:gd name="T24" fmla="*/ 20 w 52"/>
                  <a:gd name="T25" fmla="*/ 49 h 52"/>
                  <a:gd name="T26" fmla="*/ 24 w 52"/>
                  <a:gd name="T27" fmla="*/ 52 h 52"/>
                  <a:gd name="T28" fmla="*/ 27 w 52"/>
                  <a:gd name="T29" fmla="*/ 52 h 52"/>
                  <a:gd name="T30" fmla="*/ 31 w 52"/>
                  <a:gd name="T31" fmla="*/ 49 h 52"/>
                  <a:gd name="T32" fmla="*/ 31 w 52"/>
                  <a:gd name="T33" fmla="*/ 47 h 52"/>
                  <a:gd name="T34" fmla="*/ 36 w 52"/>
                  <a:gd name="T35" fmla="*/ 45 h 52"/>
                  <a:gd name="T36" fmla="*/ 38 w 52"/>
                  <a:gd name="T37" fmla="*/ 46 h 52"/>
                  <a:gd name="T38" fmla="*/ 43 w 52"/>
                  <a:gd name="T39" fmla="*/ 46 h 52"/>
                  <a:gd name="T40" fmla="*/ 46 w 52"/>
                  <a:gd name="T41" fmla="*/ 43 h 52"/>
                  <a:gd name="T42" fmla="*/ 46 w 52"/>
                  <a:gd name="T43" fmla="*/ 39 h 52"/>
                  <a:gd name="T44" fmla="*/ 44 w 52"/>
                  <a:gd name="T45" fmla="*/ 37 h 52"/>
                  <a:gd name="T46" fmla="*/ 47 w 52"/>
                  <a:gd name="T47" fmla="*/ 32 h 52"/>
                  <a:gd name="T48" fmla="*/ 49 w 52"/>
                  <a:gd name="T49" fmla="*/ 32 h 52"/>
                  <a:gd name="T50" fmla="*/ 52 w 52"/>
                  <a:gd name="T51" fmla="*/ 28 h 52"/>
                  <a:gd name="T52" fmla="*/ 52 w 52"/>
                  <a:gd name="T53" fmla="*/ 25 h 52"/>
                  <a:gd name="T54" fmla="*/ 49 w 52"/>
                  <a:gd name="T55" fmla="*/ 21 h 52"/>
                  <a:gd name="T56" fmla="*/ 47 w 52"/>
                  <a:gd name="T57" fmla="*/ 21 h 52"/>
                  <a:gd name="T58" fmla="*/ 45 w 52"/>
                  <a:gd name="T59" fmla="*/ 16 h 52"/>
                  <a:gd name="T60" fmla="*/ 46 w 52"/>
                  <a:gd name="T61" fmla="*/ 14 h 52"/>
                  <a:gd name="T62" fmla="*/ 46 w 52"/>
                  <a:gd name="T63" fmla="*/ 9 h 52"/>
                  <a:gd name="T64" fmla="*/ 43 w 52"/>
                  <a:gd name="T65" fmla="*/ 7 h 52"/>
                  <a:gd name="T66" fmla="*/ 39 w 52"/>
                  <a:gd name="T67" fmla="*/ 6 h 52"/>
                  <a:gd name="T68" fmla="*/ 37 w 52"/>
                  <a:gd name="T69" fmla="*/ 8 h 52"/>
                  <a:gd name="T70" fmla="*/ 32 w 52"/>
                  <a:gd name="T71" fmla="*/ 5 h 52"/>
                  <a:gd name="T72" fmla="*/ 32 w 52"/>
                  <a:gd name="T73" fmla="*/ 3 h 52"/>
                  <a:gd name="T74" fmla="*/ 28 w 52"/>
                  <a:gd name="T75" fmla="*/ 0 h 52"/>
                  <a:gd name="T76" fmla="*/ 25 w 52"/>
                  <a:gd name="T77" fmla="*/ 0 h 52"/>
                  <a:gd name="T78" fmla="*/ 21 w 52"/>
                  <a:gd name="T79" fmla="*/ 3 h 52"/>
                  <a:gd name="T80" fmla="*/ 21 w 52"/>
                  <a:gd name="T81" fmla="*/ 5 h 52"/>
                  <a:gd name="T82" fmla="*/ 15 w 52"/>
                  <a:gd name="T83" fmla="*/ 7 h 52"/>
                  <a:gd name="T84" fmla="*/ 14 w 52"/>
                  <a:gd name="T85" fmla="*/ 6 h 52"/>
                  <a:gd name="T86" fmla="*/ 9 w 52"/>
                  <a:gd name="T87" fmla="*/ 6 h 52"/>
                  <a:gd name="T88" fmla="*/ 6 w 52"/>
                  <a:gd name="T89" fmla="*/ 9 h 52"/>
                  <a:gd name="T90" fmla="*/ 6 w 52"/>
                  <a:gd name="T91" fmla="*/ 13 h 52"/>
                  <a:gd name="T92" fmla="*/ 7 w 52"/>
                  <a:gd name="T93" fmla="*/ 15 h 52"/>
                  <a:gd name="T94" fmla="*/ 5 w 52"/>
                  <a:gd name="T95" fmla="*/ 20 h 52"/>
                  <a:gd name="T96" fmla="*/ 3 w 52"/>
                  <a:gd name="T97" fmla="*/ 21 h 52"/>
                  <a:gd name="T98" fmla="*/ 26 w 52"/>
                  <a:gd name="T99" fmla="*/ 17 h 52"/>
                  <a:gd name="T100" fmla="*/ 35 w 52"/>
                  <a:gd name="T101" fmla="*/ 26 h 52"/>
                  <a:gd name="T102" fmla="*/ 26 w 52"/>
                  <a:gd name="T103" fmla="*/ 35 h 52"/>
                  <a:gd name="T104" fmla="*/ 17 w 52"/>
                  <a:gd name="T105" fmla="*/ 26 h 52"/>
                  <a:gd name="T106" fmla="*/ 26 w 52"/>
                  <a:gd name="T107" fmla="*/ 1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2">
                    <a:moveTo>
                      <a:pt x="3" y="21"/>
                    </a:moveTo>
                    <a:cubicBezTo>
                      <a:pt x="1" y="21"/>
                      <a:pt x="0" y="22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1" y="31"/>
                      <a:pt x="3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3"/>
                      <a:pt x="7" y="35"/>
                      <a:pt x="7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40"/>
                      <a:pt x="5" y="42"/>
                      <a:pt x="6" y="43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10" y="47"/>
                      <a:pt x="12" y="47"/>
                      <a:pt x="13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45"/>
                      <a:pt x="18" y="46"/>
                      <a:pt x="20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51"/>
                      <a:pt x="22" y="52"/>
                      <a:pt x="24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2"/>
                      <a:pt x="31" y="51"/>
                      <a:pt x="31" y="49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6"/>
                      <a:pt x="35" y="45"/>
                      <a:pt x="36" y="45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7"/>
                      <a:pt x="42" y="47"/>
                      <a:pt x="43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5"/>
                      <a:pt x="46" y="34"/>
                      <a:pt x="47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1" y="31"/>
                      <a:pt x="52" y="30"/>
                      <a:pt x="52" y="28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3"/>
                      <a:pt x="51" y="21"/>
                      <a:pt x="49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19"/>
                      <a:pt x="46" y="17"/>
                      <a:pt x="45" y="1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3"/>
                      <a:pt x="47" y="10"/>
                      <a:pt x="46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5" y="7"/>
                      <a:pt x="34" y="6"/>
                      <a:pt x="32" y="5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1"/>
                      <a:pt x="30" y="0"/>
                      <a:pt x="2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1" y="3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7" y="6"/>
                      <a:pt x="15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10" y="5"/>
                      <a:pt x="9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7"/>
                      <a:pt x="6" y="19"/>
                      <a:pt x="5" y="20"/>
                    </a:cubicBezTo>
                    <a:lnTo>
                      <a:pt x="3" y="21"/>
                    </a:lnTo>
                    <a:close/>
                    <a:moveTo>
                      <a:pt x="26" y="17"/>
                    </a:moveTo>
                    <a:cubicBezTo>
                      <a:pt x="31" y="17"/>
                      <a:pt x="35" y="21"/>
                      <a:pt x="35" y="26"/>
                    </a:cubicBezTo>
                    <a:cubicBezTo>
                      <a:pt x="35" y="31"/>
                      <a:pt x="31" y="35"/>
                      <a:pt x="26" y="35"/>
                    </a:cubicBez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6"/>
                      <a:pt x="26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3974153" y="3190906"/>
              <a:ext cx="347865" cy="412757"/>
              <a:chOff x="4398963" y="4206876"/>
              <a:chExt cx="1038225" cy="1231899"/>
            </a:xfrm>
            <a:solidFill>
              <a:schemeClr val="bg1"/>
            </a:solidFill>
          </p:grpSpPr>
          <p:sp>
            <p:nvSpPr>
              <p:cNvPr id="49" name="Freeform 22"/>
              <p:cNvSpPr>
                <a:spLocks noEditPoints="1"/>
              </p:cNvSpPr>
              <p:nvPr/>
            </p:nvSpPr>
            <p:spPr bwMode="auto">
              <a:xfrm>
                <a:off x="4398963" y="4337050"/>
                <a:ext cx="1038225" cy="1101725"/>
              </a:xfrm>
              <a:custGeom>
                <a:avLst/>
                <a:gdLst>
                  <a:gd name="T0" fmla="*/ 620 w 800"/>
                  <a:gd name="T1" fmla="*/ 272 h 848"/>
                  <a:gd name="T2" fmla="*/ 620 w 800"/>
                  <a:gd name="T3" fmla="*/ 384 h 848"/>
                  <a:gd name="T4" fmla="*/ 752 w 800"/>
                  <a:gd name="T5" fmla="*/ 272 h 848"/>
                  <a:gd name="T6" fmla="*/ 0 w 800"/>
                  <a:gd name="T7" fmla="*/ 120 h 848"/>
                  <a:gd name="T8" fmla="*/ 120 w 800"/>
                  <a:gd name="T9" fmla="*/ 0 h 848"/>
                  <a:gd name="T10" fmla="*/ 293 w 800"/>
                  <a:gd name="T11" fmla="*/ 48 h 848"/>
                  <a:gd name="T12" fmla="*/ 136 w 800"/>
                  <a:gd name="T13" fmla="*/ 608 h 848"/>
                  <a:gd name="T14" fmla="*/ 712 w 800"/>
                  <a:gd name="T15" fmla="*/ 432 h 848"/>
                  <a:gd name="T16" fmla="*/ 585 w 800"/>
                  <a:gd name="T17" fmla="*/ 419 h 848"/>
                  <a:gd name="T18" fmla="*/ 543 w 800"/>
                  <a:gd name="T19" fmla="*/ 316 h 848"/>
                  <a:gd name="T20" fmla="*/ 606 w 800"/>
                  <a:gd name="T21" fmla="*/ 224 h 848"/>
                  <a:gd name="T22" fmla="*/ 712 w 800"/>
                  <a:gd name="T23" fmla="*/ 48 h 848"/>
                  <a:gd name="T24" fmla="*/ 613 w 800"/>
                  <a:gd name="T25" fmla="*/ 42 h 848"/>
                  <a:gd name="T26" fmla="*/ 736 w 800"/>
                  <a:gd name="T27" fmla="*/ 0 h 848"/>
                  <a:gd name="T28" fmla="*/ 760 w 800"/>
                  <a:gd name="T29" fmla="*/ 224 h 848"/>
                  <a:gd name="T30" fmla="*/ 800 w 800"/>
                  <a:gd name="T31" fmla="*/ 248 h 848"/>
                  <a:gd name="T32" fmla="*/ 776 w 800"/>
                  <a:gd name="T33" fmla="*/ 432 h 848"/>
                  <a:gd name="T34" fmla="*/ 760 w 800"/>
                  <a:gd name="T35" fmla="*/ 632 h 848"/>
                  <a:gd name="T36" fmla="*/ 739 w 800"/>
                  <a:gd name="T37" fmla="*/ 661 h 848"/>
                  <a:gd name="T38" fmla="*/ 740 w 800"/>
                  <a:gd name="T39" fmla="*/ 794 h 848"/>
                  <a:gd name="T40" fmla="*/ 753 w 800"/>
                  <a:gd name="T41" fmla="*/ 839 h 848"/>
                  <a:gd name="T42" fmla="*/ 120 w 800"/>
                  <a:gd name="T43" fmla="*/ 848 h 848"/>
                  <a:gd name="T44" fmla="*/ 0 w 800"/>
                  <a:gd name="T45" fmla="*/ 728 h 848"/>
                  <a:gd name="T46" fmla="*/ 702 w 800"/>
                  <a:gd name="T47" fmla="*/ 328 h 848"/>
                  <a:gd name="T48" fmla="*/ 638 w 800"/>
                  <a:gd name="T49" fmla="*/ 328 h 848"/>
                  <a:gd name="T50" fmla="*/ 685 w 800"/>
                  <a:gd name="T51" fmla="*/ 656 h 848"/>
                  <a:gd name="T52" fmla="*/ 69 w 800"/>
                  <a:gd name="T53" fmla="*/ 677 h 848"/>
                  <a:gd name="T54" fmla="*/ 69 w 800"/>
                  <a:gd name="T55" fmla="*/ 779 h 848"/>
                  <a:gd name="T56" fmla="*/ 685 w 800"/>
                  <a:gd name="T57" fmla="*/ 800 h 848"/>
                  <a:gd name="T58" fmla="*/ 668 w 800"/>
                  <a:gd name="T59" fmla="*/ 704 h 848"/>
                  <a:gd name="T60" fmla="*/ 103 w 800"/>
                  <a:gd name="T61" fmla="*/ 711 h 848"/>
                  <a:gd name="T62" fmla="*/ 80 w 800"/>
                  <a:gd name="T63" fmla="*/ 688 h 848"/>
                  <a:gd name="T64" fmla="*/ 677 w 800"/>
                  <a:gd name="T65" fmla="*/ 672 h 848"/>
                  <a:gd name="T66" fmla="*/ 48 w 800"/>
                  <a:gd name="T67" fmla="*/ 186 h 848"/>
                  <a:gd name="T68" fmla="*/ 104 w 800"/>
                  <a:gd name="T69" fmla="*/ 49 h 848"/>
                  <a:gd name="T70" fmla="*/ 48 w 800"/>
                  <a:gd name="T71" fmla="*/ 120 h 848"/>
                  <a:gd name="T72" fmla="*/ 104 w 800"/>
                  <a:gd name="T73" fmla="*/ 193 h 848"/>
                  <a:gd name="T74" fmla="*/ 48 w 800"/>
                  <a:gd name="T75" fmla="*/ 236 h 848"/>
                  <a:gd name="T76" fmla="*/ 104 w 800"/>
                  <a:gd name="T77" fmla="*/ 465 h 848"/>
                  <a:gd name="T78" fmla="*/ 104 w 800"/>
                  <a:gd name="T79" fmla="*/ 497 h 848"/>
                  <a:gd name="T80" fmla="*/ 48 w 800"/>
                  <a:gd name="T81" fmla="*/ 541 h 848"/>
                  <a:gd name="T82" fmla="*/ 104 w 800"/>
                  <a:gd name="T83" fmla="*/ 609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0" h="848">
                    <a:moveTo>
                      <a:pt x="752" y="272"/>
                    </a:moveTo>
                    <a:cubicBezTo>
                      <a:pt x="620" y="272"/>
                      <a:pt x="620" y="272"/>
                      <a:pt x="620" y="272"/>
                    </a:cubicBezTo>
                    <a:cubicBezTo>
                      <a:pt x="591" y="328"/>
                      <a:pt x="591" y="328"/>
                      <a:pt x="591" y="328"/>
                    </a:cubicBezTo>
                    <a:cubicBezTo>
                      <a:pt x="620" y="384"/>
                      <a:pt x="620" y="384"/>
                      <a:pt x="620" y="384"/>
                    </a:cubicBezTo>
                    <a:cubicBezTo>
                      <a:pt x="752" y="384"/>
                      <a:pt x="752" y="384"/>
                      <a:pt x="752" y="384"/>
                    </a:cubicBezTo>
                    <a:cubicBezTo>
                      <a:pt x="752" y="272"/>
                      <a:pt x="752" y="272"/>
                      <a:pt x="752" y="272"/>
                    </a:cubicBezTo>
                    <a:close/>
                    <a:moveTo>
                      <a:pt x="0" y="728"/>
                    </a:move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6"/>
                      <a:pt x="14" y="56"/>
                      <a:pt x="35" y="35"/>
                    </a:cubicBezTo>
                    <a:cubicBezTo>
                      <a:pt x="57" y="13"/>
                      <a:pt x="87" y="0"/>
                      <a:pt x="120" y="0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293" y="48"/>
                      <a:pt x="293" y="48"/>
                      <a:pt x="293" y="48"/>
                    </a:cubicBezTo>
                    <a:cubicBezTo>
                      <a:pt x="136" y="48"/>
                      <a:pt x="136" y="48"/>
                      <a:pt x="136" y="48"/>
                    </a:cubicBezTo>
                    <a:cubicBezTo>
                      <a:pt x="136" y="608"/>
                      <a:pt x="136" y="608"/>
                      <a:pt x="136" y="608"/>
                    </a:cubicBezTo>
                    <a:cubicBezTo>
                      <a:pt x="712" y="608"/>
                      <a:pt x="712" y="608"/>
                      <a:pt x="712" y="608"/>
                    </a:cubicBezTo>
                    <a:cubicBezTo>
                      <a:pt x="712" y="432"/>
                      <a:pt x="712" y="432"/>
                      <a:pt x="712" y="432"/>
                    </a:cubicBezTo>
                    <a:cubicBezTo>
                      <a:pt x="606" y="432"/>
                      <a:pt x="606" y="432"/>
                      <a:pt x="606" y="432"/>
                    </a:cubicBezTo>
                    <a:cubicBezTo>
                      <a:pt x="597" y="432"/>
                      <a:pt x="589" y="427"/>
                      <a:pt x="585" y="419"/>
                    </a:cubicBezTo>
                    <a:cubicBezTo>
                      <a:pt x="543" y="339"/>
                      <a:pt x="543" y="339"/>
                      <a:pt x="543" y="339"/>
                    </a:cubicBezTo>
                    <a:cubicBezTo>
                      <a:pt x="539" y="332"/>
                      <a:pt x="539" y="324"/>
                      <a:pt x="543" y="316"/>
                    </a:cubicBezTo>
                    <a:cubicBezTo>
                      <a:pt x="584" y="238"/>
                      <a:pt x="584" y="238"/>
                      <a:pt x="584" y="238"/>
                    </a:cubicBezTo>
                    <a:cubicBezTo>
                      <a:pt x="588" y="229"/>
                      <a:pt x="596" y="224"/>
                      <a:pt x="606" y="224"/>
                    </a:cubicBezTo>
                    <a:cubicBezTo>
                      <a:pt x="712" y="224"/>
                      <a:pt x="712" y="224"/>
                      <a:pt x="712" y="224"/>
                    </a:cubicBezTo>
                    <a:cubicBezTo>
                      <a:pt x="712" y="48"/>
                      <a:pt x="712" y="48"/>
                      <a:pt x="712" y="48"/>
                    </a:cubicBezTo>
                    <a:cubicBezTo>
                      <a:pt x="611" y="48"/>
                      <a:pt x="611" y="48"/>
                      <a:pt x="611" y="48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20" y="28"/>
                      <a:pt x="623" y="14"/>
                      <a:pt x="622" y="0"/>
                    </a:cubicBezTo>
                    <a:cubicBezTo>
                      <a:pt x="736" y="0"/>
                      <a:pt x="736" y="0"/>
                      <a:pt x="736" y="0"/>
                    </a:cubicBezTo>
                    <a:cubicBezTo>
                      <a:pt x="749" y="0"/>
                      <a:pt x="760" y="11"/>
                      <a:pt x="760" y="24"/>
                    </a:cubicBezTo>
                    <a:cubicBezTo>
                      <a:pt x="760" y="90"/>
                      <a:pt x="760" y="157"/>
                      <a:pt x="760" y="224"/>
                    </a:cubicBezTo>
                    <a:cubicBezTo>
                      <a:pt x="776" y="224"/>
                      <a:pt x="776" y="224"/>
                      <a:pt x="776" y="224"/>
                    </a:cubicBezTo>
                    <a:cubicBezTo>
                      <a:pt x="789" y="224"/>
                      <a:pt x="800" y="234"/>
                      <a:pt x="800" y="248"/>
                    </a:cubicBezTo>
                    <a:cubicBezTo>
                      <a:pt x="800" y="408"/>
                      <a:pt x="800" y="408"/>
                      <a:pt x="800" y="408"/>
                    </a:cubicBezTo>
                    <a:cubicBezTo>
                      <a:pt x="800" y="421"/>
                      <a:pt x="789" y="432"/>
                      <a:pt x="776" y="432"/>
                    </a:cubicBezTo>
                    <a:cubicBezTo>
                      <a:pt x="760" y="432"/>
                      <a:pt x="760" y="432"/>
                      <a:pt x="760" y="432"/>
                    </a:cubicBezTo>
                    <a:cubicBezTo>
                      <a:pt x="760" y="632"/>
                      <a:pt x="760" y="632"/>
                      <a:pt x="760" y="632"/>
                    </a:cubicBezTo>
                    <a:cubicBezTo>
                      <a:pt x="760" y="641"/>
                      <a:pt x="755" y="649"/>
                      <a:pt x="747" y="653"/>
                    </a:cubicBezTo>
                    <a:cubicBezTo>
                      <a:pt x="744" y="655"/>
                      <a:pt x="742" y="658"/>
                      <a:pt x="739" y="661"/>
                    </a:cubicBezTo>
                    <a:cubicBezTo>
                      <a:pt x="722" y="680"/>
                      <a:pt x="714" y="704"/>
                      <a:pt x="714" y="728"/>
                    </a:cubicBezTo>
                    <a:cubicBezTo>
                      <a:pt x="714" y="751"/>
                      <a:pt x="723" y="775"/>
                      <a:pt x="740" y="794"/>
                    </a:cubicBezTo>
                    <a:cubicBezTo>
                      <a:pt x="743" y="798"/>
                      <a:pt x="747" y="802"/>
                      <a:pt x="751" y="806"/>
                    </a:cubicBezTo>
                    <a:cubicBezTo>
                      <a:pt x="761" y="814"/>
                      <a:pt x="762" y="829"/>
                      <a:pt x="753" y="839"/>
                    </a:cubicBezTo>
                    <a:cubicBezTo>
                      <a:pt x="748" y="845"/>
                      <a:pt x="741" y="848"/>
                      <a:pt x="735" y="848"/>
                    </a:cubicBezTo>
                    <a:cubicBezTo>
                      <a:pt x="120" y="848"/>
                      <a:pt x="120" y="848"/>
                      <a:pt x="120" y="848"/>
                    </a:cubicBezTo>
                    <a:cubicBezTo>
                      <a:pt x="87" y="848"/>
                      <a:pt x="57" y="834"/>
                      <a:pt x="35" y="813"/>
                    </a:cubicBezTo>
                    <a:cubicBezTo>
                      <a:pt x="14" y="791"/>
                      <a:pt x="0" y="761"/>
                      <a:pt x="0" y="728"/>
                    </a:cubicBezTo>
                    <a:close/>
                    <a:moveTo>
                      <a:pt x="670" y="296"/>
                    </a:moveTo>
                    <a:cubicBezTo>
                      <a:pt x="688" y="296"/>
                      <a:pt x="702" y="310"/>
                      <a:pt x="702" y="328"/>
                    </a:cubicBezTo>
                    <a:cubicBezTo>
                      <a:pt x="702" y="345"/>
                      <a:pt x="688" y="360"/>
                      <a:pt x="670" y="360"/>
                    </a:cubicBezTo>
                    <a:cubicBezTo>
                      <a:pt x="652" y="360"/>
                      <a:pt x="638" y="345"/>
                      <a:pt x="638" y="328"/>
                    </a:cubicBezTo>
                    <a:cubicBezTo>
                      <a:pt x="638" y="310"/>
                      <a:pt x="652" y="296"/>
                      <a:pt x="670" y="296"/>
                    </a:cubicBezTo>
                    <a:close/>
                    <a:moveTo>
                      <a:pt x="685" y="656"/>
                    </a:moveTo>
                    <a:cubicBezTo>
                      <a:pt x="120" y="656"/>
                      <a:pt x="120" y="656"/>
                      <a:pt x="120" y="656"/>
                    </a:cubicBezTo>
                    <a:cubicBezTo>
                      <a:pt x="100" y="656"/>
                      <a:pt x="82" y="664"/>
                      <a:pt x="69" y="677"/>
                    </a:cubicBezTo>
                    <a:cubicBezTo>
                      <a:pt x="56" y="690"/>
                      <a:pt x="48" y="708"/>
                      <a:pt x="48" y="728"/>
                    </a:cubicBezTo>
                    <a:cubicBezTo>
                      <a:pt x="48" y="748"/>
                      <a:pt x="56" y="766"/>
                      <a:pt x="69" y="779"/>
                    </a:cubicBezTo>
                    <a:cubicBezTo>
                      <a:pt x="82" y="792"/>
                      <a:pt x="100" y="800"/>
                      <a:pt x="120" y="800"/>
                    </a:cubicBezTo>
                    <a:cubicBezTo>
                      <a:pt x="685" y="800"/>
                      <a:pt x="685" y="800"/>
                      <a:pt x="685" y="800"/>
                    </a:cubicBezTo>
                    <a:cubicBezTo>
                      <a:pt x="673" y="777"/>
                      <a:pt x="666" y="752"/>
                      <a:pt x="666" y="728"/>
                    </a:cubicBezTo>
                    <a:cubicBezTo>
                      <a:pt x="666" y="720"/>
                      <a:pt x="667" y="712"/>
                      <a:pt x="668" y="704"/>
                    </a:cubicBezTo>
                    <a:cubicBezTo>
                      <a:pt x="120" y="704"/>
                      <a:pt x="120" y="704"/>
                      <a:pt x="120" y="704"/>
                    </a:cubicBezTo>
                    <a:cubicBezTo>
                      <a:pt x="114" y="704"/>
                      <a:pt x="108" y="706"/>
                      <a:pt x="103" y="711"/>
                    </a:cubicBezTo>
                    <a:cubicBezTo>
                      <a:pt x="97" y="717"/>
                      <a:pt x="87" y="717"/>
                      <a:pt x="81" y="711"/>
                    </a:cubicBezTo>
                    <a:cubicBezTo>
                      <a:pt x="74" y="704"/>
                      <a:pt x="74" y="694"/>
                      <a:pt x="80" y="688"/>
                    </a:cubicBezTo>
                    <a:cubicBezTo>
                      <a:pt x="91" y="678"/>
                      <a:pt x="105" y="672"/>
                      <a:pt x="120" y="672"/>
                    </a:cubicBezTo>
                    <a:cubicBezTo>
                      <a:pt x="677" y="672"/>
                      <a:pt x="677" y="672"/>
                      <a:pt x="677" y="672"/>
                    </a:cubicBezTo>
                    <a:cubicBezTo>
                      <a:pt x="679" y="666"/>
                      <a:pt x="682" y="661"/>
                      <a:pt x="685" y="656"/>
                    </a:cubicBezTo>
                    <a:close/>
                    <a:moveTo>
                      <a:pt x="48" y="186"/>
                    </a:moveTo>
                    <a:cubicBezTo>
                      <a:pt x="64" y="172"/>
                      <a:pt x="83" y="163"/>
                      <a:pt x="104" y="160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91" y="52"/>
                      <a:pt x="79" y="59"/>
                      <a:pt x="69" y="69"/>
                    </a:cubicBezTo>
                    <a:cubicBezTo>
                      <a:pt x="56" y="82"/>
                      <a:pt x="48" y="100"/>
                      <a:pt x="48" y="120"/>
                    </a:cubicBezTo>
                    <a:cubicBezTo>
                      <a:pt x="48" y="186"/>
                      <a:pt x="48" y="186"/>
                      <a:pt x="48" y="186"/>
                    </a:cubicBezTo>
                    <a:close/>
                    <a:moveTo>
                      <a:pt x="104" y="193"/>
                    </a:moveTo>
                    <a:cubicBezTo>
                      <a:pt x="88" y="196"/>
                      <a:pt x="74" y="204"/>
                      <a:pt x="64" y="215"/>
                    </a:cubicBezTo>
                    <a:cubicBezTo>
                      <a:pt x="57" y="221"/>
                      <a:pt x="52" y="228"/>
                      <a:pt x="48" y="236"/>
                    </a:cubicBezTo>
                    <a:cubicBezTo>
                      <a:pt x="48" y="490"/>
                      <a:pt x="48" y="490"/>
                      <a:pt x="48" y="490"/>
                    </a:cubicBezTo>
                    <a:cubicBezTo>
                      <a:pt x="64" y="477"/>
                      <a:pt x="83" y="468"/>
                      <a:pt x="104" y="465"/>
                    </a:cubicBezTo>
                    <a:cubicBezTo>
                      <a:pt x="104" y="193"/>
                      <a:pt x="104" y="193"/>
                      <a:pt x="104" y="193"/>
                    </a:cubicBezTo>
                    <a:close/>
                    <a:moveTo>
                      <a:pt x="104" y="497"/>
                    </a:moveTo>
                    <a:cubicBezTo>
                      <a:pt x="88" y="501"/>
                      <a:pt x="74" y="508"/>
                      <a:pt x="64" y="519"/>
                    </a:cubicBezTo>
                    <a:cubicBezTo>
                      <a:pt x="57" y="526"/>
                      <a:pt x="52" y="533"/>
                      <a:pt x="48" y="541"/>
                    </a:cubicBezTo>
                    <a:cubicBezTo>
                      <a:pt x="48" y="632"/>
                      <a:pt x="48" y="632"/>
                      <a:pt x="48" y="632"/>
                    </a:cubicBezTo>
                    <a:cubicBezTo>
                      <a:pt x="64" y="620"/>
                      <a:pt x="83" y="611"/>
                      <a:pt x="104" y="609"/>
                    </a:cubicBezTo>
                    <a:cubicBezTo>
                      <a:pt x="104" y="497"/>
                      <a:pt x="104" y="497"/>
                      <a:pt x="104" y="4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23"/>
              <p:cNvSpPr>
                <a:spLocks noEditPoints="1"/>
              </p:cNvSpPr>
              <p:nvPr/>
            </p:nvSpPr>
            <p:spPr bwMode="auto">
              <a:xfrm>
                <a:off x="4662488" y="4206876"/>
                <a:ext cx="504825" cy="830262"/>
              </a:xfrm>
              <a:custGeom>
                <a:avLst/>
                <a:gdLst>
                  <a:gd name="T0" fmla="*/ 374 w 389"/>
                  <a:gd name="T1" fmla="*/ 126 h 640"/>
                  <a:gd name="T2" fmla="*/ 191 w 389"/>
                  <a:gd name="T3" fmla="*/ 519 h 640"/>
                  <a:gd name="T4" fmla="*/ 182 w 389"/>
                  <a:gd name="T5" fmla="*/ 529 h 640"/>
                  <a:gd name="T6" fmla="*/ 47 w 389"/>
                  <a:gd name="T7" fmla="*/ 632 h 640"/>
                  <a:gd name="T8" fmla="*/ 13 w 389"/>
                  <a:gd name="T9" fmla="*/ 628 h 640"/>
                  <a:gd name="T10" fmla="*/ 8 w 389"/>
                  <a:gd name="T11" fmla="*/ 614 h 640"/>
                  <a:gd name="T12" fmla="*/ 0 w 389"/>
                  <a:gd name="T13" fmla="*/ 443 h 640"/>
                  <a:gd name="T14" fmla="*/ 2 w 389"/>
                  <a:gd name="T15" fmla="*/ 432 h 640"/>
                  <a:gd name="T16" fmla="*/ 185 w 389"/>
                  <a:gd name="T17" fmla="*/ 38 h 640"/>
                  <a:gd name="T18" fmla="*/ 272 w 389"/>
                  <a:gd name="T19" fmla="*/ 8 h 640"/>
                  <a:gd name="T20" fmla="*/ 308 w 389"/>
                  <a:gd name="T21" fmla="*/ 21 h 640"/>
                  <a:gd name="T22" fmla="*/ 341 w 389"/>
                  <a:gd name="T23" fmla="*/ 41 h 640"/>
                  <a:gd name="T24" fmla="*/ 374 w 389"/>
                  <a:gd name="T25" fmla="*/ 126 h 640"/>
                  <a:gd name="T26" fmla="*/ 53 w 389"/>
                  <a:gd name="T27" fmla="*/ 555 h 640"/>
                  <a:gd name="T28" fmla="*/ 64 w 389"/>
                  <a:gd name="T29" fmla="*/ 559 h 640"/>
                  <a:gd name="T30" fmla="*/ 150 w 389"/>
                  <a:gd name="T31" fmla="*/ 494 h 640"/>
                  <a:gd name="T32" fmla="*/ 151 w 389"/>
                  <a:gd name="T33" fmla="*/ 492 h 640"/>
                  <a:gd name="T34" fmla="*/ 109 w 389"/>
                  <a:gd name="T35" fmla="*/ 455 h 640"/>
                  <a:gd name="T36" fmla="*/ 74 w 389"/>
                  <a:gd name="T37" fmla="*/ 450 h 640"/>
                  <a:gd name="T38" fmla="*/ 247 w 389"/>
                  <a:gd name="T39" fmla="*/ 80 h 640"/>
                  <a:gd name="T40" fmla="*/ 325 w 389"/>
                  <a:gd name="T41" fmla="*/ 117 h 640"/>
                  <a:gd name="T42" fmla="*/ 330 w 389"/>
                  <a:gd name="T43" fmla="*/ 106 h 640"/>
                  <a:gd name="T44" fmla="*/ 312 w 389"/>
                  <a:gd name="T45" fmla="*/ 78 h 640"/>
                  <a:gd name="T46" fmla="*/ 288 w 389"/>
                  <a:gd name="T47" fmla="*/ 64 h 640"/>
                  <a:gd name="T48" fmla="*/ 262 w 389"/>
                  <a:gd name="T49" fmla="*/ 55 h 640"/>
                  <a:gd name="T50" fmla="*/ 229 w 389"/>
                  <a:gd name="T51" fmla="*/ 59 h 640"/>
                  <a:gd name="T52" fmla="*/ 48 w 389"/>
                  <a:gd name="T53" fmla="*/ 447 h 640"/>
                  <a:gd name="T54" fmla="*/ 53 w 389"/>
                  <a:gd name="T55" fmla="*/ 55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9" h="640">
                    <a:moveTo>
                      <a:pt x="374" y="126"/>
                    </a:moveTo>
                    <a:cubicBezTo>
                      <a:pt x="191" y="519"/>
                      <a:pt x="191" y="519"/>
                      <a:pt x="191" y="519"/>
                    </a:cubicBezTo>
                    <a:cubicBezTo>
                      <a:pt x="189" y="524"/>
                      <a:pt x="186" y="527"/>
                      <a:pt x="182" y="529"/>
                    </a:cubicBezTo>
                    <a:cubicBezTo>
                      <a:pt x="47" y="632"/>
                      <a:pt x="47" y="632"/>
                      <a:pt x="47" y="632"/>
                    </a:cubicBezTo>
                    <a:cubicBezTo>
                      <a:pt x="36" y="640"/>
                      <a:pt x="21" y="638"/>
                      <a:pt x="13" y="628"/>
                    </a:cubicBezTo>
                    <a:cubicBezTo>
                      <a:pt x="10" y="624"/>
                      <a:pt x="8" y="619"/>
                      <a:pt x="8" y="614"/>
                    </a:cubicBezTo>
                    <a:cubicBezTo>
                      <a:pt x="0" y="443"/>
                      <a:pt x="0" y="443"/>
                      <a:pt x="0" y="443"/>
                    </a:cubicBezTo>
                    <a:cubicBezTo>
                      <a:pt x="0" y="439"/>
                      <a:pt x="1" y="435"/>
                      <a:pt x="2" y="432"/>
                    </a:cubicBezTo>
                    <a:cubicBezTo>
                      <a:pt x="185" y="38"/>
                      <a:pt x="185" y="38"/>
                      <a:pt x="185" y="38"/>
                    </a:cubicBezTo>
                    <a:cubicBezTo>
                      <a:pt x="200" y="7"/>
                      <a:pt x="235" y="0"/>
                      <a:pt x="272" y="8"/>
                    </a:cubicBezTo>
                    <a:cubicBezTo>
                      <a:pt x="284" y="11"/>
                      <a:pt x="297" y="15"/>
                      <a:pt x="308" y="21"/>
                    </a:cubicBezTo>
                    <a:cubicBezTo>
                      <a:pt x="320" y="26"/>
                      <a:pt x="331" y="33"/>
                      <a:pt x="341" y="41"/>
                    </a:cubicBezTo>
                    <a:cubicBezTo>
                      <a:pt x="371" y="64"/>
                      <a:pt x="389" y="95"/>
                      <a:pt x="374" y="126"/>
                    </a:cubicBezTo>
                    <a:close/>
                    <a:moveTo>
                      <a:pt x="53" y="555"/>
                    </a:moveTo>
                    <a:cubicBezTo>
                      <a:pt x="64" y="559"/>
                      <a:pt x="64" y="559"/>
                      <a:pt x="64" y="559"/>
                    </a:cubicBezTo>
                    <a:cubicBezTo>
                      <a:pt x="150" y="494"/>
                      <a:pt x="150" y="494"/>
                      <a:pt x="150" y="494"/>
                    </a:cubicBezTo>
                    <a:cubicBezTo>
                      <a:pt x="151" y="492"/>
                      <a:pt x="151" y="492"/>
                      <a:pt x="151" y="492"/>
                    </a:cubicBezTo>
                    <a:cubicBezTo>
                      <a:pt x="109" y="455"/>
                      <a:pt x="109" y="455"/>
                      <a:pt x="109" y="455"/>
                    </a:cubicBezTo>
                    <a:cubicBezTo>
                      <a:pt x="74" y="450"/>
                      <a:pt x="74" y="450"/>
                      <a:pt x="74" y="450"/>
                    </a:cubicBezTo>
                    <a:cubicBezTo>
                      <a:pt x="247" y="80"/>
                      <a:pt x="247" y="80"/>
                      <a:pt x="247" y="80"/>
                    </a:cubicBezTo>
                    <a:cubicBezTo>
                      <a:pt x="325" y="117"/>
                      <a:pt x="325" y="117"/>
                      <a:pt x="325" y="117"/>
                    </a:cubicBezTo>
                    <a:cubicBezTo>
                      <a:pt x="330" y="106"/>
                      <a:pt x="330" y="106"/>
                      <a:pt x="330" y="106"/>
                    </a:cubicBezTo>
                    <a:cubicBezTo>
                      <a:pt x="334" y="99"/>
                      <a:pt x="325" y="88"/>
                      <a:pt x="312" y="78"/>
                    </a:cubicBezTo>
                    <a:cubicBezTo>
                      <a:pt x="305" y="73"/>
                      <a:pt x="297" y="68"/>
                      <a:pt x="288" y="64"/>
                    </a:cubicBezTo>
                    <a:cubicBezTo>
                      <a:pt x="280" y="60"/>
                      <a:pt x="271" y="57"/>
                      <a:pt x="262" y="55"/>
                    </a:cubicBezTo>
                    <a:cubicBezTo>
                      <a:pt x="246" y="52"/>
                      <a:pt x="232" y="52"/>
                      <a:pt x="229" y="59"/>
                    </a:cubicBezTo>
                    <a:cubicBezTo>
                      <a:pt x="48" y="447"/>
                      <a:pt x="48" y="447"/>
                      <a:pt x="48" y="447"/>
                    </a:cubicBezTo>
                    <a:cubicBezTo>
                      <a:pt x="53" y="555"/>
                      <a:pt x="53" y="555"/>
                      <a:pt x="53" y="5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Freeform 18"/>
            <p:cNvSpPr>
              <a:spLocks noEditPoints="1"/>
            </p:cNvSpPr>
            <p:nvPr/>
          </p:nvSpPr>
          <p:spPr bwMode="auto">
            <a:xfrm>
              <a:off x="5368488" y="3266039"/>
              <a:ext cx="307046" cy="306105"/>
            </a:xfrm>
            <a:custGeom>
              <a:avLst/>
              <a:gdLst>
                <a:gd name="T0" fmla="*/ 265 w 979"/>
                <a:gd name="T1" fmla="*/ 975 h 975"/>
                <a:gd name="T2" fmla="*/ 202 w 979"/>
                <a:gd name="T3" fmla="*/ 958 h 975"/>
                <a:gd name="T4" fmla="*/ 105 w 979"/>
                <a:gd name="T5" fmla="*/ 927 h 975"/>
                <a:gd name="T6" fmla="*/ 82 w 979"/>
                <a:gd name="T7" fmla="*/ 596 h 975"/>
                <a:gd name="T8" fmla="*/ 24 w 979"/>
                <a:gd name="T9" fmla="*/ 272 h 975"/>
                <a:gd name="T10" fmla="*/ 152 w 979"/>
                <a:gd name="T11" fmla="*/ 230 h 975"/>
                <a:gd name="T12" fmla="*/ 211 w 979"/>
                <a:gd name="T13" fmla="*/ 305 h 975"/>
                <a:gd name="T14" fmla="*/ 271 w 979"/>
                <a:gd name="T15" fmla="*/ 230 h 975"/>
                <a:gd name="T16" fmla="*/ 368 w 979"/>
                <a:gd name="T17" fmla="*/ 258 h 975"/>
                <a:gd name="T18" fmla="*/ 426 w 979"/>
                <a:gd name="T19" fmla="*/ 325 h 975"/>
                <a:gd name="T20" fmla="*/ 455 w 979"/>
                <a:gd name="T21" fmla="*/ 321 h 975"/>
                <a:gd name="T22" fmla="*/ 569 w 979"/>
                <a:gd name="T23" fmla="*/ 356 h 975"/>
                <a:gd name="T24" fmla="*/ 449 w 979"/>
                <a:gd name="T25" fmla="*/ 435 h 975"/>
                <a:gd name="T26" fmla="*/ 346 w 979"/>
                <a:gd name="T27" fmla="*/ 380 h 975"/>
                <a:gd name="T28" fmla="*/ 317 w 979"/>
                <a:gd name="T29" fmla="*/ 927 h 975"/>
                <a:gd name="T30" fmla="*/ 297 w 979"/>
                <a:gd name="T31" fmla="*/ 92 h 975"/>
                <a:gd name="T32" fmla="*/ 126 w 979"/>
                <a:gd name="T33" fmla="*/ 89 h 975"/>
                <a:gd name="T34" fmla="*/ 839 w 979"/>
                <a:gd name="T35" fmla="*/ 94 h 975"/>
                <a:gd name="T36" fmla="*/ 855 w 979"/>
                <a:gd name="T37" fmla="*/ 49 h 975"/>
                <a:gd name="T38" fmla="*/ 975 w 979"/>
                <a:gd name="T39" fmla="*/ 116 h 975"/>
                <a:gd name="T40" fmla="*/ 908 w 979"/>
                <a:gd name="T41" fmla="*/ 233 h 975"/>
                <a:gd name="T42" fmla="*/ 912 w 979"/>
                <a:gd name="T43" fmla="*/ 149 h 975"/>
                <a:gd name="T44" fmla="*/ 624 w 979"/>
                <a:gd name="T45" fmla="*/ 516 h 975"/>
                <a:gd name="T46" fmla="*/ 578 w 979"/>
                <a:gd name="T47" fmla="*/ 502 h 975"/>
                <a:gd name="T48" fmla="*/ 884 w 979"/>
                <a:gd name="T49" fmla="*/ 110 h 975"/>
                <a:gd name="T50" fmla="*/ 535 w 979"/>
                <a:gd name="T51" fmla="*/ 89 h 975"/>
                <a:gd name="T52" fmla="*/ 569 w 979"/>
                <a:gd name="T53" fmla="*/ 54 h 975"/>
                <a:gd name="T54" fmla="*/ 639 w 979"/>
                <a:gd name="T55" fmla="*/ 54 h 975"/>
                <a:gd name="T56" fmla="*/ 672 w 979"/>
                <a:gd name="T57" fmla="*/ 89 h 975"/>
                <a:gd name="T58" fmla="*/ 672 w 979"/>
                <a:gd name="T59" fmla="*/ 156 h 975"/>
                <a:gd name="T60" fmla="*/ 639 w 979"/>
                <a:gd name="T61" fmla="*/ 190 h 975"/>
                <a:gd name="T62" fmla="*/ 569 w 979"/>
                <a:gd name="T63" fmla="*/ 190 h 975"/>
                <a:gd name="T64" fmla="*/ 535 w 979"/>
                <a:gd name="T65" fmla="*/ 156 h 975"/>
                <a:gd name="T66" fmla="*/ 535 w 979"/>
                <a:gd name="T67" fmla="*/ 89 h 975"/>
                <a:gd name="T68" fmla="*/ 948 w 979"/>
                <a:gd name="T69" fmla="*/ 374 h 975"/>
                <a:gd name="T70" fmla="*/ 948 w 979"/>
                <a:gd name="T71" fmla="*/ 508 h 975"/>
                <a:gd name="T72" fmla="*/ 812 w 979"/>
                <a:gd name="T73" fmla="*/ 508 h 975"/>
                <a:gd name="T74" fmla="*/ 812 w 979"/>
                <a:gd name="T75" fmla="*/ 374 h 975"/>
                <a:gd name="T76" fmla="*/ 914 w 979"/>
                <a:gd name="T77" fmla="*/ 408 h 975"/>
                <a:gd name="T78" fmla="*/ 846 w 979"/>
                <a:gd name="T79" fmla="*/ 408 h 975"/>
                <a:gd name="T80" fmla="*/ 846 w 979"/>
                <a:gd name="T81" fmla="*/ 474 h 975"/>
                <a:gd name="T82" fmla="*/ 914 w 979"/>
                <a:gd name="T83" fmla="*/ 474 h 975"/>
                <a:gd name="T84" fmla="*/ 914 w 979"/>
                <a:gd name="T85" fmla="*/ 408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9" h="975">
                  <a:moveTo>
                    <a:pt x="317" y="927"/>
                  </a:moveTo>
                  <a:cubicBezTo>
                    <a:pt x="317" y="954"/>
                    <a:pt x="290" y="975"/>
                    <a:pt x="265" y="975"/>
                  </a:cubicBezTo>
                  <a:cubicBezTo>
                    <a:pt x="249" y="975"/>
                    <a:pt x="229" y="969"/>
                    <a:pt x="220" y="958"/>
                  </a:cubicBezTo>
                  <a:cubicBezTo>
                    <a:pt x="216" y="953"/>
                    <a:pt x="207" y="953"/>
                    <a:pt x="202" y="958"/>
                  </a:cubicBezTo>
                  <a:cubicBezTo>
                    <a:pt x="194" y="969"/>
                    <a:pt x="174" y="975"/>
                    <a:pt x="157" y="975"/>
                  </a:cubicBezTo>
                  <a:cubicBezTo>
                    <a:pt x="133" y="975"/>
                    <a:pt x="106" y="954"/>
                    <a:pt x="105" y="927"/>
                  </a:cubicBezTo>
                  <a:cubicBezTo>
                    <a:pt x="95" y="598"/>
                    <a:pt x="95" y="598"/>
                    <a:pt x="95" y="598"/>
                  </a:cubicBezTo>
                  <a:cubicBezTo>
                    <a:pt x="82" y="596"/>
                    <a:pt x="82" y="596"/>
                    <a:pt x="82" y="596"/>
                  </a:cubicBezTo>
                  <a:cubicBezTo>
                    <a:pt x="58" y="593"/>
                    <a:pt x="30" y="578"/>
                    <a:pt x="26" y="554"/>
                  </a:cubicBezTo>
                  <a:cubicBezTo>
                    <a:pt x="0" y="416"/>
                    <a:pt x="5" y="418"/>
                    <a:pt x="24" y="272"/>
                  </a:cubicBezTo>
                  <a:cubicBezTo>
                    <a:pt x="27" y="262"/>
                    <a:pt x="38" y="244"/>
                    <a:pt x="60" y="241"/>
                  </a:cubicBezTo>
                  <a:cubicBezTo>
                    <a:pt x="152" y="230"/>
                    <a:pt x="152" y="230"/>
                    <a:pt x="152" y="230"/>
                  </a:cubicBezTo>
                  <a:cubicBezTo>
                    <a:pt x="157" y="230"/>
                    <a:pt x="163" y="232"/>
                    <a:pt x="166" y="237"/>
                  </a:cubicBezTo>
                  <a:cubicBezTo>
                    <a:pt x="211" y="305"/>
                    <a:pt x="211" y="305"/>
                    <a:pt x="211" y="305"/>
                  </a:cubicBezTo>
                  <a:cubicBezTo>
                    <a:pt x="257" y="237"/>
                    <a:pt x="257" y="237"/>
                    <a:pt x="257" y="237"/>
                  </a:cubicBezTo>
                  <a:cubicBezTo>
                    <a:pt x="260" y="232"/>
                    <a:pt x="265" y="230"/>
                    <a:pt x="271" y="230"/>
                  </a:cubicBezTo>
                  <a:cubicBezTo>
                    <a:pt x="323" y="236"/>
                    <a:pt x="323" y="236"/>
                    <a:pt x="323" y="236"/>
                  </a:cubicBezTo>
                  <a:cubicBezTo>
                    <a:pt x="350" y="240"/>
                    <a:pt x="359" y="246"/>
                    <a:pt x="368" y="258"/>
                  </a:cubicBezTo>
                  <a:cubicBezTo>
                    <a:pt x="387" y="281"/>
                    <a:pt x="402" y="300"/>
                    <a:pt x="416" y="315"/>
                  </a:cubicBezTo>
                  <a:cubicBezTo>
                    <a:pt x="420" y="319"/>
                    <a:pt x="423" y="322"/>
                    <a:pt x="426" y="325"/>
                  </a:cubicBezTo>
                  <a:cubicBezTo>
                    <a:pt x="432" y="331"/>
                    <a:pt x="440" y="332"/>
                    <a:pt x="446" y="327"/>
                  </a:cubicBezTo>
                  <a:cubicBezTo>
                    <a:pt x="449" y="326"/>
                    <a:pt x="452" y="324"/>
                    <a:pt x="455" y="321"/>
                  </a:cubicBezTo>
                  <a:cubicBezTo>
                    <a:pt x="470" y="312"/>
                    <a:pt x="494" y="293"/>
                    <a:pt x="510" y="281"/>
                  </a:cubicBezTo>
                  <a:cubicBezTo>
                    <a:pt x="556" y="245"/>
                    <a:pt x="616" y="320"/>
                    <a:pt x="569" y="356"/>
                  </a:cubicBezTo>
                  <a:cubicBezTo>
                    <a:pt x="551" y="370"/>
                    <a:pt x="525" y="389"/>
                    <a:pt x="510" y="400"/>
                  </a:cubicBezTo>
                  <a:cubicBezTo>
                    <a:pt x="486" y="417"/>
                    <a:pt x="464" y="430"/>
                    <a:pt x="449" y="435"/>
                  </a:cubicBezTo>
                  <a:cubicBezTo>
                    <a:pt x="435" y="442"/>
                    <a:pt x="418" y="441"/>
                    <a:pt x="404" y="432"/>
                  </a:cubicBezTo>
                  <a:cubicBezTo>
                    <a:pt x="384" y="419"/>
                    <a:pt x="366" y="402"/>
                    <a:pt x="346" y="380"/>
                  </a:cubicBezTo>
                  <a:cubicBezTo>
                    <a:pt x="342" y="375"/>
                    <a:pt x="338" y="371"/>
                    <a:pt x="334" y="366"/>
                  </a:cubicBezTo>
                  <a:cubicBezTo>
                    <a:pt x="317" y="927"/>
                    <a:pt x="317" y="927"/>
                    <a:pt x="317" y="927"/>
                  </a:cubicBezTo>
                  <a:close/>
                  <a:moveTo>
                    <a:pt x="213" y="1"/>
                  </a:moveTo>
                  <a:cubicBezTo>
                    <a:pt x="260" y="2"/>
                    <a:pt x="298" y="42"/>
                    <a:pt x="297" y="92"/>
                  </a:cubicBezTo>
                  <a:cubicBezTo>
                    <a:pt x="296" y="142"/>
                    <a:pt x="257" y="201"/>
                    <a:pt x="209" y="200"/>
                  </a:cubicBezTo>
                  <a:cubicBezTo>
                    <a:pt x="162" y="199"/>
                    <a:pt x="125" y="138"/>
                    <a:pt x="126" y="89"/>
                  </a:cubicBezTo>
                  <a:cubicBezTo>
                    <a:pt x="127" y="39"/>
                    <a:pt x="166" y="0"/>
                    <a:pt x="213" y="1"/>
                  </a:cubicBezTo>
                  <a:close/>
                  <a:moveTo>
                    <a:pt x="839" y="94"/>
                  </a:moveTo>
                  <a:cubicBezTo>
                    <a:pt x="827" y="90"/>
                    <a:pt x="820" y="76"/>
                    <a:pt x="825" y="63"/>
                  </a:cubicBezTo>
                  <a:cubicBezTo>
                    <a:pt x="829" y="51"/>
                    <a:pt x="843" y="44"/>
                    <a:pt x="855" y="49"/>
                  </a:cubicBezTo>
                  <a:cubicBezTo>
                    <a:pt x="960" y="86"/>
                    <a:pt x="960" y="86"/>
                    <a:pt x="960" y="86"/>
                  </a:cubicBezTo>
                  <a:cubicBezTo>
                    <a:pt x="972" y="90"/>
                    <a:pt x="979" y="104"/>
                    <a:pt x="975" y="116"/>
                  </a:cubicBezTo>
                  <a:cubicBezTo>
                    <a:pt x="939" y="218"/>
                    <a:pt x="939" y="218"/>
                    <a:pt x="939" y="218"/>
                  </a:cubicBezTo>
                  <a:cubicBezTo>
                    <a:pt x="934" y="231"/>
                    <a:pt x="920" y="238"/>
                    <a:pt x="908" y="233"/>
                  </a:cubicBezTo>
                  <a:cubicBezTo>
                    <a:pt x="896" y="229"/>
                    <a:pt x="889" y="215"/>
                    <a:pt x="893" y="203"/>
                  </a:cubicBezTo>
                  <a:cubicBezTo>
                    <a:pt x="912" y="149"/>
                    <a:pt x="912" y="149"/>
                    <a:pt x="912" y="149"/>
                  </a:cubicBezTo>
                  <a:cubicBezTo>
                    <a:pt x="858" y="174"/>
                    <a:pt x="805" y="215"/>
                    <a:pt x="759" y="268"/>
                  </a:cubicBezTo>
                  <a:cubicBezTo>
                    <a:pt x="700" y="335"/>
                    <a:pt x="652" y="421"/>
                    <a:pt x="624" y="516"/>
                  </a:cubicBezTo>
                  <a:cubicBezTo>
                    <a:pt x="620" y="529"/>
                    <a:pt x="607" y="536"/>
                    <a:pt x="594" y="532"/>
                  </a:cubicBezTo>
                  <a:cubicBezTo>
                    <a:pt x="581" y="528"/>
                    <a:pt x="574" y="515"/>
                    <a:pt x="578" y="502"/>
                  </a:cubicBezTo>
                  <a:cubicBezTo>
                    <a:pt x="608" y="401"/>
                    <a:pt x="660" y="309"/>
                    <a:pt x="723" y="236"/>
                  </a:cubicBezTo>
                  <a:cubicBezTo>
                    <a:pt x="771" y="182"/>
                    <a:pt x="826" y="138"/>
                    <a:pt x="884" y="110"/>
                  </a:cubicBezTo>
                  <a:cubicBezTo>
                    <a:pt x="839" y="94"/>
                    <a:pt x="839" y="94"/>
                    <a:pt x="839" y="94"/>
                  </a:cubicBezTo>
                  <a:close/>
                  <a:moveTo>
                    <a:pt x="535" y="89"/>
                  </a:moveTo>
                  <a:cubicBezTo>
                    <a:pt x="526" y="79"/>
                    <a:pt x="526" y="64"/>
                    <a:pt x="535" y="55"/>
                  </a:cubicBezTo>
                  <a:cubicBezTo>
                    <a:pt x="544" y="45"/>
                    <a:pt x="559" y="45"/>
                    <a:pt x="569" y="54"/>
                  </a:cubicBezTo>
                  <a:cubicBezTo>
                    <a:pt x="604" y="89"/>
                    <a:pt x="604" y="89"/>
                    <a:pt x="604" y="89"/>
                  </a:cubicBezTo>
                  <a:cubicBezTo>
                    <a:pt x="639" y="54"/>
                    <a:pt x="639" y="54"/>
                    <a:pt x="639" y="54"/>
                  </a:cubicBezTo>
                  <a:cubicBezTo>
                    <a:pt x="648" y="45"/>
                    <a:pt x="664" y="45"/>
                    <a:pt x="673" y="55"/>
                  </a:cubicBezTo>
                  <a:cubicBezTo>
                    <a:pt x="682" y="64"/>
                    <a:pt x="682" y="79"/>
                    <a:pt x="672" y="89"/>
                  </a:cubicBezTo>
                  <a:cubicBezTo>
                    <a:pt x="638" y="122"/>
                    <a:pt x="638" y="122"/>
                    <a:pt x="638" y="122"/>
                  </a:cubicBezTo>
                  <a:cubicBezTo>
                    <a:pt x="672" y="156"/>
                    <a:pt x="672" y="156"/>
                    <a:pt x="672" y="156"/>
                  </a:cubicBezTo>
                  <a:cubicBezTo>
                    <a:pt x="682" y="165"/>
                    <a:pt x="682" y="180"/>
                    <a:pt x="673" y="190"/>
                  </a:cubicBezTo>
                  <a:cubicBezTo>
                    <a:pt x="664" y="199"/>
                    <a:pt x="648" y="199"/>
                    <a:pt x="639" y="190"/>
                  </a:cubicBezTo>
                  <a:cubicBezTo>
                    <a:pt x="604" y="156"/>
                    <a:pt x="604" y="156"/>
                    <a:pt x="604" y="156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59" y="199"/>
                    <a:pt x="544" y="199"/>
                    <a:pt x="535" y="190"/>
                  </a:cubicBezTo>
                  <a:cubicBezTo>
                    <a:pt x="526" y="180"/>
                    <a:pt x="526" y="165"/>
                    <a:pt x="535" y="156"/>
                  </a:cubicBezTo>
                  <a:cubicBezTo>
                    <a:pt x="569" y="122"/>
                    <a:pt x="569" y="122"/>
                    <a:pt x="569" y="122"/>
                  </a:cubicBezTo>
                  <a:cubicBezTo>
                    <a:pt x="535" y="89"/>
                    <a:pt x="535" y="89"/>
                    <a:pt x="535" y="89"/>
                  </a:cubicBezTo>
                  <a:close/>
                  <a:moveTo>
                    <a:pt x="880" y="347"/>
                  </a:moveTo>
                  <a:cubicBezTo>
                    <a:pt x="906" y="347"/>
                    <a:pt x="930" y="357"/>
                    <a:pt x="948" y="374"/>
                  </a:cubicBezTo>
                  <a:cubicBezTo>
                    <a:pt x="965" y="391"/>
                    <a:pt x="976" y="415"/>
                    <a:pt x="976" y="441"/>
                  </a:cubicBezTo>
                  <a:cubicBezTo>
                    <a:pt x="976" y="467"/>
                    <a:pt x="965" y="491"/>
                    <a:pt x="948" y="508"/>
                  </a:cubicBezTo>
                  <a:cubicBezTo>
                    <a:pt x="930" y="525"/>
                    <a:pt x="906" y="535"/>
                    <a:pt x="880" y="535"/>
                  </a:cubicBezTo>
                  <a:cubicBezTo>
                    <a:pt x="854" y="535"/>
                    <a:pt x="830" y="525"/>
                    <a:pt x="812" y="508"/>
                  </a:cubicBezTo>
                  <a:cubicBezTo>
                    <a:pt x="795" y="491"/>
                    <a:pt x="784" y="467"/>
                    <a:pt x="784" y="441"/>
                  </a:cubicBezTo>
                  <a:cubicBezTo>
                    <a:pt x="784" y="415"/>
                    <a:pt x="795" y="391"/>
                    <a:pt x="812" y="374"/>
                  </a:cubicBezTo>
                  <a:cubicBezTo>
                    <a:pt x="830" y="357"/>
                    <a:pt x="854" y="347"/>
                    <a:pt x="880" y="347"/>
                  </a:cubicBezTo>
                  <a:close/>
                  <a:moveTo>
                    <a:pt x="914" y="408"/>
                  </a:moveTo>
                  <a:cubicBezTo>
                    <a:pt x="905" y="400"/>
                    <a:pt x="893" y="395"/>
                    <a:pt x="880" y="395"/>
                  </a:cubicBezTo>
                  <a:cubicBezTo>
                    <a:pt x="867" y="395"/>
                    <a:pt x="855" y="400"/>
                    <a:pt x="846" y="408"/>
                  </a:cubicBezTo>
                  <a:cubicBezTo>
                    <a:pt x="837" y="417"/>
                    <a:pt x="832" y="428"/>
                    <a:pt x="832" y="441"/>
                  </a:cubicBezTo>
                  <a:cubicBezTo>
                    <a:pt x="832" y="454"/>
                    <a:pt x="837" y="465"/>
                    <a:pt x="846" y="474"/>
                  </a:cubicBezTo>
                  <a:cubicBezTo>
                    <a:pt x="855" y="482"/>
                    <a:pt x="867" y="487"/>
                    <a:pt x="880" y="487"/>
                  </a:cubicBezTo>
                  <a:cubicBezTo>
                    <a:pt x="893" y="487"/>
                    <a:pt x="905" y="482"/>
                    <a:pt x="914" y="474"/>
                  </a:cubicBezTo>
                  <a:cubicBezTo>
                    <a:pt x="923" y="465"/>
                    <a:pt x="928" y="454"/>
                    <a:pt x="928" y="441"/>
                  </a:cubicBezTo>
                  <a:cubicBezTo>
                    <a:pt x="928" y="428"/>
                    <a:pt x="923" y="417"/>
                    <a:pt x="914" y="4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1074850" y="3271183"/>
            <a:ext cx="1328135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2473254" y="3271183"/>
            <a:ext cx="1328135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874839" y="3271183"/>
            <a:ext cx="1328135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222623" y="3271183"/>
            <a:ext cx="1328135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99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649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3597883" y="2898377"/>
            <a:ext cx="1364342" cy="0"/>
          </a:xfrm>
          <a:prstGeom prst="line">
            <a:avLst/>
          </a:prstGeom>
          <a:ln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等腰三角形 2"/>
          <p:cNvSpPr/>
          <p:nvPr/>
        </p:nvSpPr>
        <p:spPr>
          <a:xfrm rot="5400000">
            <a:off x="5032802" y="1778659"/>
            <a:ext cx="1952749" cy="1855862"/>
          </a:xfrm>
          <a:custGeom>
            <a:avLst/>
            <a:gdLst>
              <a:gd name="connsiteX0" fmla="*/ 0 w 2362200"/>
              <a:gd name="connsiteY0" fmla="*/ 2133600 h 2133600"/>
              <a:gd name="connsiteX1" fmla="*/ 1181100 w 2362200"/>
              <a:gd name="connsiteY1" fmla="*/ 0 h 2133600"/>
              <a:gd name="connsiteX2" fmla="*/ 2362200 w 2362200"/>
              <a:gd name="connsiteY2" fmla="*/ 2133600 h 2133600"/>
              <a:gd name="connsiteX3" fmla="*/ 0 w 2362200"/>
              <a:gd name="connsiteY3" fmla="*/ 2133600 h 2133600"/>
              <a:gd name="connsiteX0-1" fmla="*/ 0 w 2362200"/>
              <a:gd name="connsiteY0-2" fmla="*/ 2133600 h 2133600"/>
              <a:gd name="connsiteX1-3" fmla="*/ 838200 w 2362200"/>
              <a:gd name="connsiteY1-4" fmla="*/ 457200 h 2133600"/>
              <a:gd name="connsiteX2-5" fmla="*/ 1181100 w 2362200"/>
              <a:gd name="connsiteY2-6" fmla="*/ 0 h 2133600"/>
              <a:gd name="connsiteX3-7" fmla="*/ 2362200 w 2362200"/>
              <a:gd name="connsiteY3-8" fmla="*/ 2133600 h 2133600"/>
              <a:gd name="connsiteX4" fmla="*/ 0 w 2362200"/>
              <a:gd name="connsiteY4" fmla="*/ 2133600 h 2133600"/>
              <a:gd name="connsiteX0-9" fmla="*/ 0 w 2362200"/>
              <a:gd name="connsiteY0-10" fmla="*/ 2133600 h 2133600"/>
              <a:gd name="connsiteX1-11" fmla="*/ 838200 w 2362200"/>
              <a:gd name="connsiteY1-12" fmla="*/ 457200 h 2133600"/>
              <a:gd name="connsiteX2-13" fmla="*/ 1181100 w 2362200"/>
              <a:gd name="connsiteY2-14" fmla="*/ 0 h 2133600"/>
              <a:gd name="connsiteX3-15" fmla="*/ 1562100 w 2362200"/>
              <a:gd name="connsiteY3-16" fmla="*/ 495300 h 2133600"/>
              <a:gd name="connsiteX4-17" fmla="*/ 2362200 w 2362200"/>
              <a:gd name="connsiteY4-18" fmla="*/ 2133600 h 2133600"/>
              <a:gd name="connsiteX5" fmla="*/ 0 w 2362200"/>
              <a:gd name="connsiteY5" fmla="*/ 2133600 h 2133600"/>
              <a:gd name="connsiteX0-19" fmla="*/ 0 w 2362200"/>
              <a:gd name="connsiteY0-20" fmla="*/ 2133600 h 2133600"/>
              <a:gd name="connsiteX1-21" fmla="*/ 838200 w 2362200"/>
              <a:gd name="connsiteY1-22" fmla="*/ 457200 h 2133600"/>
              <a:gd name="connsiteX2-23" fmla="*/ 1181100 w 2362200"/>
              <a:gd name="connsiteY2-24" fmla="*/ 0 h 2133600"/>
              <a:gd name="connsiteX3-25" fmla="*/ 1562100 w 2362200"/>
              <a:gd name="connsiteY3-26" fmla="*/ 495300 h 2133600"/>
              <a:gd name="connsiteX4-27" fmla="*/ 2362200 w 2362200"/>
              <a:gd name="connsiteY4-28" fmla="*/ 2133600 h 2133600"/>
              <a:gd name="connsiteX5-29" fmla="*/ 0 w 2362200"/>
              <a:gd name="connsiteY5-30" fmla="*/ 2133600 h 2133600"/>
              <a:gd name="connsiteX0-31" fmla="*/ 0 w 2362200"/>
              <a:gd name="connsiteY0-32" fmla="*/ 2133600 h 2133600"/>
              <a:gd name="connsiteX1-33" fmla="*/ 838200 w 2362200"/>
              <a:gd name="connsiteY1-34" fmla="*/ 457200 h 2133600"/>
              <a:gd name="connsiteX2-35" fmla="*/ 1181100 w 2362200"/>
              <a:gd name="connsiteY2-36" fmla="*/ 0 h 2133600"/>
              <a:gd name="connsiteX3-37" fmla="*/ 1562100 w 2362200"/>
              <a:gd name="connsiteY3-38" fmla="*/ 495300 h 2133600"/>
              <a:gd name="connsiteX4-39" fmla="*/ 2362200 w 2362200"/>
              <a:gd name="connsiteY4-40" fmla="*/ 2133600 h 2133600"/>
              <a:gd name="connsiteX5-41" fmla="*/ 0 w 2362200"/>
              <a:gd name="connsiteY5-42" fmla="*/ 2133600 h 2133600"/>
              <a:gd name="connsiteX0-43" fmla="*/ 0 w 2362200"/>
              <a:gd name="connsiteY0-44" fmla="*/ 2133600 h 2133600"/>
              <a:gd name="connsiteX1-45" fmla="*/ 838200 w 2362200"/>
              <a:gd name="connsiteY1-46" fmla="*/ 457200 h 2133600"/>
              <a:gd name="connsiteX2-47" fmla="*/ 1181100 w 2362200"/>
              <a:gd name="connsiteY2-48" fmla="*/ 0 h 2133600"/>
              <a:gd name="connsiteX3-49" fmla="*/ 1562100 w 2362200"/>
              <a:gd name="connsiteY3-50" fmla="*/ 495300 h 2133600"/>
              <a:gd name="connsiteX4-51" fmla="*/ 2362200 w 2362200"/>
              <a:gd name="connsiteY4-52" fmla="*/ 2133600 h 2133600"/>
              <a:gd name="connsiteX5-53" fmla="*/ 0 w 2362200"/>
              <a:gd name="connsiteY5-54" fmla="*/ 2133600 h 2133600"/>
              <a:gd name="connsiteX0-55" fmla="*/ 0 w 2362200"/>
              <a:gd name="connsiteY0-56" fmla="*/ 2000250 h 2000250"/>
              <a:gd name="connsiteX1-57" fmla="*/ 838200 w 2362200"/>
              <a:gd name="connsiteY1-58" fmla="*/ 323850 h 2000250"/>
              <a:gd name="connsiteX2-59" fmla="*/ 1162050 w 2362200"/>
              <a:gd name="connsiteY2-60" fmla="*/ 0 h 2000250"/>
              <a:gd name="connsiteX3-61" fmla="*/ 1562100 w 2362200"/>
              <a:gd name="connsiteY3-62" fmla="*/ 361950 h 2000250"/>
              <a:gd name="connsiteX4-63" fmla="*/ 2362200 w 2362200"/>
              <a:gd name="connsiteY4-64" fmla="*/ 2000250 h 2000250"/>
              <a:gd name="connsiteX5-65" fmla="*/ 0 w 2362200"/>
              <a:gd name="connsiteY5-66" fmla="*/ 2000250 h 2000250"/>
              <a:gd name="connsiteX0-67" fmla="*/ 0 w 2362200"/>
              <a:gd name="connsiteY0-68" fmla="*/ 2000250 h 2000250"/>
              <a:gd name="connsiteX1-69" fmla="*/ 838200 w 2362200"/>
              <a:gd name="connsiteY1-70" fmla="*/ 323850 h 2000250"/>
              <a:gd name="connsiteX2-71" fmla="*/ 1162050 w 2362200"/>
              <a:gd name="connsiteY2-72" fmla="*/ 0 h 2000250"/>
              <a:gd name="connsiteX3-73" fmla="*/ 1562100 w 2362200"/>
              <a:gd name="connsiteY3-74" fmla="*/ 361950 h 2000250"/>
              <a:gd name="connsiteX4-75" fmla="*/ 2362200 w 2362200"/>
              <a:gd name="connsiteY4-76" fmla="*/ 2000250 h 2000250"/>
              <a:gd name="connsiteX5-77" fmla="*/ 0 w 2362200"/>
              <a:gd name="connsiteY5-78" fmla="*/ 2000250 h 2000250"/>
              <a:gd name="connsiteX0-79" fmla="*/ 0 w 2362200"/>
              <a:gd name="connsiteY0-80" fmla="*/ 2000250 h 2000250"/>
              <a:gd name="connsiteX1-81" fmla="*/ 838200 w 2362200"/>
              <a:gd name="connsiteY1-82" fmla="*/ 323850 h 2000250"/>
              <a:gd name="connsiteX2-83" fmla="*/ 1162050 w 2362200"/>
              <a:gd name="connsiteY2-84" fmla="*/ 0 h 2000250"/>
              <a:gd name="connsiteX3-85" fmla="*/ 1562100 w 2362200"/>
              <a:gd name="connsiteY3-86" fmla="*/ 361950 h 2000250"/>
              <a:gd name="connsiteX4-87" fmla="*/ 2362200 w 2362200"/>
              <a:gd name="connsiteY4-88" fmla="*/ 2000250 h 2000250"/>
              <a:gd name="connsiteX5-89" fmla="*/ 0 w 2362200"/>
              <a:gd name="connsiteY5-90" fmla="*/ 2000250 h 2000250"/>
              <a:gd name="connsiteX0-91" fmla="*/ 0 w 2362200"/>
              <a:gd name="connsiteY0-92" fmla="*/ 2000250 h 2000250"/>
              <a:gd name="connsiteX1-93" fmla="*/ 838200 w 2362200"/>
              <a:gd name="connsiteY1-94" fmla="*/ 323850 h 2000250"/>
              <a:gd name="connsiteX2-95" fmla="*/ 1162050 w 2362200"/>
              <a:gd name="connsiteY2-96" fmla="*/ 0 h 2000250"/>
              <a:gd name="connsiteX3-97" fmla="*/ 1562100 w 2362200"/>
              <a:gd name="connsiteY3-98" fmla="*/ 361950 h 2000250"/>
              <a:gd name="connsiteX4-99" fmla="*/ 2362200 w 2362200"/>
              <a:gd name="connsiteY4-100" fmla="*/ 2000250 h 2000250"/>
              <a:gd name="connsiteX5-101" fmla="*/ 0 w 2362200"/>
              <a:gd name="connsiteY5-102" fmla="*/ 2000250 h 2000250"/>
              <a:gd name="connsiteX0-103" fmla="*/ 0 w 2362200"/>
              <a:gd name="connsiteY0-104" fmla="*/ 2000250 h 2000250"/>
              <a:gd name="connsiteX1-105" fmla="*/ 762000 w 2362200"/>
              <a:gd name="connsiteY1-106" fmla="*/ 463550 h 2000250"/>
              <a:gd name="connsiteX2-107" fmla="*/ 1162050 w 2362200"/>
              <a:gd name="connsiteY2-108" fmla="*/ 0 h 2000250"/>
              <a:gd name="connsiteX3-109" fmla="*/ 1562100 w 2362200"/>
              <a:gd name="connsiteY3-110" fmla="*/ 361950 h 2000250"/>
              <a:gd name="connsiteX4-111" fmla="*/ 2362200 w 2362200"/>
              <a:gd name="connsiteY4-112" fmla="*/ 2000250 h 2000250"/>
              <a:gd name="connsiteX5-113" fmla="*/ 0 w 2362200"/>
              <a:gd name="connsiteY5-114" fmla="*/ 2000250 h 2000250"/>
              <a:gd name="connsiteX0-115" fmla="*/ 0 w 2362200"/>
              <a:gd name="connsiteY0-116" fmla="*/ 2000250 h 2000250"/>
              <a:gd name="connsiteX1-117" fmla="*/ 762000 w 2362200"/>
              <a:gd name="connsiteY1-118" fmla="*/ 463550 h 2000250"/>
              <a:gd name="connsiteX2-119" fmla="*/ 1162050 w 2362200"/>
              <a:gd name="connsiteY2-120" fmla="*/ 0 h 2000250"/>
              <a:gd name="connsiteX3-121" fmla="*/ 1562100 w 2362200"/>
              <a:gd name="connsiteY3-122" fmla="*/ 361950 h 2000250"/>
              <a:gd name="connsiteX4-123" fmla="*/ 2362200 w 2362200"/>
              <a:gd name="connsiteY4-124" fmla="*/ 2000250 h 2000250"/>
              <a:gd name="connsiteX5-125" fmla="*/ 0 w 2362200"/>
              <a:gd name="connsiteY5-126" fmla="*/ 2000250 h 2000250"/>
              <a:gd name="connsiteX0-127" fmla="*/ 0 w 2362200"/>
              <a:gd name="connsiteY0-128" fmla="*/ 2000250 h 2000250"/>
              <a:gd name="connsiteX1-129" fmla="*/ 762000 w 2362200"/>
              <a:gd name="connsiteY1-130" fmla="*/ 463550 h 2000250"/>
              <a:gd name="connsiteX2-131" fmla="*/ 1162050 w 2362200"/>
              <a:gd name="connsiteY2-132" fmla="*/ 0 h 2000250"/>
              <a:gd name="connsiteX3-133" fmla="*/ 1562100 w 2362200"/>
              <a:gd name="connsiteY3-134" fmla="*/ 361950 h 2000250"/>
              <a:gd name="connsiteX4-135" fmla="*/ 2362200 w 2362200"/>
              <a:gd name="connsiteY4-136" fmla="*/ 2000250 h 2000250"/>
              <a:gd name="connsiteX5-137" fmla="*/ 0 w 2362200"/>
              <a:gd name="connsiteY5-138" fmla="*/ 2000250 h 2000250"/>
              <a:gd name="connsiteX0-139" fmla="*/ 0 w 2362200"/>
              <a:gd name="connsiteY0-140" fmla="*/ 2000250 h 2000250"/>
              <a:gd name="connsiteX1-141" fmla="*/ 762000 w 2362200"/>
              <a:gd name="connsiteY1-142" fmla="*/ 463550 h 2000250"/>
              <a:gd name="connsiteX2-143" fmla="*/ 1162050 w 2362200"/>
              <a:gd name="connsiteY2-144" fmla="*/ 0 h 2000250"/>
              <a:gd name="connsiteX3-145" fmla="*/ 1562100 w 2362200"/>
              <a:gd name="connsiteY3-146" fmla="*/ 361950 h 2000250"/>
              <a:gd name="connsiteX4-147" fmla="*/ 2165350 w 2362200"/>
              <a:gd name="connsiteY4-148" fmla="*/ 1593850 h 2000250"/>
              <a:gd name="connsiteX5-149" fmla="*/ 2362200 w 2362200"/>
              <a:gd name="connsiteY5-150" fmla="*/ 2000250 h 2000250"/>
              <a:gd name="connsiteX6" fmla="*/ 0 w 2362200"/>
              <a:gd name="connsiteY6" fmla="*/ 2000250 h 2000250"/>
              <a:gd name="connsiteX0-151" fmla="*/ 0 w 2362200"/>
              <a:gd name="connsiteY0-152" fmla="*/ 2000250 h 2000250"/>
              <a:gd name="connsiteX1-153" fmla="*/ 762000 w 2362200"/>
              <a:gd name="connsiteY1-154" fmla="*/ 463550 h 2000250"/>
              <a:gd name="connsiteX2-155" fmla="*/ 1162050 w 2362200"/>
              <a:gd name="connsiteY2-156" fmla="*/ 0 h 2000250"/>
              <a:gd name="connsiteX3-157" fmla="*/ 1562100 w 2362200"/>
              <a:gd name="connsiteY3-158" fmla="*/ 361950 h 2000250"/>
              <a:gd name="connsiteX4-159" fmla="*/ 2165350 w 2362200"/>
              <a:gd name="connsiteY4-160" fmla="*/ 1593850 h 2000250"/>
              <a:gd name="connsiteX5-161" fmla="*/ 2362200 w 2362200"/>
              <a:gd name="connsiteY5-162" fmla="*/ 2000250 h 2000250"/>
              <a:gd name="connsiteX6-163" fmla="*/ 1835150 w 2362200"/>
              <a:gd name="connsiteY6-164" fmla="*/ 2000250 h 2000250"/>
              <a:gd name="connsiteX7" fmla="*/ 0 w 2362200"/>
              <a:gd name="connsiteY7" fmla="*/ 2000250 h 2000250"/>
              <a:gd name="connsiteX0-165" fmla="*/ 0 w 2362200"/>
              <a:gd name="connsiteY0-166" fmla="*/ 2000250 h 2000250"/>
              <a:gd name="connsiteX1-167" fmla="*/ 762000 w 2362200"/>
              <a:gd name="connsiteY1-168" fmla="*/ 463550 h 2000250"/>
              <a:gd name="connsiteX2-169" fmla="*/ 1162050 w 2362200"/>
              <a:gd name="connsiteY2-170" fmla="*/ 0 h 2000250"/>
              <a:gd name="connsiteX3-171" fmla="*/ 1562100 w 2362200"/>
              <a:gd name="connsiteY3-172" fmla="*/ 361950 h 2000250"/>
              <a:gd name="connsiteX4-173" fmla="*/ 2165350 w 2362200"/>
              <a:gd name="connsiteY4-174" fmla="*/ 1593850 h 2000250"/>
              <a:gd name="connsiteX5-175" fmla="*/ 2362200 w 2362200"/>
              <a:gd name="connsiteY5-176" fmla="*/ 2000250 h 2000250"/>
              <a:gd name="connsiteX6-177" fmla="*/ 1835150 w 2362200"/>
              <a:gd name="connsiteY6-178" fmla="*/ 2000250 h 2000250"/>
              <a:gd name="connsiteX7-179" fmla="*/ 0 w 2362200"/>
              <a:gd name="connsiteY7-180" fmla="*/ 2000250 h 2000250"/>
              <a:gd name="connsiteX0-181" fmla="*/ 0 w 2197100"/>
              <a:gd name="connsiteY0-182" fmla="*/ 2000250 h 2000250"/>
              <a:gd name="connsiteX1-183" fmla="*/ 762000 w 2197100"/>
              <a:gd name="connsiteY1-184" fmla="*/ 463550 h 2000250"/>
              <a:gd name="connsiteX2-185" fmla="*/ 1162050 w 2197100"/>
              <a:gd name="connsiteY2-186" fmla="*/ 0 h 2000250"/>
              <a:gd name="connsiteX3-187" fmla="*/ 1562100 w 2197100"/>
              <a:gd name="connsiteY3-188" fmla="*/ 361950 h 2000250"/>
              <a:gd name="connsiteX4-189" fmla="*/ 2165350 w 2197100"/>
              <a:gd name="connsiteY4-190" fmla="*/ 1593850 h 2000250"/>
              <a:gd name="connsiteX5-191" fmla="*/ 2197100 w 2197100"/>
              <a:gd name="connsiteY5-192" fmla="*/ 1911350 h 2000250"/>
              <a:gd name="connsiteX6-193" fmla="*/ 1835150 w 2197100"/>
              <a:gd name="connsiteY6-194" fmla="*/ 2000250 h 2000250"/>
              <a:gd name="connsiteX7-195" fmla="*/ 0 w 2197100"/>
              <a:gd name="connsiteY7-196" fmla="*/ 2000250 h 2000250"/>
              <a:gd name="connsiteX0-197" fmla="*/ 0 w 2197100"/>
              <a:gd name="connsiteY0-198" fmla="*/ 2000250 h 2006744"/>
              <a:gd name="connsiteX1-199" fmla="*/ 762000 w 2197100"/>
              <a:gd name="connsiteY1-200" fmla="*/ 463550 h 2006744"/>
              <a:gd name="connsiteX2-201" fmla="*/ 1162050 w 2197100"/>
              <a:gd name="connsiteY2-202" fmla="*/ 0 h 2006744"/>
              <a:gd name="connsiteX3-203" fmla="*/ 1562100 w 2197100"/>
              <a:gd name="connsiteY3-204" fmla="*/ 361950 h 2006744"/>
              <a:gd name="connsiteX4-205" fmla="*/ 2165350 w 2197100"/>
              <a:gd name="connsiteY4-206" fmla="*/ 1593850 h 2006744"/>
              <a:gd name="connsiteX5-207" fmla="*/ 2197100 w 2197100"/>
              <a:gd name="connsiteY5-208" fmla="*/ 1911350 h 2006744"/>
              <a:gd name="connsiteX6-209" fmla="*/ 1835150 w 2197100"/>
              <a:gd name="connsiteY6-210" fmla="*/ 2000250 h 2006744"/>
              <a:gd name="connsiteX7-211" fmla="*/ 0 w 2197100"/>
              <a:gd name="connsiteY7-212" fmla="*/ 2000250 h 2006744"/>
              <a:gd name="connsiteX0-213" fmla="*/ 0 w 2197100"/>
              <a:gd name="connsiteY0-214" fmla="*/ 2000250 h 2011271"/>
              <a:gd name="connsiteX1-215" fmla="*/ 762000 w 2197100"/>
              <a:gd name="connsiteY1-216" fmla="*/ 463550 h 2011271"/>
              <a:gd name="connsiteX2-217" fmla="*/ 1162050 w 2197100"/>
              <a:gd name="connsiteY2-218" fmla="*/ 0 h 2011271"/>
              <a:gd name="connsiteX3-219" fmla="*/ 1562100 w 2197100"/>
              <a:gd name="connsiteY3-220" fmla="*/ 361950 h 2011271"/>
              <a:gd name="connsiteX4-221" fmla="*/ 2165350 w 2197100"/>
              <a:gd name="connsiteY4-222" fmla="*/ 1593850 h 2011271"/>
              <a:gd name="connsiteX5-223" fmla="*/ 2197100 w 2197100"/>
              <a:gd name="connsiteY5-224" fmla="*/ 1911350 h 2011271"/>
              <a:gd name="connsiteX6-225" fmla="*/ 1835150 w 2197100"/>
              <a:gd name="connsiteY6-226" fmla="*/ 2000250 h 2011271"/>
              <a:gd name="connsiteX7-227" fmla="*/ 0 w 2197100"/>
              <a:gd name="connsiteY7-228" fmla="*/ 2000250 h 2011271"/>
              <a:gd name="connsiteX0-229" fmla="*/ 0 w 2214887"/>
              <a:gd name="connsiteY0-230" fmla="*/ 2000250 h 2011271"/>
              <a:gd name="connsiteX1-231" fmla="*/ 762000 w 2214887"/>
              <a:gd name="connsiteY1-232" fmla="*/ 463550 h 2011271"/>
              <a:gd name="connsiteX2-233" fmla="*/ 1162050 w 2214887"/>
              <a:gd name="connsiteY2-234" fmla="*/ 0 h 2011271"/>
              <a:gd name="connsiteX3-235" fmla="*/ 1562100 w 2214887"/>
              <a:gd name="connsiteY3-236" fmla="*/ 361950 h 2011271"/>
              <a:gd name="connsiteX4-237" fmla="*/ 2165350 w 2214887"/>
              <a:gd name="connsiteY4-238" fmla="*/ 1593850 h 2011271"/>
              <a:gd name="connsiteX5-239" fmla="*/ 2197100 w 2214887"/>
              <a:gd name="connsiteY5-240" fmla="*/ 1911350 h 2011271"/>
              <a:gd name="connsiteX6-241" fmla="*/ 1835150 w 2214887"/>
              <a:gd name="connsiteY6-242" fmla="*/ 2000250 h 2011271"/>
              <a:gd name="connsiteX7-243" fmla="*/ 0 w 2214887"/>
              <a:gd name="connsiteY7-244" fmla="*/ 2000250 h 2011271"/>
              <a:gd name="connsiteX0-245" fmla="*/ 0 w 2230681"/>
              <a:gd name="connsiteY0-246" fmla="*/ 2000250 h 2011271"/>
              <a:gd name="connsiteX1-247" fmla="*/ 762000 w 2230681"/>
              <a:gd name="connsiteY1-248" fmla="*/ 463550 h 2011271"/>
              <a:gd name="connsiteX2-249" fmla="*/ 1162050 w 2230681"/>
              <a:gd name="connsiteY2-250" fmla="*/ 0 h 2011271"/>
              <a:gd name="connsiteX3-251" fmla="*/ 1562100 w 2230681"/>
              <a:gd name="connsiteY3-252" fmla="*/ 361950 h 2011271"/>
              <a:gd name="connsiteX4-253" fmla="*/ 2165350 w 2230681"/>
              <a:gd name="connsiteY4-254" fmla="*/ 1593850 h 2011271"/>
              <a:gd name="connsiteX5-255" fmla="*/ 2197100 w 2230681"/>
              <a:gd name="connsiteY5-256" fmla="*/ 1911350 h 2011271"/>
              <a:gd name="connsiteX6-257" fmla="*/ 1835150 w 2230681"/>
              <a:gd name="connsiteY6-258" fmla="*/ 2000250 h 2011271"/>
              <a:gd name="connsiteX7-259" fmla="*/ 0 w 2230681"/>
              <a:gd name="connsiteY7-260" fmla="*/ 2000250 h 2011271"/>
              <a:gd name="connsiteX0-261" fmla="*/ 0 w 2230681"/>
              <a:gd name="connsiteY0-262" fmla="*/ 2000250 h 2011271"/>
              <a:gd name="connsiteX1-263" fmla="*/ 762000 w 2230681"/>
              <a:gd name="connsiteY1-264" fmla="*/ 463550 h 2011271"/>
              <a:gd name="connsiteX2-265" fmla="*/ 1162050 w 2230681"/>
              <a:gd name="connsiteY2-266" fmla="*/ 0 h 2011271"/>
              <a:gd name="connsiteX3-267" fmla="*/ 1562100 w 2230681"/>
              <a:gd name="connsiteY3-268" fmla="*/ 361950 h 2011271"/>
              <a:gd name="connsiteX4-269" fmla="*/ 2165350 w 2230681"/>
              <a:gd name="connsiteY4-270" fmla="*/ 1593850 h 2011271"/>
              <a:gd name="connsiteX5-271" fmla="*/ 2197100 w 2230681"/>
              <a:gd name="connsiteY5-272" fmla="*/ 1911350 h 2011271"/>
              <a:gd name="connsiteX6-273" fmla="*/ 1614170 w 2230681"/>
              <a:gd name="connsiteY6-274" fmla="*/ 2000250 h 2011271"/>
              <a:gd name="connsiteX7-275" fmla="*/ 0 w 2230681"/>
              <a:gd name="connsiteY7-276" fmla="*/ 2000250 h 2011271"/>
              <a:gd name="connsiteX0-277" fmla="*/ 0 w 2230681"/>
              <a:gd name="connsiteY0-278" fmla="*/ 2000250 h 2002371"/>
              <a:gd name="connsiteX1-279" fmla="*/ 762000 w 2230681"/>
              <a:gd name="connsiteY1-280" fmla="*/ 463550 h 2002371"/>
              <a:gd name="connsiteX2-281" fmla="*/ 1162050 w 2230681"/>
              <a:gd name="connsiteY2-282" fmla="*/ 0 h 2002371"/>
              <a:gd name="connsiteX3-283" fmla="*/ 1562100 w 2230681"/>
              <a:gd name="connsiteY3-284" fmla="*/ 361950 h 2002371"/>
              <a:gd name="connsiteX4-285" fmla="*/ 2165350 w 2230681"/>
              <a:gd name="connsiteY4-286" fmla="*/ 1593850 h 2002371"/>
              <a:gd name="connsiteX5-287" fmla="*/ 2197100 w 2230681"/>
              <a:gd name="connsiteY5-288" fmla="*/ 1911350 h 2002371"/>
              <a:gd name="connsiteX6-289" fmla="*/ 1614170 w 2230681"/>
              <a:gd name="connsiteY6-290" fmla="*/ 2000250 h 2002371"/>
              <a:gd name="connsiteX7-291" fmla="*/ 0 w 2230681"/>
              <a:gd name="connsiteY7-292" fmla="*/ 2000250 h 2002371"/>
              <a:gd name="connsiteX0-293" fmla="*/ 0 w 2212919"/>
              <a:gd name="connsiteY0-294" fmla="*/ 2000250 h 2002371"/>
              <a:gd name="connsiteX1-295" fmla="*/ 762000 w 2212919"/>
              <a:gd name="connsiteY1-296" fmla="*/ 463550 h 2002371"/>
              <a:gd name="connsiteX2-297" fmla="*/ 1162050 w 2212919"/>
              <a:gd name="connsiteY2-298" fmla="*/ 0 h 2002371"/>
              <a:gd name="connsiteX3-299" fmla="*/ 1562100 w 2212919"/>
              <a:gd name="connsiteY3-300" fmla="*/ 361950 h 2002371"/>
              <a:gd name="connsiteX4-301" fmla="*/ 2089150 w 2212919"/>
              <a:gd name="connsiteY4-302" fmla="*/ 1433830 h 2002371"/>
              <a:gd name="connsiteX5-303" fmla="*/ 2197100 w 2212919"/>
              <a:gd name="connsiteY5-304" fmla="*/ 1911350 h 2002371"/>
              <a:gd name="connsiteX6-305" fmla="*/ 1614170 w 2212919"/>
              <a:gd name="connsiteY6-306" fmla="*/ 2000250 h 2002371"/>
              <a:gd name="connsiteX7-307" fmla="*/ 0 w 2212919"/>
              <a:gd name="connsiteY7-308" fmla="*/ 2000250 h 2002371"/>
              <a:gd name="connsiteX0-309" fmla="*/ 0 w 2228065"/>
              <a:gd name="connsiteY0-310" fmla="*/ 2000250 h 2002371"/>
              <a:gd name="connsiteX1-311" fmla="*/ 762000 w 2228065"/>
              <a:gd name="connsiteY1-312" fmla="*/ 463550 h 2002371"/>
              <a:gd name="connsiteX2-313" fmla="*/ 1162050 w 2228065"/>
              <a:gd name="connsiteY2-314" fmla="*/ 0 h 2002371"/>
              <a:gd name="connsiteX3-315" fmla="*/ 1562100 w 2228065"/>
              <a:gd name="connsiteY3-316" fmla="*/ 361950 h 2002371"/>
              <a:gd name="connsiteX4-317" fmla="*/ 2089150 w 2228065"/>
              <a:gd name="connsiteY4-318" fmla="*/ 1433830 h 2002371"/>
              <a:gd name="connsiteX5-319" fmla="*/ 2197100 w 2228065"/>
              <a:gd name="connsiteY5-320" fmla="*/ 1911350 h 2002371"/>
              <a:gd name="connsiteX6-321" fmla="*/ 1614170 w 2228065"/>
              <a:gd name="connsiteY6-322" fmla="*/ 2000250 h 2002371"/>
              <a:gd name="connsiteX7-323" fmla="*/ 0 w 2228065"/>
              <a:gd name="connsiteY7-324" fmla="*/ 2000250 h 2002371"/>
              <a:gd name="connsiteX0-325" fmla="*/ 0 w 2228065"/>
              <a:gd name="connsiteY0-326" fmla="*/ 2000250 h 2011873"/>
              <a:gd name="connsiteX1-327" fmla="*/ 762000 w 2228065"/>
              <a:gd name="connsiteY1-328" fmla="*/ 463550 h 2011873"/>
              <a:gd name="connsiteX2-329" fmla="*/ 1162050 w 2228065"/>
              <a:gd name="connsiteY2-330" fmla="*/ 0 h 2011873"/>
              <a:gd name="connsiteX3-331" fmla="*/ 1562100 w 2228065"/>
              <a:gd name="connsiteY3-332" fmla="*/ 361950 h 2011873"/>
              <a:gd name="connsiteX4-333" fmla="*/ 2089150 w 2228065"/>
              <a:gd name="connsiteY4-334" fmla="*/ 1433830 h 2011873"/>
              <a:gd name="connsiteX5-335" fmla="*/ 2197100 w 2228065"/>
              <a:gd name="connsiteY5-336" fmla="*/ 1911350 h 2011873"/>
              <a:gd name="connsiteX6-337" fmla="*/ 1614170 w 2228065"/>
              <a:gd name="connsiteY6-338" fmla="*/ 2000250 h 2011873"/>
              <a:gd name="connsiteX7-339" fmla="*/ 0 w 2228065"/>
              <a:gd name="connsiteY7-340" fmla="*/ 2000250 h 2011873"/>
              <a:gd name="connsiteX0-341" fmla="*/ 0 w 2234789"/>
              <a:gd name="connsiteY0-342" fmla="*/ 2000250 h 2011873"/>
              <a:gd name="connsiteX1-343" fmla="*/ 762000 w 2234789"/>
              <a:gd name="connsiteY1-344" fmla="*/ 463550 h 2011873"/>
              <a:gd name="connsiteX2-345" fmla="*/ 1162050 w 2234789"/>
              <a:gd name="connsiteY2-346" fmla="*/ 0 h 2011873"/>
              <a:gd name="connsiteX3-347" fmla="*/ 1562100 w 2234789"/>
              <a:gd name="connsiteY3-348" fmla="*/ 361950 h 2011873"/>
              <a:gd name="connsiteX4-349" fmla="*/ 2089150 w 2234789"/>
              <a:gd name="connsiteY4-350" fmla="*/ 1433830 h 2011873"/>
              <a:gd name="connsiteX5-351" fmla="*/ 2197100 w 2234789"/>
              <a:gd name="connsiteY5-352" fmla="*/ 1911350 h 2011873"/>
              <a:gd name="connsiteX6-353" fmla="*/ 1614170 w 2234789"/>
              <a:gd name="connsiteY6-354" fmla="*/ 2000250 h 2011873"/>
              <a:gd name="connsiteX7-355" fmla="*/ 0 w 2234789"/>
              <a:gd name="connsiteY7-356" fmla="*/ 2000250 h 2011873"/>
              <a:gd name="connsiteX0-357" fmla="*/ 0 w 2222546"/>
              <a:gd name="connsiteY0-358" fmla="*/ 2000250 h 2011873"/>
              <a:gd name="connsiteX1-359" fmla="*/ 762000 w 2222546"/>
              <a:gd name="connsiteY1-360" fmla="*/ 463550 h 2011873"/>
              <a:gd name="connsiteX2-361" fmla="*/ 1162050 w 2222546"/>
              <a:gd name="connsiteY2-362" fmla="*/ 0 h 2011873"/>
              <a:gd name="connsiteX3-363" fmla="*/ 1562100 w 2222546"/>
              <a:gd name="connsiteY3-364" fmla="*/ 361950 h 2011873"/>
              <a:gd name="connsiteX4-365" fmla="*/ 2035810 w 2222546"/>
              <a:gd name="connsiteY4-366" fmla="*/ 1357630 h 2011873"/>
              <a:gd name="connsiteX5-367" fmla="*/ 2197100 w 2222546"/>
              <a:gd name="connsiteY5-368" fmla="*/ 1911350 h 2011873"/>
              <a:gd name="connsiteX6-369" fmla="*/ 1614170 w 2222546"/>
              <a:gd name="connsiteY6-370" fmla="*/ 2000250 h 2011873"/>
              <a:gd name="connsiteX7-371" fmla="*/ 0 w 2222546"/>
              <a:gd name="connsiteY7-372" fmla="*/ 2000250 h 2011873"/>
              <a:gd name="connsiteX0-373" fmla="*/ 0 w 2222546"/>
              <a:gd name="connsiteY0-374" fmla="*/ 2000250 h 2011873"/>
              <a:gd name="connsiteX1-375" fmla="*/ 762000 w 2222546"/>
              <a:gd name="connsiteY1-376" fmla="*/ 463550 h 2011873"/>
              <a:gd name="connsiteX2-377" fmla="*/ 1162050 w 2222546"/>
              <a:gd name="connsiteY2-378" fmla="*/ 0 h 2011873"/>
              <a:gd name="connsiteX3-379" fmla="*/ 1562100 w 2222546"/>
              <a:gd name="connsiteY3-380" fmla="*/ 361950 h 2011873"/>
              <a:gd name="connsiteX4-381" fmla="*/ 2035810 w 2222546"/>
              <a:gd name="connsiteY4-382" fmla="*/ 1357630 h 2011873"/>
              <a:gd name="connsiteX5-383" fmla="*/ 2197100 w 2222546"/>
              <a:gd name="connsiteY5-384" fmla="*/ 1911350 h 2011873"/>
              <a:gd name="connsiteX6-385" fmla="*/ 1614170 w 2222546"/>
              <a:gd name="connsiteY6-386" fmla="*/ 2000250 h 2011873"/>
              <a:gd name="connsiteX7-387" fmla="*/ 0 w 2222546"/>
              <a:gd name="connsiteY7-388" fmla="*/ 2000250 h 2011873"/>
              <a:gd name="connsiteX0-389" fmla="*/ 0 w 2222546"/>
              <a:gd name="connsiteY0-390" fmla="*/ 2000250 h 2011873"/>
              <a:gd name="connsiteX1-391" fmla="*/ 762000 w 2222546"/>
              <a:gd name="connsiteY1-392" fmla="*/ 463550 h 2011873"/>
              <a:gd name="connsiteX2-393" fmla="*/ 1162050 w 2222546"/>
              <a:gd name="connsiteY2-394" fmla="*/ 0 h 2011873"/>
              <a:gd name="connsiteX3-395" fmla="*/ 1562100 w 2222546"/>
              <a:gd name="connsiteY3-396" fmla="*/ 361950 h 2011873"/>
              <a:gd name="connsiteX4-397" fmla="*/ 2035810 w 2222546"/>
              <a:gd name="connsiteY4-398" fmla="*/ 1357630 h 2011873"/>
              <a:gd name="connsiteX5-399" fmla="*/ 2197100 w 2222546"/>
              <a:gd name="connsiteY5-400" fmla="*/ 1911350 h 2011873"/>
              <a:gd name="connsiteX6-401" fmla="*/ 1614170 w 2222546"/>
              <a:gd name="connsiteY6-402" fmla="*/ 2000250 h 2011873"/>
              <a:gd name="connsiteX7-403" fmla="*/ 0 w 2222546"/>
              <a:gd name="connsiteY7-404" fmla="*/ 2000250 h 2011873"/>
              <a:gd name="connsiteX0-405" fmla="*/ 0 w 2171172"/>
              <a:gd name="connsiteY0-406" fmla="*/ 2000250 h 2011873"/>
              <a:gd name="connsiteX1-407" fmla="*/ 762000 w 2171172"/>
              <a:gd name="connsiteY1-408" fmla="*/ 463550 h 2011873"/>
              <a:gd name="connsiteX2-409" fmla="*/ 1162050 w 2171172"/>
              <a:gd name="connsiteY2-410" fmla="*/ 0 h 2011873"/>
              <a:gd name="connsiteX3-411" fmla="*/ 1562100 w 2171172"/>
              <a:gd name="connsiteY3-412" fmla="*/ 361950 h 2011873"/>
              <a:gd name="connsiteX4-413" fmla="*/ 2035810 w 2171172"/>
              <a:gd name="connsiteY4-414" fmla="*/ 1357630 h 2011873"/>
              <a:gd name="connsiteX5-415" fmla="*/ 2128520 w 2171172"/>
              <a:gd name="connsiteY5-416" fmla="*/ 1911350 h 2011873"/>
              <a:gd name="connsiteX6-417" fmla="*/ 1614170 w 2171172"/>
              <a:gd name="connsiteY6-418" fmla="*/ 2000250 h 2011873"/>
              <a:gd name="connsiteX7-419" fmla="*/ 0 w 2171172"/>
              <a:gd name="connsiteY7-420" fmla="*/ 2000250 h 2011873"/>
              <a:gd name="connsiteX0-421" fmla="*/ 0 w 2165020"/>
              <a:gd name="connsiteY0-422" fmla="*/ 2000250 h 2011873"/>
              <a:gd name="connsiteX1-423" fmla="*/ 762000 w 2165020"/>
              <a:gd name="connsiteY1-424" fmla="*/ 463550 h 2011873"/>
              <a:gd name="connsiteX2-425" fmla="*/ 1162050 w 2165020"/>
              <a:gd name="connsiteY2-426" fmla="*/ 0 h 2011873"/>
              <a:gd name="connsiteX3-427" fmla="*/ 1562100 w 2165020"/>
              <a:gd name="connsiteY3-428" fmla="*/ 361950 h 2011873"/>
              <a:gd name="connsiteX4-429" fmla="*/ 2035810 w 2165020"/>
              <a:gd name="connsiteY4-430" fmla="*/ 1357630 h 2011873"/>
              <a:gd name="connsiteX5-431" fmla="*/ 2128520 w 2165020"/>
              <a:gd name="connsiteY5-432" fmla="*/ 1911350 h 2011873"/>
              <a:gd name="connsiteX6-433" fmla="*/ 1614170 w 2165020"/>
              <a:gd name="connsiteY6-434" fmla="*/ 2000250 h 2011873"/>
              <a:gd name="connsiteX7-435" fmla="*/ 0 w 2165020"/>
              <a:gd name="connsiteY7-436" fmla="*/ 2000250 h 2011873"/>
              <a:gd name="connsiteX0-437" fmla="*/ 83930 w 2248950"/>
              <a:gd name="connsiteY0-438" fmla="*/ 2000250 h 2011873"/>
              <a:gd name="connsiteX1-439" fmla="*/ 293480 w 2248950"/>
              <a:gd name="connsiteY1-440" fmla="*/ 1565910 h 2011873"/>
              <a:gd name="connsiteX2-441" fmla="*/ 845930 w 2248950"/>
              <a:gd name="connsiteY2-442" fmla="*/ 463550 h 2011873"/>
              <a:gd name="connsiteX3-443" fmla="*/ 1245980 w 2248950"/>
              <a:gd name="connsiteY3-444" fmla="*/ 0 h 2011873"/>
              <a:gd name="connsiteX4-445" fmla="*/ 1646030 w 2248950"/>
              <a:gd name="connsiteY4-446" fmla="*/ 361950 h 2011873"/>
              <a:gd name="connsiteX5-447" fmla="*/ 2119740 w 2248950"/>
              <a:gd name="connsiteY5-448" fmla="*/ 1357630 h 2011873"/>
              <a:gd name="connsiteX6-449" fmla="*/ 2212450 w 2248950"/>
              <a:gd name="connsiteY6-450" fmla="*/ 1911350 h 2011873"/>
              <a:gd name="connsiteX7-451" fmla="*/ 1698100 w 2248950"/>
              <a:gd name="connsiteY7-452" fmla="*/ 2000250 h 2011873"/>
              <a:gd name="connsiteX8" fmla="*/ 83930 w 2248950"/>
              <a:gd name="connsiteY8" fmla="*/ 2000250 h 2011873"/>
              <a:gd name="connsiteX0-453" fmla="*/ 83930 w 2248950"/>
              <a:gd name="connsiteY0-454" fmla="*/ 2000250 h 2011873"/>
              <a:gd name="connsiteX1-455" fmla="*/ 293480 w 2248950"/>
              <a:gd name="connsiteY1-456" fmla="*/ 1565910 h 2011873"/>
              <a:gd name="connsiteX2-457" fmla="*/ 845930 w 2248950"/>
              <a:gd name="connsiteY2-458" fmla="*/ 463550 h 2011873"/>
              <a:gd name="connsiteX3-459" fmla="*/ 1245980 w 2248950"/>
              <a:gd name="connsiteY3-460" fmla="*/ 0 h 2011873"/>
              <a:gd name="connsiteX4-461" fmla="*/ 1646030 w 2248950"/>
              <a:gd name="connsiteY4-462" fmla="*/ 361950 h 2011873"/>
              <a:gd name="connsiteX5-463" fmla="*/ 2119740 w 2248950"/>
              <a:gd name="connsiteY5-464" fmla="*/ 1357630 h 2011873"/>
              <a:gd name="connsiteX6-465" fmla="*/ 2212450 w 2248950"/>
              <a:gd name="connsiteY6-466" fmla="*/ 1911350 h 2011873"/>
              <a:gd name="connsiteX7-467" fmla="*/ 1698100 w 2248950"/>
              <a:gd name="connsiteY7-468" fmla="*/ 2000250 h 2011873"/>
              <a:gd name="connsiteX8-469" fmla="*/ 468740 w 2248950"/>
              <a:gd name="connsiteY8-470" fmla="*/ 1969770 h 2011873"/>
              <a:gd name="connsiteX9" fmla="*/ 83930 w 2248950"/>
              <a:gd name="connsiteY9" fmla="*/ 2000250 h 2011873"/>
              <a:gd name="connsiteX0-471" fmla="*/ 83930 w 2248950"/>
              <a:gd name="connsiteY0-472" fmla="*/ 2000250 h 2011873"/>
              <a:gd name="connsiteX1-473" fmla="*/ 293480 w 2248950"/>
              <a:gd name="connsiteY1-474" fmla="*/ 1565910 h 2011873"/>
              <a:gd name="connsiteX2-475" fmla="*/ 845930 w 2248950"/>
              <a:gd name="connsiteY2-476" fmla="*/ 463550 h 2011873"/>
              <a:gd name="connsiteX3-477" fmla="*/ 1245980 w 2248950"/>
              <a:gd name="connsiteY3-478" fmla="*/ 0 h 2011873"/>
              <a:gd name="connsiteX4-479" fmla="*/ 1646030 w 2248950"/>
              <a:gd name="connsiteY4-480" fmla="*/ 361950 h 2011873"/>
              <a:gd name="connsiteX5-481" fmla="*/ 2119740 w 2248950"/>
              <a:gd name="connsiteY5-482" fmla="*/ 1357630 h 2011873"/>
              <a:gd name="connsiteX6-483" fmla="*/ 2212450 w 2248950"/>
              <a:gd name="connsiteY6-484" fmla="*/ 1911350 h 2011873"/>
              <a:gd name="connsiteX7-485" fmla="*/ 1698100 w 2248950"/>
              <a:gd name="connsiteY7-486" fmla="*/ 2000250 h 2011873"/>
              <a:gd name="connsiteX8-487" fmla="*/ 468740 w 2248950"/>
              <a:gd name="connsiteY8-488" fmla="*/ 1969770 h 2011873"/>
              <a:gd name="connsiteX9-489" fmla="*/ 83930 w 2248950"/>
              <a:gd name="connsiteY9-490" fmla="*/ 2000250 h 2011873"/>
              <a:gd name="connsiteX0-491" fmla="*/ 105630 w 2163970"/>
              <a:gd name="connsiteY0-492" fmla="*/ 1946910 h 2011873"/>
              <a:gd name="connsiteX1-493" fmla="*/ 208500 w 2163970"/>
              <a:gd name="connsiteY1-494" fmla="*/ 1565910 h 2011873"/>
              <a:gd name="connsiteX2-495" fmla="*/ 760950 w 2163970"/>
              <a:gd name="connsiteY2-496" fmla="*/ 463550 h 2011873"/>
              <a:gd name="connsiteX3-497" fmla="*/ 1161000 w 2163970"/>
              <a:gd name="connsiteY3-498" fmla="*/ 0 h 2011873"/>
              <a:gd name="connsiteX4-499" fmla="*/ 1561050 w 2163970"/>
              <a:gd name="connsiteY4-500" fmla="*/ 361950 h 2011873"/>
              <a:gd name="connsiteX5-501" fmla="*/ 2034760 w 2163970"/>
              <a:gd name="connsiteY5-502" fmla="*/ 1357630 h 2011873"/>
              <a:gd name="connsiteX6-503" fmla="*/ 2127470 w 2163970"/>
              <a:gd name="connsiteY6-504" fmla="*/ 1911350 h 2011873"/>
              <a:gd name="connsiteX7-505" fmla="*/ 1613120 w 2163970"/>
              <a:gd name="connsiteY7-506" fmla="*/ 2000250 h 2011873"/>
              <a:gd name="connsiteX8-507" fmla="*/ 383760 w 2163970"/>
              <a:gd name="connsiteY8-508" fmla="*/ 1969770 h 2011873"/>
              <a:gd name="connsiteX9-509" fmla="*/ 105630 w 2163970"/>
              <a:gd name="connsiteY9-510" fmla="*/ 1946910 h 2011873"/>
              <a:gd name="connsiteX0-511" fmla="*/ 24419 w 2082759"/>
              <a:gd name="connsiteY0-512" fmla="*/ 1946910 h 2011873"/>
              <a:gd name="connsiteX1-513" fmla="*/ 127289 w 2082759"/>
              <a:gd name="connsiteY1-514" fmla="*/ 1565910 h 2011873"/>
              <a:gd name="connsiteX2-515" fmla="*/ 679739 w 2082759"/>
              <a:gd name="connsiteY2-516" fmla="*/ 463550 h 2011873"/>
              <a:gd name="connsiteX3-517" fmla="*/ 1079789 w 2082759"/>
              <a:gd name="connsiteY3-518" fmla="*/ 0 h 2011873"/>
              <a:gd name="connsiteX4-519" fmla="*/ 1479839 w 2082759"/>
              <a:gd name="connsiteY4-520" fmla="*/ 361950 h 2011873"/>
              <a:gd name="connsiteX5-521" fmla="*/ 1953549 w 2082759"/>
              <a:gd name="connsiteY5-522" fmla="*/ 1357630 h 2011873"/>
              <a:gd name="connsiteX6-523" fmla="*/ 2046259 w 2082759"/>
              <a:gd name="connsiteY6-524" fmla="*/ 1911350 h 2011873"/>
              <a:gd name="connsiteX7-525" fmla="*/ 1531909 w 2082759"/>
              <a:gd name="connsiteY7-526" fmla="*/ 2000250 h 2011873"/>
              <a:gd name="connsiteX8-527" fmla="*/ 302549 w 2082759"/>
              <a:gd name="connsiteY8-528" fmla="*/ 1969770 h 2011873"/>
              <a:gd name="connsiteX9-529" fmla="*/ 24419 w 2082759"/>
              <a:gd name="connsiteY9-530" fmla="*/ 1946910 h 2011873"/>
              <a:gd name="connsiteX0-531" fmla="*/ 49778 w 2108118"/>
              <a:gd name="connsiteY0-532" fmla="*/ 1946910 h 2011873"/>
              <a:gd name="connsiteX1-533" fmla="*/ 152648 w 2108118"/>
              <a:gd name="connsiteY1-534" fmla="*/ 1565910 h 2011873"/>
              <a:gd name="connsiteX2-535" fmla="*/ 705098 w 2108118"/>
              <a:gd name="connsiteY2-536" fmla="*/ 463550 h 2011873"/>
              <a:gd name="connsiteX3-537" fmla="*/ 1105148 w 2108118"/>
              <a:gd name="connsiteY3-538" fmla="*/ 0 h 2011873"/>
              <a:gd name="connsiteX4-539" fmla="*/ 1505198 w 2108118"/>
              <a:gd name="connsiteY4-540" fmla="*/ 361950 h 2011873"/>
              <a:gd name="connsiteX5-541" fmla="*/ 1978908 w 2108118"/>
              <a:gd name="connsiteY5-542" fmla="*/ 1357630 h 2011873"/>
              <a:gd name="connsiteX6-543" fmla="*/ 2071618 w 2108118"/>
              <a:gd name="connsiteY6-544" fmla="*/ 1911350 h 2011873"/>
              <a:gd name="connsiteX7-545" fmla="*/ 1557268 w 2108118"/>
              <a:gd name="connsiteY7-546" fmla="*/ 2000250 h 2011873"/>
              <a:gd name="connsiteX8-547" fmla="*/ 327908 w 2108118"/>
              <a:gd name="connsiteY8-548" fmla="*/ 1969770 h 2011873"/>
              <a:gd name="connsiteX9-549" fmla="*/ 49778 w 2108118"/>
              <a:gd name="connsiteY9-550" fmla="*/ 1946910 h 2011873"/>
              <a:gd name="connsiteX0-551" fmla="*/ 49778 w 2108118"/>
              <a:gd name="connsiteY0-552" fmla="*/ 1946910 h 2011873"/>
              <a:gd name="connsiteX1-553" fmla="*/ 152648 w 2108118"/>
              <a:gd name="connsiteY1-554" fmla="*/ 1565910 h 2011873"/>
              <a:gd name="connsiteX2-555" fmla="*/ 705098 w 2108118"/>
              <a:gd name="connsiteY2-556" fmla="*/ 463550 h 2011873"/>
              <a:gd name="connsiteX3-557" fmla="*/ 1105148 w 2108118"/>
              <a:gd name="connsiteY3-558" fmla="*/ 0 h 2011873"/>
              <a:gd name="connsiteX4-559" fmla="*/ 1505198 w 2108118"/>
              <a:gd name="connsiteY4-560" fmla="*/ 361950 h 2011873"/>
              <a:gd name="connsiteX5-561" fmla="*/ 1978908 w 2108118"/>
              <a:gd name="connsiteY5-562" fmla="*/ 1357630 h 2011873"/>
              <a:gd name="connsiteX6-563" fmla="*/ 2071618 w 2108118"/>
              <a:gd name="connsiteY6-564" fmla="*/ 1911350 h 2011873"/>
              <a:gd name="connsiteX7-565" fmla="*/ 1557268 w 2108118"/>
              <a:gd name="connsiteY7-566" fmla="*/ 2000250 h 2011873"/>
              <a:gd name="connsiteX8-567" fmla="*/ 327908 w 2108118"/>
              <a:gd name="connsiteY8-568" fmla="*/ 1969770 h 2011873"/>
              <a:gd name="connsiteX9-569" fmla="*/ 49778 w 2108118"/>
              <a:gd name="connsiteY9-570" fmla="*/ 1946910 h 2011873"/>
              <a:gd name="connsiteX0-571" fmla="*/ 62279 w 2077756"/>
              <a:gd name="connsiteY0-572" fmla="*/ 1880235 h 2011873"/>
              <a:gd name="connsiteX1-573" fmla="*/ 122286 w 2077756"/>
              <a:gd name="connsiteY1-574" fmla="*/ 1565910 h 2011873"/>
              <a:gd name="connsiteX2-575" fmla="*/ 674736 w 2077756"/>
              <a:gd name="connsiteY2-576" fmla="*/ 463550 h 2011873"/>
              <a:gd name="connsiteX3-577" fmla="*/ 1074786 w 2077756"/>
              <a:gd name="connsiteY3-578" fmla="*/ 0 h 2011873"/>
              <a:gd name="connsiteX4-579" fmla="*/ 1474836 w 2077756"/>
              <a:gd name="connsiteY4-580" fmla="*/ 361950 h 2011873"/>
              <a:gd name="connsiteX5-581" fmla="*/ 1948546 w 2077756"/>
              <a:gd name="connsiteY5-582" fmla="*/ 1357630 h 2011873"/>
              <a:gd name="connsiteX6-583" fmla="*/ 2041256 w 2077756"/>
              <a:gd name="connsiteY6-584" fmla="*/ 1911350 h 2011873"/>
              <a:gd name="connsiteX7-585" fmla="*/ 1526906 w 2077756"/>
              <a:gd name="connsiteY7-586" fmla="*/ 2000250 h 2011873"/>
              <a:gd name="connsiteX8-587" fmla="*/ 297546 w 2077756"/>
              <a:gd name="connsiteY8-588" fmla="*/ 1969770 h 2011873"/>
              <a:gd name="connsiteX9-589" fmla="*/ 62279 w 2077756"/>
              <a:gd name="connsiteY9-590" fmla="*/ 1880235 h 2011873"/>
              <a:gd name="connsiteX0-591" fmla="*/ 32001 w 2047478"/>
              <a:gd name="connsiteY0-592" fmla="*/ 1880235 h 2011873"/>
              <a:gd name="connsiteX1-593" fmla="*/ 92008 w 2047478"/>
              <a:gd name="connsiteY1-594" fmla="*/ 1565910 h 2011873"/>
              <a:gd name="connsiteX2-595" fmla="*/ 644458 w 2047478"/>
              <a:gd name="connsiteY2-596" fmla="*/ 463550 h 2011873"/>
              <a:gd name="connsiteX3-597" fmla="*/ 1044508 w 2047478"/>
              <a:gd name="connsiteY3-598" fmla="*/ 0 h 2011873"/>
              <a:gd name="connsiteX4-599" fmla="*/ 1444558 w 2047478"/>
              <a:gd name="connsiteY4-600" fmla="*/ 361950 h 2011873"/>
              <a:gd name="connsiteX5-601" fmla="*/ 1918268 w 2047478"/>
              <a:gd name="connsiteY5-602" fmla="*/ 1357630 h 2011873"/>
              <a:gd name="connsiteX6-603" fmla="*/ 2010978 w 2047478"/>
              <a:gd name="connsiteY6-604" fmla="*/ 1911350 h 2011873"/>
              <a:gd name="connsiteX7-605" fmla="*/ 1496628 w 2047478"/>
              <a:gd name="connsiteY7-606" fmla="*/ 2000250 h 2011873"/>
              <a:gd name="connsiteX8-607" fmla="*/ 267268 w 2047478"/>
              <a:gd name="connsiteY8-608" fmla="*/ 1969770 h 2011873"/>
              <a:gd name="connsiteX9-609" fmla="*/ 32001 w 2047478"/>
              <a:gd name="connsiteY9-610" fmla="*/ 1880235 h 2011873"/>
              <a:gd name="connsiteX0-611" fmla="*/ 32001 w 2047478"/>
              <a:gd name="connsiteY0-612" fmla="*/ 1880235 h 2011873"/>
              <a:gd name="connsiteX1-613" fmla="*/ 92008 w 2047478"/>
              <a:gd name="connsiteY1-614" fmla="*/ 1565910 h 2011873"/>
              <a:gd name="connsiteX2-615" fmla="*/ 644458 w 2047478"/>
              <a:gd name="connsiteY2-616" fmla="*/ 463550 h 2011873"/>
              <a:gd name="connsiteX3-617" fmla="*/ 1044508 w 2047478"/>
              <a:gd name="connsiteY3-618" fmla="*/ 0 h 2011873"/>
              <a:gd name="connsiteX4-619" fmla="*/ 1444558 w 2047478"/>
              <a:gd name="connsiteY4-620" fmla="*/ 361950 h 2011873"/>
              <a:gd name="connsiteX5-621" fmla="*/ 1918268 w 2047478"/>
              <a:gd name="connsiteY5-622" fmla="*/ 1357630 h 2011873"/>
              <a:gd name="connsiteX6-623" fmla="*/ 2010978 w 2047478"/>
              <a:gd name="connsiteY6-624" fmla="*/ 1911350 h 2011873"/>
              <a:gd name="connsiteX7-625" fmla="*/ 1496628 w 2047478"/>
              <a:gd name="connsiteY7-626" fmla="*/ 2000250 h 2011873"/>
              <a:gd name="connsiteX8-627" fmla="*/ 267268 w 2047478"/>
              <a:gd name="connsiteY8-628" fmla="*/ 1969770 h 2011873"/>
              <a:gd name="connsiteX9-629" fmla="*/ 32001 w 2047478"/>
              <a:gd name="connsiteY9-630" fmla="*/ 1880235 h 2011873"/>
              <a:gd name="connsiteX0-631" fmla="*/ 26272 w 2041749"/>
              <a:gd name="connsiteY0-632" fmla="*/ 1880235 h 2011873"/>
              <a:gd name="connsiteX1-633" fmla="*/ 86279 w 2041749"/>
              <a:gd name="connsiteY1-634" fmla="*/ 1565910 h 2011873"/>
              <a:gd name="connsiteX2-635" fmla="*/ 638729 w 2041749"/>
              <a:gd name="connsiteY2-636" fmla="*/ 463550 h 2011873"/>
              <a:gd name="connsiteX3-637" fmla="*/ 1038779 w 2041749"/>
              <a:gd name="connsiteY3-638" fmla="*/ 0 h 2011873"/>
              <a:gd name="connsiteX4-639" fmla="*/ 1438829 w 2041749"/>
              <a:gd name="connsiteY4-640" fmla="*/ 361950 h 2011873"/>
              <a:gd name="connsiteX5-641" fmla="*/ 1912539 w 2041749"/>
              <a:gd name="connsiteY5-642" fmla="*/ 1357630 h 2011873"/>
              <a:gd name="connsiteX6-643" fmla="*/ 2005249 w 2041749"/>
              <a:gd name="connsiteY6-644" fmla="*/ 1911350 h 2011873"/>
              <a:gd name="connsiteX7-645" fmla="*/ 1490899 w 2041749"/>
              <a:gd name="connsiteY7-646" fmla="*/ 2000250 h 2011873"/>
              <a:gd name="connsiteX8-647" fmla="*/ 261539 w 2041749"/>
              <a:gd name="connsiteY8-648" fmla="*/ 1969770 h 2011873"/>
              <a:gd name="connsiteX9-649" fmla="*/ 26272 w 2041749"/>
              <a:gd name="connsiteY9-650" fmla="*/ 1880235 h 2011873"/>
              <a:gd name="connsiteX0-651" fmla="*/ 26272 w 2041749"/>
              <a:gd name="connsiteY0-652" fmla="*/ 1880235 h 2011873"/>
              <a:gd name="connsiteX1-653" fmla="*/ 86279 w 2041749"/>
              <a:gd name="connsiteY1-654" fmla="*/ 1565910 h 2011873"/>
              <a:gd name="connsiteX2-655" fmla="*/ 580358 w 2041749"/>
              <a:gd name="connsiteY2-656" fmla="*/ 434092 h 2011873"/>
              <a:gd name="connsiteX3-657" fmla="*/ 1038779 w 2041749"/>
              <a:gd name="connsiteY3-658" fmla="*/ 0 h 2011873"/>
              <a:gd name="connsiteX4-659" fmla="*/ 1438829 w 2041749"/>
              <a:gd name="connsiteY4-660" fmla="*/ 361950 h 2011873"/>
              <a:gd name="connsiteX5-661" fmla="*/ 1912539 w 2041749"/>
              <a:gd name="connsiteY5-662" fmla="*/ 1357630 h 2011873"/>
              <a:gd name="connsiteX6-663" fmla="*/ 2005249 w 2041749"/>
              <a:gd name="connsiteY6-664" fmla="*/ 1911350 h 2011873"/>
              <a:gd name="connsiteX7-665" fmla="*/ 1490899 w 2041749"/>
              <a:gd name="connsiteY7-666" fmla="*/ 2000250 h 2011873"/>
              <a:gd name="connsiteX8-667" fmla="*/ 261539 w 2041749"/>
              <a:gd name="connsiteY8-668" fmla="*/ 1969770 h 2011873"/>
              <a:gd name="connsiteX9-669" fmla="*/ 26272 w 2041749"/>
              <a:gd name="connsiteY9-670" fmla="*/ 1880235 h 2011873"/>
              <a:gd name="connsiteX0-671" fmla="*/ 6181 w 2021658"/>
              <a:gd name="connsiteY0-672" fmla="*/ 1880235 h 2011873"/>
              <a:gd name="connsiteX1-673" fmla="*/ 148406 w 2021658"/>
              <a:gd name="connsiteY1-674" fmla="*/ 1387167 h 2011873"/>
              <a:gd name="connsiteX2-675" fmla="*/ 560267 w 2021658"/>
              <a:gd name="connsiteY2-676" fmla="*/ 434092 h 2011873"/>
              <a:gd name="connsiteX3-677" fmla="*/ 1018688 w 2021658"/>
              <a:gd name="connsiteY3-678" fmla="*/ 0 h 2011873"/>
              <a:gd name="connsiteX4-679" fmla="*/ 1418738 w 2021658"/>
              <a:gd name="connsiteY4-680" fmla="*/ 361950 h 2011873"/>
              <a:gd name="connsiteX5-681" fmla="*/ 1892448 w 2021658"/>
              <a:gd name="connsiteY5-682" fmla="*/ 1357630 h 2011873"/>
              <a:gd name="connsiteX6-683" fmla="*/ 1985158 w 2021658"/>
              <a:gd name="connsiteY6-684" fmla="*/ 1911350 h 2011873"/>
              <a:gd name="connsiteX7-685" fmla="*/ 1470808 w 2021658"/>
              <a:gd name="connsiteY7-686" fmla="*/ 2000250 h 2011873"/>
              <a:gd name="connsiteX8-687" fmla="*/ 241448 w 2021658"/>
              <a:gd name="connsiteY8-688" fmla="*/ 1969770 h 2011873"/>
              <a:gd name="connsiteX9-689" fmla="*/ 6181 w 2021658"/>
              <a:gd name="connsiteY9-690" fmla="*/ 1880235 h 2011873"/>
              <a:gd name="connsiteX0-691" fmla="*/ 87718 w 1926001"/>
              <a:gd name="connsiteY0-692" fmla="*/ 1776325 h 2011873"/>
              <a:gd name="connsiteX1-693" fmla="*/ 52749 w 1926001"/>
              <a:gd name="connsiteY1-694" fmla="*/ 1387167 h 2011873"/>
              <a:gd name="connsiteX2-695" fmla="*/ 464610 w 1926001"/>
              <a:gd name="connsiteY2-696" fmla="*/ 434092 h 2011873"/>
              <a:gd name="connsiteX3-697" fmla="*/ 923031 w 1926001"/>
              <a:gd name="connsiteY3-698" fmla="*/ 0 h 2011873"/>
              <a:gd name="connsiteX4-699" fmla="*/ 1323081 w 1926001"/>
              <a:gd name="connsiteY4-700" fmla="*/ 361950 h 2011873"/>
              <a:gd name="connsiteX5-701" fmla="*/ 1796791 w 1926001"/>
              <a:gd name="connsiteY5-702" fmla="*/ 1357630 h 2011873"/>
              <a:gd name="connsiteX6-703" fmla="*/ 1889501 w 1926001"/>
              <a:gd name="connsiteY6-704" fmla="*/ 1911350 h 2011873"/>
              <a:gd name="connsiteX7-705" fmla="*/ 1375151 w 1926001"/>
              <a:gd name="connsiteY7-706" fmla="*/ 2000250 h 2011873"/>
              <a:gd name="connsiteX8-707" fmla="*/ 145791 w 1926001"/>
              <a:gd name="connsiteY8-708" fmla="*/ 1969770 h 2011873"/>
              <a:gd name="connsiteX9-709" fmla="*/ 87718 w 1926001"/>
              <a:gd name="connsiteY9-710" fmla="*/ 1776325 h 2011873"/>
              <a:gd name="connsiteX0-711" fmla="*/ 87718 w 1926001"/>
              <a:gd name="connsiteY0-712" fmla="*/ 1776325 h 2093666"/>
              <a:gd name="connsiteX1-713" fmla="*/ 52749 w 1926001"/>
              <a:gd name="connsiteY1-714" fmla="*/ 1387167 h 2093666"/>
              <a:gd name="connsiteX2-715" fmla="*/ 464610 w 1926001"/>
              <a:gd name="connsiteY2-716" fmla="*/ 434092 h 2093666"/>
              <a:gd name="connsiteX3-717" fmla="*/ 923031 w 1926001"/>
              <a:gd name="connsiteY3-718" fmla="*/ 0 h 2093666"/>
              <a:gd name="connsiteX4-719" fmla="*/ 1323081 w 1926001"/>
              <a:gd name="connsiteY4-720" fmla="*/ 361950 h 2093666"/>
              <a:gd name="connsiteX5-721" fmla="*/ 1796791 w 1926001"/>
              <a:gd name="connsiteY5-722" fmla="*/ 1357630 h 2093666"/>
              <a:gd name="connsiteX6-723" fmla="*/ 1889501 w 1926001"/>
              <a:gd name="connsiteY6-724" fmla="*/ 1911350 h 2093666"/>
              <a:gd name="connsiteX7-725" fmla="*/ 1375151 w 1926001"/>
              <a:gd name="connsiteY7-726" fmla="*/ 2000250 h 2093666"/>
              <a:gd name="connsiteX8-727" fmla="*/ 611750 w 1926001"/>
              <a:gd name="connsiteY8-728" fmla="*/ 2093666 h 2093666"/>
              <a:gd name="connsiteX9-729" fmla="*/ 87718 w 1926001"/>
              <a:gd name="connsiteY9-730" fmla="*/ 1776325 h 2093666"/>
              <a:gd name="connsiteX0-731" fmla="*/ 87718 w 1926001"/>
              <a:gd name="connsiteY0-732" fmla="*/ 1776325 h 2093666"/>
              <a:gd name="connsiteX1-733" fmla="*/ 52749 w 1926001"/>
              <a:gd name="connsiteY1-734" fmla="*/ 1387167 h 2093666"/>
              <a:gd name="connsiteX2-735" fmla="*/ 464610 w 1926001"/>
              <a:gd name="connsiteY2-736" fmla="*/ 434092 h 2093666"/>
              <a:gd name="connsiteX3-737" fmla="*/ 923031 w 1926001"/>
              <a:gd name="connsiteY3-738" fmla="*/ 0 h 2093666"/>
              <a:gd name="connsiteX4-739" fmla="*/ 1323081 w 1926001"/>
              <a:gd name="connsiteY4-740" fmla="*/ 361950 h 2093666"/>
              <a:gd name="connsiteX5-741" fmla="*/ 1796791 w 1926001"/>
              <a:gd name="connsiteY5-742" fmla="*/ 1357630 h 2093666"/>
              <a:gd name="connsiteX6-743" fmla="*/ 1889501 w 1926001"/>
              <a:gd name="connsiteY6-744" fmla="*/ 1911350 h 2093666"/>
              <a:gd name="connsiteX7-745" fmla="*/ 1375151 w 1926001"/>
              <a:gd name="connsiteY7-746" fmla="*/ 2000250 h 2093666"/>
              <a:gd name="connsiteX8-747" fmla="*/ 611750 w 1926001"/>
              <a:gd name="connsiteY8-748" fmla="*/ 2093666 h 2093666"/>
              <a:gd name="connsiteX9-749" fmla="*/ 87718 w 1926001"/>
              <a:gd name="connsiteY9-750" fmla="*/ 1776325 h 2093666"/>
              <a:gd name="connsiteX0-751" fmla="*/ 32019 w 1870302"/>
              <a:gd name="connsiteY0-752" fmla="*/ 1776325 h 2093666"/>
              <a:gd name="connsiteX1-753" fmla="*/ 80293 w 1870302"/>
              <a:gd name="connsiteY1-754" fmla="*/ 1216235 h 2093666"/>
              <a:gd name="connsiteX2-755" fmla="*/ 408911 w 1870302"/>
              <a:gd name="connsiteY2-756" fmla="*/ 434092 h 2093666"/>
              <a:gd name="connsiteX3-757" fmla="*/ 867332 w 1870302"/>
              <a:gd name="connsiteY3-758" fmla="*/ 0 h 2093666"/>
              <a:gd name="connsiteX4-759" fmla="*/ 1267382 w 1870302"/>
              <a:gd name="connsiteY4-760" fmla="*/ 361950 h 2093666"/>
              <a:gd name="connsiteX5-761" fmla="*/ 1741092 w 1870302"/>
              <a:gd name="connsiteY5-762" fmla="*/ 1357630 h 2093666"/>
              <a:gd name="connsiteX6-763" fmla="*/ 1833802 w 1870302"/>
              <a:gd name="connsiteY6-764" fmla="*/ 1911350 h 2093666"/>
              <a:gd name="connsiteX7-765" fmla="*/ 1319452 w 1870302"/>
              <a:gd name="connsiteY7-766" fmla="*/ 2000250 h 2093666"/>
              <a:gd name="connsiteX8-767" fmla="*/ 556051 w 1870302"/>
              <a:gd name="connsiteY8-768" fmla="*/ 2093666 h 2093666"/>
              <a:gd name="connsiteX9-769" fmla="*/ 32019 w 1870302"/>
              <a:gd name="connsiteY9-770" fmla="*/ 1776325 h 2093666"/>
              <a:gd name="connsiteX0-771" fmla="*/ 16097 w 1854380"/>
              <a:gd name="connsiteY0-772" fmla="*/ 1776325 h 2093666"/>
              <a:gd name="connsiteX1-773" fmla="*/ 64371 w 1854380"/>
              <a:gd name="connsiteY1-774" fmla="*/ 1216235 h 2093666"/>
              <a:gd name="connsiteX2-775" fmla="*/ 392989 w 1854380"/>
              <a:gd name="connsiteY2-776" fmla="*/ 434092 h 2093666"/>
              <a:gd name="connsiteX3-777" fmla="*/ 851410 w 1854380"/>
              <a:gd name="connsiteY3-778" fmla="*/ 0 h 2093666"/>
              <a:gd name="connsiteX4-779" fmla="*/ 1251460 w 1854380"/>
              <a:gd name="connsiteY4-780" fmla="*/ 361950 h 2093666"/>
              <a:gd name="connsiteX5-781" fmla="*/ 1725170 w 1854380"/>
              <a:gd name="connsiteY5-782" fmla="*/ 1357630 h 2093666"/>
              <a:gd name="connsiteX6-783" fmla="*/ 1817880 w 1854380"/>
              <a:gd name="connsiteY6-784" fmla="*/ 1911350 h 2093666"/>
              <a:gd name="connsiteX7-785" fmla="*/ 1303530 w 1854380"/>
              <a:gd name="connsiteY7-786" fmla="*/ 2000250 h 2093666"/>
              <a:gd name="connsiteX8-787" fmla="*/ 540129 w 1854380"/>
              <a:gd name="connsiteY8-788" fmla="*/ 2093666 h 2093666"/>
              <a:gd name="connsiteX9-789" fmla="*/ 16097 w 1854380"/>
              <a:gd name="connsiteY9-790" fmla="*/ 1776325 h 2093666"/>
              <a:gd name="connsiteX0-791" fmla="*/ 16097 w 1854380"/>
              <a:gd name="connsiteY0-792" fmla="*/ 1776325 h 2093666"/>
              <a:gd name="connsiteX1-793" fmla="*/ 64371 w 1854380"/>
              <a:gd name="connsiteY1-794" fmla="*/ 1216235 h 2093666"/>
              <a:gd name="connsiteX2-795" fmla="*/ 392989 w 1854380"/>
              <a:gd name="connsiteY2-796" fmla="*/ 434092 h 2093666"/>
              <a:gd name="connsiteX3-797" fmla="*/ 851410 w 1854380"/>
              <a:gd name="connsiteY3-798" fmla="*/ 0 h 2093666"/>
              <a:gd name="connsiteX4-799" fmla="*/ 1251460 w 1854380"/>
              <a:gd name="connsiteY4-800" fmla="*/ 361950 h 2093666"/>
              <a:gd name="connsiteX5-801" fmla="*/ 1725170 w 1854380"/>
              <a:gd name="connsiteY5-802" fmla="*/ 1357630 h 2093666"/>
              <a:gd name="connsiteX6-803" fmla="*/ 1817880 w 1854380"/>
              <a:gd name="connsiteY6-804" fmla="*/ 1911350 h 2093666"/>
              <a:gd name="connsiteX7-805" fmla="*/ 1303530 w 1854380"/>
              <a:gd name="connsiteY7-806" fmla="*/ 2000250 h 2093666"/>
              <a:gd name="connsiteX8-807" fmla="*/ 540129 w 1854380"/>
              <a:gd name="connsiteY8-808" fmla="*/ 2093666 h 2093666"/>
              <a:gd name="connsiteX9-809" fmla="*/ 16097 w 1854380"/>
              <a:gd name="connsiteY9-810" fmla="*/ 1776325 h 2093666"/>
              <a:gd name="connsiteX0-811" fmla="*/ 19033 w 1857316"/>
              <a:gd name="connsiteY0-812" fmla="*/ 1776325 h 2093666"/>
              <a:gd name="connsiteX1-813" fmla="*/ 59627 w 1857316"/>
              <a:gd name="connsiteY1-814" fmla="*/ 1209622 h 2093666"/>
              <a:gd name="connsiteX2-815" fmla="*/ 395925 w 1857316"/>
              <a:gd name="connsiteY2-816" fmla="*/ 434092 h 2093666"/>
              <a:gd name="connsiteX3-817" fmla="*/ 854346 w 1857316"/>
              <a:gd name="connsiteY3-818" fmla="*/ 0 h 2093666"/>
              <a:gd name="connsiteX4-819" fmla="*/ 1254396 w 1857316"/>
              <a:gd name="connsiteY4-820" fmla="*/ 361950 h 2093666"/>
              <a:gd name="connsiteX5-821" fmla="*/ 1728106 w 1857316"/>
              <a:gd name="connsiteY5-822" fmla="*/ 1357630 h 2093666"/>
              <a:gd name="connsiteX6-823" fmla="*/ 1820816 w 1857316"/>
              <a:gd name="connsiteY6-824" fmla="*/ 1911350 h 2093666"/>
              <a:gd name="connsiteX7-825" fmla="*/ 1306466 w 1857316"/>
              <a:gd name="connsiteY7-826" fmla="*/ 2000250 h 2093666"/>
              <a:gd name="connsiteX8-827" fmla="*/ 543065 w 1857316"/>
              <a:gd name="connsiteY8-828" fmla="*/ 2093666 h 2093666"/>
              <a:gd name="connsiteX9-829" fmla="*/ 19033 w 1857316"/>
              <a:gd name="connsiteY9-830" fmla="*/ 1776325 h 2093666"/>
              <a:gd name="connsiteX0-831" fmla="*/ 19033 w 1857316"/>
              <a:gd name="connsiteY0-832" fmla="*/ 1776325 h 2093666"/>
              <a:gd name="connsiteX1-833" fmla="*/ 59627 w 1857316"/>
              <a:gd name="connsiteY1-834" fmla="*/ 1209622 h 2093666"/>
              <a:gd name="connsiteX2-835" fmla="*/ 395925 w 1857316"/>
              <a:gd name="connsiteY2-836" fmla="*/ 434092 h 2093666"/>
              <a:gd name="connsiteX3-837" fmla="*/ 854346 w 1857316"/>
              <a:gd name="connsiteY3-838" fmla="*/ 0 h 2093666"/>
              <a:gd name="connsiteX4-839" fmla="*/ 1254396 w 1857316"/>
              <a:gd name="connsiteY4-840" fmla="*/ 361950 h 2093666"/>
              <a:gd name="connsiteX5-841" fmla="*/ 1728106 w 1857316"/>
              <a:gd name="connsiteY5-842" fmla="*/ 1357630 h 2093666"/>
              <a:gd name="connsiteX6-843" fmla="*/ 1820816 w 1857316"/>
              <a:gd name="connsiteY6-844" fmla="*/ 1911350 h 2093666"/>
              <a:gd name="connsiteX7-845" fmla="*/ 1306466 w 1857316"/>
              <a:gd name="connsiteY7-846" fmla="*/ 2000250 h 2093666"/>
              <a:gd name="connsiteX8-847" fmla="*/ 543065 w 1857316"/>
              <a:gd name="connsiteY8-848" fmla="*/ 2093666 h 2093666"/>
              <a:gd name="connsiteX9-849" fmla="*/ 19033 w 1857316"/>
              <a:gd name="connsiteY9-850" fmla="*/ 1776325 h 2093666"/>
              <a:gd name="connsiteX0-851" fmla="*/ 19033 w 1857316"/>
              <a:gd name="connsiteY0-852" fmla="*/ 1776325 h 2093666"/>
              <a:gd name="connsiteX1-853" fmla="*/ 59627 w 1857316"/>
              <a:gd name="connsiteY1-854" fmla="*/ 1209622 h 2093666"/>
              <a:gd name="connsiteX2-855" fmla="*/ 395925 w 1857316"/>
              <a:gd name="connsiteY2-856" fmla="*/ 434092 h 2093666"/>
              <a:gd name="connsiteX3-857" fmla="*/ 854346 w 1857316"/>
              <a:gd name="connsiteY3-858" fmla="*/ 0 h 2093666"/>
              <a:gd name="connsiteX4-859" fmla="*/ 1254396 w 1857316"/>
              <a:gd name="connsiteY4-860" fmla="*/ 361950 h 2093666"/>
              <a:gd name="connsiteX5-861" fmla="*/ 1728106 w 1857316"/>
              <a:gd name="connsiteY5-862" fmla="*/ 1357630 h 2093666"/>
              <a:gd name="connsiteX6-863" fmla="*/ 1820816 w 1857316"/>
              <a:gd name="connsiteY6-864" fmla="*/ 1911350 h 2093666"/>
              <a:gd name="connsiteX7-865" fmla="*/ 1306466 w 1857316"/>
              <a:gd name="connsiteY7-866" fmla="*/ 2000250 h 2093666"/>
              <a:gd name="connsiteX8-867" fmla="*/ 543065 w 1857316"/>
              <a:gd name="connsiteY8-868" fmla="*/ 2093666 h 2093666"/>
              <a:gd name="connsiteX9-869" fmla="*/ 19033 w 1857316"/>
              <a:gd name="connsiteY9-870" fmla="*/ 1776325 h 2093666"/>
              <a:gd name="connsiteX0-871" fmla="*/ 25695 w 1863978"/>
              <a:gd name="connsiteY0-872" fmla="*/ 1776325 h 2093666"/>
              <a:gd name="connsiteX1-873" fmla="*/ 66289 w 1863978"/>
              <a:gd name="connsiteY1-874" fmla="*/ 1209622 h 2093666"/>
              <a:gd name="connsiteX2-875" fmla="*/ 402587 w 1863978"/>
              <a:gd name="connsiteY2-876" fmla="*/ 434092 h 2093666"/>
              <a:gd name="connsiteX3-877" fmla="*/ 861008 w 1863978"/>
              <a:gd name="connsiteY3-878" fmla="*/ 0 h 2093666"/>
              <a:gd name="connsiteX4-879" fmla="*/ 1261058 w 1863978"/>
              <a:gd name="connsiteY4-880" fmla="*/ 361950 h 2093666"/>
              <a:gd name="connsiteX5-881" fmla="*/ 1734768 w 1863978"/>
              <a:gd name="connsiteY5-882" fmla="*/ 1357630 h 2093666"/>
              <a:gd name="connsiteX6-883" fmla="*/ 1827478 w 1863978"/>
              <a:gd name="connsiteY6-884" fmla="*/ 1911350 h 2093666"/>
              <a:gd name="connsiteX7-885" fmla="*/ 1313128 w 1863978"/>
              <a:gd name="connsiteY7-886" fmla="*/ 2000250 h 2093666"/>
              <a:gd name="connsiteX8-887" fmla="*/ 549727 w 1863978"/>
              <a:gd name="connsiteY8-888" fmla="*/ 2093666 h 2093666"/>
              <a:gd name="connsiteX9-889" fmla="*/ 25695 w 1863978"/>
              <a:gd name="connsiteY9-890" fmla="*/ 1776325 h 2093666"/>
              <a:gd name="connsiteX0-891" fmla="*/ 25695 w 1863978"/>
              <a:gd name="connsiteY0-892" fmla="*/ 1776325 h 2093666"/>
              <a:gd name="connsiteX1-893" fmla="*/ 66289 w 1863978"/>
              <a:gd name="connsiteY1-894" fmla="*/ 1209622 h 2093666"/>
              <a:gd name="connsiteX2-895" fmla="*/ 402587 w 1863978"/>
              <a:gd name="connsiteY2-896" fmla="*/ 434092 h 2093666"/>
              <a:gd name="connsiteX3-897" fmla="*/ 861008 w 1863978"/>
              <a:gd name="connsiteY3-898" fmla="*/ 0 h 2093666"/>
              <a:gd name="connsiteX4-899" fmla="*/ 1261058 w 1863978"/>
              <a:gd name="connsiteY4-900" fmla="*/ 361950 h 2093666"/>
              <a:gd name="connsiteX5-901" fmla="*/ 1734768 w 1863978"/>
              <a:gd name="connsiteY5-902" fmla="*/ 1357630 h 2093666"/>
              <a:gd name="connsiteX6-903" fmla="*/ 1827478 w 1863978"/>
              <a:gd name="connsiteY6-904" fmla="*/ 1911350 h 2093666"/>
              <a:gd name="connsiteX7-905" fmla="*/ 1336419 w 1863978"/>
              <a:gd name="connsiteY7-906" fmla="*/ 2048028 h 2093666"/>
              <a:gd name="connsiteX8-907" fmla="*/ 549727 w 1863978"/>
              <a:gd name="connsiteY8-908" fmla="*/ 2093666 h 2093666"/>
              <a:gd name="connsiteX9-909" fmla="*/ 25695 w 1863978"/>
              <a:gd name="connsiteY9-910" fmla="*/ 1776325 h 2093666"/>
              <a:gd name="connsiteX0-911" fmla="*/ 25695 w 1863978"/>
              <a:gd name="connsiteY0-912" fmla="*/ 1776325 h 2093666"/>
              <a:gd name="connsiteX1-913" fmla="*/ 66289 w 1863978"/>
              <a:gd name="connsiteY1-914" fmla="*/ 1209622 h 2093666"/>
              <a:gd name="connsiteX2-915" fmla="*/ 402587 w 1863978"/>
              <a:gd name="connsiteY2-916" fmla="*/ 434092 h 2093666"/>
              <a:gd name="connsiteX3-917" fmla="*/ 861008 w 1863978"/>
              <a:gd name="connsiteY3-918" fmla="*/ 0 h 2093666"/>
              <a:gd name="connsiteX4-919" fmla="*/ 1261058 w 1863978"/>
              <a:gd name="connsiteY4-920" fmla="*/ 361950 h 2093666"/>
              <a:gd name="connsiteX5-921" fmla="*/ 1734768 w 1863978"/>
              <a:gd name="connsiteY5-922" fmla="*/ 1357630 h 2093666"/>
              <a:gd name="connsiteX6-923" fmla="*/ 1827478 w 1863978"/>
              <a:gd name="connsiteY6-924" fmla="*/ 1911350 h 2093666"/>
              <a:gd name="connsiteX7-925" fmla="*/ 1332058 w 1863978"/>
              <a:gd name="connsiteY7-926" fmla="*/ 2092794 h 2093666"/>
              <a:gd name="connsiteX8-927" fmla="*/ 549727 w 1863978"/>
              <a:gd name="connsiteY8-928" fmla="*/ 2093666 h 2093666"/>
              <a:gd name="connsiteX9-929" fmla="*/ 25695 w 1863978"/>
              <a:gd name="connsiteY9-930" fmla="*/ 1776325 h 2093666"/>
              <a:gd name="connsiteX0-931" fmla="*/ 25695 w 1857656"/>
              <a:gd name="connsiteY0-932" fmla="*/ 1776325 h 2093666"/>
              <a:gd name="connsiteX1-933" fmla="*/ 66289 w 1857656"/>
              <a:gd name="connsiteY1-934" fmla="*/ 1209622 h 2093666"/>
              <a:gd name="connsiteX2-935" fmla="*/ 402587 w 1857656"/>
              <a:gd name="connsiteY2-936" fmla="*/ 434092 h 2093666"/>
              <a:gd name="connsiteX3-937" fmla="*/ 861008 w 1857656"/>
              <a:gd name="connsiteY3-938" fmla="*/ 0 h 2093666"/>
              <a:gd name="connsiteX4-939" fmla="*/ 1261058 w 1857656"/>
              <a:gd name="connsiteY4-940" fmla="*/ 361950 h 2093666"/>
              <a:gd name="connsiteX5-941" fmla="*/ 1734768 w 1857656"/>
              <a:gd name="connsiteY5-942" fmla="*/ 1357630 h 2093666"/>
              <a:gd name="connsiteX6-943" fmla="*/ 1818273 w 1857656"/>
              <a:gd name="connsiteY6-944" fmla="*/ 1841043 h 2093666"/>
              <a:gd name="connsiteX7-945" fmla="*/ 1332058 w 1857656"/>
              <a:gd name="connsiteY7-946" fmla="*/ 2092794 h 2093666"/>
              <a:gd name="connsiteX8-947" fmla="*/ 549727 w 1857656"/>
              <a:gd name="connsiteY8-948" fmla="*/ 2093666 h 2093666"/>
              <a:gd name="connsiteX9-949" fmla="*/ 25695 w 1857656"/>
              <a:gd name="connsiteY9-950" fmla="*/ 1776325 h 2093666"/>
              <a:gd name="connsiteX0-951" fmla="*/ 25695 w 1921854"/>
              <a:gd name="connsiteY0-952" fmla="*/ 1776325 h 2093666"/>
              <a:gd name="connsiteX1-953" fmla="*/ 66289 w 1921854"/>
              <a:gd name="connsiteY1-954" fmla="*/ 1209622 h 2093666"/>
              <a:gd name="connsiteX2-955" fmla="*/ 402587 w 1921854"/>
              <a:gd name="connsiteY2-956" fmla="*/ 434092 h 2093666"/>
              <a:gd name="connsiteX3-957" fmla="*/ 861008 w 1921854"/>
              <a:gd name="connsiteY3-958" fmla="*/ 0 h 2093666"/>
              <a:gd name="connsiteX4-959" fmla="*/ 1261058 w 1921854"/>
              <a:gd name="connsiteY4-960" fmla="*/ 361950 h 2093666"/>
              <a:gd name="connsiteX5-961" fmla="*/ 1854111 w 1921854"/>
              <a:gd name="connsiteY5-962" fmla="*/ 1176193 h 2093666"/>
              <a:gd name="connsiteX6-963" fmla="*/ 1818273 w 1921854"/>
              <a:gd name="connsiteY6-964" fmla="*/ 1841043 h 2093666"/>
              <a:gd name="connsiteX7-965" fmla="*/ 1332058 w 1921854"/>
              <a:gd name="connsiteY7-966" fmla="*/ 2092794 h 2093666"/>
              <a:gd name="connsiteX8-967" fmla="*/ 549727 w 1921854"/>
              <a:gd name="connsiteY8-968" fmla="*/ 2093666 h 2093666"/>
              <a:gd name="connsiteX9-969" fmla="*/ 25695 w 1921854"/>
              <a:gd name="connsiteY9-970" fmla="*/ 1776325 h 2093666"/>
              <a:gd name="connsiteX0-971" fmla="*/ 25695 w 1921854"/>
              <a:gd name="connsiteY0-972" fmla="*/ 1776325 h 2093666"/>
              <a:gd name="connsiteX1-973" fmla="*/ 66289 w 1921854"/>
              <a:gd name="connsiteY1-974" fmla="*/ 1209622 h 2093666"/>
              <a:gd name="connsiteX2-975" fmla="*/ 402587 w 1921854"/>
              <a:gd name="connsiteY2-976" fmla="*/ 434092 h 2093666"/>
              <a:gd name="connsiteX3-977" fmla="*/ 861008 w 1921854"/>
              <a:gd name="connsiteY3-978" fmla="*/ 0 h 2093666"/>
              <a:gd name="connsiteX4-979" fmla="*/ 1361435 w 1921854"/>
              <a:gd name="connsiteY4-980" fmla="*/ 295876 h 2093666"/>
              <a:gd name="connsiteX5-981" fmla="*/ 1854111 w 1921854"/>
              <a:gd name="connsiteY5-982" fmla="*/ 1176193 h 2093666"/>
              <a:gd name="connsiteX6-983" fmla="*/ 1818273 w 1921854"/>
              <a:gd name="connsiteY6-984" fmla="*/ 1841043 h 2093666"/>
              <a:gd name="connsiteX7-985" fmla="*/ 1332058 w 1921854"/>
              <a:gd name="connsiteY7-986" fmla="*/ 2092794 h 2093666"/>
              <a:gd name="connsiteX8-987" fmla="*/ 549727 w 1921854"/>
              <a:gd name="connsiteY8-988" fmla="*/ 2093666 h 2093666"/>
              <a:gd name="connsiteX9-989" fmla="*/ 25695 w 1921854"/>
              <a:gd name="connsiteY9-990" fmla="*/ 1776325 h 2093666"/>
              <a:gd name="connsiteX0-991" fmla="*/ 25695 w 1921854"/>
              <a:gd name="connsiteY0-992" fmla="*/ 1776325 h 2093666"/>
              <a:gd name="connsiteX1-993" fmla="*/ 66289 w 1921854"/>
              <a:gd name="connsiteY1-994" fmla="*/ 1209622 h 2093666"/>
              <a:gd name="connsiteX2-995" fmla="*/ 402587 w 1921854"/>
              <a:gd name="connsiteY2-996" fmla="*/ 434092 h 2093666"/>
              <a:gd name="connsiteX3-997" fmla="*/ 861008 w 1921854"/>
              <a:gd name="connsiteY3-998" fmla="*/ 0 h 2093666"/>
              <a:gd name="connsiteX4-999" fmla="*/ 1361435 w 1921854"/>
              <a:gd name="connsiteY4-1000" fmla="*/ 295876 h 2093666"/>
              <a:gd name="connsiteX5-1001" fmla="*/ 1854111 w 1921854"/>
              <a:gd name="connsiteY5-1002" fmla="*/ 1176193 h 2093666"/>
              <a:gd name="connsiteX6-1003" fmla="*/ 1818273 w 1921854"/>
              <a:gd name="connsiteY6-1004" fmla="*/ 1841043 h 2093666"/>
              <a:gd name="connsiteX7-1005" fmla="*/ 1332058 w 1921854"/>
              <a:gd name="connsiteY7-1006" fmla="*/ 2092794 h 2093666"/>
              <a:gd name="connsiteX8-1007" fmla="*/ 549727 w 1921854"/>
              <a:gd name="connsiteY8-1008" fmla="*/ 2093666 h 2093666"/>
              <a:gd name="connsiteX9-1009" fmla="*/ 25695 w 1921854"/>
              <a:gd name="connsiteY9-1010" fmla="*/ 1776325 h 2093666"/>
              <a:gd name="connsiteX0-1011" fmla="*/ 25695 w 1921854"/>
              <a:gd name="connsiteY0-1012" fmla="*/ 1776325 h 2093666"/>
              <a:gd name="connsiteX1-1013" fmla="*/ 66289 w 1921854"/>
              <a:gd name="connsiteY1-1014" fmla="*/ 1209622 h 2093666"/>
              <a:gd name="connsiteX2-1015" fmla="*/ 402587 w 1921854"/>
              <a:gd name="connsiteY2-1016" fmla="*/ 434092 h 2093666"/>
              <a:gd name="connsiteX3-1017" fmla="*/ 861008 w 1921854"/>
              <a:gd name="connsiteY3-1018" fmla="*/ 0 h 2093666"/>
              <a:gd name="connsiteX4-1019" fmla="*/ 1361435 w 1921854"/>
              <a:gd name="connsiteY4-1020" fmla="*/ 295876 h 2093666"/>
              <a:gd name="connsiteX5-1021" fmla="*/ 1854111 w 1921854"/>
              <a:gd name="connsiteY5-1022" fmla="*/ 1176193 h 2093666"/>
              <a:gd name="connsiteX6-1023" fmla="*/ 1818273 w 1921854"/>
              <a:gd name="connsiteY6-1024" fmla="*/ 1841043 h 2093666"/>
              <a:gd name="connsiteX7-1025" fmla="*/ 1332058 w 1921854"/>
              <a:gd name="connsiteY7-1026" fmla="*/ 2092794 h 2093666"/>
              <a:gd name="connsiteX8-1027" fmla="*/ 549727 w 1921854"/>
              <a:gd name="connsiteY8-1028" fmla="*/ 2093666 h 2093666"/>
              <a:gd name="connsiteX9-1029" fmla="*/ 25695 w 1921854"/>
              <a:gd name="connsiteY9-1030" fmla="*/ 1776325 h 2093666"/>
              <a:gd name="connsiteX0-1031" fmla="*/ 25695 w 1921854"/>
              <a:gd name="connsiteY0-1032" fmla="*/ 1776325 h 2093666"/>
              <a:gd name="connsiteX1-1033" fmla="*/ 66289 w 1921854"/>
              <a:gd name="connsiteY1-1034" fmla="*/ 1209622 h 2093666"/>
              <a:gd name="connsiteX2-1035" fmla="*/ 402587 w 1921854"/>
              <a:gd name="connsiteY2-1036" fmla="*/ 434092 h 2093666"/>
              <a:gd name="connsiteX3-1037" fmla="*/ 861008 w 1921854"/>
              <a:gd name="connsiteY3-1038" fmla="*/ 0 h 2093666"/>
              <a:gd name="connsiteX4-1039" fmla="*/ 1361435 w 1921854"/>
              <a:gd name="connsiteY4-1040" fmla="*/ 295876 h 2093666"/>
              <a:gd name="connsiteX5-1041" fmla="*/ 1854111 w 1921854"/>
              <a:gd name="connsiteY5-1042" fmla="*/ 1176193 h 2093666"/>
              <a:gd name="connsiteX6-1043" fmla="*/ 1818273 w 1921854"/>
              <a:gd name="connsiteY6-1044" fmla="*/ 1841043 h 2093666"/>
              <a:gd name="connsiteX7-1045" fmla="*/ 1332058 w 1921854"/>
              <a:gd name="connsiteY7-1046" fmla="*/ 2092794 h 2093666"/>
              <a:gd name="connsiteX8-1047" fmla="*/ 549727 w 1921854"/>
              <a:gd name="connsiteY8-1048" fmla="*/ 2093666 h 2093666"/>
              <a:gd name="connsiteX9-1049" fmla="*/ 25695 w 1921854"/>
              <a:gd name="connsiteY9-1050" fmla="*/ 1776325 h 2093666"/>
              <a:gd name="connsiteX0-1051" fmla="*/ 25695 w 1921854"/>
              <a:gd name="connsiteY0-1052" fmla="*/ 1776325 h 2093666"/>
              <a:gd name="connsiteX1-1053" fmla="*/ 66289 w 1921854"/>
              <a:gd name="connsiteY1-1054" fmla="*/ 1209622 h 2093666"/>
              <a:gd name="connsiteX2-1055" fmla="*/ 402587 w 1921854"/>
              <a:gd name="connsiteY2-1056" fmla="*/ 434092 h 2093666"/>
              <a:gd name="connsiteX3-1057" fmla="*/ 861008 w 1921854"/>
              <a:gd name="connsiteY3-1058" fmla="*/ 0 h 2093666"/>
              <a:gd name="connsiteX4-1059" fmla="*/ 1361435 w 1921854"/>
              <a:gd name="connsiteY4-1060" fmla="*/ 295876 h 2093666"/>
              <a:gd name="connsiteX5-1061" fmla="*/ 1854111 w 1921854"/>
              <a:gd name="connsiteY5-1062" fmla="*/ 1176193 h 2093666"/>
              <a:gd name="connsiteX6-1063" fmla="*/ 1818273 w 1921854"/>
              <a:gd name="connsiteY6-1064" fmla="*/ 1841043 h 2093666"/>
              <a:gd name="connsiteX7-1065" fmla="*/ 1332058 w 1921854"/>
              <a:gd name="connsiteY7-1066" fmla="*/ 2092794 h 2093666"/>
              <a:gd name="connsiteX8-1067" fmla="*/ 549727 w 1921854"/>
              <a:gd name="connsiteY8-1068" fmla="*/ 2093666 h 2093666"/>
              <a:gd name="connsiteX9-1069" fmla="*/ 25695 w 1921854"/>
              <a:gd name="connsiteY9-1070" fmla="*/ 1776325 h 2093666"/>
              <a:gd name="connsiteX0-1071" fmla="*/ 25695 w 1921854"/>
              <a:gd name="connsiteY0-1072" fmla="*/ 1776325 h 2093666"/>
              <a:gd name="connsiteX1-1073" fmla="*/ 66289 w 1921854"/>
              <a:gd name="connsiteY1-1074" fmla="*/ 1209622 h 2093666"/>
              <a:gd name="connsiteX2-1075" fmla="*/ 402587 w 1921854"/>
              <a:gd name="connsiteY2-1076" fmla="*/ 434092 h 2093666"/>
              <a:gd name="connsiteX3-1077" fmla="*/ 861008 w 1921854"/>
              <a:gd name="connsiteY3-1078" fmla="*/ 0 h 2093666"/>
              <a:gd name="connsiteX4-1079" fmla="*/ 1361435 w 1921854"/>
              <a:gd name="connsiteY4-1080" fmla="*/ 295876 h 2093666"/>
              <a:gd name="connsiteX5-1081" fmla="*/ 1854111 w 1921854"/>
              <a:gd name="connsiteY5-1082" fmla="*/ 1176193 h 2093666"/>
              <a:gd name="connsiteX6-1083" fmla="*/ 1818273 w 1921854"/>
              <a:gd name="connsiteY6-1084" fmla="*/ 1841043 h 2093666"/>
              <a:gd name="connsiteX7-1085" fmla="*/ 1332058 w 1921854"/>
              <a:gd name="connsiteY7-1086" fmla="*/ 2092794 h 2093666"/>
              <a:gd name="connsiteX8-1087" fmla="*/ 549727 w 1921854"/>
              <a:gd name="connsiteY8-1088" fmla="*/ 2093666 h 2093666"/>
              <a:gd name="connsiteX9-1089" fmla="*/ 25695 w 1921854"/>
              <a:gd name="connsiteY9-1090" fmla="*/ 1776325 h 2093666"/>
              <a:gd name="connsiteX0-1091" fmla="*/ 25695 w 1940437"/>
              <a:gd name="connsiteY0-1092" fmla="*/ 1776325 h 2093666"/>
              <a:gd name="connsiteX1-1093" fmla="*/ 66289 w 1940437"/>
              <a:gd name="connsiteY1-1094" fmla="*/ 1209622 h 2093666"/>
              <a:gd name="connsiteX2-1095" fmla="*/ 402587 w 1940437"/>
              <a:gd name="connsiteY2-1096" fmla="*/ 434092 h 2093666"/>
              <a:gd name="connsiteX3-1097" fmla="*/ 861008 w 1940437"/>
              <a:gd name="connsiteY3-1098" fmla="*/ 0 h 2093666"/>
              <a:gd name="connsiteX4-1099" fmla="*/ 1361435 w 1940437"/>
              <a:gd name="connsiteY4-1100" fmla="*/ 295876 h 2093666"/>
              <a:gd name="connsiteX5-1101" fmla="*/ 1854111 w 1940437"/>
              <a:gd name="connsiteY5-1102" fmla="*/ 1176193 h 2093666"/>
              <a:gd name="connsiteX6-1103" fmla="*/ 1818273 w 1940437"/>
              <a:gd name="connsiteY6-1104" fmla="*/ 1841043 h 2093666"/>
              <a:gd name="connsiteX7-1105" fmla="*/ 1332058 w 1940437"/>
              <a:gd name="connsiteY7-1106" fmla="*/ 2092794 h 2093666"/>
              <a:gd name="connsiteX8-1107" fmla="*/ 549727 w 1940437"/>
              <a:gd name="connsiteY8-1108" fmla="*/ 2093666 h 2093666"/>
              <a:gd name="connsiteX9-1109" fmla="*/ 25695 w 1940437"/>
              <a:gd name="connsiteY9-1110" fmla="*/ 1776325 h 2093666"/>
              <a:gd name="connsiteX0-1111" fmla="*/ 25695 w 1940437"/>
              <a:gd name="connsiteY0-1112" fmla="*/ 1776325 h 2093666"/>
              <a:gd name="connsiteX1-1113" fmla="*/ 66289 w 1940437"/>
              <a:gd name="connsiteY1-1114" fmla="*/ 1209622 h 2093666"/>
              <a:gd name="connsiteX2-1115" fmla="*/ 402587 w 1940437"/>
              <a:gd name="connsiteY2-1116" fmla="*/ 434092 h 2093666"/>
              <a:gd name="connsiteX3-1117" fmla="*/ 861008 w 1940437"/>
              <a:gd name="connsiteY3-1118" fmla="*/ 0 h 2093666"/>
              <a:gd name="connsiteX4-1119" fmla="*/ 1361435 w 1940437"/>
              <a:gd name="connsiteY4-1120" fmla="*/ 295876 h 2093666"/>
              <a:gd name="connsiteX5-1121" fmla="*/ 1854111 w 1940437"/>
              <a:gd name="connsiteY5-1122" fmla="*/ 1176193 h 2093666"/>
              <a:gd name="connsiteX6-1123" fmla="*/ 1818273 w 1940437"/>
              <a:gd name="connsiteY6-1124" fmla="*/ 1841043 h 2093666"/>
              <a:gd name="connsiteX7-1125" fmla="*/ 1332058 w 1940437"/>
              <a:gd name="connsiteY7-1126" fmla="*/ 2092794 h 2093666"/>
              <a:gd name="connsiteX8-1127" fmla="*/ 549727 w 1940437"/>
              <a:gd name="connsiteY8-1128" fmla="*/ 2093666 h 2093666"/>
              <a:gd name="connsiteX9-1129" fmla="*/ 25695 w 1940437"/>
              <a:gd name="connsiteY9-1130" fmla="*/ 1776325 h 2093666"/>
              <a:gd name="connsiteX0-1131" fmla="*/ 25695 w 1940437"/>
              <a:gd name="connsiteY0-1132" fmla="*/ 1776325 h 2103506"/>
              <a:gd name="connsiteX1-1133" fmla="*/ 66289 w 1940437"/>
              <a:gd name="connsiteY1-1134" fmla="*/ 1209622 h 2103506"/>
              <a:gd name="connsiteX2-1135" fmla="*/ 402587 w 1940437"/>
              <a:gd name="connsiteY2-1136" fmla="*/ 434092 h 2103506"/>
              <a:gd name="connsiteX3-1137" fmla="*/ 861008 w 1940437"/>
              <a:gd name="connsiteY3-1138" fmla="*/ 0 h 2103506"/>
              <a:gd name="connsiteX4-1139" fmla="*/ 1361435 w 1940437"/>
              <a:gd name="connsiteY4-1140" fmla="*/ 295876 h 2103506"/>
              <a:gd name="connsiteX5-1141" fmla="*/ 1854111 w 1940437"/>
              <a:gd name="connsiteY5-1142" fmla="*/ 1176193 h 2103506"/>
              <a:gd name="connsiteX6-1143" fmla="*/ 1818273 w 1940437"/>
              <a:gd name="connsiteY6-1144" fmla="*/ 1841043 h 2103506"/>
              <a:gd name="connsiteX7-1145" fmla="*/ 1332058 w 1940437"/>
              <a:gd name="connsiteY7-1146" fmla="*/ 2092794 h 2103506"/>
              <a:gd name="connsiteX8-1147" fmla="*/ 570163 w 1940437"/>
              <a:gd name="connsiteY8-1148" fmla="*/ 2103505 h 2103506"/>
              <a:gd name="connsiteX9-1149" fmla="*/ 25695 w 1940437"/>
              <a:gd name="connsiteY9-1150" fmla="*/ 1776325 h 2103506"/>
              <a:gd name="connsiteX0-1151" fmla="*/ 25695 w 1940437"/>
              <a:gd name="connsiteY0-1152" fmla="*/ 1776325 h 2103505"/>
              <a:gd name="connsiteX1-1153" fmla="*/ 66289 w 1940437"/>
              <a:gd name="connsiteY1-1154" fmla="*/ 1209622 h 2103505"/>
              <a:gd name="connsiteX2-1155" fmla="*/ 402587 w 1940437"/>
              <a:gd name="connsiteY2-1156" fmla="*/ 434092 h 2103505"/>
              <a:gd name="connsiteX3-1157" fmla="*/ 861008 w 1940437"/>
              <a:gd name="connsiteY3-1158" fmla="*/ 0 h 2103505"/>
              <a:gd name="connsiteX4-1159" fmla="*/ 1361435 w 1940437"/>
              <a:gd name="connsiteY4-1160" fmla="*/ 295876 h 2103505"/>
              <a:gd name="connsiteX5-1161" fmla="*/ 1854111 w 1940437"/>
              <a:gd name="connsiteY5-1162" fmla="*/ 1176193 h 2103505"/>
              <a:gd name="connsiteX6-1163" fmla="*/ 1818273 w 1940437"/>
              <a:gd name="connsiteY6-1164" fmla="*/ 1841043 h 2103505"/>
              <a:gd name="connsiteX7-1165" fmla="*/ 1332058 w 1940437"/>
              <a:gd name="connsiteY7-1166" fmla="*/ 2092794 h 2103505"/>
              <a:gd name="connsiteX8-1167" fmla="*/ 570163 w 1940437"/>
              <a:gd name="connsiteY8-1168" fmla="*/ 2103505 h 2103505"/>
              <a:gd name="connsiteX9-1169" fmla="*/ 25695 w 1940437"/>
              <a:gd name="connsiteY9-1170" fmla="*/ 1776325 h 2103505"/>
              <a:gd name="connsiteX0-1171" fmla="*/ 25695 w 1940437"/>
              <a:gd name="connsiteY0-1172" fmla="*/ 1776325 h 2103505"/>
              <a:gd name="connsiteX1-1173" fmla="*/ 66289 w 1940437"/>
              <a:gd name="connsiteY1-1174" fmla="*/ 1209622 h 2103505"/>
              <a:gd name="connsiteX2-1175" fmla="*/ 402587 w 1940437"/>
              <a:gd name="connsiteY2-1176" fmla="*/ 434092 h 2103505"/>
              <a:gd name="connsiteX3-1177" fmla="*/ 861008 w 1940437"/>
              <a:gd name="connsiteY3-1178" fmla="*/ 0 h 2103505"/>
              <a:gd name="connsiteX4-1179" fmla="*/ 1361435 w 1940437"/>
              <a:gd name="connsiteY4-1180" fmla="*/ 295876 h 2103505"/>
              <a:gd name="connsiteX5-1181" fmla="*/ 1854111 w 1940437"/>
              <a:gd name="connsiteY5-1182" fmla="*/ 1176193 h 2103505"/>
              <a:gd name="connsiteX6-1183" fmla="*/ 1818273 w 1940437"/>
              <a:gd name="connsiteY6-1184" fmla="*/ 1841043 h 2103505"/>
              <a:gd name="connsiteX7-1185" fmla="*/ 1332058 w 1940437"/>
              <a:gd name="connsiteY7-1186" fmla="*/ 2092794 h 2103505"/>
              <a:gd name="connsiteX8-1187" fmla="*/ 570163 w 1940437"/>
              <a:gd name="connsiteY8-1188" fmla="*/ 2103505 h 2103505"/>
              <a:gd name="connsiteX9-1189" fmla="*/ 25695 w 1940437"/>
              <a:gd name="connsiteY9-1190" fmla="*/ 1776325 h 2103505"/>
              <a:gd name="connsiteX0-1191" fmla="*/ 25695 w 1940437"/>
              <a:gd name="connsiteY0-1192" fmla="*/ 1776325 h 2120655"/>
              <a:gd name="connsiteX1-1193" fmla="*/ 66289 w 1940437"/>
              <a:gd name="connsiteY1-1194" fmla="*/ 1209622 h 2120655"/>
              <a:gd name="connsiteX2-1195" fmla="*/ 402587 w 1940437"/>
              <a:gd name="connsiteY2-1196" fmla="*/ 434092 h 2120655"/>
              <a:gd name="connsiteX3-1197" fmla="*/ 861008 w 1940437"/>
              <a:gd name="connsiteY3-1198" fmla="*/ 0 h 2120655"/>
              <a:gd name="connsiteX4-1199" fmla="*/ 1361435 w 1940437"/>
              <a:gd name="connsiteY4-1200" fmla="*/ 295876 h 2120655"/>
              <a:gd name="connsiteX5-1201" fmla="*/ 1854111 w 1940437"/>
              <a:gd name="connsiteY5-1202" fmla="*/ 1176193 h 2120655"/>
              <a:gd name="connsiteX6-1203" fmla="*/ 1818273 w 1940437"/>
              <a:gd name="connsiteY6-1204" fmla="*/ 1841043 h 2120655"/>
              <a:gd name="connsiteX7-1205" fmla="*/ 1332058 w 1940437"/>
              <a:gd name="connsiteY7-1206" fmla="*/ 2092794 h 2120655"/>
              <a:gd name="connsiteX8-1207" fmla="*/ 570163 w 1940437"/>
              <a:gd name="connsiteY8-1208" fmla="*/ 2103505 h 2120655"/>
              <a:gd name="connsiteX9-1209" fmla="*/ 25695 w 1940437"/>
              <a:gd name="connsiteY9-1210" fmla="*/ 1776325 h 2120655"/>
              <a:gd name="connsiteX0-1211" fmla="*/ 25695 w 1940437"/>
              <a:gd name="connsiteY0-1212" fmla="*/ 1776325 h 2135949"/>
              <a:gd name="connsiteX1-1213" fmla="*/ 66289 w 1940437"/>
              <a:gd name="connsiteY1-1214" fmla="*/ 1209622 h 2135949"/>
              <a:gd name="connsiteX2-1215" fmla="*/ 402587 w 1940437"/>
              <a:gd name="connsiteY2-1216" fmla="*/ 434092 h 2135949"/>
              <a:gd name="connsiteX3-1217" fmla="*/ 861008 w 1940437"/>
              <a:gd name="connsiteY3-1218" fmla="*/ 0 h 2135949"/>
              <a:gd name="connsiteX4-1219" fmla="*/ 1361435 w 1940437"/>
              <a:gd name="connsiteY4-1220" fmla="*/ 295876 h 2135949"/>
              <a:gd name="connsiteX5-1221" fmla="*/ 1854111 w 1940437"/>
              <a:gd name="connsiteY5-1222" fmla="*/ 1176193 h 2135949"/>
              <a:gd name="connsiteX6-1223" fmla="*/ 1818273 w 1940437"/>
              <a:gd name="connsiteY6-1224" fmla="*/ 1841043 h 2135949"/>
              <a:gd name="connsiteX7-1225" fmla="*/ 1332058 w 1940437"/>
              <a:gd name="connsiteY7-1226" fmla="*/ 2092794 h 2135949"/>
              <a:gd name="connsiteX8-1227" fmla="*/ 570163 w 1940437"/>
              <a:gd name="connsiteY8-1228" fmla="*/ 2103505 h 2135949"/>
              <a:gd name="connsiteX9-1229" fmla="*/ 25695 w 1940437"/>
              <a:gd name="connsiteY9-1230" fmla="*/ 1776325 h 2135949"/>
              <a:gd name="connsiteX0-1231" fmla="*/ 25695 w 1940437"/>
              <a:gd name="connsiteY0-1232" fmla="*/ 1776325 h 2135949"/>
              <a:gd name="connsiteX1-1233" fmla="*/ 66289 w 1940437"/>
              <a:gd name="connsiteY1-1234" fmla="*/ 1209622 h 2135949"/>
              <a:gd name="connsiteX2-1235" fmla="*/ 402587 w 1940437"/>
              <a:gd name="connsiteY2-1236" fmla="*/ 434092 h 2135949"/>
              <a:gd name="connsiteX3-1237" fmla="*/ 861008 w 1940437"/>
              <a:gd name="connsiteY3-1238" fmla="*/ 0 h 2135949"/>
              <a:gd name="connsiteX4-1239" fmla="*/ 1361435 w 1940437"/>
              <a:gd name="connsiteY4-1240" fmla="*/ 295876 h 2135949"/>
              <a:gd name="connsiteX5-1241" fmla="*/ 1854111 w 1940437"/>
              <a:gd name="connsiteY5-1242" fmla="*/ 1176193 h 2135949"/>
              <a:gd name="connsiteX6-1243" fmla="*/ 1818273 w 1940437"/>
              <a:gd name="connsiteY6-1244" fmla="*/ 1841043 h 2135949"/>
              <a:gd name="connsiteX7-1245" fmla="*/ 1332058 w 1940437"/>
              <a:gd name="connsiteY7-1246" fmla="*/ 2092794 h 2135949"/>
              <a:gd name="connsiteX8-1247" fmla="*/ 570163 w 1940437"/>
              <a:gd name="connsiteY8-1248" fmla="*/ 2103505 h 2135949"/>
              <a:gd name="connsiteX9-1249" fmla="*/ 25695 w 1940437"/>
              <a:gd name="connsiteY9-1250" fmla="*/ 1776325 h 2135949"/>
              <a:gd name="connsiteX0-1251" fmla="*/ 25695 w 1940437"/>
              <a:gd name="connsiteY0-1252" fmla="*/ 1776325 h 2141738"/>
              <a:gd name="connsiteX1-1253" fmla="*/ 66289 w 1940437"/>
              <a:gd name="connsiteY1-1254" fmla="*/ 1209622 h 2141738"/>
              <a:gd name="connsiteX2-1255" fmla="*/ 402587 w 1940437"/>
              <a:gd name="connsiteY2-1256" fmla="*/ 434092 h 2141738"/>
              <a:gd name="connsiteX3-1257" fmla="*/ 861008 w 1940437"/>
              <a:gd name="connsiteY3-1258" fmla="*/ 0 h 2141738"/>
              <a:gd name="connsiteX4-1259" fmla="*/ 1361435 w 1940437"/>
              <a:gd name="connsiteY4-1260" fmla="*/ 295876 h 2141738"/>
              <a:gd name="connsiteX5-1261" fmla="*/ 1854111 w 1940437"/>
              <a:gd name="connsiteY5-1262" fmla="*/ 1176193 h 2141738"/>
              <a:gd name="connsiteX6-1263" fmla="*/ 1818273 w 1940437"/>
              <a:gd name="connsiteY6-1264" fmla="*/ 1841043 h 2141738"/>
              <a:gd name="connsiteX7-1265" fmla="*/ 1345010 w 1940437"/>
              <a:gd name="connsiteY7-1266" fmla="*/ 2103986 h 2141738"/>
              <a:gd name="connsiteX8-1267" fmla="*/ 570163 w 1940437"/>
              <a:gd name="connsiteY8-1268" fmla="*/ 2103505 h 2141738"/>
              <a:gd name="connsiteX9-1269" fmla="*/ 25695 w 1940437"/>
              <a:gd name="connsiteY9-1270" fmla="*/ 1776325 h 2141738"/>
              <a:gd name="connsiteX0-1271" fmla="*/ 25695 w 1940437"/>
              <a:gd name="connsiteY0-1272" fmla="*/ 1776325 h 2152248"/>
              <a:gd name="connsiteX1-1273" fmla="*/ 66289 w 1940437"/>
              <a:gd name="connsiteY1-1274" fmla="*/ 1209622 h 2152248"/>
              <a:gd name="connsiteX2-1275" fmla="*/ 402587 w 1940437"/>
              <a:gd name="connsiteY2-1276" fmla="*/ 434092 h 2152248"/>
              <a:gd name="connsiteX3-1277" fmla="*/ 861008 w 1940437"/>
              <a:gd name="connsiteY3-1278" fmla="*/ 0 h 2152248"/>
              <a:gd name="connsiteX4-1279" fmla="*/ 1361435 w 1940437"/>
              <a:gd name="connsiteY4-1280" fmla="*/ 295876 h 2152248"/>
              <a:gd name="connsiteX5-1281" fmla="*/ 1854111 w 1940437"/>
              <a:gd name="connsiteY5-1282" fmla="*/ 1176193 h 2152248"/>
              <a:gd name="connsiteX6-1283" fmla="*/ 1818273 w 1940437"/>
              <a:gd name="connsiteY6-1284" fmla="*/ 1841043 h 2152248"/>
              <a:gd name="connsiteX7-1285" fmla="*/ 1345010 w 1940437"/>
              <a:gd name="connsiteY7-1286" fmla="*/ 2103986 h 2152248"/>
              <a:gd name="connsiteX8-1287" fmla="*/ 557493 w 1940437"/>
              <a:gd name="connsiteY8-1288" fmla="*/ 2123843 h 2152248"/>
              <a:gd name="connsiteX9-1289" fmla="*/ 25695 w 1940437"/>
              <a:gd name="connsiteY9-1290" fmla="*/ 1776325 h 2152248"/>
              <a:gd name="connsiteX0-1291" fmla="*/ 25695 w 1921455"/>
              <a:gd name="connsiteY0-1292" fmla="*/ 1776325 h 2152247"/>
              <a:gd name="connsiteX1-1293" fmla="*/ 66289 w 1921455"/>
              <a:gd name="connsiteY1-1294" fmla="*/ 1209622 h 2152247"/>
              <a:gd name="connsiteX2-1295" fmla="*/ 402587 w 1921455"/>
              <a:gd name="connsiteY2-1296" fmla="*/ 434092 h 2152247"/>
              <a:gd name="connsiteX3-1297" fmla="*/ 861008 w 1921455"/>
              <a:gd name="connsiteY3-1298" fmla="*/ 0 h 2152247"/>
              <a:gd name="connsiteX4-1299" fmla="*/ 1361435 w 1921455"/>
              <a:gd name="connsiteY4-1300" fmla="*/ 295876 h 2152247"/>
              <a:gd name="connsiteX5-1301" fmla="*/ 1854111 w 1921455"/>
              <a:gd name="connsiteY5-1302" fmla="*/ 1176193 h 2152247"/>
              <a:gd name="connsiteX6-1303" fmla="*/ 1818273 w 1921455"/>
              <a:gd name="connsiteY6-1304" fmla="*/ 1841043 h 2152247"/>
              <a:gd name="connsiteX7-1305" fmla="*/ 1345010 w 1921455"/>
              <a:gd name="connsiteY7-1306" fmla="*/ 2103986 h 2152247"/>
              <a:gd name="connsiteX8-1307" fmla="*/ 557493 w 1921455"/>
              <a:gd name="connsiteY8-1308" fmla="*/ 2123843 h 2152247"/>
              <a:gd name="connsiteX9-1309" fmla="*/ 25695 w 1921455"/>
              <a:gd name="connsiteY9-1310" fmla="*/ 1776325 h 2152247"/>
              <a:gd name="connsiteX0-1311" fmla="*/ 25695 w 1921455"/>
              <a:gd name="connsiteY0-1312" fmla="*/ 1776325 h 2152247"/>
              <a:gd name="connsiteX1-1313" fmla="*/ 66289 w 1921455"/>
              <a:gd name="connsiteY1-1314" fmla="*/ 1209622 h 2152247"/>
              <a:gd name="connsiteX2-1315" fmla="*/ 402587 w 1921455"/>
              <a:gd name="connsiteY2-1316" fmla="*/ 434092 h 2152247"/>
              <a:gd name="connsiteX3-1317" fmla="*/ 861008 w 1921455"/>
              <a:gd name="connsiteY3-1318" fmla="*/ 0 h 2152247"/>
              <a:gd name="connsiteX4-1319" fmla="*/ 1361435 w 1921455"/>
              <a:gd name="connsiteY4-1320" fmla="*/ 295876 h 2152247"/>
              <a:gd name="connsiteX5-1321" fmla="*/ 1854111 w 1921455"/>
              <a:gd name="connsiteY5-1322" fmla="*/ 1176193 h 2152247"/>
              <a:gd name="connsiteX6-1323" fmla="*/ 1818273 w 1921455"/>
              <a:gd name="connsiteY6-1324" fmla="*/ 1841043 h 2152247"/>
              <a:gd name="connsiteX7-1325" fmla="*/ 1345010 w 1921455"/>
              <a:gd name="connsiteY7-1326" fmla="*/ 2103986 h 2152247"/>
              <a:gd name="connsiteX8-1327" fmla="*/ 557493 w 1921455"/>
              <a:gd name="connsiteY8-1328" fmla="*/ 2123843 h 2152247"/>
              <a:gd name="connsiteX9-1329" fmla="*/ 25695 w 1921455"/>
              <a:gd name="connsiteY9-1330" fmla="*/ 1776325 h 2152247"/>
              <a:gd name="connsiteX0-1331" fmla="*/ 25695 w 1922875"/>
              <a:gd name="connsiteY0-1332" fmla="*/ 1776325 h 2152247"/>
              <a:gd name="connsiteX1-1333" fmla="*/ 66289 w 1922875"/>
              <a:gd name="connsiteY1-1334" fmla="*/ 1209622 h 2152247"/>
              <a:gd name="connsiteX2-1335" fmla="*/ 402587 w 1922875"/>
              <a:gd name="connsiteY2-1336" fmla="*/ 434092 h 2152247"/>
              <a:gd name="connsiteX3-1337" fmla="*/ 861008 w 1922875"/>
              <a:gd name="connsiteY3-1338" fmla="*/ 0 h 2152247"/>
              <a:gd name="connsiteX4-1339" fmla="*/ 1361435 w 1922875"/>
              <a:gd name="connsiteY4-1340" fmla="*/ 295876 h 2152247"/>
              <a:gd name="connsiteX5-1341" fmla="*/ 1854111 w 1922875"/>
              <a:gd name="connsiteY5-1342" fmla="*/ 1176193 h 2152247"/>
              <a:gd name="connsiteX6-1343" fmla="*/ 1818273 w 1922875"/>
              <a:gd name="connsiteY6-1344" fmla="*/ 1841043 h 2152247"/>
              <a:gd name="connsiteX7-1345" fmla="*/ 1345010 w 1922875"/>
              <a:gd name="connsiteY7-1346" fmla="*/ 2103986 h 2152247"/>
              <a:gd name="connsiteX8-1347" fmla="*/ 557493 w 1922875"/>
              <a:gd name="connsiteY8-1348" fmla="*/ 2123843 h 2152247"/>
              <a:gd name="connsiteX9-1349" fmla="*/ 25695 w 1922875"/>
              <a:gd name="connsiteY9-1350" fmla="*/ 1776325 h 2152247"/>
              <a:gd name="connsiteX0-1351" fmla="*/ 25695 w 1922875"/>
              <a:gd name="connsiteY0-1352" fmla="*/ 1776325 h 2152247"/>
              <a:gd name="connsiteX1-1353" fmla="*/ 66289 w 1922875"/>
              <a:gd name="connsiteY1-1354" fmla="*/ 1209622 h 2152247"/>
              <a:gd name="connsiteX2-1355" fmla="*/ 402587 w 1922875"/>
              <a:gd name="connsiteY2-1356" fmla="*/ 434092 h 2152247"/>
              <a:gd name="connsiteX3-1357" fmla="*/ 861008 w 1922875"/>
              <a:gd name="connsiteY3-1358" fmla="*/ 0 h 2152247"/>
              <a:gd name="connsiteX4-1359" fmla="*/ 1361435 w 1922875"/>
              <a:gd name="connsiteY4-1360" fmla="*/ 295876 h 2152247"/>
              <a:gd name="connsiteX5-1361" fmla="*/ 1854111 w 1922875"/>
              <a:gd name="connsiteY5-1362" fmla="*/ 1176193 h 2152247"/>
              <a:gd name="connsiteX6-1363" fmla="*/ 1818273 w 1922875"/>
              <a:gd name="connsiteY6-1364" fmla="*/ 1841043 h 2152247"/>
              <a:gd name="connsiteX7-1365" fmla="*/ 1345010 w 1922875"/>
              <a:gd name="connsiteY7-1366" fmla="*/ 2103986 h 2152247"/>
              <a:gd name="connsiteX8-1367" fmla="*/ 557493 w 1922875"/>
              <a:gd name="connsiteY8-1368" fmla="*/ 2123843 h 2152247"/>
              <a:gd name="connsiteX9-1369" fmla="*/ 25695 w 1922875"/>
              <a:gd name="connsiteY9-1370" fmla="*/ 1776325 h 2152247"/>
              <a:gd name="connsiteX0-1371" fmla="*/ 25695 w 1922875"/>
              <a:gd name="connsiteY0-1372" fmla="*/ 1776325 h 2152247"/>
              <a:gd name="connsiteX1-1373" fmla="*/ 66289 w 1922875"/>
              <a:gd name="connsiteY1-1374" fmla="*/ 1209622 h 2152247"/>
              <a:gd name="connsiteX2-1375" fmla="*/ 402587 w 1922875"/>
              <a:gd name="connsiteY2-1376" fmla="*/ 434092 h 2152247"/>
              <a:gd name="connsiteX3-1377" fmla="*/ 861008 w 1922875"/>
              <a:gd name="connsiteY3-1378" fmla="*/ 0 h 2152247"/>
              <a:gd name="connsiteX4-1379" fmla="*/ 1361435 w 1922875"/>
              <a:gd name="connsiteY4-1380" fmla="*/ 295876 h 2152247"/>
              <a:gd name="connsiteX5-1381" fmla="*/ 1854111 w 1922875"/>
              <a:gd name="connsiteY5-1382" fmla="*/ 1176193 h 2152247"/>
              <a:gd name="connsiteX6-1383" fmla="*/ 1818273 w 1922875"/>
              <a:gd name="connsiteY6-1384" fmla="*/ 1841043 h 2152247"/>
              <a:gd name="connsiteX7-1385" fmla="*/ 1345010 w 1922875"/>
              <a:gd name="connsiteY7-1386" fmla="*/ 2103986 h 2152247"/>
              <a:gd name="connsiteX8-1387" fmla="*/ 557493 w 1922875"/>
              <a:gd name="connsiteY8-1388" fmla="*/ 2123843 h 2152247"/>
              <a:gd name="connsiteX9-1389" fmla="*/ 25695 w 1922875"/>
              <a:gd name="connsiteY9-1390" fmla="*/ 1776325 h 2152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29" y="connsiteY5-30"/>
              </a:cxn>
              <a:cxn ang="0">
                <a:pos x="connsiteX6-163" y="connsiteY6-164"/>
              </a:cxn>
              <a:cxn ang="0">
                <a:pos x="connsiteX7-179" y="connsiteY7-180"/>
              </a:cxn>
              <a:cxn ang="0">
                <a:pos x="connsiteX8-469" y="connsiteY8-470"/>
              </a:cxn>
              <a:cxn ang="0">
                <a:pos x="connsiteX9-489" y="connsiteY9-490"/>
              </a:cxn>
            </a:cxnLst>
            <a:rect l="l" t="t" r="r" b="b"/>
            <a:pathLst>
              <a:path w="1922875" h="2152247">
                <a:moveTo>
                  <a:pt x="25695" y="1776325"/>
                </a:moveTo>
                <a:cubicBezTo>
                  <a:pt x="-12815" y="1634830"/>
                  <a:pt x="-14632" y="1505409"/>
                  <a:pt x="66289" y="1209622"/>
                </a:cubicBezTo>
                <a:cubicBezTo>
                  <a:pt x="163341" y="906929"/>
                  <a:pt x="243837" y="695077"/>
                  <a:pt x="402587" y="434092"/>
                </a:cubicBezTo>
                <a:cubicBezTo>
                  <a:pt x="605787" y="103892"/>
                  <a:pt x="705400" y="11344"/>
                  <a:pt x="861008" y="0"/>
                </a:cubicBezTo>
                <a:cubicBezTo>
                  <a:pt x="1033480" y="10612"/>
                  <a:pt x="1171138" y="56140"/>
                  <a:pt x="1361435" y="295876"/>
                </a:cubicBezTo>
                <a:cubicBezTo>
                  <a:pt x="1582757" y="583018"/>
                  <a:pt x="1742822" y="928494"/>
                  <a:pt x="1854111" y="1176193"/>
                </a:cubicBezTo>
                <a:cubicBezTo>
                  <a:pt x="1951633" y="1436489"/>
                  <a:pt x="1950406" y="1590336"/>
                  <a:pt x="1818273" y="1841043"/>
                </a:cubicBezTo>
                <a:cubicBezTo>
                  <a:pt x="1732758" y="1981775"/>
                  <a:pt x="1621678" y="2051771"/>
                  <a:pt x="1345010" y="2103986"/>
                </a:cubicBezTo>
                <a:cubicBezTo>
                  <a:pt x="1090458" y="2161801"/>
                  <a:pt x="829009" y="2166723"/>
                  <a:pt x="557493" y="2123843"/>
                </a:cubicBezTo>
                <a:cubicBezTo>
                  <a:pt x="187251" y="2078300"/>
                  <a:pt x="100408" y="1948451"/>
                  <a:pt x="25695" y="1776325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082065" y="2898377"/>
            <a:ext cx="1364342" cy="0"/>
          </a:xfrm>
          <a:prstGeom prst="line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2"/>
          <p:cNvSpPr/>
          <p:nvPr/>
        </p:nvSpPr>
        <p:spPr>
          <a:xfrm rot="16200000" flipH="1">
            <a:off x="8574289" y="1778659"/>
            <a:ext cx="1952749" cy="1855862"/>
          </a:xfrm>
          <a:custGeom>
            <a:avLst/>
            <a:gdLst>
              <a:gd name="connsiteX0" fmla="*/ 0 w 2362200"/>
              <a:gd name="connsiteY0" fmla="*/ 2133600 h 2133600"/>
              <a:gd name="connsiteX1" fmla="*/ 1181100 w 2362200"/>
              <a:gd name="connsiteY1" fmla="*/ 0 h 2133600"/>
              <a:gd name="connsiteX2" fmla="*/ 2362200 w 2362200"/>
              <a:gd name="connsiteY2" fmla="*/ 2133600 h 2133600"/>
              <a:gd name="connsiteX3" fmla="*/ 0 w 2362200"/>
              <a:gd name="connsiteY3" fmla="*/ 2133600 h 2133600"/>
              <a:gd name="connsiteX0-1" fmla="*/ 0 w 2362200"/>
              <a:gd name="connsiteY0-2" fmla="*/ 2133600 h 2133600"/>
              <a:gd name="connsiteX1-3" fmla="*/ 838200 w 2362200"/>
              <a:gd name="connsiteY1-4" fmla="*/ 457200 h 2133600"/>
              <a:gd name="connsiteX2-5" fmla="*/ 1181100 w 2362200"/>
              <a:gd name="connsiteY2-6" fmla="*/ 0 h 2133600"/>
              <a:gd name="connsiteX3-7" fmla="*/ 2362200 w 2362200"/>
              <a:gd name="connsiteY3-8" fmla="*/ 2133600 h 2133600"/>
              <a:gd name="connsiteX4" fmla="*/ 0 w 2362200"/>
              <a:gd name="connsiteY4" fmla="*/ 2133600 h 2133600"/>
              <a:gd name="connsiteX0-9" fmla="*/ 0 w 2362200"/>
              <a:gd name="connsiteY0-10" fmla="*/ 2133600 h 2133600"/>
              <a:gd name="connsiteX1-11" fmla="*/ 838200 w 2362200"/>
              <a:gd name="connsiteY1-12" fmla="*/ 457200 h 2133600"/>
              <a:gd name="connsiteX2-13" fmla="*/ 1181100 w 2362200"/>
              <a:gd name="connsiteY2-14" fmla="*/ 0 h 2133600"/>
              <a:gd name="connsiteX3-15" fmla="*/ 1562100 w 2362200"/>
              <a:gd name="connsiteY3-16" fmla="*/ 495300 h 2133600"/>
              <a:gd name="connsiteX4-17" fmla="*/ 2362200 w 2362200"/>
              <a:gd name="connsiteY4-18" fmla="*/ 2133600 h 2133600"/>
              <a:gd name="connsiteX5" fmla="*/ 0 w 2362200"/>
              <a:gd name="connsiteY5" fmla="*/ 2133600 h 2133600"/>
              <a:gd name="connsiteX0-19" fmla="*/ 0 w 2362200"/>
              <a:gd name="connsiteY0-20" fmla="*/ 2133600 h 2133600"/>
              <a:gd name="connsiteX1-21" fmla="*/ 838200 w 2362200"/>
              <a:gd name="connsiteY1-22" fmla="*/ 457200 h 2133600"/>
              <a:gd name="connsiteX2-23" fmla="*/ 1181100 w 2362200"/>
              <a:gd name="connsiteY2-24" fmla="*/ 0 h 2133600"/>
              <a:gd name="connsiteX3-25" fmla="*/ 1562100 w 2362200"/>
              <a:gd name="connsiteY3-26" fmla="*/ 495300 h 2133600"/>
              <a:gd name="connsiteX4-27" fmla="*/ 2362200 w 2362200"/>
              <a:gd name="connsiteY4-28" fmla="*/ 2133600 h 2133600"/>
              <a:gd name="connsiteX5-29" fmla="*/ 0 w 2362200"/>
              <a:gd name="connsiteY5-30" fmla="*/ 2133600 h 2133600"/>
              <a:gd name="connsiteX0-31" fmla="*/ 0 w 2362200"/>
              <a:gd name="connsiteY0-32" fmla="*/ 2133600 h 2133600"/>
              <a:gd name="connsiteX1-33" fmla="*/ 838200 w 2362200"/>
              <a:gd name="connsiteY1-34" fmla="*/ 457200 h 2133600"/>
              <a:gd name="connsiteX2-35" fmla="*/ 1181100 w 2362200"/>
              <a:gd name="connsiteY2-36" fmla="*/ 0 h 2133600"/>
              <a:gd name="connsiteX3-37" fmla="*/ 1562100 w 2362200"/>
              <a:gd name="connsiteY3-38" fmla="*/ 495300 h 2133600"/>
              <a:gd name="connsiteX4-39" fmla="*/ 2362200 w 2362200"/>
              <a:gd name="connsiteY4-40" fmla="*/ 2133600 h 2133600"/>
              <a:gd name="connsiteX5-41" fmla="*/ 0 w 2362200"/>
              <a:gd name="connsiteY5-42" fmla="*/ 2133600 h 2133600"/>
              <a:gd name="connsiteX0-43" fmla="*/ 0 w 2362200"/>
              <a:gd name="connsiteY0-44" fmla="*/ 2133600 h 2133600"/>
              <a:gd name="connsiteX1-45" fmla="*/ 838200 w 2362200"/>
              <a:gd name="connsiteY1-46" fmla="*/ 457200 h 2133600"/>
              <a:gd name="connsiteX2-47" fmla="*/ 1181100 w 2362200"/>
              <a:gd name="connsiteY2-48" fmla="*/ 0 h 2133600"/>
              <a:gd name="connsiteX3-49" fmla="*/ 1562100 w 2362200"/>
              <a:gd name="connsiteY3-50" fmla="*/ 495300 h 2133600"/>
              <a:gd name="connsiteX4-51" fmla="*/ 2362200 w 2362200"/>
              <a:gd name="connsiteY4-52" fmla="*/ 2133600 h 2133600"/>
              <a:gd name="connsiteX5-53" fmla="*/ 0 w 2362200"/>
              <a:gd name="connsiteY5-54" fmla="*/ 2133600 h 2133600"/>
              <a:gd name="connsiteX0-55" fmla="*/ 0 w 2362200"/>
              <a:gd name="connsiteY0-56" fmla="*/ 2000250 h 2000250"/>
              <a:gd name="connsiteX1-57" fmla="*/ 838200 w 2362200"/>
              <a:gd name="connsiteY1-58" fmla="*/ 323850 h 2000250"/>
              <a:gd name="connsiteX2-59" fmla="*/ 1162050 w 2362200"/>
              <a:gd name="connsiteY2-60" fmla="*/ 0 h 2000250"/>
              <a:gd name="connsiteX3-61" fmla="*/ 1562100 w 2362200"/>
              <a:gd name="connsiteY3-62" fmla="*/ 361950 h 2000250"/>
              <a:gd name="connsiteX4-63" fmla="*/ 2362200 w 2362200"/>
              <a:gd name="connsiteY4-64" fmla="*/ 2000250 h 2000250"/>
              <a:gd name="connsiteX5-65" fmla="*/ 0 w 2362200"/>
              <a:gd name="connsiteY5-66" fmla="*/ 2000250 h 2000250"/>
              <a:gd name="connsiteX0-67" fmla="*/ 0 w 2362200"/>
              <a:gd name="connsiteY0-68" fmla="*/ 2000250 h 2000250"/>
              <a:gd name="connsiteX1-69" fmla="*/ 838200 w 2362200"/>
              <a:gd name="connsiteY1-70" fmla="*/ 323850 h 2000250"/>
              <a:gd name="connsiteX2-71" fmla="*/ 1162050 w 2362200"/>
              <a:gd name="connsiteY2-72" fmla="*/ 0 h 2000250"/>
              <a:gd name="connsiteX3-73" fmla="*/ 1562100 w 2362200"/>
              <a:gd name="connsiteY3-74" fmla="*/ 361950 h 2000250"/>
              <a:gd name="connsiteX4-75" fmla="*/ 2362200 w 2362200"/>
              <a:gd name="connsiteY4-76" fmla="*/ 2000250 h 2000250"/>
              <a:gd name="connsiteX5-77" fmla="*/ 0 w 2362200"/>
              <a:gd name="connsiteY5-78" fmla="*/ 2000250 h 2000250"/>
              <a:gd name="connsiteX0-79" fmla="*/ 0 w 2362200"/>
              <a:gd name="connsiteY0-80" fmla="*/ 2000250 h 2000250"/>
              <a:gd name="connsiteX1-81" fmla="*/ 838200 w 2362200"/>
              <a:gd name="connsiteY1-82" fmla="*/ 323850 h 2000250"/>
              <a:gd name="connsiteX2-83" fmla="*/ 1162050 w 2362200"/>
              <a:gd name="connsiteY2-84" fmla="*/ 0 h 2000250"/>
              <a:gd name="connsiteX3-85" fmla="*/ 1562100 w 2362200"/>
              <a:gd name="connsiteY3-86" fmla="*/ 361950 h 2000250"/>
              <a:gd name="connsiteX4-87" fmla="*/ 2362200 w 2362200"/>
              <a:gd name="connsiteY4-88" fmla="*/ 2000250 h 2000250"/>
              <a:gd name="connsiteX5-89" fmla="*/ 0 w 2362200"/>
              <a:gd name="connsiteY5-90" fmla="*/ 2000250 h 2000250"/>
              <a:gd name="connsiteX0-91" fmla="*/ 0 w 2362200"/>
              <a:gd name="connsiteY0-92" fmla="*/ 2000250 h 2000250"/>
              <a:gd name="connsiteX1-93" fmla="*/ 838200 w 2362200"/>
              <a:gd name="connsiteY1-94" fmla="*/ 323850 h 2000250"/>
              <a:gd name="connsiteX2-95" fmla="*/ 1162050 w 2362200"/>
              <a:gd name="connsiteY2-96" fmla="*/ 0 h 2000250"/>
              <a:gd name="connsiteX3-97" fmla="*/ 1562100 w 2362200"/>
              <a:gd name="connsiteY3-98" fmla="*/ 361950 h 2000250"/>
              <a:gd name="connsiteX4-99" fmla="*/ 2362200 w 2362200"/>
              <a:gd name="connsiteY4-100" fmla="*/ 2000250 h 2000250"/>
              <a:gd name="connsiteX5-101" fmla="*/ 0 w 2362200"/>
              <a:gd name="connsiteY5-102" fmla="*/ 2000250 h 2000250"/>
              <a:gd name="connsiteX0-103" fmla="*/ 0 w 2362200"/>
              <a:gd name="connsiteY0-104" fmla="*/ 2000250 h 2000250"/>
              <a:gd name="connsiteX1-105" fmla="*/ 762000 w 2362200"/>
              <a:gd name="connsiteY1-106" fmla="*/ 463550 h 2000250"/>
              <a:gd name="connsiteX2-107" fmla="*/ 1162050 w 2362200"/>
              <a:gd name="connsiteY2-108" fmla="*/ 0 h 2000250"/>
              <a:gd name="connsiteX3-109" fmla="*/ 1562100 w 2362200"/>
              <a:gd name="connsiteY3-110" fmla="*/ 361950 h 2000250"/>
              <a:gd name="connsiteX4-111" fmla="*/ 2362200 w 2362200"/>
              <a:gd name="connsiteY4-112" fmla="*/ 2000250 h 2000250"/>
              <a:gd name="connsiteX5-113" fmla="*/ 0 w 2362200"/>
              <a:gd name="connsiteY5-114" fmla="*/ 2000250 h 2000250"/>
              <a:gd name="connsiteX0-115" fmla="*/ 0 w 2362200"/>
              <a:gd name="connsiteY0-116" fmla="*/ 2000250 h 2000250"/>
              <a:gd name="connsiteX1-117" fmla="*/ 762000 w 2362200"/>
              <a:gd name="connsiteY1-118" fmla="*/ 463550 h 2000250"/>
              <a:gd name="connsiteX2-119" fmla="*/ 1162050 w 2362200"/>
              <a:gd name="connsiteY2-120" fmla="*/ 0 h 2000250"/>
              <a:gd name="connsiteX3-121" fmla="*/ 1562100 w 2362200"/>
              <a:gd name="connsiteY3-122" fmla="*/ 361950 h 2000250"/>
              <a:gd name="connsiteX4-123" fmla="*/ 2362200 w 2362200"/>
              <a:gd name="connsiteY4-124" fmla="*/ 2000250 h 2000250"/>
              <a:gd name="connsiteX5-125" fmla="*/ 0 w 2362200"/>
              <a:gd name="connsiteY5-126" fmla="*/ 2000250 h 2000250"/>
              <a:gd name="connsiteX0-127" fmla="*/ 0 w 2362200"/>
              <a:gd name="connsiteY0-128" fmla="*/ 2000250 h 2000250"/>
              <a:gd name="connsiteX1-129" fmla="*/ 762000 w 2362200"/>
              <a:gd name="connsiteY1-130" fmla="*/ 463550 h 2000250"/>
              <a:gd name="connsiteX2-131" fmla="*/ 1162050 w 2362200"/>
              <a:gd name="connsiteY2-132" fmla="*/ 0 h 2000250"/>
              <a:gd name="connsiteX3-133" fmla="*/ 1562100 w 2362200"/>
              <a:gd name="connsiteY3-134" fmla="*/ 361950 h 2000250"/>
              <a:gd name="connsiteX4-135" fmla="*/ 2362200 w 2362200"/>
              <a:gd name="connsiteY4-136" fmla="*/ 2000250 h 2000250"/>
              <a:gd name="connsiteX5-137" fmla="*/ 0 w 2362200"/>
              <a:gd name="connsiteY5-138" fmla="*/ 2000250 h 2000250"/>
              <a:gd name="connsiteX0-139" fmla="*/ 0 w 2362200"/>
              <a:gd name="connsiteY0-140" fmla="*/ 2000250 h 2000250"/>
              <a:gd name="connsiteX1-141" fmla="*/ 762000 w 2362200"/>
              <a:gd name="connsiteY1-142" fmla="*/ 463550 h 2000250"/>
              <a:gd name="connsiteX2-143" fmla="*/ 1162050 w 2362200"/>
              <a:gd name="connsiteY2-144" fmla="*/ 0 h 2000250"/>
              <a:gd name="connsiteX3-145" fmla="*/ 1562100 w 2362200"/>
              <a:gd name="connsiteY3-146" fmla="*/ 361950 h 2000250"/>
              <a:gd name="connsiteX4-147" fmla="*/ 2165350 w 2362200"/>
              <a:gd name="connsiteY4-148" fmla="*/ 1593850 h 2000250"/>
              <a:gd name="connsiteX5-149" fmla="*/ 2362200 w 2362200"/>
              <a:gd name="connsiteY5-150" fmla="*/ 2000250 h 2000250"/>
              <a:gd name="connsiteX6" fmla="*/ 0 w 2362200"/>
              <a:gd name="connsiteY6" fmla="*/ 2000250 h 2000250"/>
              <a:gd name="connsiteX0-151" fmla="*/ 0 w 2362200"/>
              <a:gd name="connsiteY0-152" fmla="*/ 2000250 h 2000250"/>
              <a:gd name="connsiteX1-153" fmla="*/ 762000 w 2362200"/>
              <a:gd name="connsiteY1-154" fmla="*/ 463550 h 2000250"/>
              <a:gd name="connsiteX2-155" fmla="*/ 1162050 w 2362200"/>
              <a:gd name="connsiteY2-156" fmla="*/ 0 h 2000250"/>
              <a:gd name="connsiteX3-157" fmla="*/ 1562100 w 2362200"/>
              <a:gd name="connsiteY3-158" fmla="*/ 361950 h 2000250"/>
              <a:gd name="connsiteX4-159" fmla="*/ 2165350 w 2362200"/>
              <a:gd name="connsiteY4-160" fmla="*/ 1593850 h 2000250"/>
              <a:gd name="connsiteX5-161" fmla="*/ 2362200 w 2362200"/>
              <a:gd name="connsiteY5-162" fmla="*/ 2000250 h 2000250"/>
              <a:gd name="connsiteX6-163" fmla="*/ 1835150 w 2362200"/>
              <a:gd name="connsiteY6-164" fmla="*/ 2000250 h 2000250"/>
              <a:gd name="connsiteX7" fmla="*/ 0 w 2362200"/>
              <a:gd name="connsiteY7" fmla="*/ 2000250 h 2000250"/>
              <a:gd name="connsiteX0-165" fmla="*/ 0 w 2362200"/>
              <a:gd name="connsiteY0-166" fmla="*/ 2000250 h 2000250"/>
              <a:gd name="connsiteX1-167" fmla="*/ 762000 w 2362200"/>
              <a:gd name="connsiteY1-168" fmla="*/ 463550 h 2000250"/>
              <a:gd name="connsiteX2-169" fmla="*/ 1162050 w 2362200"/>
              <a:gd name="connsiteY2-170" fmla="*/ 0 h 2000250"/>
              <a:gd name="connsiteX3-171" fmla="*/ 1562100 w 2362200"/>
              <a:gd name="connsiteY3-172" fmla="*/ 361950 h 2000250"/>
              <a:gd name="connsiteX4-173" fmla="*/ 2165350 w 2362200"/>
              <a:gd name="connsiteY4-174" fmla="*/ 1593850 h 2000250"/>
              <a:gd name="connsiteX5-175" fmla="*/ 2362200 w 2362200"/>
              <a:gd name="connsiteY5-176" fmla="*/ 2000250 h 2000250"/>
              <a:gd name="connsiteX6-177" fmla="*/ 1835150 w 2362200"/>
              <a:gd name="connsiteY6-178" fmla="*/ 2000250 h 2000250"/>
              <a:gd name="connsiteX7-179" fmla="*/ 0 w 2362200"/>
              <a:gd name="connsiteY7-180" fmla="*/ 2000250 h 2000250"/>
              <a:gd name="connsiteX0-181" fmla="*/ 0 w 2197100"/>
              <a:gd name="connsiteY0-182" fmla="*/ 2000250 h 2000250"/>
              <a:gd name="connsiteX1-183" fmla="*/ 762000 w 2197100"/>
              <a:gd name="connsiteY1-184" fmla="*/ 463550 h 2000250"/>
              <a:gd name="connsiteX2-185" fmla="*/ 1162050 w 2197100"/>
              <a:gd name="connsiteY2-186" fmla="*/ 0 h 2000250"/>
              <a:gd name="connsiteX3-187" fmla="*/ 1562100 w 2197100"/>
              <a:gd name="connsiteY3-188" fmla="*/ 361950 h 2000250"/>
              <a:gd name="connsiteX4-189" fmla="*/ 2165350 w 2197100"/>
              <a:gd name="connsiteY4-190" fmla="*/ 1593850 h 2000250"/>
              <a:gd name="connsiteX5-191" fmla="*/ 2197100 w 2197100"/>
              <a:gd name="connsiteY5-192" fmla="*/ 1911350 h 2000250"/>
              <a:gd name="connsiteX6-193" fmla="*/ 1835150 w 2197100"/>
              <a:gd name="connsiteY6-194" fmla="*/ 2000250 h 2000250"/>
              <a:gd name="connsiteX7-195" fmla="*/ 0 w 2197100"/>
              <a:gd name="connsiteY7-196" fmla="*/ 2000250 h 2000250"/>
              <a:gd name="connsiteX0-197" fmla="*/ 0 w 2197100"/>
              <a:gd name="connsiteY0-198" fmla="*/ 2000250 h 2006744"/>
              <a:gd name="connsiteX1-199" fmla="*/ 762000 w 2197100"/>
              <a:gd name="connsiteY1-200" fmla="*/ 463550 h 2006744"/>
              <a:gd name="connsiteX2-201" fmla="*/ 1162050 w 2197100"/>
              <a:gd name="connsiteY2-202" fmla="*/ 0 h 2006744"/>
              <a:gd name="connsiteX3-203" fmla="*/ 1562100 w 2197100"/>
              <a:gd name="connsiteY3-204" fmla="*/ 361950 h 2006744"/>
              <a:gd name="connsiteX4-205" fmla="*/ 2165350 w 2197100"/>
              <a:gd name="connsiteY4-206" fmla="*/ 1593850 h 2006744"/>
              <a:gd name="connsiteX5-207" fmla="*/ 2197100 w 2197100"/>
              <a:gd name="connsiteY5-208" fmla="*/ 1911350 h 2006744"/>
              <a:gd name="connsiteX6-209" fmla="*/ 1835150 w 2197100"/>
              <a:gd name="connsiteY6-210" fmla="*/ 2000250 h 2006744"/>
              <a:gd name="connsiteX7-211" fmla="*/ 0 w 2197100"/>
              <a:gd name="connsiteY7-212" fmla="*/ 2000250 h 2006744"/>
              <a:gd name="connsiteX0-213" fmla="*/ 0 w 2197100"/>
              <a:gd name="connsiteY0-214" fmla="*/ 2000250 h 2011271"/>
              <a:gd name="connsiteX1-215" fmla="*/ 762000 w 2197100"/>
              <a:gd name="connsiteY1-216" fmla="*/ 463550 h 2011271"/>
              <a:gd name="connsiteX2-217" fmla="*/ 1162050 w 2197100"/>
              <a:gd name="connsiteY2-218" fmla="*/ 0 h 2011271"/>
              <a:gd name="connsiteX3-219" fmla="*/ 1562100 w 2197100"/>
              <a:gd name="connsiteY3-220" fmla="*/ 361950 h 2011271"/>
              <a:gd name="connsiteX4-221" fmla="*/ 2165350 w 2197100"/>
              <a:gd name="connsiteY4-222" fmla="*/ 1593850 h 2011271"/>
              <a:gd name="connsiteX5-223" fmla="*/ 2197100 w 2197100"/>
              <a:gd name="connsiteY5-224" fmla="*/ 1911350 h 2011271"/>
              <a:gd name="connsiteX6-225" fmla="*/ 1835150 w 2197100"/>
              <a:gd name="connsiteY6-226" fmla="*/ 2000250 h 2011271"/>
              <a:gd name="connsiteX7-227" fmla="*/ 0 w 2197100"/>
              <a:gd name="connsiteY7-228" fmla="*/ 2000250 h 2011271"/>
              <a:gd name="connsiteX0-229" fmla="*/ 0 w 2214887"/>
              <a:gd name="connsiteY0-230" fmla="*/ 2000250 h 2011271"/>
              <a:gd name="connsiteX1-231" fmla="*/ 762000 w 2214887"/>
              <a:gd name="connsiteY1-232" fmla="*/ 463550 h 2011271"/>
              <a:gd name="connsiteX2-233" fmla="*/ 1162050 w 2214887"/>
              <a:gd name="connsiteY2-234" fmla="*/ 0 h 2011271"/>
              <a:gd name="connsiteX3-235" fmla="*/ 1562100 w 2214887"/>
              <a:gd name="connsiteY3-236" fmla="*/ 361950 h 2011271"/>
              <a:gd name="connsiteX4-237" fmla="*/ 2165350 w 2214887"/>
              <a:gd name="connsiteY4-238" fmla="*/ 1593850 h 2011271"/>
              <a:gd name="connsiteX5-239" fmla="*/ 2197100 w 2214887"/>
              <a:gd name="connsiteY5-240" fmla="*/ 1911350 h 2011271"/>
              <a:gd name="connsiteX6-241" fmla="*/ 1835150 w 2214887"/>
              <a:gd name="connsiteY6-242" fmla="*/ 2000250 h 2011271"/>
              <a:gd name="connsiteX7-243" fmla="*/ 0 w 2214887"/>
              <a:gd name="connsiteY7-244" fmla="*/ 2000250 h 2011271"/>
              <a:gd name="connsiteX0-245" fmla="*/ 0 w 2230681"/>
              <a:gd name="connsiteY0-246" fmla="*/ 2000250 h 2011271"/>
              <a:gd name="connsiteX1-247" fmla="*/ 762000 w 2230681"/>
              <a:gd name="connsiteY1-248" fmla="*/ 463550 h 2011271"/>
              <a:gd name="connsiteX2-249" fmla="*/ 1162050 w 2230681"/>
              <a:gd name="connsiteY2-250" fmla="*/ 0 h 2011271"/>
              <a:gd name="connsiteX3-251" fmla="*/ 1562100 w 2230681"/>
              <a:gd name="connsiteY3-252" fmla="*/ 361950 h 2011271"/>
              <a:gd name="connsiteX4-253" fmla="*/ 2165350 w 2230681"/>
              <a:gd name="connsiteY4-254" fmla="*/ 1593850 h 2011271"/>
              <a:gd name="connsiteX5-255" fmla="*/ 2197100 w 2230681"/>
              <a:gd name="connsiteY5-256" fmla="*/ 1911350 h 2011271"/>
              <a:gd name="connsiteX6-257" fmla="*/ 1835150 w 2230681"/>
              <a:gd name="connsiteY6-258" fmla="*/ 2000250 h 2011271"/>
              <a:gd name="connsiteX7-259" fmla="*/ 0 w 2230681"/>
              <a:gd name="connsiteY7-260" fmla="*/ 2000250 h 2011271"/>
              <a:gd name="connsiteX0-261" fmla="*/ 0 w 2230681"/>
              <a:gd name="connsiteY0-262" fmla="*/ 2000250 h 2011271"/>
              <a:gd name="connsiteX1-263" fmla="*/ 762000 w 2230681"/>
              <a:gd name="connsiteY1-264" fmla="*/ 463550 h 2011271"/>
              <a:gd name="connsiteX2-265" fmla="*/ 1162050 w 2230681"/>
              <a:gd name="connsiteY2-266" fmla="*/ 0 h 2011271"/>
              <a:gd name="connsiteX3-267" fmla="*/ 1562100 w 2230681"/>
              <a:gd name="connsiteY3-268" fmla="*/ 361950 h 2011271"/>
              <a:gd name="connsiteX4-269" fmla="*/ 2165350 w 2230681"/>
              <a:gd name="connsiteY4-270" fmla="*/ 1593850 h 2011271"/>
              <a:gd name="connsiteX5-271" fmla="*/ 2197100 w 2230681"/>
              <a:gd name="connsiteY5-272" fmla="*/ 1911350 h 2011271"/>
              <a:gd name="connsiteX6-273" fmla="*/ 1614170 w 2230681"/>
              <a:gd name="connsiteY6-274" fmla="*/ 2000250 h 2011271"/>
              <a:gd name="connsiteX7-275" fmla="*/ 0 w 2230681"/>
              <a:gd name="connsiteY7-276" fmla="*/ 2000250 h 2011271"/>
              <a:gd name="connsiteX0-277" fmla="*/ 0 w 2230681"/>
              <a:gd name="connsiteY0-278" fmla="*/ 2000250 h 2002371"/>
              <a:gd name="connsiteX1-279" fmla="*/ 762000 w 2230681"/>
              <a:gd name="connsiteY1-280" fmla="*/ 463550 h 2002371"/>
              <a:gd name="connsiteX2-281" fmla="*/ 1162050 w 2230681"/>
              <a:gd name="connsiteY2-282" fmla="*/ 0 h 2002371"/>
              <a:gd name="connsiteX3-283" fmla="*/ 1562100 w 2230681"/>
              <a:gd name="connsiteY3-284" fmla="*/ 361950 h 2002371"/>
              <a:gd name="connsiteX4-285" fmla="*/ 2165350 w 2230681"/>
              <a:gd name="connsiteY4-286" fmla="*/ 1593850 h 2002371"/>
              <a:gd name="connsiteX5-287" fmla="*/ 2197100 w 2230681"/>
              <a:gd name="connsiteY5-288" fmla="*/ 1911350 h 2002371"/>
              <a:gd name="connsiteX6-289" fmla="*/ 1614170 w 2230681"/>
              <a:gd name="connsiteY6-290" fmla="*/ 2000250 h 2002371"/>
              <a:gd name="connsiteX7-291" fmla="*/ 0 w 2230681"/>
              <a:gd name="connsiteY7-292" fmla="*/ 2000250 h 2002371"/>
              <a:gd name="connsiteX0-293" fmla="*/ 0 w 2212919"/>
              <a:gd name="connsiteY0-294" fmla="*/ 2000250 h 2002371"/>
              <a:gd name="connsiteX1-295" fmla="*/ 762000 w 2212919"/>
              <a:gd name="connsiteY1-296" fmla="*/ 463550 h 2002371"/>
              <a:gd name="connsiteX2-297" fmla="*/ 1162050 w 2212919"/>
              <a:gd name="connsiteY2-298" fmla="*/ 0 h 2002371"/>
              <a:gd name="connsiteX3-299" fmla="*/ 1562100 w 2212919"/>
              <a:gd name="connsiteY3-300" fmla="*/ 361950 h 2002371"/>
              <a:gd name="connsiteX4-301" fmla="*/ 2089150 w 2212919"/>
              <a:gd name="connsiteY4-302" fmla="*/ 1433830 h 2002371"/>
              <a:gd name="connsiteX5-303" fmla="*/ 2197100 w 2212919"/>
              <a:gd name="connsiteY5-304" fmla="*/ 1911350 h 2002371"/>
              <a:gd name="connsiteX6-305" fmla="*/ 1614170 w 2212919"/>
              <a:gd name="connsiteY6-306" fmla="*/ 2000250 h 2002371"/>
              <a:gd name="connsiteX7-307" fmla="*/ 0 w 2212919"/>
              <a:gd name="connsiteY7-308" fmla="*/ 2000250 h 2002371"/>
              <a:gd name="connsiteX0-309" fmla="*/ 0 w 2228065"/>
              <a:gd name="connsiteY0-310" fmla="*/ 2000250 h 2002371"/>
              <a:gd name="connsiteX1-311" fmla="*/ 762000 w 2228065"/>
              <a:gd name="connsiteY1-312" fmla="*/ 463550 h 2002371"/>
              <a:gd name="connsiteX2-313" fmla="*/ 1162050 w 2228065"/>
              <a:gd name="connsiteY2-314" fmla="*/ 0 h 2002371"/>
              <a:gd name="connsiteX3-315" fmla="*/ 1562100 w 2228065"/>
              <a:gd name="connsiteY3-316" fmla="*/ 361950 h 2002371"/>
              <a:gd name="connsiteX4-317" fmla="*/ 2089150 w 2228065"/>
              <a:gd name="connsiteY4-318" fmla="*/ 1433830 h 2002371"/>
              <a:gd name="connsiteX5-319" fmla="*/ 2197100 w 2228065"/>
              <a:gd name="connsiteY5-320" fmla="*/ 1911350 h 2002371"/>
              <a:gd name="connsiteX6-321" fmla="*/ 1614170 w 2228065"/>
              <a:gd name="connsiteY6-322" fmla="*/ 2000250 h 2002371"/>
              <a:gd name="connsiteX7-323" fmla="*/ 0 w 2228065"/>
              <a:gd name="connsiteY7-324" fmla="*/ 2000250 h 2002371"/>
              <a:gd name="connsiteX0-325" fmla="*/ 0 w 2228065"/>
              <a:gd name="connsiteY0-326" fmla="*/ 2000250 h 2011873"/>
              <a:gd name="connsiteX1-327" fmla="*/ 762000 w 2228065"/>
              <a:gd name="connsiteY1-328" fmla="*/ 463550 h 2011873"/>
              <a:gd name="connsiteX2-329" fmla="*/ 1162050 w 2228065"/>
              <a:gd name="connsiteY2-330" fmla="*/ 0 h 2011873"/>
              <a:gd name="connsiteX3-331" fmla="*/ 1562100 w 2228065"/>
              <a:gd name="connsiteY3-332" fmla="*/ 361950 h 2011873"/>
              <a:gd name="connsiteX4-333" fmla="*/ 2089150 w 2228065"/>
              <a:gd name="connsiteY4-334" fmla="*/ 1433830 h 2011873"/>
              <a:gd name="connsiteX5-335" fmla="*/ 2197100 w 2228065"/>
              <a:gd name="connsiteY5-336" fmla="*/ 1911350 h 2011873"/>
              <a:gd name="connsiteX6-337" fmla="*/ 1614170 w 2228065"/>
              <a:gd name="connsiteY6-338" fmla="*/ 2000250 h 2011873"/>
              <a:gd name="connsiteX7-339" fmla="*/ 0 w 2228065"/>
              <a:gd name="connsiteY7-340" fmla="*/ 2000250 h 2011873"/>
              <a:gd name="connsiteX0-341" fmla="*/ 0 w 2234789"/>
              <a:gd name="connsiteY0-342" fmla="*/ 2000250 h 2011873"/>
              <a:gd name="connsiteX1-343" fmla="*/ 762000 w 2234789"/>
              <a:gd name="connsiteY1-344" fmla="*/ 463550 h 2011873"/>
              <a:gd name="connsiteX2-345" fmla="*/ 1162050 w 2234789"/>
              <a:gd name="connsiteY2-346" fmla="*/ 0 h 2011873"/>
              <a:gd name="connsiteX3-347" fmla="*/ 1562100 w 2234789"/>
              <a:gd name="connsiteY3-348" fmla="*/ 361950 h 2011873"/>
              <a:gd name="connsiteX4-349" fmla="*/ 2089150 w 2234789"/>
              <a:gd name="connsiteY4-350" fmla="*/ 1433830 h 2011873"/>
              <a:gd name="connsiteX5-351" fmla="*/ 2197100 w 2234789"/>
              <a:gd name="connsiteY5-352" fmla="*/ 1911350 h 2011873"/>
              <a:gd name="connsiteX6-353" fmla="*/ 1614170 w 2234789"/>
              <a:gd name="connsiteY6-354" fmla="*/ 2000250 h 2011873"/>
              <a:gd name="connsiteX7-355" fmla="*/ 0 w 2234789"/>
              <a:gd name="connsiteY7-356" fmla="*/ 2000250 h 2011873"/>
              <a:gd name="connsiteX0-357" fmla="*/ 0 w 2222546"/>
              <a:gd name="connsiteY0-358" fmla="*/ 2000250 h 2011873"/>
              <a:gd name="connsiteX1-359" fmla="*/ 762000 w 2222546"/>
              <a:gd name="connsiteY1-360" fmla="*/ 463550 h 2011873"/>
              <a:gd name="connsiteX2-361" fmla="*/ 1162050 w 2222546"/>
              <a:gd name="connsiteY2-362" fmla="*/ 0 h 2011873"/>
              <a:gd name="connsiteX3-363" fmla="*/ 1562100 w 2222546"/>
              <a:gd name="connsiteY3-364" fmla="*/ 361950 h 2011873"/>
              <a:gd name="connsiteX4-365" fmla="*/ 2035810 w 2222546"/>
              <a:gd name="connsiteY4-366" fmla="*/ 1357630 h 2011873"/>
              <a:gd name="connsiteX5-367" fmla="*/ 2197100 w 2222546"/>
              <a:gd name="connsiteY5-368" fmla="*/ 1911350 h 2011873"/>
              <a:gd name="connsiteX6-369" fmla="*/ 1614170 w 2222546"/>
              <a:gd name="connsiteY6-370" fmla="*/ 2000250 h 2011873"/>
              <a:gd name="connsiteX7-371" fmla="*/ 0 w 2222546"/>
              <a:gd name="connsiteY7-372" fmla="*/ 2000250 h 2011873"/>
              <a:gd name="connsiteX0-373" fmla="*/ 0 w 2222546"/>
              <a:gd name="connsiteY0-374" fmla="*/ 2000250 h 2011873"/>
              <a:gd name="connsiteX1-375" fmla="*/ 762000 w 2222546"/>
              <a:gd name="connsiteY1-376" fmla="*/ 463550 h 2011873"/>
              <a:gd name="connsiteX2-377" fmla="*/ 1162050 w 2222546"/>
              <a:gd name="connsiteY2-378" fmla="*/ 0 h 2011873"/>
              <a:gd name="connsiteX3-379" fmla="*/ 1562100 w 2222546"/>
              <a:gd name="connsiteY3-380" fmla="*/ 361950 h 2011873"/>
              <a:gd name="connsiteX4-381" fmla="*/ 2035810 w 2222546"/>
              <a:gd name="connsiteY4-382" fmla="*/ 1357630 h 2011873"/>
              <a:gd name="connsiteX5-383" fmla="*/ 2197100 w 2222546"/>
              <a:gd name="connsiteY5-384" fmla="*/ 1911350 h 2011873"/>
              <a:gd name="connsiteX6-385" fmla="*/ 1614170 w 2222546"/>
              <a:gd name="connsiteY6-386" fmla="*/ 2000250 h 2011873"/>
              <a:gd name="connsiteX7-387" fmla="*/ 0 w 2222546"/>
              <a:gd name="connsiteY7-388" fmla="*/ 2000250 h 2011873"/>
              <a:gd name="connsiteX0-389" fmla="*/ 0 w 2222546"/>
              <a:gd name="connsiteY0-390" fmla="*/ 2000250 h 2011873"/>
              <a:gd name="connsiteX1-391" fmla="*/ 762000 w 2222546"/>
              <a:gd name="connsiteY1-392" fmla="*/ 463550 h 2011873"/>
              <a:gd name="connsiteX2-393" fmla="*/ 1162050 w 2222546"/>
              <a:gd name="connsiteY2-394" fmla="*/ 0 h 2011873"/>
              <a:gd name="connsiteX3-395" fmla="*/ 1562100 w 2222546"/>
              <a:gd name="connsiteY3-396" fmla="*/ 361950 h 2011873"/>
              <a:gd name="connsiteX4-397" fmla="*/ 2035810 w 2222546"/>
              <a:gd name="connsiteY4-398" fmla="*/ 1357630 h 2011873"/>
              <a:gd name="connsiteX5-399" fmla="*/ 2197100 w 2222546"/>
              <a:gd name="connsiteY5-400" fmla="*/ 1911350 h 2011873"/>
              <a:gd name="connsiteX6-401" fmla="*/ 1614170 w 2222546"/>
              <a:gd name="connsiteY6-402" fmla="*/ 2000250 h 2011873"/>
              <a:gd name="connsiteX7-403" fmla="*/ 0 w 2222546"/>
              <a:gd name="connsiteY7-404" fmla="*/ 2000250 h 2011873"/>
              <a:gd name="connsiteX0-405" fmla="*/ 0 w 2171172"/>
              <a:gd name="connsiteY0-406" fmla="*/ 2000250 h 2011873"/>
              <a:gd name="connsiteX1-407" fmla="*/ 762000 w 2171172"/>
              <a:gd name="connsiteY1-408" fmla="*/ 463550 h 2011873"/>
              <a:gd name="connsiteX2-409" fmla="*/ 1162050 w 2171172"/>
              <a:gd name="connsiteY2-410" fmla="*/ 0 h 2011873"/>
              <a:gd name="connsiteX3-411" fmla="*/ 1562100 w 2171172"/>
              <a:gd name="connsiteY3-412" fmla="*/ 361950 h 2011873"/>
              <a:gd name="connsiteX4-413" fmla="*/ 2035810 w 2171172"/>
              <a:gd name="connsiteY4-414" fmla="*/ 1357630 h 2011873"/>
              <a:gd name="connsiteX5-415" fmla="*/ 2128520 w 2171172"/>
              <a:gd name="connsiteY5-416" fmla="*/ 1911350 h 2011873"/>
              <a:gd name="connsiteX6-417" fmla="*/ 1614170 w 2171172"/>
              <a:gd name="connsiteY6-418" fmla="*/ 2000250 h 2011873"/>
              <a:gd name="connsiteX7-419" fmla="*/ 0 w 2171172"/>
              <a:gd name="connsiteY7-420" fmla="*/ 2000250 h 2011873"/>
              <a:gd name="connsiteX0-421" fmla="*/ 0 w 2165020"/>
              <a:gd name="connsiteY0-422" fmla="*/ 2000250 h 2011873"/>
              <a:gd name="connsiteX1-423" fmla="*/ 762000 w 2165020"/>
              <a:gd name="connsiteY1-424" fmla="*/ 463550 h 2011873"/>
              <a:gd name="connsiteX2-425" fmla="*/ 1162050 w 2165020"/>
              <a:gd name="connsiteY2-426" fmla="*/ 0 h 2011873"/>
              <a:gd name="connsiteX3-427" fmla="*/ 1562100 w 2165020"/>
              <a:gd name="connsiteY3-428" fmla="*/ 361950 h 2011873"/>
              <a:gd name="connsiteX4-429" fmla="*/ 2035810 w 2165020"/>
              <a:gd name="connsiteY4-430" fmla="*/ 1357630 h 2011873"/>
              <a:gd name="connsiteX5-431" fmla="*/ 2128520 w 2165020"/>
              <a:gd name="connsiteY5-432" fmla="*/ 1911350 h 2011873"/>
              <a:gd name="connsiteX6-433" fmla="*/ 1614170 w 2165020"/>
              <a:gd name="connsiteY6-434" fmla="*/ 2000250 h 2011873"/>
              <a:gd name="connsiteX7-435" fmla="*/ 0 w 2165020"/>
              <a:gd name="connsiteY7-436" fmla="*/ 2000250 h 2011873"/>
              <a:gd name="connsiteX0-437" fmla="*/ 83930 w 2248950"/>
              <a:gd name="connsiteY0-438" fmla="*/ 2000250 h 2011873"/>
              <a:gd name="connsiteX1-439" fmla="*/ 293480 w 2248950"/>
              <a:gd name="connsiteY1-440" fmla="*/ 1565910 h 2011873"/>
              <a:gd name="connsiteX2-441" fmla="*/ 845930 w 2248950"/>
              <a:gd name="connsiteY2-442" fmla="*/ 463550 h 2011873"/>
              <a:gd name="connsiteX3-443" fmla="*/ 1245980 w 2248950"/>
              <a:gd name="connsiteY3-444" fmla="*/ 0 h 2011873"/>
              <a:gd name="connsiteX4-445" fmla="*/ 1646030 w 2248950"/>
              <a:gd name="connsiteY4-446" fmla="*/ 361950 h 2011873"/>
              <a:gd name="connsiteX5-447" fmla="*/ 2119740 w 2248950"/>
              <a:gd name="connsiteY5-448" fmla="*/ 1357630 h 2011873"/>
              <a:gd name="connsiteX6-449" fmla="*/ 2212450 w 2248950"/>
              <a:gd name="connsiteY6-450" fmla="*/ 1911350 h 2011873"/>
              <a:gd name="connsiteX7-451" fmla="*/ 1698100 w 2248950"/>
              <a:gd name="connsiteY7-452" fmla="*/ 2000250 h 2011873"/>
              <a:gd name="connsiteX8" fmla="*/ 83930 w 2248950"/>
              <a:gd name="connsiteY8" fmla="*/ 2000250 h 2011873"/>
              <a:gd name="connsiteX0-453" fmla="*/ 83930 w 2248950"/>
              <a:gd name="connsiteY0-454" fmla="*/ 2000250 h 2011873"/>
              <a:gd name="connsiteX1-455" fmla="*/ 293480 w 2248950"/>
              <a:gd name="connsiteY1-456" fmla="*/ 1565910 h 2011873"/>
              <a:gd name="connsiteX2-457" fmla="*/ 845930 w 2248950"/>
              <a:gd name="connsiteY2-458" fmla="*/ 463550 h 2011873"/>
              <a:gd name="connsiteX3-459" fmla="*/ 1245980 w 2248950"/>
              <a:gd name="connsiteY3-460" fmla="*/ 0 h 2011873"/>
              <a:gd name="connsiteX4-461" fmla="*/ 1646030 w 2248950"/>
              <a:gd name="connsiteY4-462" fmla="*/ 361950 h 2011873"/>
              <a:gd name="connsiteX5-463" fmla="*/ 2119740 w 2248950"/>
              <a:gd name="connsiteY5-464" fmla="*/ 1357630 h 2011873"/>
              <a:gd name="connsiteX6-465" fmla="*/ 2212450 w 2248950"/>
              <a:gd name="connsiteY6-466" fmla="*/ 1911350 h 2011873"/>
              <a:gd name="connsiteX7-467" fmla="*/ 1698100 w 2248950"/>
              <a:gd name="connsiteY7-468" fmla="*/ 2000250 h 2011873"/>
              <a:gd name="connsiteX8-469" fmla="*/ 468740 w 2248950"/>
              <a:gd name="connsiteY8-470" fmla="*/ 1969770 h 2011873"/>
              <a:gd name="connsiteX9" fmla="*/ 83930 w 2248950"/>
              <a:gd name="connsiteY9" fmla="*/ 2000250 h 2011873"/>
              <a:gd name="connsiteX0-471" fmla="*/ 83930 w 2248950"/>
              <a:gd name="connsiteY0-472" fmla="*/ 2000250 h 2011873"/>
              <a:gd name="connsiteX1-473" fmla="*/ 293480 w 2248950"/>
              <a:gd name="connsiteY1-474" fmla="*/ 1565910 h 2011873"/>
              <a:gd name="connsiteX2-475" fmla="*/ 845930 w 2248950"/>
              <a:gd name="connsiteY2-476" fmla="*/ 463550 h 2011873"/>
              <a:gd name="connsiteX3-477" fmla="*/ 1245980 w 2248950"/>
              <a:gd name="connsiteY3-478" fmla="*/ 0 h 2011873"/>
              <a:gd name="connsiteX4-479" fmla="*/ 1646030 w 2248950"/>
              <a:gd name="connsiteY4-480" fmla="*/ 361950 h 2011873"/>
              <a:gd name="connsiteX5-481" fmla="*/ 2119740 w 2248950"/>
              <a:gd name="connsiteY5-482" fmla="*/ 1357630 h 2011873"/>
              <a:gd name="connsiteX6-483" fmla="*/ 2212450 w 2248950"/>
              <a:gd name="connsiteY6-484" fmla="*/ 1911350 h 2011873"/>
              <a:gd name="connsiteX7-485" fmla="*/ 1698100 w 2248950"/>
              <a:gd name="connsiteY7-486" fmla="*/ 2000250 h 2011873"/>
              <a:gd name="connsiteX8-487" fmla="*/ 468740 w 2248950"/>
              <a:gd name="connsiteY8-488" fmla="*/ 1969770 h 2011873"/>
              <a:gd name="connsiteX9-489" fmla="*/ 83930 w 2248950"/>
              <a:gd name="connsiteY9-490" fmla="*/ 2000250 h 2011873"/>
              <a:gd name="connsiteX0-491" fmla="*/ 105630 w 2163970"/>
              <a:gd name="connsiteY0-492" fmla="*/ 1946910 h 2011873"/>
              <a:gd name="connsiteX1-493" fmla="*/ 208500 w 2163970"/>
              <a:gd name="connsiteY1-494" fmla="*/ 1565910 h 2011873"/>
              <a:gd name="connsiteX2-495" fmla="*/ 760950 w 2163970"/>
              <a:gd name="connsiteY2-496" fmla="*/ 463550 h 2011873"/>
              <a:gd name="connsiteX3-497" fmla="*/ 1161000 w 2163970"/>
              <a:gd name="connsiteY3-498" fmla="*/ 0 h 2011873"/>
              <a:gd name="connsiteX4-499" fmla="*/ 1561050 w 2163970"/>
              <a:gd name="connsiteY4-500" fmla="*/ 361950 h 2011873"/>
              <a:gd name="connsiteX5-501" fmla="*/ 2034760 w 2163970"/>
              <a:gd name="connsiteY5-502" fmla="*/ 1357630 h 2011873"/>
              <a:gd name="connsiteX6-503" fmla="*/ 2127470 w 2163970"/>
              <a:gd name="connsiteY6-504" fmla="*/ 1911350 h 2011873"/>
              <a:gd name="connsiteX7-505" fmla="*/ 1613120 w 2163970"/>
              <a:gd name="connsiteY7-506" fmla="*/ 2000250 h 2011873"/>
              <a:gd name="connsiteX8-507" fmla="*/ 383760 w 2163970"/>
              <a:gd name="connsiteY8-508" fmla="*/ 1969770 h 2011873"/>
              <a:gd name="connsiteX9-509" fmla="*/ 105630 w 2163970"/>
              <a:gd name="connsiteY9-510" fmla="*/ 1946910 h 2011873"/>
              <a:gd name="connsiteX0-511" fmla="*/ 24419 w 2082759"/>
              <a:gd name="connsiteY0-512" fmla="*/ 1946910 h 2011873"/>
              <a:gd name="connsiteX1-513" fmla="*/ 127289 w 2082759"/>
              <a:gd name="connsiteY1-514" fmla="*/ 1565910 h 2011873"/>
              <a:gd name="connsiteX2-515" fmla="*/ 679739 w 2082759"/>
              <a:gd name="connsiteY2-516" fmla="*/ 463550 h 2011873"/>
              <a:gd name="connsiteX3-517" fmla="*/ 1079789 w 2082759"/>
              <a:gd name="connsiteY3-518" fmla="*/ 0 h 2011873"/>
              <a:gd name="connsiteX4-519" fmla="*/ 1479839 w 2082759"/>
              <a:gd name="connsiteY4-520" fmla="*/ 361950 h 2011873"/>
              <a:gd name="connsiteX5-521" fmla="*/ 1953549 w 2082759"/>
              <a:gd name="connsiteY5-522" fmla="*/ 1357630 h 2011873"/>
              <a:gd name="connsiteX6-523" fmla="*/ 2046259 w 2082759"/>
              <a:gd name="connsiteY6-524" fmla="*/ 1911350 h 2011873"/>
              <a:gd name="connsiteX7-525" fmla="*/ 1531909 w 2082759"/>
              <a:gd name="connsiteY7-526" fmla="*/ 2000250 h 2011873"/>
              <a:gd name="connsiteX8-527" fmla="*/ 302549 w 2082759"/>
              <a:gd name="connsiteY8-528" fmla="*/ 1969770 h 2011873"/>
              <a:gd name="connsiteX9-529" fmla="*/ 24419 w 2082759"/>
              <a:gd name="connsiteY9-530" fmla="*/ 1946910 h 2011873"/>
              <a:gd name="connsiteX0-531" fmla="*/ 49778 w 2108118"/>
              <a:gd name="connsiteY0-532" fmla="*/ 1946910 h 2011873"/>
              <a:gd name="connsiteX1-533" fmla="*/ 152648 w 2108118"/>
              <a:gd name="connsiteY1-534" fmla="*/ 1565910 h 2011873"/>
              <a:gd name="connsiteX2-535" fmla="*/ 705098 w 2108118"/>
              <a:gd name="connsiteY2-536" fmla="*/ 463550 h 2011873"/>
              <a:gd name="connsiteX3-537" fmla="*/ 1105148 w 2108118"/>
              <a:gd name="connsiteY3-538" fmla="*/ 0 h 2011873"/>
              <a:gd name="connsiteX4-539" fmla="*/ 1505198 w 2108118"/>
              <a:gd name="connsiteY4-540" fmla="*/ 361950 h 2011873"/>
              <a:gd name="connsiteX5-541" fmla="*/ 1978908 w 2108118"/>
              <a:gd name="connsiteY5-542" fmla="*/ 1357630 h 2011873"/>
              <a:gd name="connsiteX6-543" fmla="*/ 2071618 w 2108118"/>
              <a:gd name="connsiteY6-544" fmla="*/ 1911350 h 2011873"/>
              <a:gd name="connsiteX7-545" fmla="*/ 1557268 w 2108118"/>
              <a:gd name="connsiteY7-546" fmla="*/ 2000250 h 2011873"/>
              <a:gd name="connsiteX8-547" fmla="*/ 327908 w 2108118"/>
              <a:gd name="connsiteY8-548" fmla="*/ 1969770 h 2011873"/>
              <a:gd name="connsiteX9-549" fmla="*/ 49778 w 2108118"/>
              <a:gd name="connsiteY9-550" fmla="*/ 1946910 h 2011873"/>
              <a:gd name="connsiteX0-551" fmla="*/ 49778 w 2108118"/>
              <a:gd name="connsiteY0-552" fmla="*/ 1946910 h 2011873"/>
              <a:gd name="connsiteX1-553" fmla="*/ 152648 w 2108118"/>
              <a:gd name="connsiteY1-554" fmla="*/ 1565910 h 2011873"/>
              <a:gd name="connsiteX2-555" fmla="*/ 705098 w 2108118"/>
              <a:gd name="connsiteY2-556" fmla="*/ 463550 h 2011873"/>
              <a:gd name="connsiteX3-557" fmla="*/ 1105148 w 2108118"/>
              <a:gd name="connsiteY3-558" fmla="*/ 0 h 2011873"/>
              <a:gd name="connsiteX4-559" fmla="*/ 1505198 w 2108118"/>
              <a:gd name="connsiteY4-560" fmla="*/ 361950 h 2011873"/>
              <a:gd name="connsiteX5-561" fmla="*/ 1978908 w 2108118"/>
              <a:gd name="connsiteY5-562" fmla="*/ 1357630 h 2011873"/>
              <a:gd name="connsiteX6-563" fmla="*/ 2071618 w 2108118"/>
              <a:gd name="connsiteY6-564" fmla="*/ 1911350 h 2011873"/>
              <a:gd name="connsiteX7-565" fmla="*/ 1557268 w 2108118"/>
              <a:gd name="connsiteY7-566" fmla="*/ 2000250 h 2011873"/>
              <a:gd name="connsiteX8-567" fmla="*/ 327908 w 2108118"/>
              <a:gd name="connsiteY8-568" fmla="*/ 1969770 h 2011873"/>
              <a:gd name="connsiteX9-569" fmla="*/ 49778 w 2108118"/>
              <a:gd name="connsiteY9-570" fmla="*/ 1946910 h 2011873"/>
              <a:gd name="connsiteX0-571" fmla="*/ 62279 w 2077756"/>
              <a:gd name="connsiteY0-572" fmla="*/ 1880235 h 2011873"/>
              <a:gd name="connsiteX1-573" fmla="*/ 122286 w 2077756"/>
              <a:gd name="connsiteY1-574" fmla="*/ 1565910 h 2011873"/>
              <a:gd name="connsiteX2-575" fmla="*/ 674736 w 2077756"/>
              <a:gd name="connsiteY2-576" fmla="*/ 463550 h 2011873"/>
              <a:gd name="connsiteX3-577" fmla="*/ 1074786 w 2077756"/>
              <a:gd name="connsiteY3-578" fmla="*/ 0 h 2011873"/>
              <a:gd name="connsiteX4-579" fmla="*/ 1474836 w 2077756"/>
              <a:gd name="connsiteY4-580" fmla="*/ 361950 h 2011873"/>
              <a:gd name="connsiteX5-581" fmla="*/ 1948546 w 2077756"/>
              <a:gd name="connsiteY5-582" fmla="*/ 1357630 h 2011873"/>
              <a:gd name="connsiteX6-583" fmla="*/ 2041256 w 2077756"/>
              <a:gd name="connsiteY6-584" fmla="*/ 1911350 h 2011873"/>
              <a:gd name="connsiteX7-585" fmla="*/ 1526906 w 2077756"/>
              <a:gd name="connsiteY7-586" fmla="*/ 2000250 h 2011873"/>
              <a:gd name="connsiteX8-587" fmla="*/ 297546 w 2077756"/>
              <a:gd name="connsiteY8-588" fmla="*/ 1969770 h 2011873"/>
              <a:gd name="connsiteX9-589" fmla="*/ 62279 w 2077756"/>
              <a:gd name="connsiteY9-590" fmla="*/ 1880235 h 2011873"/>
              <a:gd name="connsiteX0-591" fmla="*/ 32001 w 2047478"/>
              <a:gd name="connsiteY0-592" fmla="*/ 1880235 h 2011873"/>
              <a:gd name="connsiteX1-593" fmla="*/ 92008 w 2047478"/>
              <a:gd name="connsiteY1-594" fmla="*/ 1565910 h 2011873"/>
              <a:gd name="connsiteX2-595" fmla="*/ 644458 w 2047478"/>
              <a:gd name="connsiteY2-596" fmla="*/ 463550 h 2011873"/>
              <a:gd name="connsiteX3-597" fmla="*/ 1044508 w 2047478"/>
              <a:gd name="connsiteY3-598" fmla="*/ 0 h 2011873"/>
              <a:gd name="connsiteX4-599" fmla="*/ 1444558 w 2047478"/>
              <a:gd name="connsiteY4-600" fmla="*/ 361950 h 2011873"/>
              <a:gd name="connsiteX5-601" fmla="*/ 1918268 w 2047478"/>
              <a:gd name="connsiteY5-602" fmla="*/ 1357630 h 2011873"/>
              <a:gd name="connsiteX6-603" fmla="*/ 2010978 w 2047478"/>
              <a:gd name="connsiteY6-604" fmla="*/ 1911350 h 2011873"/>
              <a:gd name="connsiteX7-605" fmla="*/ 1496628 w 2047478"/>
              <a:gd name="connsiteY7-606" fmla="*/ 2000250 h 2011873"/>
              <a:gd name="connsiteX8-607" fmla="*/ 267268 w 2047478"/>
              <a:gd name="connsiteY8-608" fmla="*/ 1969770 h 2011873"/>
              <a:gd name="connsiteX9-609" fmla="*/ 32001 w 2047478"/>
              <a:gd name="connsiteY9-610" fmla="*/ 1880235 h 2011873"/>
              <a:gd name="connsiteX0-611" fmla="*/ 32001 w 2047478"/>
              <a:gd name="connsiteY0-612" fmla="*/ 1880235 h 2011873"/>
              <a:gd name="connsiteX1-613" fmla="*/ 92008 w 2047478"/>
              <a:gd name="connsiteY1-614" fmla="*/ 1565910 h 2011873"/>
              <a:gd name="connsiteX2-615" fmla="*/ 644458 w 2047478"/>
              <a:gd name="connsiteY2-616" fmla="*/ 463550 h 2011873"/>
              <a:gd name="connsiteX3-617" fmla="*/ 1044508 w 2047478"/>
              <a:gd name="connsiteY3-618" fmla="*/ 0 h 2011873"/>
              <a:gd name="connsiteX4-619" fmla="*/ 1444558 w 2047478"/>
              <a:gd name="connsiteY4-620" fmla="*/ 361950 h 2011873"/>
              <a:gd name="connsiteX5-621" fmla="*/ 1918268 w 2047478"/>
              <a:gd name="connsiteY5-622" fmla="*/ 1357630 h 2011873"/>
              <a:gd name="connsiteX6-623" fmla="*/ 2010978 w 2047478"/>
              <a:gd name="connsiteY6-624" fmla="*/ 1911350 h 2011873"/>
              <a:gd name="connsiteX7-625" fmla="*/ 1496628 w 2047478"/>
              <a:gd name="connsiteY7-626" fmla="*/ 2000250 h 2011873"/>
              <a:gd name="connsiteX8-627" fmla="*/ 267268 w 2047478"/>
              <a:gd name="connsiteY8-628" fmla="*/ 1969770 h 2011873"/>
              <a:gd name="connsiteX9-629" fmla="*/ 32001 w 2047478"/>
              <a:gd name="connsiteY9-630" fmla="*/ 1880235 h 2011873"/>
              <a:gd name="connsiteX0-631" fmla="*/ 26272 w 2041749"/>
              <a:gd name="connsiteY0-632" fmla="*/ 1880235 h 2011873"/>
              <a:gd name="connsiteX1-633" fmla="*/ 86279 w 2041749"/>
              <a:gd name="connsiteY1-634" fmla="*/ 1565910 h 2011873"/>
              <a:gd name="connsiteX2-635" fmla="*/ 638729 w 2041749"/>
              <a:gd name="connsiteY2-636" fmla="*/ 463550 h 2011873"/>
              <a:gd name="connsiteX3-637" fmla="*/ 1038779 w 2041749"/>
              <a:gd name="connsiteY3-638" fmla="*/ 0 h 2011873"/>
              <a:gd name="connsiteX4-639" fmla="*/ 1438829 w 2041749"/>
              <a:gd name="connsiteY4-640" fmla="*/ 361950 h 2011873"/>
              <a:gd name="connsiteX5-641" fmla="*/ 1912539 w 2041749"/>
              <a:gd name="connsiteY5-642" fmla="*/ 1357630 h 2011873"/>
              <a:gd name="connsiteX6-643" fmla="*/ 2005249 w 2041749"/>
              <a:gd name="connsiteY6-644" fmla="*/ 1911350 h 2011873"/>
              <a:gd name="connsiteX7-645" fmla="*/ 1490899 w 2041749"/>
              <a:gd name="connsiteY7-646" fmla="*/ 2000250 h 2011873"/>
              <a:gd name="connsiteX8-647" fmla="*/ 261539 w 2041749"/>
              <a:gd name="connsiteY8-648" fmla="*/ 1969770 h 2011873"/>
              <a:gd name="connsiteX9-649" fmla="*/ 26272 w 2041749"/>
              <a:gd name="connsiteY9-650" fmla="*/ 1880235 h 2011873"/>
              <a:gd name="connsiteX0-651" fmla="*/ 26272 w 2041749"/>
              <a:gd name="connsiteY0-652" fmla="*/ 1880235 h 2011873"/>
              <a:gd name="connsiteX1-653" fmla="*/ 86279 w 2041749"/>
              <a:gd name="connsiteY1-654" fmla="*/ 1565910 h 2011873"/>
              <a:gd name="connsiteX2-655" fmla="*/ 580358 w 2041749"/>
              <a:gd name="connsiteY2-656" fmla="*/ 434092 h 2011873"/>
              <a:gd name="connsiteX3-657" fmla="*/ 1038779 w 2041749"/>
              <a:gd name="connsiteY3-658" fmla="*/ 0 h 2011873"/>
              <a:gd name="connsiteX4-659" fmla="*/ 1438829 w 2041749"/>
              <a:gd name="connsiteY4-660" fmla="*/ 361950 h 2011873"/>
              <a:gd name="connsiteX5-661" fmla="*/ 1912539 w 2041749"/>
              <a:gd name="connsiteY5-662" fmla="*/ 1357630 h 2011873"/>
              <a:gd name="connsiteX6-663" fmla="*/ 2005249 w 2041749"/>
              <a:gd name="connsiteY6-664" fmla="*/ 1911350 h 2011873"/>
              <a:gd name="connsiteX7-665" fmla="*/ 1490899 w 2041749"/>
              <a:gd name="connsiteY7-666" fmla="*/ 2000250 h 2011873"/>
              <a:gd name="connsiteX8-667" fmla="*/ 261539 w 2041749"/>
              <a:gd name="connsiteY8-668" fmla="*/ 1969770 h 2011873"/>
              <a:gd name="connsiteX9-669" fmla="*/ 26272 w 2041749"/>
              <a:gd name="connsiteY9-670" fmla="*/ 1880235 h 2011873"/>
              <a:gd name="connsiteX0-671" fmla="*/ 6181 w 2021658"/>
              <a:gd name="connsiteY0-672" fmla="*/ 1880235 h 2011873"/>
              <a:gd name="connsiteX1-673" fmla="*/ 148406 w 2021658"/>
              <a:gd name="connsiteY1-674" fmla="*/ 1387167 h 2011873"/>
              <a:gd name="connsiteX2-675" fmla="*/ 560267 w 2021658"/>
              <a:gd name="connsiteY2-676" fmla="*/ 434092 h 2011873"/>
              <a:gd name="connsiteX3-677" fmla="*/ 1018688 w 2021658"/>
              <a:gd name="connsiteY3-678" fmla="*/ 0 h 2011873"/>
              <a:gd name="connsiteX4-679" fmla="*/ 1418738 w 2021658"/>
              <a:gd name="connsiteY4-680" fmla="*/ 361950 h 2011873"/>
              <a:gd name="connsiteX5-681" fmla="*/ 1892448 w 2021658"/>
              <a:gd name="connsiteY5-682" fmla="*/ 1357630 h 2011873"/>
              <a:gd name="connsiteX6-683" fmla="*/ 1985158 w 2021658"/>
              <a:gd name="connsiteY6-684" fmla="*/ 1911350 h 2011873"/>
              <a:gd name="connsiteX7-685" fmla="*/ 1470808 w 2021658"/>
              <a:gd name="connsiteY7-686" fmla="*/ 2000250 h 2011873"/>
              <a:gd name="connsiteX8-687" fmla="*/ 241448 w 2021658"/>
              <a:gd name="connsiteY8-688" fmla="*/ 1969770 h 2011873"/>
              <a:gd name="connsiteX9-689" fmla="*/ 6181 w 2021658"/>
              <a:gd name="connsiteY9-690" fmla="*/ 1880235 h 2011873"/>
              <a:gd name="connsiteX0-691" fmla="*/ 87718 w 1926001"/>
              <a:gd name="connsiteY0-692" fmla="*/ 1776325 h 2011873"/>
              <a:gd name="connsiteX1-693" fmla="*/ 52749 w 1926001"/>
              <a:gd name="connsiteY1-694" fmla="*/ 1387167 h 2011873"/>
              <a:gd name="connsiteX2-695" fmla="*/ 464610 w 1926001"/>
              <a:gd name="connsiteY2-696" fmla="*/ 434092 h 2011873"/>
              <a:gd name="connsiteX3-697" fmla="*/ 923031 w 1926001"/>
              <a:gd name="connsiteY3-698" fmla="*/ 0 h 2011873"/>
              <a:gd name="connsiteX4-699" fmla="*/ 1323081 w 1926001"/>
              <a:gd name="connsiteY4-700" fmla="*/ 361950 h 2011873"/>
              <a:gd name="connsiteX5-701" fmla="*/ 1796791 w 1926001"/>
              <a:gd name="connsiteY5-702" fmla="*/ 1357630 h 2011873"/>
              <a:gd name="connsiteX6-703" fmla="*/ 1889501 w 1926001"/>
              <a:gd name="connsiteY6-704" fmla="*/ 1911350 h 2011873"/>
              <a:gd name="connsiteX7-705" fmla="*/ 1375151 w 1926001"/>
              <a:gd name="connsiteY7-706" fmla="*/ 2000250 h 2011873"/>
              <a:gd name="connsiteX8-707" fmla="*/ 145791 w 1926001"/>
              <a:gd name="connsiteY8-708" fmla="*/ 1969770 h 2011873"/>
              <a:gd name="connsiteX9-709" fmla="*/ 87718 w 1926001"/>
              <a:gd name="connsiteY9-710" fmla="*/ 1776325 h 2011873"/>
              <a:gd name="connsiteX0-711" fmla="*/ 87718 w 1926001"/>
              <a:gd name="connsiteY0-712" fmla="*/ 1776325 h 2093666"/>
              <a:gd name="connsiteX1-713" fmla="*/ 52749 w 1926001"/>
              <a:gd name="connsiteY1-714" fmla="*/ 1387167 h 2093666"/>
              <a:gd name="connsiteX2-715" fmla="*/ 464610 w 1926001"/>
              <a:gd name="connsiteY2-716" fmla="*/ 434092 h 2093666"/>
              <a:gd name="connsiteX3-717" fmla="*/ 923031 w 1926001"/>
              <a:gd name="connsiteY3-718" fmla="*/ 0 h 2093666"/>
              <a:gd name="connsiteX4-719" fmla="*/ 1323081 w 1926001"/>
              <a:gd name="connsiteY4-720" fmla="*/ 361950 h 2093666"/>
              <a:gd name="connsiteX5-721" fmla="*/ 1796791 w 1926001"/>
              <a:gd name="connsiteY5-722" fmla="*/ 1357630 h 2093666"/>
              <a:gd name="connsiteX6-723" fmla="*/ 1889501 w 1926001"/>
              <a:gd name="connsiteY6-724" fmla="*/ 1911350 h 2093666"/>
              <a:gd name="connsiteX7-725" fmla="*/ 1375151 w 1926001"/>
              <a:gd name="connsiteY7-726" fmla="*/ 2000250 h 2093666"/>
              <a:gd name="connsiteX8-727" fmla="*/ 611750 w 1926001"/>
              <a:gd name="connsiteY8-728" fmla="*/ 2093666 h 2093666"/>
              <a:gd name="connsiteX9-729" fmla="*/ 87718 w 1926001"/>
              <a:gd name="connsiteY9-730" fmla="*/ 1776325 h 2093666"/>
              <a:gd name="connsiteX0-731" fmla="*/ 87718 w 1926001"/>
              <a:gd name="connsiteY0-732" fmla="*/ 1776325 h 2093666"/>
              <a:gd name="connsiteX1-733" fmla="*/ 52749 w 1926001"/>
              <a:gd name="connsiteY1-734" fmla="*/ 1387167 h 2093666"/>
              <a:gd name="connsiteX2-735" fmla="*/ 464610 w 1926001"/>
              <a:gd name="connsiteY2-736" fmla="*/ 434092 h 2093666"/>
              <a:gd name="connsiteX3-737" fmla="*/ 923031 w 1926001"/>
              <a:gd name="connsiteY3-738" fmla="*/ 0 h 2093666"/>
              <a:gd name="connsiteX4-739" fmla="*/ 1323081 w 1926001"/>
              <a:gd name="connsiteY4-740" fmla="*/ 361950 h 2093666"/>
              <a:gd name="connsiteX5-741" fmla="*/ 1796791 w 1926001"/>
              <a:gd name="connsiteY5-742" fmla="*/ 1357630 h 2093666"/>
              <a:gd name="connsiteX6-743" fmla="*/ 1889501 w 1926001"/>
              <a:gd name="connsiteY6-744" fmla="*/ 1911350 h 2093666"/>
              <a:gd name="connsiteX7-745" fmla="*/ 1375151 w 1926001"/>
              <a:gd name="connsiteY7-746" fmla="*/ 2000250 h 2093666"/>
              <a:gd name="connsiteX8-747" fmla="*/ 611750 w 1926001"/>
              <a:gd name="connsiteY8-748" fmla="*/ 2093666 h 2093666"/>
              <a:gd name="connsiteX9-749" fmla="*/ 87718 w 1926001"/>
              <a:gd name="connsiteY9-750" fmla="*/ 1776325 h 2093666"/>
              <a:gd name="connsiteX0-751" fmla="*/ 32019 w 1870302"/>
              <a:gd name="connsiteY0-752" fmla="*/ 1776325 h 2093666"/>
              <a:gd name="connsiteX1-753" fmla="*/ 80293 w 1870302"/>
              <a:gd name="connsiteY1-754" fmla="*/ 1216235 h 2093666"/>
              <a:gd name="connsiteX2-755" fmla="*/ 408911 w 1870302"/>
              <a:gd name="connsiteY2-756" fmla="*/ 434092 h 2093666"/>
              <a:gd name="connsiteX3-757" fmla="*/ 867332 w 1870302"/>
              <a:gd name="connsiteY3-758" fmla="*/ 0 h 2093666"/>
              <a:gd name="connsiteX4-759" fmla="*/ 1267382 w 1870302"/>
              <a:gd name="connsiteY4-760" fmla="*/ 361950 h 2093666"/>
              <a:gd name="connsiteX5-761" fmla="*/ 1741092 w 1870302"/>
              <a:gd name="connsiteY5-762" fmla="*/ 1357630 h 2093666"/>
              <a:gd name="connsiteX6-763" fmla="*/ 1833802 w 1870302"/>
              <a:gd name="connsiteY6-764" fmla="*/ 1911350 h 2093666"/>
              <a:gd name="connsiteX7-765" fmla="*/ 1319452 w 1870302"/>
              <a:gd name="connsiteY7-766" fmla="*/ 2000250 h 2093666"/>
              <a:gd name="connsiteX8-767" fmla="*/ 556051 w 1870302"/>
              <a:gd name="connsiteY8-768" fmla="*/ 2093666 h 2093666"/>
              <a:gd name="connsiteX9-769" fmla="*/ 32019 w 1870302"/>
              <a:gd name="connsiteY9-770" fmla="*/ 1776325 h 2093666"/>
              <a:gd name="connsiteX0-771" fmla="*/ 16097 w 1854380"/>
              <a:gd name="connsiteY0-772" fmla="*/ 1776325 h 2093666"/>
              <a:gd name="connsiteX1-773" fmla="*/ 64371 w 1854380"/>
              <a:gd name="connsiteY1-774" fmla="*/ 1216235 h 2093666"/>
              <a:gd name="connsiteX2-775" fmla="*/ 392989 w 1854380"/>
              <a:gd name="connsiteY2-776" fmla="*/ 434092 h 2093666"/>
              <a:gd name="connsiteX3-777" fmla="*/ 851410 w 1854380"/>
              <a:gd name="connsiteY3-778" fmla="*/ 0 h 2093666"/>
              <a:gd name="connsiteX4-779" fmla="*/ 1251460 w 1854380"/>
              <a:gd name="connsiteY4-780" fmla="*/ 361950 h 2093666"/>
              <a:gd name="connsiteX5-781" fmla="*/ 1725170 w 1854380"/>
              <a:gd name="connsiteY5-782" fmla="*/ 1357630 h 2093666"/>
              <a:gd name="connsiteX6-783" fmla="*/ 1817880 w 1854380"/>
              <a:gd name="connsiteY6-784" fmla="*/ 1911350 h 2093666"/>
              <a:gd name="connsiteX7-785" fmla="*/ 1303530 w 1854380"/>
              <a:gd name="connsiteY7-786" fmla="*/ 2000250 h 2093666"/>
              <a:gd name="connsiteX8-787" fmla="*/ 540129 w 1854380"/>
              <a:gd name="connsiteY8-788" fmla="*/ 2093666 h 2093666"/>
              <a:gd name="connsiteX9-789" fmla="*/ 16097 w 1854380"/>
              <a:gd name="connsiteY9-790" fmla="*/ 1776325 h 2093666"/>
              <a:gd name="connsiteX0-791" fmla="*/ 16097 w 1854380"/>
              <a:gd name="connsiteY0-792" fmla="*/ 1776325 h 2093666"/>
              <a:gd name="connsiteX1-793" fmla="*/ 64371 w 1854380"/>
              <a:gd name="connsiteY1-794" fmla="*/ 1216235 h 2093666"/>
              <a:gd name="connsiteX2-795" fmla="*/ 392989 w 1854380"/>
              <a:gd name="connsiteY2-796" fmla="*/ 434092 h 2093666"/>
              <a:gd name="connsiteX3-797" fmla="*/ 851410 w 1854380"/>
              <a:gd name="connsiteY3-798" fmla="*/ 0 h 2093666"/>
              <a:gd name="connsiteX4-799" fmla="*/ 1251460 w 1854380"/>
              <a:gd name="connsiteY4-800" fmla="*/ 361950 h 2093666"/>
              <a:gd name="connsiteX5-801" fmla="*/ 1725170 w 1854380"/>
              <a:gd name="connsiteY5-802" fmla="*/ 1357630 h 2093666"/>
              <a:gd name="connsiteX6-803" fmla="*/ 1817880 w 1854380"/>
              <a:gd name="connsiteY6-804" fmla="*/ 1911350 h 2093666"/>
              <a:gd name="connsiteX7-805" fmla="*/ 1303530 w 1854380"/>
              <a:gd name="connsiteY7-806" fmla="*/ 2000250 h 2093666"/>
              <a:gd name="connsiteX8-807" fmla="*/ 540129 w 1854380"/>
              <a:gd name="connsiteY8-808" fmla="*/ 2093666 h 2093666"/>
              <a:gd name="connsiteX9-809" fmla="*/ 16097 w 1854380"/>
              <a:gd name="connsiteY9-810" fmla="*/ 1776325 h 2093666"/>
              <a:gd name="connsiteX0-811" fmla="*/ 19033 w 1857316"/>
              <a:gd name="connsiteY0-812" fmla="*/ 1776325 h 2093666"/>
              <a:gd name="connsiteX1-813" fmla="*/ 59627 w 1857316"/>
              <a:gd name="connsiteY1-814" fmla="*/ 1209622 h 2093666"/>
              <a:gd name="connsiteX2-815" fmla="*/ 395925 w 1857316"/>
              <a:gd name="connsiteY2-816" fmla="*/ 434092 h 2093666"/>
              <a:gd name="connsiteX3-817" fmla="*/ 854346 w 1857316"/>
              <a:gd name="connsiteY3-818" fmla="*/ 0 h 2093666"/>
              <a:gd name="connsiteX4-819" fmla="*/ 1254396 w 1857316"/>
              <a:gd name="connsiteY4-820" fmla="*/ 361950 h 2093666"/>
              <a:gd name="connsiteX5-821" fmla="*/ 1728106 w 1857316"/>
              <a:gd name="connsiteY5-822" fmla="*/ 1357630 h 2093666"/>
              <a:gd name="connsiteX6-823" fmla="*/ 1820816 w 1857316"/>
              <a:gd name="connsiteY6-824" fmla="*/ 1911350 h 2093666"/>
              <a:gd name="connsiteX7-825" fmla="*/ 1306466 w 1857316"/>
              <a:gd name="connsiteY7-826" fmla="*/ 2000250 h 2093666"/>
              <a:gd name="connsiteX8-827" fmla="*/ 543065 w 1857316"/>
              <a:gd name="connsiteY8-828" fmla="*/ 2093666 h 2093666"/>
              <a:gd name="connsiteX9-829" fmla="*/ 19033 w 1857316"/>
              <a:gd name="connsiteY9-830" fmla="*/ 1776325 h 2093666"/>
              <a:gd name="connsiteX0-831" fmla="*/ 19033 w 1857316"/>
              <a:gd name="connsiteY0-832" fmla="*/ 1776325 h 2093666"/>
              <a:gd name="connsiteX1-833" fmla="*/ 59627 w 1857316"/>
              <a:gd name="connsiteY1-834" fmla="*/ 1209622 h 2093666"/>
              <a:gd name="connsiteX2-835" fmla="*/ 395925 w 1857316"/>
              <a:gd name="connsiteY2-836" fmla="*/ 434092 h 2093666"/>
              <a:gd name="connsiteX3-837" fmla="*/ 854346 w 1857316"/>
              <a:gd name="connsiteY3-838" fmla="*/ 0 h 2093666"/>
              <a:gd name="connsiteX4-839" fmla="*/ 1254396 w 1857316"/>
              <a:gd name="connsiteY4-840" fmla="*/ 361950 h 2093666"/>
              <a:gd name="connsiteX5-841" fmla="*/ 1728106 w 1857316"/>
              <a:gd name="connsiteY5-842" fmla="*/ 1357630 h 2093666"/>
              <a:gd name="connsiteX6-843" fmla="*/ 1820816 w 1857316"/>
              <a:gd name="connsiteY6-844" fmla="*/ 1911350 h 2093666"/>
              <a:gd name="connsiteX7-845" fmla="*/ 1306466 w 1857316"/>
              <a:gd name="connsiteY7-846" fmla="*/ 2000250 h 2093666"/>
              <a:gd name="connsiteX8-847" fmla="*/ 543065 w 1857316"/>
              <a:gd name="connsiteY8-848" fmla="*/ 2093666 h 2093666"/>
              <a:gd name="connsiteX9-849" fmla="*/ 19033 w 1857316"/>
              <a:gd name="connsiteY9-850" fmla="*/ 1776325 h 2093666"/>
              <a:gd name="connsiteX0-851" fmla="*/ 19033 w 1857316"/>
              <a:gd name="connsiteY0-852" fmla="*/ 1776325 h 2093666"/>
              <a:gd name="connsiteX1-853" fmla="*/ 59627 w 1857316"/>
              <a:gd name="connsiteY1-854" fmla="*/ 1209622 h 2093666"/>
              <a:gd name="connsiteX2-855" fmla="*/ 395925 w 1857316"/>
              <a:gd name="connsiteY2-856" fmla="*/ 434092 h 2093666"/>
              <a:gd name="connsiteX3-857" fmla="*/ 854346 w 1857316"/>
              <a:gd name="connsiteY3-858" fmla="*/ 0 h 2093666"/>
              <a:gd name="connsiteX4-859" fmla="*/ 1254396 w 1857316"/>
              <a:gd name="connsiteY4-860" fmla="*/ 361950 h 2093666"/>
              <a:gd name="connsiteX5-861" fmla="*/ 1728106 w 1857316"/>
              <a:gd name="connsiteY5-862" fmla="*/ 1357630 h 2093666"/>
              <a:gd name="connsiteX6-863" fmla="*/ 1820816 w 1857316"/>
              <a:gd name="connsiteY6-864" fmla="*/ 1911350 h 2093666"/>
              <a:gd name="connsiteX7-865" fmla="*/ 1306466 w 1857316"/>
              <a:gd name="connsiteY7-866" fmla="*/ 2000250 h 2093666"/>
              <a:gd name="connsiteX8-867" fmla="*/ 543065 w 1857316"/>
              <a:gd name="connsiteY8-868" fmla="*/ 2093666 h 2093666"/>
              <a:gd name="connsiteX9-869" fmla="*/ 19033 w 1857316"/>
              <a:gd name="connsiteY9-870" fmla="*/ 1776325 h 2093666"/>
              <a:gd name="connsiteX0-871" fmla="*/ 25695 w 1863978"/>
              <a:gd name="connsiteY0-872" fmla="*/ 1776325 h 2093666"/>
              <a:gd name="connsiteX1-873" fmla="*/ 66289 w 1863978"/>
              <a:gd name="connsiteY1-874" fmla="*/ 1209622 h 2093666"/>
              <a:gd name="connsiteX2-875" fmla="*/ 402587 w 1863978"/>
              <a:gd name="connsiteY2-876" fmla="*/ 434092 h 2093666"/>
              <a:gd name="connsiteX3-877" fmla="*/ 861008 w 1863978"/>
              <a:gd name="connsiteY3-878" fmla="*/ 0 h 2093666"/>
              <a:gd name="connsiteX4-879" fmla="*/ 1261058 w 1863978"/>
              <a:gd name="connsiteY4-880" fmla="*/ 361950 h 2093666"/>
              <a:gd name="connsiteX5-881" fmla="*/ 1734768 w 1863978"/>
              <a:gd name="connsiteY5-882" fmla="*/ 1357630 h 2093666"/>
              <a:gd name="connsiteX6-883" fmla="*/ 1827478 w 1863978"/>
              <a:gd name="connsiteY6-884" fmla="*/ 1911350 h 2093666"/>
              <a:gd name="connsiteX7-885" fmla="*/ 1313128 w 1863978"/>
              <a:gd name="connsiteY7-886" fmla="*/ 2000250 h 2093666"/>
              <a:gd name="connsiteX8-887" fmla="*/ 549727 w 1863978"/>
              <a:gd name="connsiteY8-888" fmla="*/ 2093666 h 2093666"/>
              <a:gd name="connsiteX9-889" fmla="*/ 25695 w 1863978"/>
              <a:gd name="connsiteY9-890" fmla="*/ 1776325 h 2093666"/>
              <a:gd name="connsiteX0-891" fmla="*/ 25695 w 1863978"/>
              <a:gd name="connsiteY0-892" fmla="*/ 1776325 h 2093666"/>
              <a:gd name="connsiteX1-893" fmla="*/ 66289 w 1863978"/>
              <a:gd name="connsiteY1-894" fmla="*/ 1209622 h 2093666"/>
              <a:gd name="connsiteX2-895" fmla="*/ 402587 w 1863978"/>
              <a:gd name="connsiteY2-896" fmla="*/ 434092 h 2093666"/>
              <a:gd name="connsiteX3-897" fmla="*/ 861008 w 1863978"/>
              <a:gd name="connsiteY3-898" fmla="*/ 0 h 2093666"/>
              <a:gd name="connsiteX4-899" fmla="*/ 1261058 w 1863978"/>
              <a:gd name="connsiteY4-900" fmla="*/ 361950 h 2093666"/>
              <a:gd name="connsiteX5-901" fmla="*/ 1734768 w 1863978"/>
              <a:gd name="connsiteY5-902" fmla="*/ 1357630 h 2093666"/>
              <a:gd name="connsiteX6-903" fmla="*/ 1827478 w 1863978"/>
              <a:gd name="connsiteY6-904" fmla="*/ 1911350 h 2093666"/>
              <a:gd name="connsiteX7-905" fmla="*/ 1336419 w 1863978"/>
              <a:gd name="connsiteY7-906" fmla="*/ 2048028 h 2093666"/>
              <a:gd name="connsiteX8-907" fmla="*/ 549727 w 1863978"/>
              <a:gd name="connsiteY8-908" fmla="*/ 2093666 h 2093666"/>
              <a:gd name="connsiteX9-909" fmla="*/ 25695 w 1863978"/>
              <a:gd name="connsiteY9-910" fmla="*/ 1776325 h 2093666"/>
              <a:gd name="connsiteX0-911" fmla="*/ 25695 w 1863978"/>
              <a:gd name="connsiteY0-912" fmla="*/ 1776325 h 2093666"/>
              <a:gd name="connsiteX1-913" fmla="*/ 66289 w 1863978"/>
              <a:gd name="connsiteY1-914" fmla="*/ 1209622 h 2093666"/>
              <a:gd name="connsiteX2-915" fmla="*/ 402587 w 1863978"/>
              <a:gd name="connsiteY2-916" fmla="*/ 434092 h 2093666"/>
              <a:gd name="connsiteX3-917" fmla="*/ 861008 w 1863978"/>
              <a:gd name="connsiteY3-918" fmla="*/ 0 h 2093666"/>
              <a:gd name="connsiteX4-919" fmla="*/ 1261058 w 1863978"/>
              <a:gd name="connsiteY4-920" fmla="*/ 361950 h 2093666"/>
              <a:gd name="connsiteX5-921" fmla="*/ 1734768 w 1863978"/>
              <a:gd name="connsiteY5-922" fmla="*/ 1357630 h 2093666"/>
              <a:gd name="connsiteX6-923" fmla="*/ 1827478 w 1863978"/>
              <a:gd name="connsiteY6-924" fmla="*/ 1911350 h 2093666"/>
              <a:gd name="connsiteX7-925" fmla="*/ 1332058 w 1863978"/>
              <a:gd name="connsiteY7-926" fmla="*/ 2092794 h 2093666"/>
              <a:gd name="connsiteX8-927" fmla="*/ 549727 w 1863978"/>
              <a:gd name="connsiteY8-928" fmla="*/ 2093666 h 2093666"/>
              <a:gd name="connsiteX9-929" fmla="*/ 25695 w 1863978"/>
              <a:gd name="connsiteY9-930" fmla="*/ 1776325 h 2093666"/>
              <a:gd name="connsiteX0-931" fmla="*/ 25695 w 1857656"/>
              <a:gd name="connsiteY0-932" fmla="*/ 1776325 h 2093666"/>
              <a:gd name="connsiteX1-933" fmla="*/ 66289 w 1857656"/>
              <a:gd name="connsiteY1-934" fmla="*/ 1209622 h 2093666"/>
              <a:gd name="connsiteX2-935" fmla="*/ 402587 w 1857656"/>
              <a:gd name="connsiteY2-936" fmla="*/ 434092 h 2093666"/>
              <a:gd name="connsiteX3-937" fmla="*/ 861008 w 1857656"/>
              <a:gd name="connsiteY3-938" fmla="*/ 0 h 2093666"/>
              <a:gd name="connsiteX4-939" fmla="*/ 1261058 w 1857656"/>
              <a:gd name="connsiteY4-940" fmla="*/ 361950 h 2093666"/>
              <a:gd name="connsiteX5-941" fmla="*/ 1734768 w 1857656"/>
              <a:gd name="connsiteY5-942" fmla="*/ 1357630 h 2093666"/>
              <a:gd name="connsiteX6-943" fmla="*/ 1818273 w 1857656"/>
              <a:gd name="connsiteY6-944" fmla="*/ 1841043 h 2093666"/>
              <a:gd name="connsiteX7-945" fmla="*/ 1332058 w 1857656"/>
              <a:gd name="connsiteY7-946" fmla="*/ 2092794 h 2093666"/>
              <a:gd name="connsiteX8-947" fmla="*/ 549727 w 1857656"/>
              <a:gd name="connsiteY8-948" fmla="*/ 2093666 h 2093666"/>
              <a:gd name="connsiteX9-949" fmla="*/ 25695 w 1857656"/>
              <a:gd name="connsiteY9-950" fmla="*/ 1776325 h 2093666"/>
              <a:gd name="connsiteX0-951" fmla="*/ 25695 w 1921854"/>
              <a:gd name="connsiteY0-952" fmla="*/ 1776325 h 2093666"/>
              <a:gd name="connsiteX1-953" fmla="*/ 66289 w 1921854"/>
              <a:gd name="connsiteY1-954" fmla="*/ 1209622 h 2093666"/>
              <a:gd name="connsiteX2-955" fmla="*/ 402587 w 1921854"/>
              <a:gd name="connsiteY2-956" fmla="*/ 434092 h 2093666"/>
              <a:gd name="connsiteX3-957" fmla="*/ 861008 w 1921854"/>
              <a:gd name="connsiteY3-958" fmla="*/ 0 h 2093666"/>
              <a:gd name="connsiteX4-959" fmla="*/ 1261058 w 1921854"/>
              <a:gd name="connsiteY4-960" fmla="*/ 361950 h 2093666"/>
              <a:gd name="connsiteX5-961" fmla="*/ 1854111 w 1921854"/>
              <a:gd name="connsiteY5-962" fmla="*/ 1176193 h 2093666"/>
              <a:gd name="connsiteX6-963" fmla="*/ 1818273 w 1921854"/>
              <a:gd name="connsiteY6-964" fmla="*/ 1841043 h 2093666"/>
              <a:gd name="connsiteX7-965" fmla="*/ 1332058 w 1921854"/>
              <a:gd name="connsiteY7-966" fmla="*/ 2092794 h 2093666"/>
              <a:gd name="connsiteX8-967" fmla="*/ 549727 w 1921854"/>
              <a:gd name="connsiteY8-968" fmla="*/ 2093666 h 2093666"/>
              <a:gd name="connsiteX9-969" fmla="*/ 25695 w 1921854"/>
              <a:gd name="connsiteY9-970" fmla="*/ 1776325 h 2093666"/>
              <a:gd name="connsiteX0-971" fmla="*/ 25695 w 1921854"/>
              <a:gd name="connsiteY0-972" fmla="*/ 1776325 h 2093666"/>
              <a:gd name="connsiteX1-973" fmla="*/ 66289 w 1921854"/>
              <a:gd name="connsiteY1-974" fmla="*/ 1209622 h 2093666"/>
              <a:gd name="connsiteX2-975" fmla="*/ 402587 w 1921854"/>
              <a:gd name="connsiteY2-976" fmla="*/ 434092 h 2093666"/>
              <a:gd name="connsiteX3-977" fmla="*/ 861008 w 1921854"/>
              <a:gd name="connsiteY3-978" fmla="*/ 0 h 2093666"/>
              <a:gd name="connsiteX4-979" fmla="*/ 1361435 w 1921854"/>
              <a:gd name="connsiteY4-980" fmla="*/ 295876 h 2093666"/>
              <a:gd name="connsiteX5-981" fmla="*/ 1854111 w 1921854"/>
              <a:gd name="connsiteY5-982" fmla="*/ 1176193 h 2093666"/>
              <a:gd name="connsiteX6-983" fmla="*/ 1818273 w 1921854"/>
              <a:gd name="connsiteY6-984" fmla="*/ 1841043 h 2093666"/>
              <a:gd name="connsiteX7-985" fmla="*/ 1332058 w 1921854"/>
              <a:gd name="connsiteY7-986" fmla="*/ 2092794 h 2093666"/>
              <a:gd name="connsiteX8-987" fmla="*/ 549727 w 1921854"/>
              <a:gd name="connsiteY8-988" fmla="*/ 2093666 h 2093666"/>
              <a:gd name="connsiteX9-989" fmla="*/ 25695 w 1921854"/>
              <a:gd name="connsiteY9-990" fmla="*/ 1776325 h 2093666"/>
              <a:gd name="connsiteX0-991" fmla="*/ 25695 w 1921854"/>
              <a:gd name="connsiteY0-992" fmla="*/ 1776325 h 2093666"/>
              <a:gd name="connsiteX1-993" fmla="*/ 66289 w 1921854"/>
              <a:gd name="connsiteY1-994" fmla="*/ 1209622 h 2093666"/>
              <a:gd name="connsiteX2-995" fmla="*/ 402587 w 1921854"/>
              <a:gd name="connsiteY2-996" fmla="*/ 434092 h 2093666"/>
              <a:gd name="connsiteX3-997" fmla="*/ 861008 w 1921854"/>
              <a:gd name="connsiteY3-998" fmla="*/ 0 h 2093666"/>
              <a:gd name="connsiteX4-999" fmla="*/ 1361435 w 1921854"/>
              <a:gd name="connsiteY4-1000" fmla="*/ 295876 h 2093666"/>
              <a:gd name="connsiteX5-1001" fmla="*/ 1854111 w 1921854"/>
              <a:gd name="connsiteY5-1002" fmla="*/ 1176193 h 2093666"/>
              <a:gd name="connsiteX6-1003" fmla="*/ 1818273 w 1921854"/>
              <a:gd name="connsiteY6-1004" fmla="*/ 1841043 h 2093666"/>
              <a:gd name="connsiteX7-1005" fmla="*/ 1332058 w 1921854"/>
              <a:gd name="connsiteY7-1006" fmla="*/ 2092794 h 2093666"/>
              <a:gd name="connsiteX8-1007" fmla="*/ 549727 w 1921854"/>
              <a:gd name="connsiteY8-1008" fmla="*/ 2093666 h 2093666"/>
              <a:gd name="connsiteX9-1009" fmla="*/ 25695 w 1921854"/>
              <a:gd name="connsiteY9-1010" fmla="*/ 1776325 h 2093666"/>
              <a:gd name="connsiteX0-1011" fmla="*/ 25695 w 1921854"/>
              <a:gd name="connsiteY0-1012" fmla="*/ 1776325 h 2093666"/>
              <a:gd name="connsiteX1-1013" fmla="*/ 66289 w 1921854"/>
              <a:gd name="connsiteY1-1014" fmla="*/ 1209622 h 2093666"/>
              <a:gd name="connsiteX2-1015" fmla="*/ 402587 w 1921854"/>
              <a:gd name="connsiteY2-1016" fmla="*/ 434092 h 2093666"/>
              <a:gd name="connsiteX3-1017" fmla="*/ 861008 w 1921854"/>
              <a:gd name="connsiteY3-1018" fmla="*/ 0 h 2093666"/>
              <a:gd name="connsiteX4-1019" fmla="*/ 1361435 w 1921854"/>
              <a:gd name="connsiteY4-1020" fmla="*/ 295876 h 2093666"/>
              <a:gd name="connsiteX5-1021" fmla="*/ 1854111 w 1921854"/>
              <a:gd name="connsiteY5-1022" fmla="*/ 1176193 h 2093666"/>
              <a:gd name="connsiteX6-1023" fmla="*/ 1818273 w 1921854"/>
              <a:gd name="connsiteY6-1024" fmla="*/ 1841043 h 2093666"/>
              <a:gd name="connsiteX7-1025" fmla="*/ 1332058 w 1921854"/>
              <a:gd name="connsiteY7-1026" fmla="*/ 2092794 h 2093666"/>
              <a:gd name="connsiteX8-1027" fmla="*/ 549727 w 1921854"/>
              <a:gd name="connsiteY8-1028" fmla="*/ 2093666 h 2093666"/>
              <a:gd name="connsiteX9-1029" fmla="*/ 25695 w 1921854"/>
              <a:gd name="connsiteY9-1030" fmla="*/ 1776325 h 2093666"/>
              <a:gd name="connsiteX0-1031" fmla="*/ 25695 w 1921854"/>
              <a:gd name="connsiteY0-1032" fmla="*/ 1776325 h 2093666"/>
              <a:gd name="connsiteX1-1033" fmla="*/ 66289 w 1921854"/>
              <a:gd name="connsiteY1-1034" fmla="*/ 1209622 h 2093666"/>
              <a:gd name="connsiteX2-1035" fmla="*/ 402587 w 1921854"/>
              <a:gd name="connsiteY2-1036" fmla="*/ 434092 h 2093666"/>
              <a:gd name="connsiteX3-1037" fmla="*/ 861008 w 1921854"/>
              <a:gd name="connsiteY3-1038" fmla="*/ 0 h 2093666"/>
              <a:gd name="connsiteX4-1039" fmla="*/ 1361435 w 1921854"/>
              <a:gd name="connsiteY4-1040" fmla="*/ 295876 h 2093666"/>
              <a:gd name="connsiteX5-1041" fmla="*/ 1854111 w 1921854"/>
              <a:gd name="connsiteY5-1042" fmla="*/ 1176193 h 2093666"/>
              <a:gd name="connsiteX6-1043" fmla="*/ 1818273 w 1921854"/>
              <a:gd name="connsiteY6-1044" fmla="*/ 1841043 h 2093666"/>
              <a:gd name="connsiteX7-1045" fmla="*/ 1332058 w 1921854"/>
              <a:gd name="connsiteY7-1046" fmla="*/ 2092794 h 2093666"/>
              <a:gd name="connsiteX8-1047" fmla="*/ 549727 w 1921854"/>
              <a:gd name="connsiteY8-1048" fmla="*/ 2093666 h 2093666"/>
              <a:gd name="connsiteX9-1049" fmla="*/ 25695 w 1921854"/>
              <a:gd name="connsiteY9-1050" fmla="*/ 1776325 h 2093666"/>
              <a:gd name="connsiteX0-1051" fmla="*/ 25695 w 1921854"/>
              <a:gd name="connsiteY0-1052" fmla="*/ 1776325 h 2093666"/>
              <a:gd name="connsiteX1-1053" fmla="*/ 66289 w 1921854"/>
              <a:gd name="connsiteY1-1054" fmla="*/ 1209622 h 2093666"/>
              <a:gd name="connsiteX2-1055" fmla="*/ 402587 w 1921854"/>
              <a:gd name="connsiteY2-1056" fmla="*/ 434092 h 2093666"/>
              <a:gd name="connsiteX3-1057" fmla="*/ 861008 w 1921854"/>
              <a:gd name="connsiteY3-1058" fmla="*/ 0 h 2093666"/>
              <a:gd name="connsiteX4-1059" fmla="*/ 1361435 w 1921854"/>
              <a:gd name="connsiteY4-1060" fmla="*/ 295876 h 2093666"/>
              <a:gd name="connsiteX5-1061" fmla="*/ 1854111 w 1921854"/>
              <a:gd name="connsiteY5-1062" fmla="*/ 1176193 h 2093666"/>
              <a:gd name="connsiteX6-1063" fmla="*/ 1818273 w 1921854"/>
              <a:gd name="connsiteY6-1064" fmla="*/ 1841043 h 2093666"/>
              <a:gd name="connsiteX7-1065" fmla="*/ 1332058 w 1921854"/>
              <a:gd name="connsiteY7-1066" fmla="*/ 2092794 h 2093666"/>
              <a:gd name="connsiteX8-1067" fmla="*/ 549727 w 1921854"/>
              <a:gd name="connsiteY8-1068" fmla="*/ 2093666 h 2093666"/>
              <a:gd name="connsiteX9-1069" fmla="*/ 25695 w 1921854"/>
              <a:gd name="connsiteY9-1070" fmla="*/ 1776325 h 2093666"/>
              <a:gd name="connsiteX0-1071" fmla="*/ 25695 w 1921854"/>
              <a:gd name="connsiteY0-1072" fmla="*/ 1776325 h 2093666"/>
              <a:gd name="connsiteX1-1073" fmla="*/ 66289 w 1921854"/>
              <a:gd name="connsiteY1-1074" fmla="*/ 1209622 h 2093666"/>
              <a:gd name="connsiteX2-1075" fmla="*/ 402587 w 1921854"/>
              <a:gd name="connsiteY2-1076" fmla="*/ 434092 h 2093666"/>
              <a:gd name="connsiteX3-1077" fmla="*/ 861008 w 1921854"/>
              <a:gd name="connsiteY3-1078" fmla="*/ 0 h 2093666"/>
              <a:gd name="connsiteX4-1079" fmla="*/ 1361435 w 1921854"/>
              <a:gd name="connsiteY4-1080" fmla="*/ 295876 h 2093666"/>
              <a:gd name="connsiteX5-1081" fmla="*/ 1854111 w 1921854"/>
              <a:gd name="connsiteY5-1082" fmla="*/ 1176193 h 2093666"/>
              <a:gd name="connsiteX6-1083" fmla="*/ 1818273 w 1921854"/>
              <a:gd name="connsiteY6-1084" fmla="*/ 1841043 h 2093666"/>
              <a:gd name="connsiteX7-1085" fmla="*/ 1332058 w 1921854"/>
              <a:gd name="connsiteY7-1086" fmla="*/ 2092794 h 2093666"/>
              <a:gd name="connsiteX8-1087" fmla="*/ 549727 w 1921854"/>
              <a:gd name="connsiteY8-1088" fmla="*/ 2093666 h 2093666"/>
              <a:gd name="connsiteX9-1089" fmla="*/ 25695 w 1921854"/>
              <a:gd name="connsiteY9-1090" fmla="*/ 1776325 h 2093666"/>
              <a:gd name="connsiteX0-1091" fmla="*/ 25695 w 1940437"/>
              <a:gd name="connsiteY0-1092" fmla="*/ 1776325 h 2093666"/>
              <a:gd name="connsiteX1-1093" fmla="*/ 66289 w 1940437"/>
              <a:gd name="connsiteY1-1094" fmla="*/ 1209622 h 2093666"/>
              <a:gd name="connsiteX2-1095" fmla="*/ 402587 w 1940437"/>
              <a:gd name="connsiteY2-1096" fmla="*/ 434092 h 2093666"/>
              <a:gd name="connsiteX3-1097" fmla="*/ 861008 w 1940437"/>
              <a:gd name="connsiteY3-1098" fmla="*/ 0 h 2093666"/>
              <a:gd name="connsiteX4-1099" fmla="*/ 1361435 w 1940437"/>
              <a:gd name="connsiteY4-1100" fmla="*/ 295876 h 2093666"/>
              <a:gd name="connsiteX5-1101" fmla="*/ 1854111 w 1940437"/>
              <a:gd name="connsiteY5-1102" fmla="*/ 1176193 h 2093666"/>
              <a:gd name="connsiteX6-1103" fmla="*/ 1818273 w 1940437"/>
              <a:gd name="connsiteY6-1104" fmla="*/ 1841043 h 2093666"/>
              <a:gd name="connsiteX7-1105" fmla="*/ 1332058 w 1940437"/>
              <a:gd name="connsiteY7-1106" fmla="*/ 2092794 h 2093666"/>
              <a:gd name="connsiteX8-1107" fmla="*/ 549727 w 1940437"/>
              <a:gd name="connsiteY8-1108" fmla="*/ 2093666 h 2093666"/>
              <a:gd name="connsiteX9-1109" fmla="*/ 25695 w 1940437"/>
              <a:gd name="connsiteY9-1110" fmla="*/ 1776325 h 2093666"/>
              <a:gd name="connsiteX0-1111" fmla="*/ 25695 w 1940437"/>
              <a:gd name="connsiteY0-1112" fmla="*/ 1776325 h 2093666"/>
              <a:gd name="connsiteX1-1113" fmla="*/ 66289 w 1940437"/>
              <a:gd name="connsiteY1-1114" fmla="*/ 1209622 h 2093666"/>
              <a:gd name="connsiteX2-1115" fmla="*/ 402587 w 1940437"/>
              <a:gd name="connsiteY2-1116" fmla="*/ 434092 h 2093666"/>
              <a:gd name="connsiteX3-1117" fmla="*/ 861008 w 1940437"/>
              <a:gd name="connsiteY3-1118" fmla="*/ 0 h 2093666"/>
              <a:gd name="connsiteX4-1119" fmla="*/ 1361435 w 1940437"/>
              <a:gd name="connsiteY4-1120" fmla="*/ 295876 h 2093666"/>
              <a:gd name="connsiteX5-1121" fmla="*/ 1854111 w 1940437"/>
              <a:gd name="connsiteY5-1122" fmla="*/ 1176193 h 2093666"/>
              <a:gd name="connsiteX6-1123" fmla="*/ 1818273 w 1940437"/>
              <a:gd name="connsiteY6-1124" fmla="*/ 1841043 h 2093666"/>
              <a:gd name="connsiteX7-1125" fmla="*/ 1332058 w 1940437"/>
              <a:gd name="connsiteY7-1126" fmla="*/ 2092794 h 2093666"/>
              <a:gd name="connsiteX8-1127" fmla="*/ 549727 w 1940437"/>
              <a:gd name="connsiteY8-1128" fmla="*/ 2093666 h 2093666"/>
              <a:gd name="connsiteX9-1129" fmla="*/ 25695 w 1940437"/>
              <a:gd name="connsiteY9-1130" fmla="*/ 1776325 h 2093666"/>
              <a:gd name="connsiteX0-1131" fmla="*/ 25695 w 1940437"/>
              <a:gd name="connsiteY0-1132" fmla="*/ 1776325 h 2103506"/>
              <a:gd name="connsiteX1-1133" fmla="*/ 66289 w 1940437"/>
              <a:gd name="connsiteY1-1134" fmla="*/ 1209622 h 2103506"/>
              <a:gd name="connsiteX2-1135" fmla="*/ 402587 w 1940437"/>
              <a:gd name="connsiteY2-1136" fmla="*/ 434092 h 2103506"/>
              <a:gd name="connsiteX3-1137" fmla="*/ 861008 w 1940437"/>
              <a:gd name="connsiteY3-1138" fmla="*/ 0 h 2103506"/>
              <a:gd name="connsiteX4-1139" fmla="*/ 1361435 w 1940437"/>
              <a:gd name="connsiteY4-1140" fmla="*/ 295876 h 2103506"/>
              <a:gd name="connsiteX5-1141" fmla="*/ 1854111 w 1940437"/>
              <a:gd name="connsiteY5-1142" fmla="*/ 1176193 h 2103506"/>
              <a:gd name="connsiteX6-1143" fmla="*/ 1818273 w 1940437"/>
              <a:gd name="connsiteY6-1144" fmla="*/ 1841043 h 2103506"/>
              <a:gd name="connsiteX7-1145" fmla="*/ 1332058 w 1940437"/>
              <a:gd name="connsiteY7-1146" fmla="*/ 2092794 h 2103506"/>
              <a:gd name="connsiteX8-1147" fmla="*/ 570163 w 1940437"/>
              <a:gd name="connsiteY8-1148" fmla="*/ 2103505 h 2103506"/>
              <a:gd name="connsiteX9-1149" fmla="*/ 25695 w 1940437"/>
              <a:gd name="connsiteY9-1150" fmla="*/ 1776325 h 2103506"/>
              <a:gd name="connsiteX0-1151" fmla="*/ 25695 w 1940437"/>
              <a:gd name="connsiteY0-1152" fmla="*/ 1776325 h 2103505"/>
              <a:gd name="connsiteX1-1153" fmla="*/ 66289 w 1940437"/>
              <a:gd name="connsiteY1-1154" fmla="*/ 1209622 h 2103505"/>
              <a:gd name="connsiteX2-1155" fmla="*/ 402587 w 1940437"/>
              <a:gd name="connsiteY2-1156" fmla="*/ 434092 h 2103505"/>
              <a:gd name="connsiteX3-1157" fmla="*/ 861008 w 1940437"/>
              <a:gd name="connsiteY3-1158" fmla="*/ 0 h 2103505"/>
              <a:gd name="connsiteX4-1159" fmla="*/ 1361435 w 1940437"/>
              <a:gd name="connsiteY4-1160" fmla="*/ 295876 h 2103505"/>
              <a:gd name="connsiteX5-1161" fmla="*/ 1854111 w 1940437"/>
              <a:gd name="connsiteY5-1162" fmla="*/ 1176193 h 2103505"/>
              <a:gd name="connsiteX6-1163" fmla="*/ 1818273 w 1940437"/>
              <a:gd name="connsiteY6-1164" fmla="*/ 1841043 h 2103505"/>
              <a:gd name="connsiteX7-1165" fmla="*/ 1332058 w 1940437"/>
              <a:gd name="connsiteY7-1166" fmla="*/ 2092794 h 2103505"/>
              <a:gd name="connsiteX8-1167" fmla="*/ 570163 w 1940437"/>
              <a:gd name="connsiteY8-1168" fmla="*/ 2103505 h 2103505"/>
              <a:gd name="connsiteX9-1169" fmla="*/ 25695 w 1940437"/>
              <a:gd name="connsiteY9-1170" fmla="*/ 1776325 h 2103505"/>
              <a:gd name="connsiteX0-1171" fmla="*/ 25695 w 1940437"/>
              <a:gd name="connsiteY0-1172" fmla="*/ 1776325 h 2103505"/>
              <a:gd name="connsiteX1-1173" fmla="*/ 66289 w 1940437"/>
              <a:gd name="connsiteY1-1174" fmla="*/ 1209622 h 2103505"/>
              <a:gd name="connsiteX2-1175" fmla="*/ 402587 w 1940437"/>
              <a:gd name="connsiteY2-1176" fmla="*/ 434092 h 2103505"/>
              <a:gd name="connsiteX3-1177" fmla="*/ 861008 w 1940437"/>
              <a:gd name="connsiteY3-1178" fmla="*/ 0 h 2103505"/>
              <a:gd name="connsiteX4-1179" fmla="*/ 1361435 w 1940437"/>
              <a:gd name="connsiteY4-1180" fmla="*/ 295876 h 2103505"/>
              <a:gd name="connsiteX5-1181" fmla="*/ 1854111 w 1940437"/>
              <a:gd name="connsiteY5-1182" fmla="*/ 1176193 h 2103505"/>
              <a:gd name="connsiteX6-1183" fmla="*/ 1818273 w 1940437"/>
              <a:gd name="connsiteY6-1184" fmla="*/ 1841043 h 2103505"/>
              <a:gd name="connsiteX7-1185" fmla="*/ 1332058 w 1940437"/>
              <a:gd name="connsiteY7-1186" fmla="*/ 2092794 h 2103505"/>
              <a:gd name="connsiteX8-1187" fmla="*/ 570163 w 1940437"/>
              <a:gd name="connsiteY8-1188" fmla="*/ 2103505 h 2103505"/>
              <a:gd name="connsiteX9-1189" fmla="*/ 25695 w 1940437"/>
              <a:gd name="connsiteY9-1190" fmla="*/ 1776325 h 2103505"/>
              <a:gd name="connsiteX0-1191" fmla="*/ 25695 w 1940437"/>
              <a:gd name="connsiteY0-1192" fmla="*/ 1776325 h 2120655"/>
              <a:gd name="connsiteX1-1193" fmla="*/ 66289 w 1940437"/>
              <a:gd name="connsiteY1-1194" fmla="*/ 1209622 h 2120655"/>
              <a:gd name="connsiteX2-1195" fmla="*/ 402587 w 1940437"/>
              <a:gd name="connsiteY2-1196" fmla="*/ 434092 h 2120655"/>
              <a:gd name="connsiteX3-1197" fmla="*/ 861008 w 1940437"/>
              <a:gd name="connsiteY3-1198" fmla="*/ 0 h 2120655"/>
              <a:gd name="connsiteX4-1199" fmla="*/ 1361435 w 1940437"/>
              <a:gd name="connsiteY4-1200" fmla="*/ 295876 h 2120655"/>
              <a:gd name="connsiteX5-1201" fmla="*/ 1854111 w 1940437"/>
              <a:gd name="connsiteY5-1202" fmla="*/ 1176193 h 2120655"/>
              <a:gd name="connsiteX6-1203" fmla="*/ 1818273 w 1940437"/>
              <a:gd name="connsiteY6-1204" fmla="*/ 1841043 h 2120655"/>
              <a:gd name="connsiteX7-1205" fmla="*/ 1332058 w 1940437"/>
              <a:gd name="connsiteY7-1206" fmla="*/ 2092794 h 2120655"/>
              <a:gd name="connsiteX8-1207" fmla="*/ 570163 w 1940437"/>
              <a:gd name="connsiteY8-1208" fmla="*/ 2103505 h 2120655"/>
              <a:gd name="connsiteX9-1209" fmla="*/ 25695 w 1940437"/>
              <a:gd name="connsiteY9-1210" fmla="*/ 1776325 h 2120655"/>
              <a:gd name="connsiteX0-1211" fmla="*/ 25695 w 1940437"/>
              <a:gd name="connsiteY0-1212" fmla="*/ 1776325 h 2135949"/>
              <a:gd name="connsiteX1-1213" fmla="*/ 66289 w 1940437"/>
              <a:gd name="connsiteY1-1214" fmla="*/ 1209622 h 2135949"/>
              <a:gd name="connsiteX2-1215" fmla="*/ 402587 w 1940437"/>
              <a:gd name="connsiteY2-1216" fmla="*/ 434092 h 2135949"/>
              <a:gd name="connsiteX3-1217" fmla="*/ 861008 w 1940437"/>
              <a:gd name="connsiteY3-1218" fmla="*/ 0 h 2135949"/>
              <a:gd name="connsiteX4-1219" fmla="*/ 1361435 w 1940437"/>
              <a:gd name="connsiteY4-1220" fmla="*/ 295876 h 2135949"/>
              <a:gd name="connsiteX5-1221" fmla="*/ 1854111 w 1940437"/>
              <a:gd name="connsiteY5-1222" fmla="*/ 1176193 h 2135949"/>
              <a:gd name="connsiteX6-1223" fmla="*/ 1818273 w 1940437"/>
              <a:gd name="connsiteY6-1224" fmla="*/ 1841043 h 2135949"/>
              <a:gd name="connsiteX7-1225" fmla="*/ 1332058 w 1940437"/>
              <a:gd name="connsiteY7-1226" fmla="*/ 2092794 h 2135949"/>
              <a:gd name="connsiteX8-1227" fmla="*/ 570163 w 1940437"/>
              <a:gd name="connsiteY8-1228" fmla="*/ 2103505 h 2135949"/>
              <a:gd name="connsiteX9-1229" fmla="*/ 25695 w 1940437"/>
              <a:gd name="connsiteY9-1230" fmla="*/ 1776325 h 2135949"/>
              <a:gd name="connsiteX0-1231" fmla="*/ 25695 w 1940437"/>
              <a:gd name="connsiteY0-1232" fmla="*/ 1776325 h 2135949"/>
              <a:gd name="connsiteX1-1233" fmla="*/ 66289 w 1940437"/>
              <a:gd name="connsiteY1-1234" fmla="*/ 1209622 h 2135949"/>
              <a:gd name="connsiteX2-1235" fmla="*/ 402587 w 1940437"/>
              <a:gd name="connsiteY2-1236" fmla="*/ 434092 h 2135949"/>
              <a:gd name="connsiteX3-1237" fmla="*/ 861008 w 1940437"/>
              <a:gd name="connsiteY3-1238" fmla="*/ 0 h 2135949"/>
              <a:gd name="connsiteX4-1239" fmla="*/ 1361435 w 1940437"/>
              <a:gd name="connsiteY4-1240" fmla="*/ 295876 h 2135949"/>
              <a:gd name="connsiteX5-1241" fmla="*/ 1854111 w 1940437"/>
              <a:gd name="connsiteY5-1242" fmla="*/ 1176193 h 2135949"/>
              <a:gd name="connsiteX6-1243" fmla="*/ 1818273 w 1940437"/>
              <a:gd name="connsiteY6-1244" fmla="*/ 1841043 h 2135949"/>
              <a:gd name="connsiteX7-1245" fmla="*/ 1332058 w 1940437"/>
              <a:gd name="connsiteY7-1246" fmla="*/ 2092794 h 2135949"/>
              <a:gd name="connsiteX8-1247" fmla="*/ 570163 w 1940437"/>
              <a:gd name="connsiteY8-1248" fmla="*/ 2103505 h 2135949"/>
              <a:gd name="connsiteX9-1249" fmla="*/ 25695 w 1940437"/>
              <a:gd name="connsiteY9-1250" fmla="*/ 1776325 h 2135949"/>
              <a:gd name="connsiteX0-1251" fmla="*/ 25695 w 1940437"/>
              <a:gd name="connsiteY0-1252" fmla="*/ 1776325 h 2141738"/>
              <a:gd name="connsiteX1-1253" fmla="*/ 66289 w 1940437"/>
              <a:gd name="connsiteY1-1254" fmla="*/ 1209622 h 2141738"/>
              <a:gd name="connsiteX2-1255" fmla="*/ 402587 w 1940437"/>
              <a:gd name="connsiteY2-1256" fmla="*/ 434092 h 2141738"/>
              <a:gd name="connsiteX3-1257" fmla="*/ 861008 w 1940437"/>
              <a:gd name="connsiteY3-1258" fmla="*/ 0 h 2141738"/>
              <a:gd name="connsiteX4-1259" fmla="*/ 1361435 w 1940437"/>
              <a:gd name="connsiteY4-1260" fmla="*/ 295876 h 2141738"/>
              <a:gd name="connsiteX5-1261" fmla="*/ 1854111 w 1940437"/>
              <a:gd name="connsiteY5-1262" fmla="*/ 1176193 h 2141738"/>
              <a:gd name="connsiteX6-1263" fmla="*/ 1818273 w 1940437"/>
              <a:gd name="connsiteY6-1264" fmla="*/ 1841043 h 2141738"/>
              <a:gd name="connsiteX7-1265" fmla="*/ 1345010 w 1940437"/>
              <a:gd name="connsiteY7-1266" fmla="*/ 2103986 h 2141738"/>
              <a:gd name="connsiteX8-1267" fmla="*/ 570163 w 1940437"/>
              <a:gd name="connsiteY8-1268" fmla="*/ 2103505 h 2141738"/>
              <a:gd name="connsiteX9-1269" fmla="*/ 25695 w 1940437"/>
              <a:gd name="connsiteY9-1270" fmla="*/ 1776325 h 2141738"/>
              <a:gd name="connsiteX0-1271" fmla="*/ 25695 w 1940437"/>
              <a:gd name="connsiteY0-1272" fmla="*/ 1776325 h 2152248"/>
              <a:gd name="connsiteX1-1273" fmla="*/ 66289 w 1940437"/>
              <a:gd name="connsiteY1-1274" fmla="*/ 1209622 h 2152248"/>
              <a:gd name="connsiteX2-1275" fmla="*/ 402587 w 1940437"/>
              <a:gd name="connsiteY2-1276" fmla="*/ 434092 h 2152248"/>
              <a:gd name="connsiteX3-1277" fmla="*/ 861008 w 1940437"/>
              <a:gd name="connsiteY3-1278" fmla="*/ 0 h 2152248"/>
              <a:gd name="connsiteX4-1279" fmla="*/ 1361435 w 1940437"/>
              <a:gd name="connsiteY4-1280" fmla="*/ 295876 h 2152248"/>
              <a:gd name="connsiteX5-1281" fmla="*/ 1854111 w 1940437"/>
              <a:gd name="connsiteY5-1282" fmla="*/ 1176193 h 2152248"/>
              <a:gd name="connsiteX6-1283" fmla="*/ 1818273 w 1940437"/>
              <a:gd name="connsiteY6-1284" fmla="*/ 1841043 h 2152248"/>
              <a:gd name="connsiteX7-1285" fmla="*/ 1345010 w 1940437"/>
              <a:gd name="connsiteY7-1286" fmla="*/ 2103986 h 2152248"/>
              <a:gd name="connsiteX8-1287" fmla="*/ 557493 w 1940437"/>
              <a:gd name="connsiteY8-1288" fmla="*/ 2123843 h 2152248"/>
              <a:gd name="connsiteX9-1289" fmla="*/ 25695 w 1940437"/>
              <a:gd name="connsiteY9-1290" fmla="*/ 1776325 h 2152248"/>
              <a:gd name="connsiteX0-1291" fmla="*/ 25695 w 1921455"/>
              <a:gd name="connsiteY0-1292" fmla="*/ 1776325 h 2152247"/>
              <a:gd name="connsiteX1-1293" fmla="*/ 66289 w 1921455"/>
              <a:gd name="connsiteY1-1294" fmla="*/ 1209622 h 2152247"/>
              <a:gd name="connsiteX2-1295" fmla="*/ 402587 w 1921455"/>
              <a:gd name="connsiteY2-1296" fmla="*/ 434092 h 2152247"/>
              <a:gd name="connsiteX3-1297" fmla="*/ 861008 w 1921455"/>
              <a:gd name="connsiteY3-1298" fmla="*/ 0 h 2152247"/>
              <a:gd name="connsiteX4-1299" fmla="*/ 1361435 w 1921455"/>
              <a:gd name="connsiteY4-1300" fmla="*/ 295876 h 2152247"/>
              <a:gd name="connsiteX5-1301" fmla="*/ 1854111 w 1921455"/>
              <a:gd name="connsiteY5-1302" fmla="*/ 1176193 h 2152247"/>
              <a:gd name="connsiteX6-1303" fmla="*/ 1818273 w 1921455"/>
              <a:gd name="connsiteY6-1304" fmla="*/ 1841043 h 2152247"/>
              <a:gd name="connsiteX7-1305" fmla="*/ 1345010 w 1921455"/>
              <a:gd name="connsiteY7-1306" fmla="*/ 2103986 h 2152247"/>
              <a:gd name="connsiteX8-1307" fmla="*/ 557493 w 1921455"/>
              <a:gd name="connsiteY8-1308" fmla="*/ 2123843 h 2152247"/>
              <a:gd name="connsiteX9-1309" fmla="*/ 25695 w 1921455"/>
              <a:gd name="connsiteY9-1310" fmla="*/ 1776325 h 2152247"/>
              <a:gd name="connsiteX0-1311" fmla="*/ 25695 w 1921455"/>
              <a:gd name="connsiteY0-1312" fmla="*/ 1776325 h 2152247"/>
              <a:gd name="connsiteX1-1313" fmla="*/ 66289 w 1921455"/>
              <a:gd name="connsiteY1-1314" fmla="*/ 1209622 h 2152247"/>
              <a:gd name="connsiteX2-1315" fmla="*/ 402587 w 1921455"/>
              <a:gd name="connsiteY2-1316" fmla="*/ 434092 h 2152247"/>
              <a:gd name="connsiteX3-1317" fmla="*/ 861008 w 1921455"/>
              <a:gd name="connsiteY3-1318" fmla="*/ 0 h 2152247"/>
              <a:gd name="connsiteX4-1319" fmla="*/ 1361435 w 1921455"/>
              <a:gd name="connsiteY4-1320" fmla="*/ 295876 h 2152247"/>
              <a:gd name="connsiteX5-1321" fmla="*/ 1854111 w 1921455"/>
              <a:gd name="connsiteY5-1322" fmla="*/ 1176193 h 2152247"/>
              <a:gd name="connsiteX6-1323" fmla="*/ 1818273 w 1921455"/>
              <a:gd name="connsiteY6-1324" fmla="*/ 1841043 h 2152247"/>
              <a:gd name="connsiteX7-1325" fmla="*/ 1345010 w 1921455"/>
              <a:gd name="connsiteY7-1326" fmla="*/ 2103986 h 2152247"/>
              <a:gd name="connsiteX8-1327" fmla="*/ 557493 w 1921455"/>
              <a:gd name="connsiteY8-1328" fmla="*/ 2123843 h 2152247"/>
              <a:gd name="connsiteX9-1329" fmla="*/ 25695 w 1921455"/>
              <a:gd name="connsiteY9-1330" fmla="*/ 1776325 h 2152247"/>
              <a:gd name="connsiteX0-1331" fmla="*/ 25695 w 1922875"/>
              <a:gd name="connsiteY0-1332" fmla="*/ 1776325 h 2152247"/>
              <a:gd name="connsiteX1-1333" fmla="*/ 66289 w 1922875"/>
              <a:gd name="connsiteY1-1334" fmla="*/ 1209622 h 2152247"/>
              <a:gd name="connsiteX2-1335" fmla="*/ 402587 w 1922875"/>
              <a:gd name="connsiteY2-1336" fmla="*/ 434092 h 2152247"/>
              <a:gd name="connsiteX3-1337" fmla="*/ 861008 w 1922875"/>
              <a:gd name="connsiteY3-1338" fmla="*/ 0 h 2152247"/>
              <a:gd name="connsiteX4-1339" fmla="*/ 1361435 w 1922875"/>
              <a:gd name="connsiteY4-1340" fmla="*/ 295876 h 2152247"/>
              <a:gd name="connsiteX5-1341" fmla="*/ 1854111 w 1922875"/>
              <a:gd name="connsiteY5-1342" fmla="*/ 1176193 h 2152247"/>
              <a:gd name="connsiteX6-1343" fmla="*/ 1818273 w 1922875"/>
              <a:gd name="connsiteY6-1344" fmla="*/ 1841043 h 2152247"/>
              <a:gd name="connsiteX7-1345" fmla="*/ 1345010 w 1922875"/>
              <a:gd name="connsiteY7-1346" fmla="*/ 2103986 h 2152247"/>
              <a:gd name="connsiteX8-1347" fmla="*/ 557493 w 1922875"/>
              <a:gd name="connsiteY8-1348" fmla="*/ 2123843 h 2152247"/>
              <a:gd name="connsiteX9-1349" fmla="*/ 25695 w 1922875"/>
              <a:gd name="connsiteY9-1350" fmla="*/ 1776325 h 2152247"/>
              <a:gd name="connsiteX0-1351" fmla="*/ 25695 w 1922875"/>
              <a:gd name="connsiteY0-1352" fmla="*/ 1776325 h 2152247"/>
              <a:gd name="connsiteX1-1353" fmla="*/ 66289 w 1922875"/>
              <a:gd name="connsiteY1-1354" fmla="*/ 1209622 h 2152247"/>
              <a:gd name="connsiteX2-1355" fmla="*/ 402587 w 1922875"/>
              <a:gd name="connsiteY2-1356" fmla="*/ 434092 h 2152247"/>
              <a:gd name="connsiteX3-1357" fmla="*/ 861008 w 1922875"/>
              <a:gd name="connsiteY3-1358" fmla="*/ 0 h 2152247"/>
              <a:gd name="connsiteX4-1359" fmla="*/ 1361435 w 1922875"/>
              <a:gd name="connsiteY4-1360" fmla="*/ 295876 h 2152247"/>
              <a:gd name="connsiteX5-1361" fmla="*/ 1854111 w 1922875"/>
              <a:gd name="connsiteY5-1362" fmla="*/ 1176193 h 2152247"/>
              <a:gd name="connsiteX6-1363" fmla="*/ 1818273 w 1922875"/>
              <a:gd name="connsiteY6-1364" fmla="*/ 1841043 h 2152247"/>
              <a:gd name="connsiteX7-1365" fmla="*/ 1345010 w 1922875"/>
              <a:gd name="connsiteY7-1366" fmla="*/ 2103986 h 2152247"/>
              <a:gd name="connsiteX8-1367" fmla="*/ 557493 w 1922875"/>
              <a:gd name="connsiteY8-1368" fmla="*/ 2123843 h 2152247"/>
              <a:gd name="connsiteX9-1369" fmla="*/ 25695 w 1922875"/>
              <a:gd name="connsiteY9-1370" fmla="*/ 1776325 h 2152247"/>
              <a:gd name="connsiteX0-1371" fmla="*/ 25695 w 1922875"/>
              <a:gd name="connsiteY0-1372" fmla="*/ 1776325 h 2152247"/>
              <a:gd name="connsiteX1-1373" fmla="*/ 66289 w 1922875"/>
              <a:gd name="connsiteY1-1374" fmla="*/ 1209622 h 2152247"/>
              <a:gd name="connsiteX2-1375" fmla="*/ 402587 w 1922875"/>
              <a:gd name="connsiteY2-1376" fmla="*/ 434092 h 2152247"/>
              <a:gd name="connsiteX3-1377" fmla="*/ 861008 w 1922875"/>
              <a:gd name="connsiteY3-1378" fmla="*/ 0 h 2152247"/>
              <a:gd name="connsiteX4-1379" fmla="*/ 1361435 w 1922875"/>
              <a:gd name="connsiteY4-1380" fmla="*/ 295876 h 2152247"/>
              <a:gd name="connsiteX5-1381" fmla="*/ 1854111 w 1922875"/>
              <a:gd name="connsiteY5-1382" fmla="*/ 1176193 h 2152247"/>
              <a:gd name="connsiteX6-1383" fmla="*/ 1818273 w 1922875"/>
              <a:gd name="connsiteY6-1384" fmla="*/ 1841043 h 2152247"/>
              <a:gd name="connsiteX7-1385" fmla="*/ 1345010 w 1922875"/>
              <a:gd name="connsiteY7-1386" fmla="*/ 2103986 h 2152247"/>
              <a:gd name="connsiteX8-1387" fmla="*/ 557493 w 1922875"/>
              <a:gd name="connsiteY8-1388" fmla="*/ 2123843 h 2152247"/>
              <a:gd name="connsiteX9-1389" fmla="*/ 25695 w 1922875"/>
              <a:gd name="connsiteY9-1390" fmla="*/ 1776325 h 2152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29" y="connsiteY5-30"/>
              </a:cxn>
              <a:cxn ang="0">
                <a:pos x="connsiteX6-163" y="connsiteY6-164"/>
              </a:cxn>
              <a:cxn ang="0">
                <a:pos x="connsiteX7-179" y="connsiteY7-180"/>
              </a:cxn>
              <a:cxn ang="0">
                <a:pos x="connsiteX8-469" y="connsiteY8-470"/>
              </a:cxn>
              <a:cxn ang="0">
                <a:pos x="connsiteX9-489" y="connsiteY9-490"/>
              </a:cxn>
            </a:cxnLst>
            <a:rect l="l" t="t" r="r" b="b"/>
            <a:pathLst>
              <a:path w="1922875" h="2152247">
                <a:moveTo>
                  <a:pt x="25695" y="1776325"/>
                </a:moveTo>
                <a:cubicBezTo>
                  <a:pt x="-12815" y="1634830"/>
                  <a:pt x="-14632" y="1505409"/>
                  <a:pt x="66289" y="1209622"/>
                </a:cubicBezTo>
                <a:cubicBezTo>
                  <a:pt x="163341" y="906929"/>
                  <a:pt x="243837" y="695077"/>
                  <a:pt x="402587" y="434092"/>
                </a:cubicBezTo>
                <a:cubicBezTo>
                  <a:pt x="605787" y="103892"/>
                  <a:pt x="705400" y="11344"/>
                  <a:pt x="861008" y="0"/>
                </a:cubicBezTo>
                <a:cubicBezTo>
                  <a:pt x="1033480" y="10612"/>
                  <a:pt x="1171138" y="56140"/>
                  <a:pt x="1361435" y="295876"/>
                </a:cubicBezTo>
                <a:cubicBezTo>
                  <a:pt x="1582757" y="583018"/>
                  <a:pt x="1742822" y="928494"/>
                  <a:pt x="1854111" y="1176193"/>
                </a:cubicBezTo>
                <a:cubicBezTo>
                  <a:pt x="1951633" y="1436489"/>
                  <a:pt x="1950406" y="1590336"/>
                  <a:pt x="1818273" y="1841043"/>
                </a:cubicBezTo>
                <a:cubicBezTo>
                  <a:pt x="1732758" y="1981775"/>
                  <a:pt x="1621678" y="2051771"/>
                  <a:pt x="1345010" y="2103986"/>
                </a:cubicBezTo>
                <a:cubicBezTo>
                  <a:pt x="1090458" y="2161801"/>
                  <a:pt x="829009" y="2166723"/>
                  <a:pt x="557493" y="2123843"/>
                </a:cubicBezTo>
                <a:cubicBezTo>
                  <a:pt x="187251" y="2078300"/>
                  <a:pt x="100408" y="1948451"/>
                  <a:pt x="25695" y="1776325"/>
                </a:cubicBezTo>
                <a:close/>
              </a:path>
            </a:pathLst>
          </a:custGeom>
          <a:ln w="28575">
            <a:solidFill>
              <a:schemeClr val="accent6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7315" y="4837640"/>
            <a:ext cx="3254828" cy="11344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请在此输入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您的大标题内容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564380" y="5011308"/>
            <a:ext cx="5542" cy="886572"/>
          </a:xfrm>
          <a:prstGeom prst="line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879428" y="5061056"/>
            <a:ext cx="594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78945" y="2271096"/>
            <a:ext cx="1815418" cy="5810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大标题内容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68164" y="2271096"/>
            <a:ext cx="1815418" cy="5810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大标题内容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82352" y="2271096"/>
            <a:ext cx="1815418" cy="5810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大标题内容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等腰三角形 2"/>
          <p:cNvSpPr/>
          <p:nvPr/>
        </p:nvSpPr>
        <p:spPr>
          <a:xfrm rot="16200000" flipH="1">
            <a:off x="1537789" y="1778659"/>
            <a:ext cx="1952749" cy="1855862"/>
          </a:xfrm>
          <a:custGeom>
            <a:avLst/>
            <a:gdLst>
              <a:gd name="connsiteX0" fmla="*/ 0 w 2362200"/>
              <a:gd name="connsiteY0" fmla="*/ 2133600 h 2133600"/>
              <a:gd name="connsiteX1" fmla="*/ 1181100 w 2362200"/>
              <a:gd name="connsiteY1" fmla="*/ 0 h 2133600"/>
              <a:gd name="connsiteX2" fmla="*/ 2362200 w 2362200"/>
              <a:gd name="connsiteY2" fmla="*/ 2133600 h 2133600"/>
              <a:gd name="connsiteX3" fmla="*/ 0 w 2362200"/>
              <a:gd name="connsiteY3" fmla="*/ 2133600 h 2133600"/>
              <a:gd name="connsiteX0-1" fmla="*/ 0 w 2362200"/>
              <a:gd name="connsiteY0-2" fmla="*/ 2133600 h 2133600"/>
              <a:gd name="connsiteX1-3" fmla="*/ 838200 w 2362200"/>
              <a:gd name="connsiteY1-4" fmla="*/ 457200 h 2133600"/>
              <a:gd name="connsiteX2-5" fmla="*/ 1181100 w 2362200"/>
              <a:gd name="connsiteY2-6" fmla="*/ 0 h 2133600"/>
              <a:gd name="connsiteX3-7" fmla="*/ 2362200 w 2362200"/>
              <a:gd name="connsiteY3-8" fmla="*/ 2133600 h 2133600"/>
              <a:gd name="connsiteX4" fmla="*/ 0 w 2362200"/>
              <a:gd name="connsiteY4" fmla="*/ 2133600 h 2133600"/>
              <a:gd name="connsiteX0-9" fmla="*/ 0 w 2362200"/>
              <a:gd name="connsiteY0-10" fmla="*/ 2133600 h 2133600"/>
              <a:gd name="connsiteX1-11" fmla="*/ 838200 w 2362200"/>
              <a:gd name="connsiteY1-12" fmla="*/ 457200 h 2133600"/>
              <a:gd name="connsiteX2-13" fmla="*/ 1181100 w 2362200"/>
              <a:gd name="connsiteY2-14" fmla="*/ 0 h 2133600"/>
              <a:gd name="connsiteX3-15" fmla="*/ 1562100 w 2362200"/>
              <a:gd name="connsiteY3-16" fmla="*/ 495300 h 2133600"/>
              <a:gd name="connsiteX4-17" fmla="*/ 2362200 w 2362200"/>
              <a:gd name="connsiteY4-18" fmla="*/ 2133600 h 2133600"/>
              <a:gd name="connsiteX5" fmla="*/ 0 w 2362200"/>
              <a:gd name="connsiteY5" fmla="*/ 2133600 h 2133600"/>
              <a:gd name="connsiteX0-19" fmla="*/ 0 w 2362200"/>
              <a:gd name="connsiteY0-20" fmla="*/ 2133600 h 2133600"/>
              <a:gd name="connsiteX1-21" fmla="*/ 838200 w 2362200"/>
              <a:gd name="connsiteY1-22" fmla="*/ 457200 h 2133600"/>
              <a:gd name="connsiteX2-23" fmla="*/ 1181100 w 2362200"/>
              <a:gd name="connsiteY2-24" fmla="*/ 0 h 2133600"/>
              <a:gd name="connsiteX3-25" fmla="*/ 1562100 w 2362200"/>
              <a:gd name="connsiteY3-26" fmla="*/ 495300 h 2133600"/>
              <a:gd name="connsiteX4-27" fmla="*/ 2362200 w 2362200"/>
              <a:gd name="connsiteY4-28" fmla="*/ 2133600 h 2133600"/>
              <a:gd name="connsiteX5-29" fmla="*/ 0 w 2362200"/>
              <a:gd name="connsiteY5-30" fmla="*/ 2133600 h 2133600"/>
              <a:gd name="connsiteX0-31" fmla="*/ 0 w 2362200"/>
              <a:gd name="connsiteY0-32" fmla="*/ 2133600 h 2133600"/>
              <a:gd name="connsiteX1-33" fmla="*/ 838200 w 2362200"/>
              <a:gd name="connsiteY1-34" fmla="*/ 457200 h 2133600"/>
              <a:gd name="connsiteX2-35" fmla="*/ 1181100 w 2362200"/>
              <a:gd name="connsiteY2-36" fmla="*/ 0 h 2133600"/>
              <a:gd name="connsiteX3-37" fmla="*/ 1562100 w 2362200"/>
              <a:gd name="connsiteY3-38" fmla="*/ 495300 h 2133600"/>
              <a:gd name="connsiteX4-39" fmla="*/ 2362200 w 2362200"/>
              <a:gd name="connsiteY4-40" fmla="*/ 2133600 h 2133600"/>
              <a:gd name="connsiteX5-41" fmla="*/ 0 w 2362200"/>
              <a:gd name="connsiteY5-42" fmla="*/ 2133600 h 2133600"/>
              <a:gd name="connsiteX0-43" fmla="*/ 0 w 2362200"/>
              <a:gd name="connsiteY0-44" fmla="*/ 2133600 h 2133600"/>
              <a:gd name="connsiteX1-45" fmla="*/ 838200 w 2362200"/>
              <a:gd name="connsiteY1-46" fmla="*/ 457200 h 2133600"/>
              <a:gd name="connsiteX2-47" fmla="*/ 1181100 w 2362200"/>
              <a:gd name="connsiteY2-48" fmla="*/ 0 h 2133600"/>
              <a:gd name="connsiteX3-49" fmla="*/ 1562100 w 2362200"/>
              <a:gd name="connsiteY3-50" fmla="*/ 495300 h 2133600"/>
              <a:gd name="connsiteX4-51" fmla="*/ 2362200 w 2362200"/>
              <a:gd name="connsiteY4-52" fmla="*/ 2133600 h 2133600"/>
              <a:gd name="connsiteX5-53" fmla="*/ 0 w 2362200"/>
              <a:gd name="connsiteY5-54" fmla="*/ 2133600 h 2133600"/>
              <a:gd name="connsiteX0-55" fmla="*/ 0 w 2362200"/>
              <a:gd name="connsiteY0-56" fmla="*/ 2000250 h 2000250"/>
              <a:gd name="connsiteX1-57" fmla="*/ 838200 w 2362200"/>
              <a:gd name="connsiteY1-58" fmla="*/ 323850 h 2000250"/>
              <a:gd name="connsiteX2-59" fmla="*/ 1162050 w 2362200"/>
              <a:gd name="connsiteY2-60" fmla="*/ 0 h 2000250"/>
              <a:gd name="connsiteX3-61" fmla="*/ 1562100 w 2362200"/>
              <a:gd name="connsiteY3-62" fmla="*/ 361950 h 2000250"/>
              <a:gd name="connsiteX4-63" fmla="*/ 2362200 w 2362200"/>
              <a:gd name="connsiteY4-64" fmla="*/ 2000250 h 2000250"/>
              <a:gd name="connsiteX5-65" fmla="*/ 0 w 2362200"/>
              <a:gd name="connsiteY5-66" fmla="*/ 2000250 h 2000250"/>
              <a:gd name="connsiteX0-67" fmla="*/ 0 w 2362200"/>
              <a:gd name="connsiteY0-68" fmla="*/ 2000250 h 2000250"/>
              <a:gd name="connsiteX1-69" fmla="*/ 838200 w 2362200"/>
              <a:gd name="connsiteY1-70" fmla="*/ 323850 h 2000250"/>
              <a:gd name="connsiteX2-71" fmla="*/ 1162050 w 2362200"/>
              <a:gd name="connsiteY2-72" fmla="*/ 0 h 2000250"/>
              <a:gd name="connsiteX3-73" fmla="*/ 1562100 w 2362200"/>
              <a:gd name="connsiteY3-74" fmla="*/ 361950 h 2000250"/>
              <a:gd name="connsiteX4-75" fmla="*/ 2362200 w 2362200"/>
              <a:gd name="connsiteY4-76" fmla="*/ 2000250 h 2000250"/>
              <a:gd name="connsiteX5-77" fmla="*/ 0 w 2362200"/>
              <a:gd name="connsiteY5-78" fmla="*/ 2000250 h 2000250"/>
              <a:gd name="connsiteX0-79" fmla="*/ 0 w 2362200"/>
              <a:gd name="connsiteY0-80" fmla="*/ 2000250 h 2000250"/>
              <a:gd name="connsiteX1-81" fmla="*/ 838200 w 2362200"/>
              <a:gd name="connsiteY1-82" fmla="*/ 323850 h 2000250"/>
              <a:gd name="connsiteX2-83" fmla="*/ 1162050 w 2362200"/>
              <a:gd name="connsiteY2-84" fmla="*/ 0 h 2000250"/>
              <a:gd name="connsiteX3-85" fmla="*/ 1562100 w 2362200"/>
              <a:gd name="connsiteY3-86" fmla="*/ 361950 h 2000250"/>
              <a:gd name="connsiteX4-87" fmla="*/ 2362200 w 2362200"/>
              <a:gd name="connsiteY4-88" fmla="*/ 2000250 h 2000250"/>
              <a:gd name="connsiteX5-89" fmla="*/ 0 w 2362200"/>
              <a:gd name="connsiteY5-90" fmla="*/ 2000250 h 2000250"/>
              <a:gd name="connsiteX0-91" fmla="*/ 0 w 2362200"/>
              <a:gd name="connsiteY0-92" fmla="*/ 2000250 h 2000250"/>
              <a:gd name="connsiteX1-93" fmla="*/ 838200 w 2362200"/>
              <a:gd name="connsiteY1-94" fmla="*/ 323850 h 2000250"/>
              <a:gd name="connsiteX2-95" fmla="*/ 1162050 w 2362200"/>
              <a:gd name="connsiteY2-96" fmla="*/ 0 h 2000250"/>
              <a:gd name="connsiteX3-97" fmla="*/ 1562100 w 2362200"/>
              <a:gd name="connsiteY3-98" fmla="*/ 361950 h 2000250"/>
              <a:gd name="connsiteX4-99" fmla="*/ 2362200 w 2362200"/>
              <a:gd name="connsiteY4-100" fmla="*/ 2000250 h 2000250"/>
              <a:gd name="connsiteX5-101" fmla="*/ 0 w 2362200"/>
              <a:gd name="connsiteY5-102" fmla="*/ 2000250 h 2000250"/>
              <a:gd name="connsiteX0-103" fmla="*/ 0 w 2362200"/>
              <a:gd name="connsiteY0-104" fmla="*/ 2000250 h 2000250"/>
              <a:gd name="connsiteX1-105" fmla="*/ 762000 w 2362200"/>
              <a:gd name="connsiteY1-106" fmla="*/ 463550 h 2000250"/>
              <a:gd name="connsiteX2-107" fmla="*/ 1162050 w 2362200"/>
              <a:gd name="connsiteY2-108" fmla="*/ 0 h 2000250"/>
              <a:gd name="connsiteX3-109" fmla="*/ 1562100 w 2362200"/>
              <a:gd name="connsiteY3-110" fmla="*/ 361950 h 2000250"/>
              <a:gd name="connsiteX4-111" fmla="*/ 2362200 w 2362200"/>
              <a:gd name="connsiteY4-112" fmla="*/ 2000250 h 2000250"/>
              <a:gd name="connsiteX5-113" fmla="*/ 0 w 2362200"/>
              <a:gd name="connsiteY5-114" fmla="*/ 2000250 h 2000250"/>
              <a:gd name="connsiteX0-115" fmla="*/ 0 w 2362200"/>
              <a:gd name="connsiteY0-116" fmla="*/ 2000250 h 2000250"/>
              <a:gd name="connsiteX1-117" fmla="*/ 762000 w 2362200"/>
              <a:gd name="connsiteY1-118" fmla="*/ 463550 h 2000250"/>
              <a:gd name="connsiteX2-119" fmla="*/ 1162050 w 2362200"/>
              <a:gd name="connsiteY2-120" fmla="*/ 0 h 2000250"/>
              <a:gd name="connsiteX3-121" fmla="*/ 1562100 w 2362200"/>
              <a:gd name="connsiteY3-122" fmla="*/ 361950 h 2000250"/>
              <a:gd name="connsiteX4-123" fmla="*/ 2362200 w 2362200"/>
              <a:gd name="connsiteY4-124" fmla="*/ 2000250 h 2000250"/>
              <a:gd name="connsiteX5-125" fmla="*/ 0 w 2362200"/>
              <a:gd name="connsiteY5-126" fmla="*/ 2000250 h 2000250"/>
              <a:gd name="connsiteX0-127" fmla="*/ 0 w 2362200"/>
              <a:gd name="connsiteY0-128" fmla="*/ 2000250 h 2000250"/>
              <a:gd name="connsiteX1-129" fmla="*/ 762000 w 2362200"/>
              <a:gd name="connsiteY1-130" fmla="*/ 463550 h 2000250"/>
              <a:gd name="connsiteX2-131" fmla="*/ 1162050 w 2362200"/>
              <a:gd name="connsiteY2-132" fmla="*/ 0 h 2000250"/>
              <a:gd name="connsiteX3-133" fmla="*/ 1562100 w 2362200"/>
              <a:gd name="connsiteY3-134" fmla="*/ 361950 h 2000250"/>
              <a:gd name="connsiteX4-135" fmla="*/ 2362200 w 2362200"/>
              <a:gd name="connsiteY4-136" fmla="*/ 2000250 h 2000250"/>
              <a:gd name="connsiteX5-137" fmla="*/ 0 w 2362200"/>
              <a:gd name="connsiteY5-138" fmla="*/ 2000250 h 2000250"/>
              <a:gd name="connsiteX0-139" fmla="*/ 0 w 2362200"/>
              <a:gd name="connsiteY0-140" fmla="*/ 2000250 h 2000250"/>
              <a:gd name="connsiteX1-141" fmla="*/ 762000 w 2362200"/>
              <a:gd name="connsiteY1-142" fmla="*/ 463550 h 2000250"/>
              <a:gd name="connsiteX2-143" fmla="*/ 1162050 w 2362200"/>
              <a:gd name="connsiteY2-144" fmla="*/ 0 h 2000250"/>
              <a:gd name="connsiteX3-145" fmla="*/ 1562100 w 2362200"/>
              <a:gd name="connsiteY3-146" fmla="*/ 361950 h 2000250"/>
              <a:gd name="connsiteX4-147" fmla="*/ 2165350 w 2362200"/>
              <a:gd name="connsiteY4-148" fmla="*/ 1593850 h 2000250"/>
              <a:gd name="connsiteX5-149" fmla="*/ 2362200 w 2362200"/>
              <a:gd name="connsiteY5-150" fmla="*/ 2000250 h 2000250"/>
              <a:gd name="connsiteX6" fmla="*/ 0 w 2362200"/>
              <a:gd name="connsiteY6" fmla="*/ 2000250 h 2000250"/>
              <a:gd name="connsiteX0-151" fmla="*/ 0 w 2362200"/>
              <a:gd name="connsiteY0-152" fmla="*/ 2000250 h 2000250"/>
              <a:gd name="connsiteX1-153" fmla="*/ 762000 w 2362200"/>
              <a:gd name="connsiteY1-154" fmla="*/ 463550 h 2000250"/>
              <a:gd name="connsiteX2-155" fmla="*/ 1162050 w 2362200"/>
              <a:gd name="connsiteY2-156" fmla="*/ 0 h 2000250"/>
              <a:gd name="connsiteX3-157" fmla="*/ 1562100 w 2362200"/>
              <a:gd name="connsiteY3-158" fmla="*/ 361950 h 2000250"/>
              <a:gd name="connsiteX4-159" fmla="*/ 2165350 w 2362200"/>
              <a:gd name="connsiteY4-160" fmla="*/ 1593850 h 2000250"/>
              <a:gd name="connsiteX5-161" fmla="*/ 2362200 w 2362200"/>
              <a:gd name="connsiteY5-162" fmla="*/ 2000250 h 2000250"/>
              <a:gd name="connsiteX6-163" fmla="*/ 1835150 w 2362200"/>
              <a:gd name="connsiteY6-164" fmla="*/ 2000250 h 2000250"/>
              <a:gd name="connsiteX7" fmla="*/ 0 w 2362200"/>
              <a:gd name="connsiteY7" fmla="*/ 2000250 h 2000250"/>
              <a:gd name="connsiteX0-165" fmla="*/ 0 w 2362200"/>
              <a:gd name="connsiteY0-166" fmla="*/ 2000250 h 2000250"/>
              <a:gd name="connsiteX1-167" fmla="*/ 762000 w 2362200"/>
              <a:gd name="connsiteY1-168" fmla="*/ 463550 h 2000250"/>
              <a:gd name="connsiteX2-169" fmla="*/ 1162050 w 2362200"/>
              <a:gd name="connsiteY2-170" fmla="*/ 0 h 2000250"/>
              <a:gd name="connsiteX3-171" fmla="*/ 1562100 w 2362200"/>
              <a:gd name="connsiteY3-172" fmla="*/ 361950 h 2000250"/>
              <a:gd name="connsiteX4-173" fmla="*/ 2165350 w 2362200"/>
              <a:gd name="connsiteY4-174" fmla="*/ 1593850 h 2000250"/>
              <a:gd name="connsiteX5-175" fmla="*/ 2362200 w 2362200"/>
              <a:gd name="connsiteY5-176" fmla="*/ 2000250 h 2000250"/>
              <a:gd name="connsiteX6-177" fmla="*/ 1835150 w 2362200"/>
              <a:gd name="connsiteY6-178" fmla="*/ 2000250 h 2000250"/>
              <a:gd name="connsiteX7-179" fmla="*/ 0 w 2362200"/>
              <a:gd name="connsiteY7-180" fmla="*/ 2000250 h 2000250"/>
              <a:gd name="connsiteX0-181" fmla="*/ 0 w 2197100"/>
              <a:gd name="connsiteY0-182" fmla="*/ 2000250 h 2000250"/>
              <a:gd name="connsiteX1-183" fmla="*/ 762000 w 2197100"/>
              <a:gd name="connsiteY1-184" fmla="*/ 463550 h 2000250"/>
              <a:gd name="connsiteX2-185" fmla="*/ 1162050 w 2197100"/>
              <a:gd name="connsiteY2-186" fmla="*/ 0 h 2000250"/>
              <a:gd name="connsiteX3-187" fmla="*/ 1562100 w 2197100"/>
              <a:gd name="connsiteY3-188" fmla="*/ 361950 h 2000250"/>
              <a:gd name="connsiteX4-189" fmla="*/ 2165350 w 2197100"/>
              <a:gd name="connsiteY4-190" fmla="*/ 1593850 h 2000250"/>
              <a:gd name="connsiteX5-191" fmla="*/ 2197100 w 2197100"/>
              <a:gd name="connsiteY5-192" fmla="*/ 1911350 h 2000250"/>
              <a:gd name="connsiteX6-193" fmla="*/ 1835150 w 2197100"/>
              <a:gd name="connsiteY6-194" fmla="*/ 2000250 h 2000250"/>
              <a:gd name="connsiteX7-195" fmla="*/ 0 w 2197100"/>
              <a:gd name="connsiteY7-196" fmla="*/ 2000250 h 2000250"/>
              <a:gd name="connsiteX0-197" fmla="*/ 0 w 2197100"/>
              <a:gd name="connsiteY0-198" fmla="*/ 2000250 h 2006744"/>
              <a:gd name="connsiteX1-199" fmla="*/ 762000 w 2197100"/>
              <a:gd name="connsiteY1-200" fmla="*/ 463550 h 2006744"/>
              <a:gd name="connsiteX2-201" fmla="*/ 1162050 w 2197100"/>
              <a:gd name="connsiteY2-202" fmla="*/ 0 h 2006744"/>
              <a:gd name="connsiteX3-203" fmla="*/ 1562100 w 2197100"/>
              <a:gd name="connsiteY3-204" fmla="*/ 361950 h 2006744"/>
              <a:gd name="connsiteX4-205" fmla="*/ 2165350 w 2197100"/>
              <a:gd name="connsiteY4-206" fmla="*/ 1593850 h 2006744"/>
              <a:gd name="connsiteX5-207" fmla="*/ 2197100 w 2197100"/>
              <a:gd name="connsiteY5-208" fmla="*/ 1911350 h 2006744"/>
              <a:gd name="connsiteX6-209" fmla="*/ 1835150 w 2197100"/>
              <a:gd name="connsiteY6-210" fmla="*/ 2000250 h 2006744"/>
              <a:gd name="connsiteX7-211" fmla="*/ 0 w 2197100"/>
              <a:gd name="connsiteY7-212" fmla="*/ 2000250 h 2006744"/>
              <a:gd name="connsiteX0-213" fmla="*/ 0 w 2197100"/>
              <a:gd name="connsiteY0-214" fmla="*/ 2000250 h 2011271"/>
              <a:gd name="connsiteX1-215" fmla="*/ 762000 w 2197100"/>
              <a:gd name="connsiteY1-216" fmla="*/ 463550 h 2011271"/>
              <a:gd name="connsiteX2-217" fmla="*/ 1162050 w 2197100"/>
              <a:gd name="connsiteY2-218" fmla="*/ 0 h 2011271"/>
              <a:gd name="connsiteX3-219" fmla="*/ 1562100 w 2197100"/>
              <a:gd name="connsiteY3-220" fmla="*/ 361950 h 2011271"/>
              <a:gd name="connsiteX4-221" fmla="*/ 2165350 w 2197100"/>
              <a:gd name="connsiteY4-222" fmla="*/ 1593850 h 2011271"/>
              <a:gd name="connsiteX5-223" fmla="*/ 2197100 w 2197100"/>
              <a:gd name="connsiteY5-224" fmla="*/ 1911350 h 2011271"/>
              <a:gd name="connsiteX6-225" fmla="*/ 1835150 w 2197100"/>
              <a:gd name="connsiteY6-226" fmla="*/ 2000250 h 2011271"/>
              <a:gd name="connsiteX7-227" fmla="*/ 0 w 2197100"/>
              <a:gd name="connsiteY7-228" fmla="*/ 2000250 h 2011271"/>
              <a:gd name="connsiteX0-229" fmla="*/ 0 w 2214887"/>
              <a:gd name="connsiteY0-230" fmla="*/ 2000250 h 2011271"/>
              <a:gd name="connsiteX1-231" fmla="*/ 762000 w 2214887"/>
              <a:gd name="connsiteY1-232" fmla="*/ 463550 h 2011271"/>
              <a:gd name="connsiteX2-233" fmla="*/ 1162050 w 2214887"/>
              <a:gd name="connsiteY2-234" fmla="*/ 0 h 2011271"/>
              <a:gd name="connsiteX3-235" fmla="*/ 1562100 w 2214887"/>
              <a:gd name="connsiteY3-236" fmla="*/ 361950 h 2011271"/>
              <a:gd name="connsiteX4-237" fmla="*/ 2165350 w 2214887"/>
              <a:gd name="connsiteY4-238" fmla="*/ 1593850 h 2011271"/>
              <a:gd name="connsiteX5-239" fmla="*/ 2197100 w 2214887"/>
              <a:gd name="connsiteY5-240" fmla="*/ 1911350 h 2011271"/>
              <a:gd name="connsiteX6-241" fmla="*/ 1835150 w 2214887"/>
              <a:gd name="connsiteY6-242" fmla="*/ 2000250 h 2011271"/>
              <a:gd name="connsiteX7-243" fmla="*/ 0 w 2214887"/>
              <a:gd name="connsiteY7-244" fmla="*/ 2000250 h 2011271"/>
              <a:gd name="connsiteX0-245" fmla="*/ 0 w 2230681"/>
              <a:gd name="connsiteY0-246" fmla="*/ 2000250 h 2011271"/>
              <a:gd name="connsiteX1-247" fmla="*/ 762000 w 2230681"/>
              <a:gd name="connsiteY1-248" fmla="*/ 463550 h 2011271"/>
              <a:gd name="connsiteX2-249" fmla="*/ 1162050 w 2230681"/>
              <a:gd name="connsiteY2-250" fmla="*/ 0 h 2011271"/>
              <a:gd name="connsiteX3-251" fmla="*/ 1562100 w 2230681"/>
              <a:gd name="connsiteY3-252" fmla="*/ 361950 h 2011271"/>
              <a:gd name="connsiteX4-253" fmla="*/ 2165350 w 2230681"/>
              <a:gd name="connsiteY4-254" fmla="*/ 1593850 h 2011271"/>
              <a:gd name="connsiteX5-255" fmla="*/ 2197100 w 2230681"/>
              <a:gd name="connsiteY5-256" fmla="*/ 1911350 h 2011271"/>
              <a:gd name="connsiteX6-257" fmla="*/ 1835150 w 2230681"/>
              <a:gd name="connsiteY6-258" fmla="*/ 2000250 h 2011271"/>
              <a:gd name="connsiteX7-259" fmla="*/ 0 w 2230681"/>
              <a:gd name="connsiteY7-260" fmla="*/ 2000250 h 2011271"/>
              <a:gd name="connsiteX0-261" fmla="*/ 0 w 2230681"/>
              <a:gd name="connsiteY0-262" fmla="*/ 2000250 h 2011271"/>
              <a:gd name="connsiteX1-263" fmla="*/ 762000 w 2230681"/>
              <a:gd name="connsiteY1-264" fmla="*/ 463550 h 2011271"/>
              <a:gd name="connsiteX2-265" fmla="*/ 1162050 w 2230681"/>
              <a:gd name="connsiteY2-266" fmla="*/ 0 h 2011271"/>
              <a:gd name="connsiteX3-267" fmla="*/ 1562100 w 2230681"/>
              <a:gd name="connsiteY3-268" fmla="*/ 361950 h 2011271"/>
              <a:gd name="connsiteX4-269" fmla="*/ 2165350 w 2230681"/>
              <a:gd name="connsiteY4-270" fmla="*/ 1593850 h 2011271"/>
              <a:gd name="connsiteX5-271" fmla="*/ 2197100 w 2230681"/>
              <a:gd name="connsiteY5-272" fmla="*/ 1911350 h 2011271"/>
              <a:gd name="connsiteX6-273" fmla="*/ 1614170 w 2230681"/>
              <a:gd name="connsiteY6-274" fmla="*/ 2000250 h 2011271"/>
              <a:gd name="connsiteX7-275" fmla="*/ 0 w 2230681"/>
              <a:gd name="connsiteY7-276" fmla="*/ 2000250 h 2011271"/>
              <a:gd name="connsiteX0-277" fmla="*/ 0 w 2230681"/>
              <a:gd name="connsiteY0-278" fmla="*/ 2000250 h 2002371"/>
              <a:gd name="connsiteX1-279" fmla="*/ 762000 w 2230681"/>
              <a:gd name="connsiteY1-280" fmla="*/ 463550 h 2002371"/>
              <a:gd name="connsiteX2-281" fmla="*/ 1162050 w 2230681"/>
              <a:gd name="connsiteY2-282" fmla="*/ 0 h 2002371"/>
              <a:gd name="connsiteX3-283" fmla="*/ 1562100 w 2230681"/>
              <a:gd name="connsiteY3-284" fmla="*/ 361950 h 2002371"/>
              <a:gd name="connsiteX4-285" fmla="*/ 2165350 w 2230681"/>
              <a:gd name="connsiteY4-286" fmla="*/ 1593850 h 2002371"/>
              <a:gd name="connsiteX5-287" fmla="*/ 2197100 w 2230681"/>
              <a:gd name="connsiteY5-288" fmla="*/ 1911350 h 2002371"/>
              <a:gd name="connsiteX6-289" fmla="*/ 1614170 w 2230681"/>
              <a:gd name="connsiteY6-290" fmla="*/ 2000250 h 2002371"/>
              <a:gd name="connsiteX7-291" fmla="*/ 0 w 2230681"/>
              <a:gd name="connsiteY7-292" fmla="*/ 2000250 h 2002371"/>
              <a:gd name="connsiteX0-293" fmla="*/ 0 w 2212919"/>
              <a:gd name="connsiteY0-294" fmla="*/ 2000250 h 2002371"/>
              <a:gd name="connsiteX1-295" fmla="*/ 762000 w 2212919"/>
              <a:gd name="connsiteY1-296" fmla="*/ 463550 h 2002371"/>
              <a:gd name="connsiteX2-297" fmla="*/ 1162050 w 2212919"/>
              <a:gd name="connsiteY2-298" fmla="*/ 0 h 2002371"/>
              <a:gd name="connsiteX3-299" fmla="*/ 1562100 w 2212919"/>
              <a:gd name="connsiteY3-300" fmla="*/ 361950 h 2002371"/>
              <a:gd name="connsiteX4-301" fmla="*/ 2089150 w 2212919"/>
              <a:gd name="connsiteY4-302" fmla="*/ 1433830 h 2002371"/>
              <a:gd name="connsiteX5-303" fmla="*/ 2197100 w 2212919"/>
              <a:gd name="connsiteY5-304" fmla="*/ 1911350 h 2002371"/>
              <a:gd name="connsiteX6-305" fmla="*/ 1614170 w 2212919"/>
              <a:gd name="connsiteY6-306" fmla="*/ 2000250 h 2002371"/>
              <a:gd name="connsiteX7-307" fmla="*/ 0 w 2212919"/>
              <a:gd name="connsiteY7-308" fmla="*/ 2000250 h 2002371"/>
              <a:gd name="connsiteX0-309" fmla="*/ 0 w 2228065"/>
              <a:gd name="connsiteY0-310" fmla="*/ 2000250 h 2002371"/>
              <a:gd name="connsiteX1-311" fmla="*/ 762000 w 2228065"/>
              <a:gd name="connsiteY1-312" fmla="*/ 463550 h 2002371"/>
              <a:gd name="connsiteX2-313" fmla="*/ 1162050 w 2228065"/>
              <a:gd name="connsiteY2-314" fmla="*/ 0 h 2002371"/>
              <a:gd name="connsiteX3-315" fmla="*/ 1562100 w 2228065"/>
              <a:gd name="connsiteY3-316" fmla="*/ 361950 h 2002371"/>
              <a:gd name="connsiteX4-317" fmla="*/ 2089150 w 2228065"/>
              <a:gd name="connsiteY4-318" fmla="*/ 1433830 h 2002371"/>
              <a:gd name="connsiteX5-319" fmla="*/ 2197100 w 2228065"/>
              <a:gd name="connsiteY5-320" fmla="*/ 1911350 h 2002371"/>
              <a:gd name="connsiteX6-321" fmla="*/ 1614170 w 2228065"/>
              <a:gd name="connsiteY6-322" fmla="*/ 2000250 h 2002371"/>
              <a:gd name="connsiteX7-323" fmla="*/ 0 w 2228065"/>
              <a:gd name="connsiteY7-324" fmla="*/ 2000250 h 2002371"/>
              <a:gd name="connsiteX0-325" fmla="*/ 0 w 2228065"/>
              <a:gd name="connsiteY0-326" fmla="*/ 2000250 h 2011873"/>
              <a:gd name="connsiteX1-327" fmla="*/ 762000 w 2228065"/>
              <a:gd name="connsiteY1-328" fmla="*/ 463550 h 2011873"/>
              <a:gd name="connsiteX2-329" fmla="*/ 1162050 w 2228065"/>
              <a:gd name="connsiteY2-330" fmla="*/ 0 h 2011873"/>
              <a:gd name="connsiteX3-331" fmla="*/ 1562100 w 2228065"/>
              <a:gd name="connsiteY3-332" fmla="*/ 361950 h 2011873"/>
              <a:gd name="connsiteX4-333" fmla="*/ 2089150 w 2228065"/>
              <a:gd name="connsiteY4-334" fmla="*/ 1433830 h 2011873"/>
              <a:gd name="connsiteX5-335" fmla="*/ 2197100 w 2228065"/>
              <a:gd name="connsiteY5-336" fmla="*/ 1911350 h 2011873"/>
              <a:gd name="connsiteX6-337" fmla="*/ 1614170 w 2228065"/>
              <a:gd name="connsiteY6-338" fmla="*/ 2000250 h 2011873"/>
              <a:gd name="connsiteX7-339" fmla="*/ 0 w 2228065"/>
              <a:gd name="connsiteY7-340" fmla="*/ 2000250 h 2011873"/>
              <a:gd name="connsiteX0-341" fmla="*/ 0 w 2234789"/>
              <a:gd name="connsiteY0-342" fmla="*/ 2000250 h 2011873"/>
              <a:gd name="connsiteX1-343" fmla="*/ 762000 w 2234789"/>
              <a:gd name="connsiteY1-344" fmla="*/ 463550 h 2011873"/>
              <a:gd name="connsiteX2-345" fmla="*/ 1162050 w 2234789"/>
              <a:gd name="connsiteY2-346" fmla="*/ 0 h 2011873"/>
              <a:gd name="connsiteX3-347" fmla="*/ 1562100 w 2234789"/>
              <a:gd name="connsiteY3-348" fmla="*/ 361950 h 2011873"/>
              <a:gd name="connsiteX4-349" fmla="*/ 2089150 w 2234789"/>
              <a:gd name="connsiteY4-350" fmla="*/ 1433830 h 2011873"/>
              <a:gd name="connsiteX5-351" fmla="*/ 2197100 w 2234789"/>
              <a:gd name="connsiteY5-352" fmla="*/ 1911350 h 2011873"/>
              <a:gd name="connsiteX6-353" fmla="*/ 1614170 w 2234789"/>
              <a:gd name="connsiteY6-354" fmla="*/ 2000250 h 2011873"/>
              <a:gd name="connsiteX7-355" fmla="*/ 0 w 2234789"/>
              <a:gd name="connsiteY7-356" fmla="*/ 2000250 h 2011873"/>
              <a:gd name="connsiteX0-357" fmla="*/ 0 w 2222546"/>
              <a:gd name="connsiteY0-358" fmla="*/ 2000250 h 2011873"/>
              <a:gd name="connsiteX1-359" fmla="*/ 762000 w 2222546"/>
              <a:gd name="connsiteY1-360" fmla="*/ 463550 h 2011873"/>
              <a:gd name="connsiteX2-361" fmla="*/ 1162050 w 2222546"/>
              <a:gd name="connsiteY2-362" fmla="*/ 0 h 2011873"/>
              <a:gd name="connsiteX3-363" fmla="*/ 1562100 w 2222546"/>
              <a:gd name="connsiteY3-364" fmla="*/ 361950 h 2011873"/>
              <a:gd name="connsiteX4-365" fmla="*/ 2035810 w 2222546"/>
              <a:gd name="connsiteY4-366" fmla="*/ 1357630 h 2011873"/>
              <a:gd name="connsiteX5-367" fmla="*/ 2197100 w 2222546"/>
              <a:gd name="connsiteY5-368" fmla="*/ 1911350 h 2011873"/>
              <a:gd name="connsiteX6-369" fmla="*/ 1614170 w 2222546"/>
              <a:gd name="connsiteY6-370" fmla="*/ 2000250 h 2011873"/>
              <a:gd name="connsiteX7-371" fmla="*/ 0 w 2222546"/>
              <a:gd name="connsiteY7-372" fmla="*/ 2000250 h 2011873"/>
              <a:gd name="connsiteX0-373" fmla="*/ 0 w 2222546"/>
              <a:gd name="connsiteY0-374" fmla="*/ 2000250 h 2011873"/>
              <a:gd name="connsiteX1-375" fmla="*/ 762000 w 2222546"/>
              <a:gd name="connsiteY1-376" fmla="*/ 463550 h 2011873"/>
              <a:gd name="connsiteX2-377" fmla="*/ 1162050 w 2222546"/>
              <a:gd name="connsiteY2-378" fmla="*/ 0 h 2011873"/>
              <a:gd name="connsiteX3-379" fmla="*/ 1562100 w 2222546"/>
              <a:gd name="connsiteY3-380" fmla="*/ 361950 h 2011873"/>
              <a:gd name="connsiteX4-381" fmla="*/ 2035810 w 2222546"/>
              <a:gd name="connsiteY4-382" fmla="*/ 1357630 h 2011873"/>
              <a:gd name="connsiteX5-383" fmla="*/ 2197100 w 2222546"/>
              <a:gd name="connsiteY5-384" fmla="*/ 1911350 h 2011873"/>
              <a:gd name="connsiteX6-385" fmla="*/ 1614170 w 2222546"/>
              <a:gd name="connsiteY6-386" fmla="*/ 2000250 h 2011873"/>
              <a:gd name="connsiteX7-387" fmla="*/ 0 w 2222546"/>
              <a:gd name="connsiteY7-388" fmla="*/ 2000250 h 2011873"/>
              <a:gd name="connsiteX0-389" fmla="*/ 0 w 2222546"/>
              <a:gd name="connsiteY0-390" fmla="*/ 2000250 h 2011873"/>
              <a:gd name="connsiteX1-391" fmla="*/ 762000 w 2222546"/>
              <a:gd name="connsiteY1-392" fmla="*/ 463550 h 2011873"/>
              <a:gd name="connsiteX2-393" fmla="*/ 1162050 w 2222546"/>
              <a:gd name="connsiteY2-394" fmla="*/ 0 h 2011873"/>
              <a:gd name="connsiteX3-395" fmla="*/ 1562100 w 2222546"/>
              <a:gd name="connsiteY3-396" fmla="*/ 361950 h 2011873"/>
              <a:gd name="connsiteX4-397" fmla="*/ 2035810 w 2222546"/>
              <a:gd name="connsiteY4-398" fmla="*/ 1357630 h 2011873"/>
              <a:gd name="connsiteX5-399" fmla="*/ 2197100 w 2222546"/>
              <a:gd name="connsiteY5-400" fmla="*/ 1911350 h 2011873"/>
              <a:gd name="connsiteX6-401" fmla="*/ 1614170 w 2222546"/>
              <a:gd name="connsiteY6-402" fmla="*/ 2000250 h 2011873"/>
              <a:gd name="connsiteX7-403" fmla="*/ 0 w 2222546"/>
              <a:gd name="connsiteY7-404" fmla="*/ 2000250 h 2011873"/>
              <a:gd name="connsiteX0-405" fmla="*/ 0 w 2171172"/>
              <a:gd name="connsiteY0-406" fmla="*/ 2000250 h 2011873"/>
              <a:gd name="connsiteX1-407" fmla="*/ 762000 w 2171172"/>
              <a:gd name="connsiteY1-408" fmla="*/ 463550 h 2011873"/>
              <a:gd name="connsiteX2-409" fmla="*/ 1162050 w 2171172"/>
              <a:gd name="connsiteY2-410" fmla="*/ 0 h 2011873"/>
              <a:gd name="connsiteX3-411" fmla="*/ 1562100 w 2171172"/>
              <a:gd name="connsiteY3-412" fmla="*/ 361950 h 2011873"/>
              <a:gd name="connsiteX4-413" fmla="*/ 2035810 w 2171172"/>
              <a:gd name="connsiteY4-414" fmla="*/ 1357630 h 2011873"/>
              <a:gd name="connsiteX5-415" fmla="*/ 2128520 w 2171172"/>
              <a:gd name="connsiteY5-416" fmla="*/ 1911350 h 2011873"/>
              <a:gd name="connsiteX6-417" fmla="*/ 1614170 w 2171172"/>
              <a:gd name="connsiteY6-418" fmla="*/ 2000250 h 2011873"/>
              <a:gd name="connsiteX7-419" fmla="*/ 0 w 2171172"/>
              <a:gd name="connsiteY7-420" fmla="*/ 2000250 h 2011873"/>
              <a:gd name="connsiteX0-421" fmla="*/ 0 w 2165020"/>
              <a:gd name="connsiteY0-422" fmla="*/ 2000250 h 2011873"/>
              <a:gd name="connsiteX1-423" fmla="*/ 762000 w 2165020"/>
              <a:gd name="connsiteY1-424" fmla="*/ 463550 h 2011873"/>
              <a:gd name="connsiteX2-425" fmla="*/ 1162050 w 2165020"/>
              <a:gd name="connsiteY2-426" fmla="*/ 0 h 2011873"/>
              <a:gd name="connsiteX3-427" fmla="*/ 1562100 w 2165020"/>
              <a:gd name="connsiteY3-428" fmla="*/ 361950 h 2011873"/>
              <a:gd name="connsiteX4-429" fmla="*/ 2035810 w 2165020"/>
              <a:gd name="connsiteY4-430" fmla="*/ 1357630 h 2011873"/>
              <a:gd name="connsiteX5-431" fmla="*/ 2128520 w 2165020"/>
              <a:gd name="connsiteY5-432" fmla="*/ 1911350 h 2011873"/>
              <a:gd name="connsiteX6-433" fmla="*/ 1614170 w 2165020"/>
              <a:gd name="connsiteY6-434" fmla="*/ 2000250 h 2011873"/>
              <a:gd name="connsiteX7-435" fmla="*/ 0 w 2165020"/>
              <a:gd name="connsiteY7-436" fmla="*/ 2000250 h 2011873"/>
              <a:gd name="connsiteX0-437" fmla="*/ 83930 w 2248950"/>
              <a:gd name="connsiteY0-438" fmla="*/ 2000250 h 2011873"/>
              <a:gd name="connsiteX1-439" fmla="*/ 293480 w 2248950"/>
              <a:gd name="connsiteY1-440" fmla="*/ 1565910 h 2011873"/>
              <a:gd name="connsiteX2-441" fmla="*/ 845930 w 2248950"/>
              <a:gd name="connsiteY2-442" fmla="*/ 463550 h 2011873"/>
              <a:gd name="connsiteX3-443" fmla="*/ 1245980 w 2248950"/>
              <a:gd name="connsiteY3-444" fmla="*/ 0 h 2011873"/>
              <a:gd name="connsiteX4-445" fmla="*/ 1646030 w 2248950"/>
              <a:gd name="connsiteY4-446" fmla="*/ 361950 h 2011873"/>
              <a:gd name="connsiteX5-447" fmla="*/ 2119740 w 2248950"/>
              <a:gd name="connsiteY5-448" fmla="*/ 1357630 h 2011873"/>
              <a:gd name="connsiteX6-449" fmla="*/ 2212450 w 2248950"/>
              <a:gd name="connsiteY6-450" fmla="*/ 1911350 h 2011873"/>
              <a:gd name="connsiteX7-451" fmla="*/ 1698100 w 2248950"/>
              <a:gd name="connsiteY7-452" fmla="*/ 2000250 h 2011873"/>
              <a:gd name="connsiteX8" fmla="*/ 83930 w 2248950"/>
              <a:gd name="connsiteY8" fmla="*/ 2000250 h 2011873"/>
              <a:gd name="connsiteX0-453" fmla="*/ 83930 w 2248950"/>
              <a:gd name="connsiteY0-454" fmla="*/ 2000250 h 2011873"/>
              <a:gd name="connsiteX1-455" fmla="*/ 293480 w 2248950"/>
              <a:gd name="connsiteY1-456" fmla="*/ 1565910 h 2011873"/>
              <a:gd name="connsiteX2-457" fmla="*/ 845930 w 2248950"/>
              <a:gd name="connsiteY2-458" fmla="*/ 463550 h 2011873"/>
              <a:gd name="connsiteX3-459" fmla="*/ 1245980 w 2248950"/>
              <a:gd name="connsiteY3-460" fmla="*/ 0 h 2011873"/>
              <a:gd name="connsiteX4-461" fmla="*/ 1646030 w 2248950"/>
              <a:gd name="connsiteY4-462" fmla="*/ 361950 h 2011873"/>
              <a:gd name="connsiteX5-463" fmla="*/ 2119740 w 2248950"/>
              <a:gd name="connsiteY5-464" fmla="*/ 1357630 h 2011873"/>
              <a:gd name="connsiteX6-465" fmla="*/ 2212450 w 2248950"/>
              <a:gd name="connsiteY6-466" fmla="*/ 1911350 h 2011873"/>
              <a:gd name="connsiteX7-467" fmla="*/ 1698100 w 2248950"/>
              <a:gd name="connsiteY7-468" fmla="*/ 2000250 h 2011873"/>
              <a:gd name="connsiteX8-469" fmla="*/ 468740 w 2248950"/>
              <a:gd name="connsiteY8-470" fmla="*/ 1969770 h 2011873"/>
              <a:gd name="connsiteX9" fmla="*/ 83930 w 2248950"/>
              <a:gd name="connsiteY9" fmla="*/ 2000250 h 2011873"/>
              <a:gd name="connsiteX0-471" fmla="*/ 83930 w 2248950"/>
              <a:gd name="connsiteY0-472" fmla="*/ 2000250 h 2011873"/>
              <a:gd name="connsiteX1-473" fmla="*/ 293480 w 2248950"/>
              <a:gd name="connsiteY1-474" fmla="*/ 1565910 h 2011873"/>
              <a:gd name="connsiteX2-475" fmla="*/ 845930 w 2248950"/>
              <a:gd name="connsiteY2-476" fmla="*/ 463550 h 2011873"/>
              <a:gd name="connsiteX3-477" fmla="*/ 1245980 w 2248950"/>
              <a:gd name="connsiteY3-478" fmla="*/ 0 h 2011873"/>
              <a:gd name="connsiteX4-479" fmla="*/ 1646030 w 2248950"/>
              <a:gd name="connsiteY4-480" fmla="*/ 361950 h 2011873"/>
              <a:gd name="connsiteX5-481" fmla="*/ 2119740 w 2248950"/>
              <a:gd name="connsiteY5-482" fmla="*/ 1357630 h 2011873"/>
              <a:gd name="connsiteX6-483" fmla="*/ 2212450 w 2248950"/>
              <a:gd name="connsiteY6-484" fmla="*/ 1911350 h 2011873"/>
              <a:gd name="connsiteX7-485" fmla="*/ 1698100 w 2248950"/>
              <a:gd name="connsiteY7-486" fmla="*/ 2000250 h 2011873"/>
              <a:gd name="connsiteX8-487" fmla="*/ 468740 w 2248950"/>
              <a:gd name="connsiteY8-488" fmla="*/ 1969770 h 2011873"/>
              <a:gd name="connsiteX9-489" fmla="*/ 83930 w 2248950"/>
              <a:gd name="connsiteY9-490" fmla="*/ 2000250 h 2011873"/>
              <a:gd name="connsiteX0-491" fmla="*/ 105630 w 2163970"/>
              <a:gd name="connsiteY0-492" fmla="*/ 1946910 h 2011873"/>
              <a:gd name="connsiteX1-493" fmla="*/ 208500 w 2163970"/>
              <a:gd name="connsiteY1-494" fmla="*/ 1565910 h 2011873"/>
              <a:gd name="connsiteX2-495" fmla="*/ 760950 w 2163970"/>
              <a:gd name="connsiteY2-496" fmla="*/ 463550 h 2011873"/>
              <a:gd name="connsiteX3-497" fmla="*/ 1161000 w 2163970"/>
              <a:gd name="connsiteY3-498" fmla="*/ 0 h 2011873"/>
              <a:gd name="connsiteX4-499" fmla="*/ 1561050 w 2163970"/>
              <a:gd name="connsiteY4-500" fmla="*/ 361950 h 2011873"/>
              <a:gd name="connsiteX5-501" fmla="*/ 2034760 w 2163970"/>
              <a:gd name="connsiteY5-502" fmla="*/ 1357630 h 2011873"/>
              <a:gd name="connsiteX6-503" fmla="*/ 2127470 w 2163970"/>
              <a:gd name="connsiteY6-504" fmla="*/ 1911350 h 2011873"/>
              <a:gd name="connsiteX7-505" fmla="*/ 1613120 w 2163970"/>
              <a:gd name="connsiteY7-506" fmla="*/ 2000250 h 2011873"/>
              <a:gd name="connsiteX8-507" fmla="*/ 383760 w 2163970"/>
              <a:gd name="connsiteY8-508" fmla="*/ 1969770 h 2011873"/>
              <a:gd name="connsiteX9-509" fmla="*/ 105630 w 2163970"/>
              <a:gd name="connsiteY9-510" fmla="*/ 1946910 h 2011873"/>
              <a:gd name="connsiteX0-511" fmla="*/ 24419 w 2082759"/>
              <a:gd name="connsiteY0-512" fmla="*/ 1946910 h 2011873"/>
              <a:gd name="connsiteX1-513" fmla="*/ 127289 w 2082759"/>
              <a:gd name="connsiteY1-514" fmla="*/ 1565910 h 2011873"/>
              <a:gd name="connsiteX2-515" fmla="*/ 679739 w 2082759"/>
              <a:gd name="connsiteY2-516" fmla="*/ 463550 h 2011873"/>
              <a:gd name="connsiteX3-517" fmla="*/ 1079789 w 2082759"/>
              <a:gd name="connsiteY3-518" fmla="*/ 0 h 2011873"/>
              <a:gd name="connsiteX4-519" fmla="*/ 1479839 w 2082759"/>
              <a:gd name="connsiteY4-520" fmla="*/ 361950 h 2011873"/>
              <a:gd name="connsiteX5-521" fmla="*/ 1953549 w 2082759"/>
              <a:gd name="connsiteY5-522" fmla="*/ 1357630 h 2011873"/>
              <a:gd name="connsiteX6-523" fmla="*/ 2046259 w 2082759"/>
              <a:gd name="connsiteY6-524" fmla="*/ 1911350 h 2011873"/>
              <a:gd name="connsiteX7-525" fmla="*/ 1531909 w 2082759"/>
              <a:gd name="connsiteY7-526" fmla="*/ 2000250 h 2011873"/>
              <a:gd name="connsiteX8-527" fmla="*/ 302549 w 2082759"/>
              <a:gd name="connsiteY8-528" fmla="*/ 1969770 h 2011873"/>
              <a:gd name="connsiteX9-529" fmla="*/ 24419 w 2082759"/>
              <a:gd name="connsiteY9-530" fmla="*/ 1946910 h 2011873"/>
              <a:gd name="connsiteX0-531" fmla="*/ 49778 w 2108118"/>
              <a:gd name="connsiteY0-532" fmla="*/ 1946910 h 2011873"/>
              <a:gd name="connsiteX1-533" fmla="*/ 152648 w 2108118"/>
              <a:gd name="connsiteY1-534" fmla="*/ 1565910 h 2011873"/>
              <a:gd name="connsiteX2-535" fmla="*/ 705098 w 2108118"/>
              <a:gd name="connsiteY2-536" fmla="*/ 463550 h 2011873"/>
              <a:gd name="connsiteX3-537" fmla="*/ 1105148 w 2108118"/>
              <a:gd name="connsiteY3-538" fmla="*/ 0 h 2011873"/>
              <a:gd name="connsiteX4-539" fmla="*/ 1505198 w 2108118"/>
              <a:gd name="connsiteY4-540" fmla="*/ 361950 h 2011873"/>
              <a:gd name="connsiteX5-541" fmla="*/ 1978908 w 2108118"/>
              <a:gd name="connsiteY5-542" fmla="*/ 1357630 h 2011873"/>
              <a:gd name="connsiteX6-543" fmla="*/ 2071618 w 2108118"/>
              <a:gd name="connsiteY6-544" fmla="*/ 1911350 h 2011873"/>
              <a:gd name="connsiteX7-545" fmla="*/ 1557268 w 2108118"/>
              <a:gd name="connsiteY7-546" fmla="*/ 2000250 h 2011873"/>
              <a:gd name="connsiteX8-547" fmla="*/ 327908 w 2108118"/>
              <a:gd name="connsiteY8-548" fmla="*/ 1969770 h 2011873"/>
              <a:gd name="connsiteX9-549" fmla="*/ 49778 w 2108118"/>
              <a:gd name="connsiteY9-550" fmla="*/ 1946910 h 2011873"/>
              <a:gd name="connsiteX0-551" fmla="*/ 49778 w 2108118"/>
              <a:gd name="connsiteY0-552" fmla="*/ 1946910 h 2011873"/>
              <a:gd name="connsiteX1-553" fmla="*/ 152648 w 2108118"/>
              <a:gd name="connsiteY1-554" fmla="*/ 1565910 h 2011873"/>
              <a:gd name="connsiteX2-555" fmla="*/ 705098 w 2108118"/>
              <a:gd name="connsiteY2-556" fmla="*/ 463550 h 2011873"/>
              <a:gd name="connsiteX3-557" fmla="*/ 1105148 w 2108118"/>
              <a:gd name="connsiteY3-558" fmla="*/ 0 h 2011873"/>
              <a:gd name="connsiteX4-559" fmla="*/ 1505198 w 2108118"/>
              <a:gd name="connsiteY4-560" fmla="*/ 361950 h 2011873"/>
              <a:gd name="connsiteX5-561" fmla="*/ 1978908 w 2108118"/>
              <a:gd name="connsiteY5-562" fmla="*/ 1357630 h 2011873"/>
              <a:gd name="connsiteX6-563" fmla="*/ 2071618 w 2108118"/>
              <a:gd name="connsiteY6-564" fmla="*/ 1911350 h 2011873"/>
              <a:gd name="connsiteX7-565" fmla="*/ 1557268 w 2108118"/>
              <a:gd name="connsiteY7-566" fmla="*/ 2000250 h 2011873"/>
              <a:gd name="connsiteX8-567" fmla="*/ 327908 w 2108118"/>
              <a:gd name="connsiteY8-568" fmla="*/ 1969770 h 2011873"/>
              <a:gd name="connsiteX9-569" fmla="*/ 49778 w 2108118"/>
              <a:gd name="connsiteY9-570" fmla="*/ 1946910 h 2011873"/>
              <a:gd name="connsiteX0-571" fmla="*/ 62279 w 2077756"/>
              <a:gd name="connsiteY0-572" fmla="*/ 1880235 h 2011873"/>
              <a:gd name="connsiteX1-573" fmla="*/ 122286 w 2077756"/>
              <a:gd name="connsiteY1-574" fmla="*/ 1565910 h 2011873"/>
              <a:gd name="connsiteX2-575" fmla="*/ 674736 w 2077756"/>
              <a:gd name="connsiteY2-576" fmla="*/ 463550 h 2011873"/>
              <a:gd name="connsiteX3-577" fmla="*/ 1074786 w 2077756"/>
              <a:gd name="connsiteY3-578" fmla="*/ 0 h 2011873"/>
              <a:gd name="connsiteX4-579" fmla="*/ 1474836 w 2077756"/>
              <a:gd name="connsiteY4-580" fmla="*/ 361950 h 2011873"/>
              <a:gd name="connsiteX5-581" fmla="*/ 1948546 w 2077756"/>
              <a:gd name="connsiteY5-582" fmla="*/ 1357630 h 2011873"/>
              <a:gd name="connsiteX6-583" fmla="*/ 2041256 w 2077756"/>
              <a:gd name="connsiteY6-584" fmla="*/ 1911350 h 2011873"/>
              <a:gd name="connsiteX7-585" fmla="*/ 1526906 w 2077756"/>
              <a:gd name="connsiteY7-586" fmla="*/ 2000250 h 2011873"/>
              <a:gd name="connsiteX8-587" fmla="*/ 297546 w 2077756"/>
              <a:gd name="connsiteY8-588" fmla="*/ 1969770 h 2011873"/>
              <a:gd name="connsiteX9-589" fmla="*/ 62279 w 2077756"/>
              <a:gd name="connsiteY9-590" fmla="*/ 1880235 h 2011873"/>
              <a:gd name="connsiteX0-591" fmla="*/ 32001 w 2047478"/>
              <a:gd name="connsiteY0-592" fmla="*/ 1880235 h 2011873"/>
              <a:gd name="connsiteX1-593" fmla="*/ 92008 w 2047478"/>
              <a:gd name="connsiteY1-594" fmla="*/ 1565910 h 2011873"/>
              <a:gd name="connsiteX2-595" fmla="*/ 644458 w 2047478"/>
              <a:gd name="connsiteY2-596" fmla="*/ 463550 h 2011873"/>
              <a:gd name="connsiteX3-597" fmla="*/ 1044508 w 2047478"/>
              <a:gd name="connsiteY3-598" fmla="*/ 0 h 2011873"/>
              <a:gd name="connsiteX4-599" fmla="*/ 1444558 w 2047478"/>
              <a:gd name="connsiteY4-600" fmla="*/ 361950 h 2011873"/>
              <a:gd name="connsiteX5-601" fmla="*/ 1918268 w 2047478"/>
              <a:gd name="connsiteY5-602" fmla="*/ 1357630 h 2011873"/>
              <a:gd name="connsiteX6-603" fmla="*/ 2010978 w 2047478"/>
              <a:gd name="connsiteY6-604" fmla="*/ 1911350 h 2011873"/>
              <a:gd name="connsiteX7-605" fmla="*/ 1496628 w 2047478"/>
              <a:gd name="connsiteY7-606" fmla="*/ 2000250 h 2011873"/>
              <a:gd name="connsiteX8-607" fmla="*/ 267268 w 2047478"/>
              <a:gd name="connsiteY8-608" fmla="*/ 1969770 h 2011873"/>
              <a:gd name="connsiteX9-609" fmla="*/ 32001 w 2047478"/>
              <a:gd name="connsiteY9-610" fmla="*/ 1880235 h 2011873"/>
              <a:gd name="connsiteX0-611" fmla="*/ 32001 w 2047478"/>
              <a:gd name="connsiteY0-612" fmla="*/ 1880235 h 2011873"/>
              <a:gd name="connsiteX1-613" fmla="*/ 92008 w 2047478"/>
              <a:gd name="connsiteY1-614" fmla="*/ 1565910 h 2011873"/>
              <a:gd name="connsiteX2-615" fmla="*/ 644458 w 2047478"/>
              <a:gd name="connsiteY2-616" fmla="*/ 463550 h 2011873"/>
              <a:gd name="connsiteX3-617" fmla="*/ 1044508 w 2047478"/>
              <a:gd name="connsiteY3-618" fmla="*/ 0 h 2011873"/>
              <a:gd name="connsiteX4-619" fmla="*/ 1444558 w 2047478"/>
              <a:gd name="connsiteY4-620" fmla="*/ 361950 h 2011873"/>
              <a:gd name="connsiteX5-621" fmla="*/ 1918268 w 2047478"/>
              <a:gd name="connsiteY5-622" fmla="*/ 1357630 h 2011873"/>
              <a:gd name="connsiteX6-623" fmla="*/ 2010978 w 2047478"/>
              <a:gd name="connsiteY6-624" fmla="*/ 1911350 h 2011873"/>
              <a:gd name="connsiteX7-625" fmla="*/ 1496628 w 2047478"/>
              <a:gd name="connsiteY7-626" fmla="*/ 2000250 h 2011873"/>
              <a:gd name="connsiteX8-627" fmla="*/ 267268 w 2047478"/>
              <a:gd name="connsiteY8-628" fmla="*/ 1969770 h 2011873"/>
              <a:gd name="connsiteX9-629" fmla="*/ 32001 w 2047478"/>
              <a:gd name="connsiteY9-630" fmla="*/ 1880235 h 2011873"/>
              <a:gd name="connsiteX0-631" fmla="*/ 26272 w 2041749"/>
              <a:gd name="connsiteY0-632" fmla="*/ 1880235 h 2011873"/>
              <a:gd name="connsiteX1-633" fmla="*/ 86279 w 2041749"/>
              <a:gd name="connsiteY1-634" fmla="*/ 1565910 h 2011873"/>
              <a:gd name="connsiteX2-635" fmla="*/ 638729 w 2041749"/>
              <a:gd name="connsiteY2-636" fmla="*/ 463550 h 2011873"/>
              <a:gd name="connsiteX3-637" fmla="*/ 1038779 w 2041749"/>
              <a:gd name="connsiteY3-638" fmla="*/ 0 h 2011873"/>
              <a:gd name="connsiteX4-639" fmla="*/ 1438829 w 2041749"/>
              <a:gd name="connsiteY4-640" fmla="*/ 361950 h 2011873"/>
              <a:gd name="connsiteX5-641" fmla="*/ 1912539 w 2041749"/>
              <a:gd name="connsiteY5-642" fmla="*/ 1357630 h 2011873"/>
              <a:gd name="connsiteX6-643" fmla="*/ 2005249 w 2041749"/>
              <a:gd name="connsiteY6-644" fmla="*/ 1911350 h 2011873"/>
              <a:gd name="connsiteX7-645" fmla="*/ 1490899 w 2041749"/>
              <a:gd name="connsiteY7-646" fmla="*/ 2000250 h 2011873"/>
              <a:gd name="connsiteX8-647" fmla="*/ 261539 w 2041749"/>
              <a:gd name="connsiteY8-648" fmla="*/ 1969770 h 2011873"/>
              <a:gd name="connsiteX9-649" fmla="*/ 26272 w 2041749"/>
              <a:gd name="connsiteY9-650" fmla="*/ 1880235 h 2011873"/>
              <a:gd name="connsiteX0-651" fmla="*/ 26272 w 2041749"/>
              <a:gd name="connsiteY0-652" fmla="*/ 1880235 h 2011873"/>
              <a:gd name="connsiteX1-653" fmla="*/ 86279 w 2041749"/>
              <a:gd name="connsiteY1-654" fmla="*/ 1565910 h 2011873"/>
              <a:gd name="connsiteX2-655" fmla="*/ 580358 w 2041749"/>
              <a:gd name="connsiteY2-656" fmla="*/ 434092 h 2011873"/>
              <a:gd name="connsiteX3-657" fmla="*/ 1038779 w 2041749"/>
              <a:gd name="connsiteY3-658" fmla="*/ 0 h 2011873"/>
              <a:gd name="connsiteX4-659" fmla="*/ 1438829 w 2041749"/>
              <a:gd name="connsiteY4-660" fmla="*/ 361950 h 2011873"/>
              <a:gd name="connsiteX5-661" fmla="*/ 1912539 w 2041749"/>
              <a:gd name="connsiteY5-662" fmla="*/ 1357630 h 2011873"/>
              <a:gd name="connsiteX6-663" fmla="*/ 2005249 w 2041749"/>
              <a:gd name="connsiteY6-664" fmla="*/ 1911350 h 2011873"/>
              <a:gd name="connsiteX7-665" fmla="*/ 1490899 w 2041749"/>
              <a:gd name="connsiteY7-666" fmla="*/ 2000250 h 2011873"/>
              <a:gd name="connsiteX8-667" fmla="*/ 261539 w 2041749"/>
              <a:gd name="connsiteY8-668" fmla="*/ 1969770 h 2011873"/>
              <a:gd name="connsiteX9-669" fmla="*/ 26272 w 2041749"/>
              <a:gd name="connsiteY9-670" fmla="*/ 1880235 h 2011873"/>
              <a:gd name="connsiteX0-671" fmla="*/ 6181 w 2021658"/>
              <a:gd name="connsiteY0-672" fmla="*/ 1880235 h 2011873"/>
              <a:gd name="connsiteX1-673" fmla="*/ 148406 w 2021658"/>
              <a:gd name="connsiteY1-674" fmla="*/ 1387167 h 2011873"/>
              <a:gd name="connsiteX2-675" fmla="*/ 560267 w 2021658"/>
              <a:gd name="connsiteY2-676" fmla="*/ 434092 h 2011873"/>
              <a:gd name="connsiteX3-677" fmla="*/ 1018688 w 2021658"/>
              <a:gd name="connsiteY3-678" fmla="*/ 0 h 2011873"/>
              <a:gd name="connsiteX4-679" fmla="*/ 1418738 w 2021658"/>
              <a:gd name="connsiteY4-680" fmla="*/ 361950 h 2011873"/>
              <a:gd name="connsiteX5-681" fmla="*/ 1892448 w 2021658"/>
              <a:gd name="connsiteY5-682" fmla="*/ 1357630 h 2011873"/>
              <a:gd name="connsiteX6-683" fmla="*/ 1985158 w 2021658"/>
              <a:gd name="connsiteY6-684" fmla="*/ 1911350 h 2011873"/>
              <a:gd name="connsiteX7-685" fmla="*/ 1470808 w 2021658"/>
              <a:gd name="connsiteY7-686" fmla="*/ 2000250 h 2011873"/>
              <a:gd name="connsiteX8-687" fmla="*/ 241448 w 2021658"/>
              <a:gd name="connsiteY8-688" fmla="*/ 1969770 h 2011873"/>
              <a:gd name="connsiteX9-689" fmla="*/ 6181 w 2021658"/>
              <a:gd name="connsiteY9-690" fmla="*/ 1880235 h 2011873"/>
              <a:gd name="connsiteX0-691" fmla="*/ 87718 w 1926001"/>
              <a:gd name="connsiteY0-692" fmla="*/ 1776325 h 2011873"/>
              <a:gd name="connsiteX1-693" fmla="*/ 52749 w 1926001"/>
              <a:gd name="connsiteY1-694" fmla="*/ 1387167 h 2011873"/>
              <a:gd name="connsiteX2-695" fmla="*/ 464610 w 1926001"/>
              <a:gd name="connsiteY2-696" fmla="*/ 434092 h 2011873"/>
              <a:gd name="connsiteX3-697" fmla="*/ 923031 w 1926001"/>
              <a:gd name="connsiteY3-698" fmla="*/ 0 h 2011873"/>
              <a:gd name="connsiteX4-699" fmla="*/ 1323081 w 1926001"/>
              <a:gd name="connsiteY4-700" fmla="*/ 361950 h 2011873"/>
              <a:gd name="connsiteX5-701" fmla="*/ 1796791 w 1926001"/>
              <a:gd name="connsiteY5-702" fmla="*/ 1357630 h 2011873"/>
              <a:gd name="connsiteX6-703" fmla="*/ 1889501 w 1926001"/>
              <a:gd name="connsiteY6-704" fmla="*/ 1911350 h 2011873"/>
              <a:gd name="connsiteX7-705" fmla="*/ 1375151 w 1926001"/>
              <a:gd name="connsiteY7-706" fmla="*/ 2000250 h 2011873"/>
              <a:gd name="connsiteX8-707" fmla="*/ 145791 w 1926001"/>
              <a:gd name="connsiteY8-708" fmla="*/ 1969770 h 2011873"/>
              <a:gd name="connsiteX9-709" fmla="*/ 87718 w 1926001"/>
              <a:gd name="connsiteY9-710" fmla="*/ 1776325 h 2011873"/>
              <a:gd name="connsiteX0-711" fmla="*/ 87718 w 1926001"/>
              <a:gd name="connsiteY0-712" fmla="*/ 1776325 h 2093666"/>
              <a:gd name="connsiteX1-713" fmla="*/ 52749 w 1926001"/>
              <a:gd name="connsiteY1-714" fmla="*/ 1387167 h 2093666"/>
              <a:gd name="connsiteX2-715" fmla="*/ 464610 w 1926001"/>
              <a:gd name="connsiteY2-716" fmla="*/ 434092 h 2093666"/>
              <a:gd name="connsiteX3-717" fmla="*/ 923031 w 1926001"/>
              <a:gd name="connsiteY3-718" fmla="*/ 0 h 2093666"/>
              <a:gd name="connsiteX4-719" fmla="*/ 1323081 w 1926001"/>
              <a:gd name="connsiteY4-720" fmla="*/ 361950 h 2093666"/>
              <a:gd name="connsiteX5-721" fmla="*/ 1796791 w 1926001"/>
              <a:gd name="connsiteY5-722" fmla="*/ 1357630 h 2093666"/>
              <a:gd name="connsiteX6-723" fmla="*/ 1889501 w 1926001"/>
              <a:gd name="connsiteY6-724" fmla="*/ 1911350 h 2093666"/>
              <a:gd name="connsiteX7-725" fmla="*/ 1375151 w 1926001"/>
              <a:gd name="connsiteY7-726" fmla="*/ 2000250 h 2093666"/>
              <a:gd name="connsiteX8-727" fmla="*/ 611750 w 1926001"/>
              <a:gd name="connsiteY8-728" fmla="*/ 2093666 h 2093666"/>
              <a:gd name="connsiteX9-729" fmla="*/ 87718 w 1926001"/>
              <a:gd name="connsiteY9-730" fmla="*/ 1776325 h 2093666"/>
              <a:gd name="connsiteX0-731" fmla="*/ 87718 w 1926001"/>
              <a:gd name="connsiteY0-732" fmla="*/ 1776325 h 2093666"/>
              <a:gd name="connsiteX1-733" fmla="*/ 52749 w 1926001"/>
              <a:gd name="connsiteY1-734" fmla="*/ 1387167 h 2093666"/>
              <a:gd name="connsiteX2-735" fmla="*/ 464610 w 1926001"/>
              <a:gd name="connsiteY2-736" fmla="*/ 434092 h 2093666"/>
              <a:gd name="connsiteX3-737" fmla="*/ 923031 w 1926001"/>
              <a:gd name="connsiteY3-738" fmla="*/ 0 h 2093666"/>
              <a:gd name="connsiteX4-739" fmla="*/ 1323081 w 1926001"/>
              <a:gd name="connsiteY4-740" fmla="*/ 361950 h 2093666"/>
              <a:gd name="connsiteX5-741" fmla="*/ 1796791 w 1926001"/>
              <a:gd name="connsiteY5-742" fmla="*/ 1357630 h 2093666"/>
              <a:gd name="connsiteX6-743" fmla="*/ 1889501 w 1926001"/>
              <a:gd name="connsiteY6-744" fmla="*/ 1911350 h 2093666"/>
              <a:gd name="connsiteX7-745" fmla="*/ 1375151 w 1926001"/>
              <a:gd name="connsiteY7-746" fmla="*/ 2000250 h 2093666"/>
              <a:gd name="connsiteX8-747" fmla="*/ 611750 w 1926001"/>
              <a:gd name="connsiteY8-748" fmla="*/ 2093666 h 2093666"/>
              <a:gd name="connsiteX9-749" fmla="*/ 87718 w 1926001"/>
              <a:gd name="connsiteY9-750" fmla="*/ 1776325 h 2093666"/>
              <a:gd name="connsiteX0-751" fmla="*/ 32019 w 1870302"/>
              <a:gd name="connsiteY0-752" fmla="*/ 1776325 h 2093666"/>
              <a:gd name="connsiteX1-753" fmla="*/ 80293 w 1870302"/>
              <a:gd name="connsiteY1-754" fmla="*/ 1216235 h 2093666"/>
              <a:gd name="connsiteX2-755" fmla="*/ 408911 w 1870302"/>
              <a:gd name="connsiteY2-756" fmla="*/ 434092 h 2093666"/>
              <a:gd name="connsiteX3-757" fmla="*/ 867332 w 1870302"/>
              <a:gd name="connsiteY3-758" fmla="*/ 0 h 2093666"/>
              <a:gd name="connsiteX4-759" fmla="*/ 1267382 w 1870302"/>
              <a:gd name="connsiteY4-760" fmla="*/ 361950 h 2093666"/>
              <a:gd name="connsiteX5-761" fmla="*/ 1741092 w 1870302"/>
              <a:gd name="connsiteY5-762" fmla="*/ 1357630 h 2093666"/>
              <a:gd name="connsiteX6-763" fmla="*/ 1833802 w 1870302"/>
              <a:gd name="connsiteY6-764" fmla="*/ 1911350 h 2093666"/>
              <a:gd name="connsiteX7-765" fmla="*/ 1319452 w 1870302"/>
              <a:gd name="connsiteY7-766" fmla="*/ 2000250 h 2093666"/>
              <a:gd name="connsiteX8-767" fmla="*/ 556051 w 1870302"/>
              <a:gd name="connsiteY8-768" fmla="*/ 2093666 h 2093666"/>
              <a:gd name="connsiteX9-769" fmla="*/ 32019 w 1870302"/>
              <a:gd name="connsiteY9-770" fmla="*/ 1776325 h 2093666"/>
              <a:gd name="connsiteX0-771" fmla="*/ 16097 w 1854380"/>
              <a:gd name="connsiteY0-772" fmla="*/ 1776325 h 2093666"/>
              <a:gd name="connsiteX1-773" fmla="*/ 64371 w 1854380"/>
              <a:gd name="connsiteY1-774" fmla="*/ 1216235 h 2093666"/>
              <a:gd name="connsiteX2-775" fmla="*/ 392989 w 1854380"/>
              <a:gd name="connsiteY2-776" fmla="*/ 434092 h 2093666"/>
              <a:gd name="connsiteX3-777" fmla="*/ 851410 w 1854380"/>
              <a:gd name="connsiteY3-778" fmla="*/ 0 h 2093666"/>
              <a:gd name="connsiteX4-779" fmla="*/ 1251460 w 1854380"/>
              <a:gd name="connsiteY4-780" fmla="*/ 361950 h 2093666"/>
              <a:gd name="connsiteX5-781" fmla="*/ 1725170 w 1854380"/>
              <a:gd name="connsiteY5-782" fmla="*/ 1357630 h 2093666"/>
              <a:gd name="connsiteX6-783" fmla="*/ 1817880 w 1854380"/>
              <a:gd name="connsiteY6-784" fmla="*/ 1911350 h 2093666"/>
              <a:gd name="connsiteX7-785" fmla="*/ 1303530 w 1854380"/>
              <a:gd name="connsiteY7-786" fmla="*/ 2000250 h 2093666"/>
              <a:gd name="connsiteX8-787" fmla="*/ 540129 w 1854380"/>
              <a:gd name="connsiteY8-788" fmla="*/ 2093666 h 2093666"/>
              <a:gd name="connsiteX9-789" fmla="*/ 16097 w 1854380"/>
              <a:gd name="connsiteY9-790" fmla="*/ 1776325 h 2093666"/>
              <a:gd name="connsiteX0-791" fmla="*/ 16097 w 1854380"/>
              <a:gd name="connsiteY0-792" fmla="*/ 1776325 h 2093666"/>
              <a:gd name="connsiteX1-793" fmla="*/ 64371 w 1854380"/>
              <a:gd name="connsiteY1-794" fmla="*/ 1216235 h 2093666"/>
              <a:gd name="connsiteX2-795" fmla="*/ 392989 w 1854380"/>
              <a:gd name="connsiteY2-796" fmla="*/ 434092 h 2093666"/>
              <a:gd name="connsiteX3-797" fmla="*/ 851410 w 1854380"/>
              <a:gd name="connsiteY3-798" fmla="*/ 0 h 2093666"/>
              <a:gd name="connsiteX4-799" fmla="*/ 1251460 w 1854380"/>
              <a:gd name="connsiteY4-800" fmla="*/ 361950 h 2093666"/>
              <a:gd name="connsiteX5-801" fmla="*/ 1725170 w 1854380"/>
              <a:gd name="connsiteY5-802" fmla="*/ 1357630 h 2093666"/>
              <a:gd name="connsiteX6-803" fmla="*/ 1817880 w 1854380"/>
              <a:gd name="connsiteY6-804" fmla="*/ 1911350 h 2093666"/>
              <a:gd name="connsiteX7-805" fmla="*/ 1303530 w 1854380"/>
              <a:gd name="connsiteY7-806" fmla="*/ 2000250 h 2093666"/>
              <a:gd name="connsiteX8-807" fmla="*/ 540129 w 1854380"/>
              <a:gd name="connsiteY8-808" fmla="*/ 2093666 h 2093666"/>
              <a:gd name="connsiteX9-809" fmla="*/ 16097 w 1854380"/>
              <a:gd name="connsiteY9-810" fmla="*/ 1776325 h 2093666"/>
              <a:gd name="connsiteX0-811" fmla="*/ 19033 w 1857316"/>
              <a:gd name="connsiteY0-812" fmla="*/ 1776325 h 2093666"/>
              <a:gd name="connsiteX1-813" fmla="*/ 59627 w 1857316"/>
              <a:gd name="connsiteY1-814" fmla="*/ 1209622 h 2093666"/>
              <a:gd name="connsiteX2-815" fmla="*/ 395925 w 1857316"/>
              <a:gd name="connsiteY2-816" fmla="*/ 434092 h 2093666"/>
              <a:gd name="connsiteX3-817" fmla="*/ 854346 w 1857316"/>
              <a:gd name="connsiteY3-818" fmla="*/ 0 h 2093666"/>
              <a:gd name="connsiteX4-819" fmla="*/ 1254396 w 1857316"/>
              <a:gd name="connsiteY4-820" fmla="*/ 361950 h 2093666"/>
              <a:gd name="connsiteX5-821" fmla="*/ 1728106 w 1857316"/>
              <a:gd name="connsiteY5-822" fmla="*/ 1357630 h 2093666"/>
              <a:gd name="connsiteX6-823" fmla="*/ 1820816 w 1857316"/>
              <a:gd name="connsiteY6-824" fmla="*/ 1911350 h 2093666"/>
              <a:gd name="connsiteX7-825" fmla="*/ 1306466 w 1857316"/>
              <a:gd name="connsiteY7-826" fmla="*/ 2000250 h 2093666"/>
              <a:gd name="connsiteX8-827" fmla="*/ 543065 w 1857316"/>
              <a:gd name="connsiteY8-828" fmla="*/ 2093666 h 2093666"/>
              <a:gd name="connsiteX9-829" fmla="*/ 19033 w 1857316"/>
              <a:gd name="connsiteY9-830" fmla="*/ 1776325 h 2093666"/>
              <a:gd name="connsiteX0-831" fmla="*/ 19033 w 1857316"/>
              <a:gd name="connsiteY0-832" fmla="*/ 1776325 h 2093666"/>
              <a:gd name="connsiteX1-833" fmla="*/ 59627 w 1857316"/>
              <a:gd name="connsiteY1-834" fmla="*/ 1209622 h 2093666"/>
              <a:gd name="connsiteX2-835" fmla="*/ 395925 w 1857316"/>
              <a:gd name="connsiteY2-836" fmla="*/ 434092 h 2093666"/>
              <a:gd name="connsiteX3-837" fmla="*/ 854346 w 1857316"/>
              <a:gd name="connsiteY3-838" fmla="*/ 0 h 2093666"/>
              <a:gd name="connsiteX4-839" fmla="*/ 1254396 w 1857316"/>
              <a:gd name="connsiteY4-840" fmla="*/ 361950 h 2093666"/>
              <a:gd name="connsiteX5-841" fmla="*/ 1728106 w 1857316"/>
              <a:gd name="connsiteY5-842" fmla="*/ 1357630 h 2093666"/>
              <a:gd name="connsiteX6-843" fmla="*/ 1820816 w 1857316"/>
              <a:gd name="connsiteY6-844" fmla="*/ 1911350 h 2093666"/>
              <a:gd name="connsiteX7-845" fmla="*/ 1306466 w 1857316"/>
              <a:gd name="connsiteY7-846" fmla="*/ 2000250 h 2093666"/>
              <a:gd name="connsiteX8-847" fmla="*/ 543065 w 1857316"/>
              <a:gd name="connsiteY8-848" fmla="*/ 2093666 h 2093666"/>
              <a:gd name="connsiteX9-849" fmla="*/ 19033 w 1857316"/>
              <a:gd name="connsiteY9-850" fmla="*/ 1776325 h 2093666"/>
              <a:gd name="connsiteX0-851" fmla="*/ 19033 w 1857316"/>
              <a:gd name="connsiteY0-852" fmla="*/ 1776325 h 2093666"/>
              <a:gd name="connsiteX1-853" fmla="*/ 59627 w 1857316"/>
              <a:gd name="connsiteY1-854" fmla="*/ 1209622 h 2093666"/>
              <a:gd name="connsiteX2-855" fmla="*/ 395925 w 1857316"/>
              <a:gd name="connsiteY2-856" fmla="*/ 434092 h 2093666"/>
              <a:gd name="connsiteX3-857" fmla="*/ 854346 w 1857316"/>
              <a:gd name="connsiteY3-858" fmla="*/ 0 h 2093666"/>
              <a:gd name="connsiteX4-859" fmla="*/ 1254396 w 1857316"/>
              <a:gd name="connsiteY4-860" fmla="*/ 361950 h 2093666"/>
              <a:gd name="connsiteX5-861" fmla="*/ 1728106 w 1857316"/>
              <a:gd name="connsiteY5-862" fmla="*/ 1357630 h 2093666"/>
              <a:gd name="connsiteX6-863" fmla="*/ 1820816 w 1857316"/>
              <a:gd name="connsiteY6-864" fmla="*/ 1911350 h 2093666"/>
              <a:gd name="connsiteX7-865" fmla="*/ 1306466 w 1857316"/>
              <a:gd name="connsiteY7-866" fmla="*/ 2000250 h 2093666"/>
              <a:gd name="connsiteX8-867" fmla="*/ 543065 w 1857316"/>
              <a:gd name="connsiteY8-868" fmla="*/ 2093666 h 2093666"/>
              <a:gd name="connsiteX9-869" fmla="*/ 19033 w 1857316"/>
              <a:gd name="connsiteY9-870" fmla="*/ 1776325 h 2093666"/>
              <a:gd name="connsiteX0-871" fmla="*/ 25695 w 1863978"/>
              <a:gd name="connsiteY0-872" fmla="*/ 1776325 h 2093666"/>
              <a:gd name="connsiteX1-873" fmla="*/ 66289 w 1863978"/>
              <a:gd name="connsiteY1-874" fmla="*/ 1209622 h 2093666"/>
              <a:gd name="connsiteX2-875" fmla="*/ 402587 w 1863978"/>
              <a:gd name="connsiteY2-876" fmla="*/ 434092 h 2093666"/>
              <a:gd name="connsiteX3-877" fmla="*/ 861008 w 1863978"/>
              <a:gd name="connsiteY3-878" fmla="*/ 0 h 2093666"/>
              <a:gd name="connsiteX4-879" fmla="*/ 1261058 w 1863978"/>
              <a:gd name="connsiteY4-880" fmla="*/ 361950 h 2093666"/>
              <a:gd name="connsiteX5-881" fmla="*/ 1734768 w 1863978"/>
              <a:gd name="connsiteY5-882" fmla="*/ 1357630 h 2093666"/>
              <a:gd name="connsiteX6-883" fmla="*/ 1827478 w 1863978"/>
              <a:gd name="connsiteY6-884" fmla="*/ 1911350 h 2093666"/>
              <a:gd name="connsiteX7-885" fmla="*/ 1313128 w 1863978"/>
              <a:gd name="connsiteY7-886" fmla="*/ 2000250 h 2093666"/>
              <a:gd name="connsiteX8-887" fmla="*/ 549727 w 1863978"/>
              <a:gd name="connsiteY8-888" fmla="*/ 2093666 h 2093666"/>
              <a:gd name="connsiteX9-889" fmla="*/ 25695 w 1863978"/>
              <a:gd name="connsiteY9-890" fmla="*/ 1776325 h 2093666"/>
              <a:gd name="connsiteX0-891" fmla="*/ 25695 w 1863978"/>
              <a:gd name="connsiteY0-892" fmla="*/ 1776325 h 2093666"/>
              <a:gd name="connsiteX1-893" fmla="*/ 66289 w 1863978"/>
              <a:gd name="connsiteY1-894" fmla="*/ 1209622 h 2093666"/>
              <a:gd name="connsiteX2-895" fmla="*/ 402587 w 1863978"/>
              <a:gd name="connsiteY2-896" fmla="*/ 434092 h 2093666"/>
              <a:gd name="connsiteX3-897" fmla="*/ 861008 w 1863978"/>
              <a:gd name="connsiteY3-898" fmla="*/ 0 h 2093666"/>
              <a:gd name="connsiteX4-899" fmla="*/ 1261058 w 1863978"/>
              <a:gd name="connsiteY4-900" fmla="*/ 361950 h 2093666"/>
              <a:gd name="connsiteX5-901" fmla="*/ 1734768 w 1863978"/>
              <a:gd name="connsiteY5-902" fmla="*/ 1357630 h 2093666"/>
              <a:gd name="connsiteX6-903" fmla="*/ 1827478 w 1863978"/>
              <a:gd name="connsiteY6-904" fmla="*/ 1911350 h 2093666"/>
              <a:gd name="connsiteX7-905" fmla="*/ 1336419 w 1863978"/>
              <a:gd name="connsiteY7-906" fmla="*/ 2048028 h 2093666"/>
              <a:gd name="connsiteX8-907" fmla="*/ 549727 w 1863978"/>
              <a:gd name="connsiteY8-908" fmla="*/ 2093666 h 2093666"/>
              <a:gd name="connsiteX9-909" fmla="*/ 25695 w 1863978"/>
              <a:gd name="connsiteY9-910" fmla="*/ 1776325 h 2093666"/>
              <a:gd name="connsiteX0-911" fmla="*/ 25695 w 1863978"/>
              <a:gd name="connsiteY0-912" fmla="*/ 1776325 h 2093666"/>
              <a:gd name="connsiteX1-913" fmla="*/ 66289 w 1863978"/>
              <a:gd name="connsiteY1-914" fmla="*/ 1209622 h 2093666"/>
              <a:gd name="connsiteX2-915" fmla="*/ 402587 w 1863978"/>
              <a:gd name="connsiteY2-916" fmla="*/ 434092 h 2093666"/>
              <a:gd name="connsiteX3-917" fmla="*/ 861008 w 1863978"/>
              <a:gd name="connsiteY3-918" fmla="*/ 0 h 2093666"/>
              <a:gd name="connsiteX4-919" fmla="*/ 1261058 w 1863978"/>
              <a:gd name="connsiteY4-920" fmla="*/ 361950 h 2093666"/>
              <a:gd name="connsiteX5-921" fmla="*/ 1734768 w 1863978"/>
              <a:gd name="connsiteY5-922" fmla="*/ 1357630 h 2093666"/>
              <a:gd name="connsiteX6-923" fmla="*/ 1827478 w 1863978"/>
              <a:gd name="connsiteY6-924" fmla="*/ 1911350 h 2093666"/>
              <a:gd name="connsiteX7-925" fmla="*/ 1332058 w 1863978"/>
              <a:gd name="connsiteY7-926" fmla="*/ 2092794 h 2093666"/>
              <a:gd name="connsiteX8-927" fmla="*/ 549727 w 1863978"/>
              <a:gd name="connsiteY8-928" fmla="*/ 2093666 h 2093666"/>
              <a:gd name="connsiteX9-929" fmla="*/ 25695 w 1863978"/>
              <a:gd name="connsiteY9-930" fmla="*/ 1776325 h 2093666"/>
              <a:gd name="connsiteX0-931" fmla="*/ 25695 w 1857656"/>
              <a:gd name="connsiteY0-932" fmla="*/ 1776325 h 2093666"/>
              <a:gd name="connsiteX1-933" fmla="*/ 66289 w 1857656"/>
              <a:gd name="connsiteY1-934" fmla="*/ 1209622 h 2093666"/>
              <a:gd name="connsiteX2-935" fmla="*/ 402587 w 1857656"/>
              <a:gd name="connsiteY2-936" fmla="*/ 434092 h 2093666"/>
              <a:gd name="connsiteX3-937" fmla="*/ 861008 w 1857656"/>
              <a:gd name="connsiteY3-938" fmla="*/ 0 h 2093666"/>
              <a:gd name="connsiteX4-939" fmla="*/ 1261058 w 1857656"/>
              <a:gd name="connsiteY4-940" fmla="*/ 361950 h 2093666"/>
              <a:gd name="connsiteX5-941" fmla="*/ 1734768 w 1857656"/>
              <a:gd name="connsiteY5-942" fmla="*/ 1357630 h 2093666"/>
              <a:gd name="connsiteX6-943" fmla="*/ 1818273 w 1857656"/>
              <a:gd name="connsiteY6-944" fmla="*/ 1841043 h 2093666"/>
              <a:gd name="connsiteX7-945" fmla="*/ 1332058 w 1857656"/>
              <a:gd name="connsiteY7-946" fmla="*/ 2092794 h 2093666"/>
              <a:gd name="connsiteX8-947" fmla="*/ 549727 w 1857656"/>
              <a:gd name="connsiteY8-948" fmla="*/ 2093666 h 2093666"/>
              <a:gd name="connsiteX9-949" fmla="*/ 25695 w 1857656"/>
              <a:gd name="connsiteY9-950" fmla="*/ 1776325 h 2093666"/>
              <a:gd name="connsiteX0-951" fmla="*/ 25695 w 1921854"/>
              <a:gd name="connsiteY0-952" fmla="*/ 1776325 h 2093666"/>
              <a:gd name="connsiteX1-953" fmla="*/ 66289 w 1921854"/>
              <a:gd name="connsiteY1-954" fmla="*/ 1209622 h 2093666"/>
              <a:gd name="connsiteX2-955" fmla="*/ 402587 w 1921854"/>
              <a:gd name="connsiteY2-956" fmla="*/ 434092 h 2093666"/>
              <a:gd name="connsiteX3-957" fmla="*/ 861008 w 1921854"/>
              <a:gd name="connsiteY3-958" fmla="*/ 0 h 2093666"/>
              <a:gd name="connsiteX4-959" fmla="*/ 1261058 w 1921854"/>
              <a:gd name="connsiteY4-960" fmla="*/ 361950 h 2093666"/>
              <a:gd name="connsiteX5-961" fmla="*/ 1854111 w 1921854"/>
              <a:gd name="connsiteY5-962" fmla="*/ 1176193 h 2093666"/>
              <a:gd name="connsiteX6-963" fmla="*/ 1818273 w 1921854"/>
              <a:gd name="connsiteY6-964" fmla="*/ 1841043 h 2093666"/>
              <a:gd name="connsiteX7-965" fmla="*/ 1332058 w 1921854"/>
              <a:gd name="connsiteY7-966" fmla="*/ 2092794 h 2093666"/>
              <a:gd name="connsiteX8-967" fmla="*/ 549727 w 1921854"/>
              <a:gd name="connsiteY8-968" fmla="*/ 2093666 h 2093666"/>
              <a:gd name="connsiteX9-969" fmla="*/ 25695 w 1921854"/>
              <a:gd name="connsiteY9-970" fmla="*/ 1776325 h 2093666"/>
              <a:gd name="connsiteX0-971" fmla="*/ 25695 w 1921854"/>
              <a:gd name="connsiteY0-972" fmla="*/ 1776325 h 2093666"/>
              <a:gd name="connsiteX1-973" fmla="*/ 66289 w 1921854"/>
              <a:gd name="connsiteY1-974" fmla="*/ 1209622 h 2093666"/>
              <a:gd name="connsiteX2-975" fmla="*/ 402587 w 1921854"/>
              <a:gd name="connsiteY2-976" fmla="*/ 434092 h 2093666"/>
              <a:gd name="connsiteX3-977" fmla="*/ 861008 w 1921854"/>
              <a:gd name="connsiteY3-978" fmla="*/ 0 h 2093666"/>
              <a:gd name="connsiteX4-979" fmla="*/ 1361435 w 1921854"/>
              <a:gd name="connsiteY4-980" fmla="*/ 295876 h 2093666"/>
              <a:gd name="connsiteX5-981" fmla="*/ 1854111 w 1921854"/>
              <a:gd name="connsiteY5-982" fmla="*/ 1176193 h 2093666"/>
              <a:gd name="connsiteX6-983" fmla="*/ 1818273 w 1921854"/>
              <a:gd name="connsiteY6-984" fmla="*/ 1841043 h 2093666"/>
              <a:gd name="connsiteX7-985" fmla="*/ 1332058 w 1921854"/>
              <a:gd name="connsiteY7-986" fmla="*/ 2092794 h 2093666"/>
              <a:gd name="connsiteX8-987" fmla="*/ 549727 w 1921854"/>
              <a:gd name="connsiteY8-988" fmla="*/ 2093666 h 2093666"/>
              <a:gd name="connsiteX9-989" fmla="*/ 25695 w 1921854"/>
              <a:gd name="connsiteY9-990" fmla="*/ 1776325 h 2093666"/>
              <a:gd name="connsiteX0-991" fmla="*/ 25695 w 1921854"/>
              <a:gd name="connsiteY0-992" fmla="*/ 1776325 h 2093666"/>
              <a:gd name="connsiteX1-993" fmla="*/ 66289 w 1921854"/>
              <a:gd name="connsiteY1-994" fmla="*/ 1209622 h 2093666"/>
              <a:gd name="connsiteX2-995" fmla="*/ 402587 w 1921854"/>
              <a:gd name="connsiteY2-996" fmla="*/ 434092 h 2093666"/>
              <a:gd name="connsiteX3-997" fmla="*/ 861008 w 1921854"/>
              <a:gd name="connsiteY3-998" fmla="*/ 0 h 2093666"/>
              <a:gd name="connsiteX4-999" fmla="*/ 1361435 w 1921854"/>
              <a:gd name="connsiteY4-1000" fmla="*/ 295876 h 2093666"/>
              <a:gd name="connsiteX5-1001" fmla="*/ 1854111 w 1921854"/>
              <a:gd name="connsiteY5-1002" fmla="*/ 1176193 h 2093666"/>
              <a:gd name="connsiteX6-1003" fmla="*/ 1818273 w 1921854"/>
              <a:gd name="connsiteY6-1004" fmla="*/ 1841043 h 2093666"/>
              <a:gd name="connsiteX7-1005" fmla="*/ 1332058 w 1921854"/>
              <a:gd name="connsiteY7-1006" fmla="*/ 2092794 h 2093666"/>
              <a:gd name="connsiteX8-1007" fmla="*/ 549727 w 1921854"/>
              <a:gd name="connsiteY8-1008" fmla="*/ 2093666 h 2093666"/>
              <a:gd name="connsiteX9-1009" fmla="*/ 25695 w 1921854"/>
              <a:gd name="connsiteY9-1010" fmla="*/ 1776325 h 2093666"/>
              <a:gd name="connsiteX0-1011" fmla="*/ 25695 w 1921854"/>
              <a:gd name="connsiteY0-1012" fmla="*/ 1776325 h 2093666"/>
              <a:gd name="connsiteX1-1013" fmla="*/ 66289 w 1921854"/>
              <a:gd name="connsiteY1-1014" fmla="*/ 1209622 h 2093666"/>
              <a:gd name="connsiteX2-1015" fmla="*/ 402587 w 1921854"/>
              <a:gd name="connsiteY2-1016" fmla="*/ 434092 h 2093666"/>
              <a:gd name="connsiteX3-1017" fmla="*/ 861008 w 1921854"/>
              <a:gd name="connsiteY3-1018" fmla="*/ 0 h 2093666"/>
              <a:gd name="connsiteX4-1019" fmla="*/ 1361435 w 1921854"/>
              <a:gd name="connsiteY4-1020" fmla="*/ 295876 h 2093666"/>
              <a:gd name="connsiteX5-1021" fmla="*/ 1854111 w 1921854"/>
              <a:gd name="connsiteY5-1022" fmla="*/ 1176193 h 2093666"/>
              <a:gd name="connsiteX6-1023" fmla="*/ 1818273 w 1921854"/>
              <a:gd name="connsiteY6-1024" fmla="*/ 1841043 h 2093666"/>
              <a:gd name="connsiteX7-1025" fmla="*/ 1332058 w 1921854"/>
              <a:gd name="connsiteY7-1026" fmla="*/ 2092794 h 2093666"/>
              <a:gd name="connsiteX8-1027" fmla="*/ 549727 w 1921854"/>
              <a:gd name="connsiteY8-1028" fmla="*/ 2093666 h 2093666"/>
              <a:gd name="connsiteX9-1029" fmla="*/ 25695 w 1921854"/>
              <a:gd name="connsiteY9-1030" fmla="*/ 1776325 h 2093666"/>
              <a:gd name="connsiteX0-1031" fmla="*/ 25695 w 1921854"/>
              <a:gd name="connsiteY0-1032" fmla="*/ 1776325 h 2093666"/>
              <a:gd name="connsiteX1-1033" fmla="*/ 66289 w 1921854"/>
              <a:gd name="connsiteY1-1034" fmla="*/ 1209622 h 2093666"/>
              <a:gd name="connsiteX2-1035" fmla="*/ 402587 w 1921854"/>
              <a:gd name="connsiteY2-1036" fmla="*/ 434092 h 2093666"/>
              <a:gd name="connsiteX3-1037" fmla="*/ 861008 w 1921854"/>
              <a:gd name="connsiteY3-1038" fmla="*/ 0 h 2093666"/>
              <a:gd name="connsiteX4-1039" fmla="*/ 1361435 w 1921854"/>
              <a:gd name="connsiteY4-1040" fmla="*/ 295876 h 2093666"/>
              <a:gd name="connsiteX5-1041" fmla="*/ 1854111 w 1921854"/>
              <a:gd name="connsiteY5-1042" fmla="*/ 1176193 h 2093666"/>
              <a:gd name="connsiteX6-1043" fmla="*/ 1818273 w 1921854"/>
              <a:gd name="connsiteY6-1044" fmla="*/ 1841043 h 2093666"/>
              <a:gd name="connsiteX7-1045" fmla="*/ 1332058 w 1921854"/>
              <a:gd name="connsiteY7-1046" fmla="*/ 2092794 h 2093666"/>
              <a:gd name="connsiteX8-1047" fmla="*/ 549727 w 1921854"/>
              <a:gd name="connsiteY8-1048" fmla="*/ 2093666 h 2093666"/>
              <a:gd name="connsiteX9-1049" fmla="*/ 25695 w 1921854"/>
              <a:gd name="connsiteY9-1050" fmla="*/ 1776325 h 2093666"/>
              <a:gd name="connsiteX0-1051" fmla="*/ 25695 w 1921854"/>
              <a:gd name="connsiteY0-1052" fmla="*/ 1776325 h 2093666"/>
              <a:gd name="connsiteX1-1053" fmla="*/ 66289 w 1921854"/>
              <a:gd name="connsiteY1-1054" fmla="*/ 1209622 h 2093666"/>
              <a:gd name="connsiteX2-1055" fmla="*/ 402587 w 1921854"/>
              <a:gd name="connsiteY2-1056" fmla="*/ 434092 h 2093666"/>
              <a:gd name="connsiteX3-1057" fmla="*/ 861008 w 1921854"/>
              <a:gd name="connsiteY3-1058" fmla="*/ 0 h 2093666"/>
              <a:gd name="connsiteX4-1059" fmla="*/ 1361435 w 1921854"/>
              <a:gd name="connsiteY4-1060" fmla="*/ 295876 h 2093666"/>
              <a:gd name="connsiteX5-1061" fmla="*/ 1854111 w 1921854"/>
              <a:gd name="connsiteY5-1062" fmla="*/ 1176193 h 2093666"/>
              <a:gd name="connsiteX6-1063" fmla="*/ 1818273 w 1921854"/>
              <a:gd name="connsiteY6-1064" fmla="*/ 1841043 h 2093666"/>
              <a:gd name="connsiteX7-1065" fmla="*/ 1332058 w 1921854"/>
              <a:gd name="connsiteY7-1066" fmla="*/ 2092794 h 2093666"/>
              <a:gd name="connsiteX8-1067" fmla="*/ 549727 w 1921854"/>
              <a:gd name="connsiteY8-1068" fmla="*/ 2093666 h 2093666"/>
              <a:gd name="connsiteX9-1069" fmla="*/ 25695 w 1921854"/>
              <a:gd name="connsiteY9-1070" fmla="*/ 1776325 h 2093666"/>
              <a:gd name="connsiteX0-1071" fmla="*/ 25695 w 1921854"/>
              <a:gd name="connsiteY0-1072" fmla="*/ 1776325 h 2093666"/>
              <a:gd name="connsiteX1-1073" fmla="*/ 66289 w 1921854"/>
              <a:gd name="connsiteY1-1074" fmla="*/ 1209622 h 2093666"/>
              <a:gd name="connsiteX2-1075" fmla="*/ 402587 w 1921854"/>
              <a:gd name="connsiteY2-1076" fmla="*/ 434092 h 2093666"/>
              <a:gd name="connsiteX3-1077" fmla="*/ 861008 w 1921854"/>
              <a:gd name="connsiteY3-1078" fmla="*/ 0 h 2093666"/>
              <a:gd name="connsiteX4-1079" fmla="*/ 1361435 w 1921854"/>
              <a:gd name="connsiteY4-1080" fmla="*/ 295876 h 2093666"/>
              <a:gd name="connsiteX5-1081" fmla="*/ 1854111 w 1921854"/>
              <a:gd name="connsiteY5-1082" fmla="*/ 1176193 h 2093666"/>
              <a:gd name="connsiteX6-1083" fmla="*/ 1818273 w 1921854"/>
              <a:gd name="connsiteY6-1084" fmla="*/ 1841043 h 2093666"/>
              <a:gd name="connsiteX7-1085" fmla="*/ 1332058 w 1921854"/>
              <a:gd name="connsiteY7-1086" fmla="*/ 2092794 h 2093666"/>
              <a:gd name="connsiteX8-1087" fmla="*/ 549727 w 1921854"/>
              <a:gd name="connsiteY8-1088" fmla="*/ 2093666 h 2093666"/>
              <a:gd name="connsiteX9-1089" fmla="*/ 25695 w 1921854"/>
              <a:gd name="connsiteY9-1090" fmla="*/ 1776325 h 2093666"/>
              <a:gd name="connsiteX0-1091" fmla="*/ 25695 w 1940437"/>
              <a:gd name="connsiteY0-1092" fmla="*/ 1776325 h 2093666"/>
              <a:gd name="connsiteX1-1093" fmla="*/ 66289 w 1940437"/>
              <a:gd name="connsiteY1-1094" fmla="*/ 1209622 h 2093666"/>
              <a:gd name="connsiteX2-1095" fmla="*/ 402587 w 1940437"/>
              <a:gd name="connsiteY2-1096" fmla="*/ 434092 h 2093666"/>
              <a:gd name="connsiteX3-1097" fmla="*/ 861008 w 1940437"/>
              <a:gd name="connsiteY3-1098" fmla="*/ 0 h 2093666"/>
              <a:gd name="connsiteX4-1099" fmla="*/ 1361435 w 1940437"/>
              <a:gd name="connsiteY4-1100" fmla="*/ 295876 h 2093666"/>
              <a:gd name="connsiteX5-1101" fmla="*/ 1854111 w 1940437"/>
              <a:gd name="connsiteY5-1102" fmla="*/ 1176193 h 2093666"/>
              <a:gd name="connsiteX6-1103" fmla="*/ 1818273 w 1940437"/>
              <a:gd name="connsiteY6-1104" fmla="*/ 1841043 h 2093666"/>
              <a:gd name="connsiteX7-1105" fmla="*/ 1332058 w 1940437"/>
              <a:gd name="connsiteY7-1106" fmla="*/ 2092794 h 2093666"/>
              <a:gd name="connsiteX8-1107" fmla="*/ 549727 w 1940437"/>
              <a:gd name="connsiteY8-1108" fmla="*/ 2093666 h 2093666"/>
              <a:gd name="connsiteX9-1109" fmla="*/ 25695 w 1940437"/>
              <a:gd name="connsiteY9-1110" fmla="*/ 1776325 h 2093666"/>
              <a:gd name="connsiteX0-1111" fmla="*/ 25695 w 1940437"/>
              <a:gd name="connsiteY0-1112" fmla="*/ 1776325 h 2093666"/>
              <a:gd name="connsiteX1-1113" fmla="*/ 66289 w 1940437"/>
              <a:gd name="connsiteY1-1114" fmla="*/ 1209622 h 2093666"/>
              <a:gd name="connsiteX2-1115" fmla="*/ 402587 w 1940437"/>
              <a:gd name="connsiteY2-1116" fmla="*/ 434092 h 2093666"/>
              <a:gd name="connsiteX3-1117" fmla="*/ 861008 w 1940437"/>
              <a:gd name="connsiteY3-1118" fmla="*/ 0 h 2093666"/>
              <a:gd name="connsiteX4-1119" fmla="*/ 1361435 w 1940437"/>
              <a:gd name="connsiteY4-1120" fmla="*/ 295876 h 2093666"/>
              <a:gd name="connsiteX5-1121" fmla="*/ 1854111 w 1940437"/>
              <a:gd name="connsiteY5-1122" fmla="*/ 1176193 h 2093666"/>
              <a:gd name="connsiteX6-1123" fmla="*/ 1818273 w 1940437"/>
              <a:gd name="connsiteY6-1124" fmla="*/ 1841043 h 2093666"/>
              <a:gd name="connsiteX7-1125" fmla="*/ 1332058 w 1940437"/>
              <a:gd name="connsiteY7-1126" fmla="*/ 2092794 h 2093666"/>
              <a:gd name="connsiteX8-1127" fmla="*/ 549727 w 1940437"/>
              <a:gd name="connsiteY8-1128" fmla="*/ 2093666 h 2093666"/>
              <a:gd name="connsiteX9-1129" fmla="*/ 25695 w 1940437"/>
              <a:gd name="connsiteY9-1130" fmla="*/ 1776325 h 2093666"/>
              <a:gd name="connsiteX0-1131" fmla="*/ 25695 w 1940437"/>
              <a:gd name="connsiteY0-1132" fmla="*/ 1776325 h 2103506"/>
              <a:gd name="connsiteX1-1133" fmla="*/ 66289 w 1940437"/>
              <a:gd name="connsiteY1-1134" fmla="*/ 1209622 h 2103506"/>
              <a:gd name="connsiteX2-1135" fmla="*/ 402587 w 1940437"/>
              <a:gd name="connsiteY2-1136" fmla="*/ 434092 h 2103506"/>
              <a:gd name="connsiteX3-1137" fmla="*/ 861008 w 1940437"/>
              <a:gd name="connsiteY3-1138" fmla="*/ 0 h 2103506"/>
              <a:gd name="connsiteX4-1139" fmla="*/ 1361435 w 1940437"/>
              <a:gd name="connsiteY4-1140" fmla="*/ 295876 h 2103506"/>
              <a:gd name="connsiteX5-1141" fmla="*/ 1854111 w 1940437"/>
              <a:gd name="connsiteY5-1142" fmla="*/ 1176193 h 2103506"/>
              <a:gd name="connsiteX6-1143" fmla="*/ 1818273 w 1940437"/>
              <a:gd name="connsiteY6-1144" fmla="*/ 1841043 h 2103506"/>
              <a:gd name="connsiteX7-1145" fmla="*/ 1332058 w 1940437"/>
              <a:gd name="connsiteY7-1146" fmla="*/ 2092794 h 2103506"/>
              <a:gd name="connsiteX8-1147" fmla="*/ 570163 w 1940437"/>
              <a:gd name="connsiteY8-1148" fmla="*/ 2103505 h 2103506"/>
              <a:gd name="connsiteX9-1149" fmla="*/ 25695 w 1940437"/>
              <a:gd name="connsiteY9-1150" fmla="*/ 1776325 h 2103506"/>
              <a:gd name="connsiteX0-1151" fmla="*/ 25695 w 1940437"/>
              <a:gd name="connsiteY0-1152" fmla="*/ 1776325 h 2103505"/>
              <a:gd name="connsiteX1-1153" fmla="*/ 66289 w 1940437"/>
              <a:gd name="connsiteY1-1154" fmla="*/ 1209622 h 2103505"/>
              <a:gd name="connsiteX2-1155" fmla="*/ 402587 w 1940437"/>
              <a:gd name="connsiteY2-1156" fmla="*/ 434092 h 2103505"/>
              <a:gd name="connsiteX3-1157" fmla="*/ 861008 w 1940437"/>
              <a:gd name="connsiteY3-1158" fmla="*/ 0 h 2103505"/>
              <a:gd name="connsiteX4-1159" fmla="*/ 1361435 w 1940437"/>
              <a:gd name="connsiteY4-1160" fmla="*/ 295876 h 2103505"/>
              <a:gd name="connsiteX5-1161" fmla="*/ 1854111 w 1940437"/>
              <a:gd name="connsiteY5-1162" fmla="*/ 1176193 h 2103505"/>
              <a:gd name="connsiteX6-1163" fmla="*/ 1818273 w 1940437"/>
              <a:gd name="connsiteY6-1164" fmla="*/ 1841043 h 2103505"/>
              <a:gd name="connsiteX7-1165" fmla="*/ 1332058 w 1940437"/>
              <a:gd name="connsiteY7-1166" fmla="*/ 2092794 h 2103505"/>
              <a:gd name="connsiteX8-1167" fmla="*/ 570163 w 1940437"/>
              <a:gd name="connsiteY8-1168" fmla="*/ 2103505 h 2103505"/>
              <a:gd name="connsiteX9-1169" fmla="*/ 25695 w 1940437"/>
              <a:gd name="connsiteY9-1170" fmla="*/ 1776325 h 2103505"/>
              <a:gd name="connsiteX0-1171" fmla="*/ 25695 w 1940437"/>
              <a:gd name="connsiteY0-1172" fmla="*/ 1776325 h 2103505"/>
              <a:gd name="connsiteX1-1173" fmla="*/ 66289 w 1940437"/>
              <a:gd name="connsiteY1-1174" fmla="*/ 1209622 h 2103505"/>
              <a:gd name="connsiteX2-1175" fmla="*/ 402587 w 1940437"/>
              <a:gd name="connsiteY2-1176" fmla="*/ 434092 h 2103505"/>
              <a:gd name="connsiteX3-1177" fmla="*/ 861008 w 1940437"/>
              <a:gd name="connsiteY3-1178" fmla="*/ 0 h 2103505"/>
              <a:gd name="connsiteX4-1179" fmla="*/ 1361435 w 1940437"/>
              <a:gd name="connsiteY4-1180" fmla="*/ 295876 h 2103505"/>
              <a:gd name="connsiteX5-1181" fmla="*/ 1854111 w 1940437"/>
              <a:gd name="connsiteY5-1182" fmla="*/ 1176193 h 2103505"/>
              <a:gd name="connsiteX6-1183" fmla="*/ 1818273 w 1940437"/>
              <a:gd name="connsiteY6-1184" fmla="*/ 1841043 h 2103505"/>
              <a:gd name="connsiteX7-1185" fmla="*/ 1332058 w 1940437"/>
              <a:gd name="connsiteY7-1186" fmla="*/ 2092794 h 2103505"/>
              <a:gd name="connsiteX8-1187" fmla="*/ 570163 w 1940437"/>
              <a:gd name="connsiteY8-1188" fmla="*/ 2103505 h 2103505"/>
              <a:gd name="connsiteX9-1189" fmla="*/ 25695 w 1940437"/>
              <a:gd name="connsiteY9-1190" fmla="*/ 1776325 h 2103505"/>
              <a:gd name="connsiteX0-1191" fmla="*/ 25695 w 1940437"/>
              <a:gd name="connsiteY0-1192" fmla="*/ 1776325 h 2120655"/>
              <a:gd name="connsiteX1-1193" fmla="*/ 66289 w 1940437"/>
              <a:gd name="connsiteY1-1194" fmla="*/ 1209622 h 2120655"/>
              <a:gd name="connsiteX2-1195" fmla="*/ 402587 w 1940437"/>
              <a:gd name="connsiteY2-1196" fmla="*/ 434092 h 2120655"/>
              <a:gd name="connsiteX3-1197" fmla="*/ 861008 w 1940437"/>
              <a:gd name="connsiteY3-1198" fmla="*/ 0 h 2120655"/>
              <a:gd name="connsiteX4-1199" fmla="*/ 1361435 w 1940437"/>
              <a:gd name="connsiteY4-1200" fmla="*/ 295876 h 2120655"/>
              <a:gd name="connsiteX5-1201" fmla="*/ 1854111 w 1940437"/>
              <a:gd name="connsiteY5-1202" fmla="*/ 1176193 h 2120655"/>
              <a:gd name="connsiteX6-1203" fmla="*/ 1818273 w 1940437"/>
              <a:gd name="connsiteY6-1204" fmla="*/ 1841043 h 2120655"/>
              <a:gd name="connsiteX7-1205" fmla="*/ 1332058 w 1940437"/>
              <a:gd name="connsiteY7-1206" fmla="*/ 2092794 h 2120655"/>
              <a:gd name="connsiteX8-1207" fmla="*/ 570163 w 1940437"/>
              <a:gd name="connsiteY8-1208" fmla="*/ 2103505 h 2120655"/>
              <a:gd name="connsiteX9-1209" fmla="*/ 25695 w 1940437"/>
              <a:gd name="connsiteY9-1210" fmla="*/ 1776325 h 2120655"/>
              <a:gd name="connsiteX0-1211" fmla="*/ 25695 w 1940437"/>
              <a:gd name="connsiteY0-1212" fmla="*/ 1776325 h 2135949"/>
              <a:gd name="connsiteX1-1213" fmla="*/ 66289 w 1940437"/>
              <a:gd name="connsiteY1-1214" fmla="*/ 1209622 h 2135949"/>
              <a:gd name="connsiteX2-1215" fmla="*/ 402587 w 1940437"/>
              <a:gd name="connsiteY2-1216" fmla="*/ 434092 h 2135949"/>
              <a:gd name="connsiteX3-1217" fmla="*/ 861008 w 1940437"/>
              <a:gd name="connsiteY3-1218" fmla="*/ 0 h 2135949"/>
              <a:gd name="connsiteX4-1219" fmla="*/ 1361435 w 1940437"/>
              <a:gd name="connsiteY4-1220" fmla="*/ 295876 h 2135949"/>
              <a:gd name="connsiteX5-1221" fmla="*/ 1854111 w 1940437"/>
              <a:gd name="connsiteY5-1222" fmla="*/ 1176193 h 2135949"/>
              <a:gd name="connsiteX6-1223" fmla="*/ 1818273 w 1940437"/>
              <a:gd name="connsiteY6-1224" fmla="*/ 1841043 h 2135949"/>
              <a:gd name="connsiteX7-1225" fmla="*/ 1332058 w 1940437"/>
              <a:gd name="connsiteY7-1226" fmla="*/ 2092794 h 2135949"/>
              <a:gd name="connsiteX8-1227" fmla="*/ 570163 w 1940437"/>
              <a:gd name="connsiteY8-1228" fmla="*/ 2103505 h 2135949"/>
              <a:gd name="connsiteX9-1229" fmla="*/ 25695 w 1940437"/>
              <a:gd name="connsiteY9-1230" fmla="*/ 1776325 h 2135949"/>
              <a:gd name="connsiteX0-1231" fmla="*/ 25695 w 1940437"/>
              <a:gd name="connsiteY0-1232" fmla="*/ 1776325 h 2135949"/>
              <a:gd name="connsiteX1-1233" fmla="*/ 66289 w 1940437"/>
              <a:gd name="connsiteY1-1234" fmla="*/ 1209622 h 2135949"/>
              <a:gd name="connsiteX2-1235" fmla="*/ 402587 w 1940437"/>
              <a:gd name="connsiteY2-1236" fmla="*/ 434092 h 2135949"/>
              <a:gd name="connsiteX3-1237" fmla="*/ 861008 w 1940437"/>
              <a:gd name="connsiteY3-1238" fmla="*/ 0 h 2135949"/>
              <a:gd name="connsiteX4-1239" fmla="*/ 1361435 w 1940437"/>
              <a:gd name="connsiteY4-1240" fmla="*/ 295876 h 2135949"/>
              <a:gd name="connsiteX5-1241" fmla="*/ 1854111 w 1940437"/>
              <a:gd name="connsiteY5-1242" fmla="*/ 1176193 h 2135949"/>
              <a:gd name="connsiteX6-1243" fmla="*/ 1818273 w 1940437"/>
              <a:gd name="connsiteY6-1244" fmla="*/ 1841043 h 2135949"/>
              <a:gd name="connsiteX7-1245" fmla="*/ 1332058 w 1940437"/>
              <a:gd name="connsiteY7-1246" fmla="*/ 2092794 h 2135949"/>
              <a:gd name="connsiteX8-1247" fmla="*/ 570163 w 1940437"/>
              <a:gd name="connsiteY8-1248" fmla="*/ 2103505 h 2135949"/>
              <a:gd name="connsiteX9-1249" fmla="*/ 25695 w 1940437"/>
              <a:gd name="connsiteY9-1250" fmla="*/ 1776325 h 2135949"/>
              <a:gd name="connsiteX0-1251" fmla="*/ 25695 w 1940437"/>
              <a:gd name="connsiteY0-1252" fmla="*/ 1776325 h 2141738"/>
              <a:gd name="connsiteX1-1253" fmla="*/ 66289 w 1940437"/>
              <a:gd name="connsiteY1-1254" fmla="*/ 1209622 h 2141738"/>
              <a:gd name="connsiteX2-1255" fmla="*/ 402587 w 1940437"/>
              <a:gd name="connsiteY2-1256" fmla="*/ 434092 h 2141738"/>
              <a:gd name="connsiteX3-1257" fmla="*/ 861008 w 1940437"/>
              <a:gd name="connsiteY3-1258" fmla="*/ 0 h 2141738"/>
              <a:gd name="connsiteX4-1259" fmla="*/ 1361435 w 1940437"/>
              <a:gd name="connsiteY4-1260" fmla="*/ 295876 h 2141738"/>
              <a:gd name="connsiteX5-1261" fmla="*/ 1854111 w 1940437"/>
              <a:gd name="connsiteY5-1262" fmla="*/ 1176193 h 2141738"/>
              <a:gd name="connsiteX6-1263" fmla="*/ 1818273 w 1940437"/>
              <a:gd name="connsiteY6-1264" fmla="*/ 1841043 h 2141738"/>
              <a:gd name="connsiteX7-1265" fmla="*/ 1345010 w 1940437"/>
              <a:gd name="connsiteY7-1266" fmla="*/ 2103986 h 2141738"/>
              <a:gd name="connsiteX8-1267" fmla="*/ 570163 w 1940437"/>
              <a:gd name="connsiteY8-1268" fmla="*/ 2103505 h 2141738"/>
              <a:gd name="connsiteX9-1269" fmla="*/ 25695 w 1940437"/>
              <a:gd name="connsiteY9-1270" fmla="*/ 1776325 h 2141738"/>
              <a:gd name="connsiteX0-1271" fmla="*/ 25695 w 1940437"/>
              <a:gd name="connsiteY0-1272" fmla="*/ 1776325 h 2152248"/>
              <a:gd name="connsiteX1-1273" fmla="*/ 66289 w 1940437"/>
              <a:gd name="connsiteY1-1274" fmla="*/ 1209622 h 2152248"/>
              <a:gd name="connsiteX2-1275" fmla="*/ 402587 w 1940437"/>
              <a:gd name="connsiteY2-1276" fmla="*/ 434092 h 2152248"/>
              <a:gd name="connsiteX3-1277" fmla="*/ 861008 w 1940437"/>
              <a:gd name="connsiteY3-1278" fmla="*/ 0 h 2152248"/>
              <a:gd name="connsiteX4-1279" fmla="*/ 1361435 w 1940437"/>
              <a:gd name="connsiteY4-1280" fmla="*/ 295876 h 2152248"/>
              <a:gd name="connsiteX5-1281" fmla="*/ 1854111 w 1940437"/>
              <a:gd name="connsiteY5-1282" fmla="*/ 1176193 h 2152248"/>
              <a:gd name="connsiteX6-1283" fmla="*/ 1818273 w 1940437"/>
              <a:gd name="connsiteY6-1284" fmla="*/ 1841043 h 2152248"/>
              <a:gd name="connsiteX7-1285" fmla="*/ 1345010 w 1940437"/>
              <a:gd name="connsiteY7-1286" fmla="*/ 2103986 h 2152248"/>
              <a:gd name="connsiteX8-1287" fmla="*/ 557493 w 1940437"/>
              <a:gd name="connsiteY8-1288" fmla="*/ 2123843 h 2152248"/>
              <a:gd name="connsiteX9-1289" fmla="*/ 25695 w 1940437"/>
              <a:gd name="connsiteY9-1290" fmla="*/ 1776325 h 2152248"/>
              <a:gd name="connsiteX0-1291" fmla="*/ 25695 w 1921455"/>
              <a:gd name="connsiteY0-1292" fmla="*/ 1776325 h 2152247"/>
              <a:gd name="connsiteX1-1293" fmla="*/ 66289 w 1921455"/>
              <a:gd name="connsiteY1-1294" fmla="*/ 1209622 h 2152247"/>
              <a:gd name="connsiteX2-1295" fmla="*/ 402587 w 1921455"/>
              <a:gd name="connsiteY2-1296" fmla="*/ 434092 h 2152247"/>
              <a:gd name="connsiteX3-1297" fmla="*/ 861008 w 1921455"/>
              <a:gd name="connsiteY3-1298" fmla="*/ 0 h 2152247"/>
              <a:gd name="connsiteX4-1299" fmla="*/ 1361435 w 1921455"/>
              <a:gd name="connsiteY4-1300" fmla="*/ 295876 h 2152247"/>
              <a:gd name="connsiteX5-1301" fmla="*/ 1854111 w 1921455"/>
              <a:gd name="connsiteY5-1302" fmla="*/ 1176193 h 2152247"/>
              <a:gd name="connsiteX6-1303" fmla="*/ 1818273 w 1921455"/>
              <a:gd name="connsiteY6-1304" fmla="*/ 1841043 h 2152247"/>
              <a:gd name="connsiteX7-1305" fmla="*/ 1345010 w 1921455"/>
              <a:gd name="connsiteY7-1306" fmla="*/ 2103986 h 2152247"/>
              <a:gd name="connsiteX8-1307" fmla="*/ 557493 w 1921455"/>
              <a:gd name="connsiteY8-1308" fmla="*/ 2123843 h 2152247"/>
              <a:gd name="connsiteX9-1309" fmla="*/ 25695 w 1921455"/>
              <a:gd name="connsiteY9-1310" fmla="*/ 1776325 h 2152247"/>
              <a:gd name="connsiteX0-1311" fmla="*/ 25695 w 1921455"/>
              <a:gd name="connsiteY0-1312" fmla="*/ 1776325 h 2152247"/>
              <a:gd name="connsiteX1-1313" fmla="*/ 66289 w 1921455"/>
              <a:gd name="connsiteY1-1314" fmla="*/ 1209622 h 2152247"/>
              <a:gd name="connsiteX2-1315" fmla="*/ 402587 w 1921455"/>
              <a:gd name="connsiteY2-1316" fmla="*/ 434092 h 2152247"/>
              <a:gd name="connsiteX3-1317" fmla="*/ 861008 w 1921455"/>
              <a:gd name="connsiteY3-1318" fmla="*/ 0 h 2152247"/>
              <a:gd name="connsiteX4-1319" fmla="*/ 1361435 w 1921455"/>
              <a:gd name="connsiteY4-1320" fmla="*/ 295876 h 2152247"/>
              <a:gd name="connsiteX5-1321" fmla="*/ 1854111 w 1921455"/>
              <a:gd name="connsiteY5-1322" fmla="*/ 1176193 h 2152247"/>
              <a:gd name="connsiteX6-1323" fmla="*/ 1818273 w 1921455"/>
              <a:gd name="connsiteY6-1324" fmla="*/ 1841043 h 2152247"/>
              <a:gd name="connsiteX7-1325" fmla="*/ 1345010 w 1921455"/>
              <a:gd name="connsiteY7-1326" fmla="*/ 2103986 h 2152247"/>
              <a:gd name="connsiteX8-1327" fmla="*/ 557493 w 1921455"/>
              <a:gd name="connsiteY8-1328" fmla="*/ 2123843 h 2152247"/>
              <a:gd name="connsiteX9-1329" fmla="*/ 25695 w 1921455"/>
              <a:gd name="connsiteY9-1330" fmla="*/ 1776325 h 2152247"/>
              <a:gd name="connsiteX0-1331" fmla="*/ 25695 w 1922875"/>
              <a:gd name="connsiteY0-1332" fmla="*/ 1776325 h 2152247"/>
              <a:gd name="connsiteX1-1333" fmla="*/ 66289 w 1922875"/>
              <a:gd name="connsiteY1-1334" fmla="*/ 1209622 h 2152247"/>
              <a:gd name="connsiteX2-1335" fmla="*/ 402587 w 1922875"/>
              <a:gd name="connsiteY2-1336" fmla="*/ 434092 h 2152247"/>
              <a:gd name="connsiteX3-1337" fmla="*/ 861008 w 1922875"/>
              <a:gd name="connsiteY3-1338" fmla="*/ 0 h 2152247"/>
              <a:gd name="connsiteX4-1339" fmla="*/ 1361435 w 1922875"/>
              <a:gd name="connsiteY4-1340" fmla="*/ 295876 h 2152247"/>
              <a:gd name="connsiteX5-1341" fmla="*/ 1854111 w 1922875"/>
              <a:gd name="connsiteY5-1342" fmla="*/ 1176193 h 2152247"/>
              <a:gd name="connsiteX6-1343" fmla="*/ 1818273 w 1922875"/>
              <a:gd name="connsiteY6-1344" fmla="*/ 1841043 h 2152247"/>
              <a:gd name="connsiteX7-1345" fmla="*/ 1345010 w 1922875"/>
              <a:gd name="connsiteY7-1346" fmla="*/ 2103986 h 2152247"/>
              <a:gd name="connsiteX8-1347" fmla="*/ 557493 w 1922875"/>
              <a:gd name="connsiteY8-1348" fmla="*/ 2123843 h 2152247"/>
              <a:gd name="connsiteX9-1349" fmla="*/ 25695 w 1922875"/>
              <a:gd name="connsiteY9-1350" fmla="*/ 1776325 h 2152247"/>
              <a:gd name="connsiteX0-1351" fmla="*/ 25695 w 1922875"/>
              <a:gd name="connsiteY0-1352" fmla="*/ 1776325 h 2152247"/>
              <a:gd name="connsiteX1-1353" fmla="*/ 66289 w 1922875"/>
              <a:gd name="connsiteY1-1354" fmla="*/ 1209622 h 2152247"/>
              <a:gd name="connsiteX2-1355" fmla="*/ 402587 w 1922875"/>
              <a:gd name="connsiteY2-1356" fmla="*/ 434092 h 2152247"/>
              <a:gd name="connsiteX3-1357" fmla="*/ 861008 w 1922875"/>
              <a:gd name="connsiteY3-1358" fmla="*/ 0 h 2152247"/>
              <a:gd name="connsiteX4-1359" fmla="*/ 1361435 w 1922875"/>
              <a:gd name="connsiteY4-1360" fmla="*/ 295876 h 2152247"/>
              <a:gd name="connsiteX5-1361" fmla="*/ 1854111 w 1922875"/>
              <a:gd name="connsiteY5-1362" fmla="*/ 1176193 h 2152247"/>
              <a:gd name="connsiteX6-1363" fmla="*/ 1818273 w 1922875"/>
              <a:gd name="connsiteY6-1364" fmla="*/ 1841043 h 2152247"/>
              <a:gd name="connsiteX7-1365" fmla="*/ 1345010 w 1922875"/>
              <a:gd name="connsiteY7-1366" fmla="*/ 2103986 h 2152247"/>
              <a:gd name="connsiteX8-1367" fmla="*/ 557493 w 1922875"/>
              <a:gd name="connsiteY8-1368" fmla="*/ 2123843 h 2152247"/>
              <a:gd name="connsiteX9-1369" fmla="*/ 25695 w 1922875"/>
              <a:gd name="connsiteY9-1370" fmla="*/ 1776325 h 2152247"/>
              <a:gd name="connsiteX0-1371" fmla="*/ 25695 w 1922875"/>
              <a:gd name="connsiteY0-1372" fmla="*/ 1776325 h 2152247"/>
              <a:gd name="connsiteX1-1373" fmla="*/ 66289 w 1922875"/>
              <a:gd name="connsiteY1-1374" fmla="*/ 1209622 h 2152247"/>
              <a:gd name="connsiteX2-1375" fmla="*/ 402587 w 1922875"/>
              <a:gd name="connsiteY2-1376" fmla="*/ 434092 h 2152247"/>
              <a:gd name="connsiteX3-1377" fmla="*/ 861008 w 1922875"/>
              <a:gd name="connsiteY3-1378" fmla="*/ 0 h 2152247"/>
              <a:gd name="connsiteX4-1379" fmla="*/ 1361435 w 1922875"/>
              <a:gd name="connsiteY4-1380" fmla="*/ 295876 h 2152247"/>
              <a:gd name="connsiteX5-1381" fmla="*/ 1854111 w 1922875"/>
              <a:gd name="connsiteY5-1382" fmla="*/ 1176193 h 2152247"/>
              <a:gd name="connsiteX6-1383" fmla="*/ 1818273 w 1922875"/>
              <a:gd name="connsiteY6-1384" fmla="*/ 1841043 h 2152247"/>
              <a:gd name="connsiteX7-1385" fmla="*/ 1345010 w 1922875"/>
              <a:gd name="connsiteY7-1386" fmla="*/ 2103986 h 2152247"/>
              <a:gd name="connsiteX8-1387" fmla="*/ 557493 w 1922875"/>
              <a:gd name="connsiteY8-1388" fmla="*/ 2123843 h 2152247"/>
              <a:gd name="connsiteX9-1389" fmla="*/ 25695 w 1922875"/>
              <a:gd name="connsiteY9-1390" fmla="*/ 1776325 h 2152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29" y="connsiteY5-30"/>
              </a:cxn>
              <a:cxn ang="0">
                <a:pos x="connsiteX6-163" y="connsiteY6-164"/>
              </a:cxn>
              <a:cxn ang="0">
                <a:pos x="connsiteX7-179" y="connsiteY7-180"/>
              </a:cxn>
              <a:cxn ang="0">
                <a:pos x="connsiteX8-469" y="connsiteY8-470"/>
              </a:cxn>
              <a:cxn ang="0">
                <a:pos x="connsiteX9-489" y="connsiteY9-490"/>
              </a:cxn>
            </a:cxnLst>
            <a:rect l="l" t="t" r="r" b="b"/>
            <a:pathLst>
              <a:path w="1922875" h="2152247">
                <a:moveTo>
                  <a:pt x="25695" y="1776325"/>
                </a:moveTo>
                <a:cubicBezTo>
                  <a:pt x="-12815" y="1634830"/>
                  <a:pt x="-14632" y="1505409"/>
                  <a:pt x="66289" y="1209622"/>
                </a:cubicBezTo>
                <a:cubicBezTo>
                  <a:pt x="163341" y="906929"/>
                  <a:pt x="243837" y="695077"/>
                  <a:pt x="402587" y="434092"/>
                </a:cubicBezTo>
                <a:cubicBezTo>
                  <a:pt x="605787" y="103892"/>
                  <a:pt x="705400" y="11344"/>
                  <a:pt x="861008" y="0"/>
                </a:cubicBezTo>
                <a:cubicBezTo>
                  <a:pt x="1033480" y="10612"/>
                  <a:pt x="1171138" y="56140"/>
                  <a:pt x="1361435" y="295876"/>
                </a:cubicBezTo>
                <a:cubicBezTo>
                  <a:pt x="1582757" y="583018"/>
                  <a:pt x="1742822" y="928494"/>
                  <a:pt x="1854111" y="1176193"/>
                </a:cubicBezTo>
                <a:cubicBezTo>
                  <a:pt x="1951633" y="1436489"/>
                  <a:pt x="1950406" y="1590336"/>
                  <a:pt x="1818273" y="1841043"/>
                </a:cubicBezTo>
                <a:cubicBezTo>
                  <a:pt x="1732758" y="1981775"/>
                  <a:pt x="1621678" y="2051771"/>
                  <a:pt x="1345010" y="2103986"/>
                </a:cubicBezTo>
                <a:cubicBezTo>
                  <a:pt x="1090458" y="2161801"/>
                  <a:pt x="829009" y="2166723"/>
                  <a:pt x="557493" y="2123843"/>
                </a:cubicBezTo>
                <a:cubicBezTo>
                  <a:pt x="187251" y="2078300"/>
                  <a:pt x="100408" y="1948451"/>
                  <a:pt x="25695" y="1776325"/>
                </a:cubicBezTo>
                <a:close/>
              </a:path>
            </a:pathLst>
          </a:custGeom>
          <a:ln w="28575">
            <a:solidFill>
              <a:schemeClr val="accent6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49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99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718"/>
          <a:stretch>
            <a:fillRect/>
          </a:stretch>
        </p:blipFill>
        <p:spPr>
          <a:xfrm>
            <a:off x="6216441" y="1749400"/>
            <a:ext cx="2415916" cy="35242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40"/>
          <a:stretch>
            <a:fillRect/>
          </a:stretch>
        </p:blipFill>
        <p:spPr>
          <a:xfrm>
            <a:off x="894908" y="1749401"/>
            <a:ext cx="2407976" cy="352420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559644" y="1749402"/>
            <a:ext cx="2407976" cy="3524203"/>
            <a:chOff x="3559644" y="1749402"/>
            <a:chExt cx="2407976" cy="3524203"/>
          </a:xfrm>
        </p:grpSpPr>
        <p:sp>
          <p:nvSpPr>
            <p:cNvPr id="13" name="矩形 12"/>
            <p:cNvSpPr/>
            <p:nvPr/>
          </p:nvSpPr>
          <p:spPr>
            <a:xfrm>
              <a:off x="3559644" y="1749402"/>
              <a:ext cx="2407976" cy="35242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765467" y="249120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779075" y="3146845"/>
              <a:ext cx="2041154" cy="1098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872138" y="3001079"/>
              <a:ext cx="720000" cy="1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889117" y="1749402"/>
            <a:ext cx="2407976" cy="3524203"/>
            <a:chOff x="8889117" y="1749402"/>
            <a:chExt cx="2407976" cy="3524203"/>
          </a:xfrm>
        </p:grpSpPr>
        <p:sp>
          <p:nvSpPr>
            <p:cNvPr id="9" name="矩形 8"/>
            <p:cNvSpPr/>
            <p:nvPr/>
          </p:nvSpPr>
          <p:spPr>
            <a:xfrm>
              <a:off x="8889117" y="1749402"/>
              <a:ext cx="2407976" cy="3524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134637" y="2491203"/>
              <a:ext cx="1210588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9227955" y="3001079"/>
              <a:ext cx="720000" cy="1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072528" y="3146845"/>
              <a:ext cx="2041154" cy="1098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2167526" y="5512062"/>
            <a:ext cx="9021366" cy="108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年终总结是人们对一年来的工作学习进行回顾和分析，从中找出经验和教训，引出规律性认识。年终总结是人们对一年来的工作学习进行回顾和分析，从中找出经验和教训，引出规律性认识。</a:t>
            </a:r>
          </a:p>
          <a:p>
            <a:pPr>
              <a:lnSpc>
                <a:spcPct val="14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流程图: 过程 18"/>
          <p:cNvSpPr/>
          <p:nvPr/>
        </p:nvSpPr>
        <p:spPr>
          <a:xfrm>
            <a:off x="1881079" y="5440110"/>
            <a:ext cx="58132" cy="788072"/>
          </a:xfrm>
          <a:prstGeom prst="flowChartProces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928649" y="5627937"/>
            <a:ext cx="789340" cy="592241"/>
          </a:xfrm>
          <a:custGeom>
            <a:avLst/>
            <a:gdLst>
              <a:gd name="T0" fmla="*/ 126055 w 9963151"/>
              <a:gd name="T1" fmla="*/ 1291647 h 6856413"/>
              <a:gd name="T2" fmla="*/ 289806 w 9963151"/>
              <a:gd name="T3" fmla="*/ 1279103 h 6856413"/>
              <a:gd name="T4" fmla="*/ 66112 w 9963151"/>
              <a:gd name="T5" fmla="*/ 1270804 h 6856413"/>
              <a:gd name="T6" fmla="*/ 69347 w 9963151"/>
              <a:gd name="T7" fmla="*/ 1250569 h 6856413"/>
              <a:gd name="T8" fmla="*/ 58430 w 9963151"/>
              <a:gd name="T9" fmla="*/ 1222341 h 6856413"/>
              <a:gd name="T10" fmla="*/ 1150710 w 9963151"/>
              <a:gd name="T11" fmla="*/ 1204819 h 6856413"/>
              <a:gd name="T12" fmla="*/ 274018 w 9963151"/>
              <a:gd name="T13" fmla="*/ 1184915 h 6856413"/>
              <a:gd name="T14" fmla="*/ 66921 w 9963151"/>
              <a:gd name="T15" fmla="*/ 1167403 h 6856413"/>
              <a:gd name="T16" fmla="*/ 556373 w 9963151"/>
              <a:gd name="T17" fmla="*/ 1148191 h 6856413"/>
              <a:gd name="T18" fmla="*/ 88654 w 9963151"/>
              <a:gd name="T19" fmla="*/ 1129665 h 6856413"/>
              <a:gd name="T20" fmla="*/ 491806 w 9963151"/>
              <a:gd name="T21" fmla="*/ 1107926 h 6856413"/>
              <a:gd name="T22" fmla="*/ 1133307 w 9963151"/>
              <a:gd name="T23" fmla="*/ 1113238 h 6856413"/>
              <a:gd name="T24" fmla="*/ 874693 w 9963151"/>
              <a:gd name="T25" fmla="*/ 1070028 h 6856413"/>
              <a:gd name="T26" fmla="*/ 353968 w 9963151"/>
              <a:gd name="T27" fmla="*/ 1053699 h 6856413"/>
              <a:gd name="T28" fmla="*/ 1787461 w 9963151"/>
              <a:gd name="T29" fmla="*/ 1059816 h 6856413"/>
              <a:gd name="T30" fmla="*/ 1144437 w 9963151"/>
              <a:gd name="T31" fmla="*/ 1014573 h 6856413"/>
              <a:gd name="T32" fmla="*/ 857392 w 9963151"/>
              <a:gd name="T33" fmla="*/ 989376 h 6856413"/>
              <a:gd name="T34" fmla="*/ 1617325 w 9963151"/>
              <a:gd name="T35" fmla="*/ 971679 h 6856413"/>
              <a:gd name="T36" fmla="*/ 1077760 w 9963151"/>
              <a:gd name="T37" fmla="*/ 960030 h 6856413"/>
              <a:gd name="T38" fmla="*/ 200453 w 9963151"/>
              <a:gd name="T39" fmla="*/ 943400 h 6856413"/>
              <a:gd name="T40" fmla="*/ 467011 w 9963151"/>
              <a:gd name="T41" fmla="*/ 954250 h 6856413"/>
              <a:gd name="T42" fmla="*/ 1766118 w 9963151"/>
              <a:gd name="T43" fmla="*/ 921286 h 6856413"/>
              <a:gd name="T44" fmla="*/ 543520 w 9963151"/>
              <a:gd name="T45" fmla="*/ 903059 h 6856413"/>
              <a:gd name="T46" fmla="*/ 447277 w 9963151"/>
              <a:gd name="T47" fmla="*/ 896989 h 6856413"/>
              <a:gd name="T48" fmla="*/ 1644231 w 9963151"/>
              <a:gd name="T49" fmla="*/ 872816 h 6856413"/>
              <a:gd name="T50" fmla="*/ 384835 w 9963151"/>
              <a:gd name="T51" fmla="*/ 856016 h 6856413"/>
              <a:gd name="T52" fmla="*/ 444038 w 9963151"/>
              <a:gd name="T53" fmla="*/ 842459 h 6856413"/>
              <a:gd name="T54" fmla="*/ 575196 w 9963151"/>
              <a:gd name="T55" fmla="*/ 808264 h 6856413"/>
              <a:gd name="T56" fmla="*/ 1416134 w 9963151"/>
              <a:gd name="T57" fmla="*/ 800768 h 6856413"/>
              <a:gd name="T58" fmla="*/ 1123493 w 9963151"/>
              <a:gd name="T59" fmla="*/ 790732 h 6856413"/>
              <a:gd name="T60" fmla="*/ 396777 w 9963151"/>
              <a:gd name="T61" fmla="*/ 754240 h 6856413"/>
              <a:gd name="T62" fmla="*/ 1692075 w 9963151"/>
              <a:gd name="T63" fmla="*/ 734083 h 6856413"/>
              <a:gd name="T64" fmla="*/ 1727883 w 9963151"/>
              <a:gd name="T65" fmla="*/ 673672 h 6856413"/>
              <a:gd name="T66" fmla="*/ 1047709 w 9963151"/>
              <a:gd name="T67" fmla="*/ 643292 h 6856413"/>
              <a:gd name="T68" fmla="*/ 946227 w 9963151"/>
              <a:gd name="T69" fmla="*/ 638839 h 6856413"/>
              <a:gd name="T70" fmla="*/ 1268902 w 9963151"/>
              <a:gd name="T71" fmla="*/ 592314 h 6856413"/>
              <a:gd name="T72" fmla="*/ 912433 w 9963151"/>
              <a:gd name="T73" fmla="*/ 595832 h 6856413"/>
              <a:gd name="T74" fmla="*/ 895941 w 9963151"/>
              <a:gd name="T75" fmla="*/ 557479 h 6856413"/>
              <a:gd name="T76" fmla="*/ 1091824 w 9963151"/>
              <a:gd name="T77" fmla="*/ 501822 h 6856413"/>
              <a:gd name="T78" fmla="*/ 939347 w 9963151"/>
              <a:gd name="T79" fmla="*/ 508501 h 6856413"/>
              <a:gd name="T80" fmla="*/ 1036377 w 9963151"/>
              <a:gd name="T81" fmla="*/ 476929 h 6856413"/>
              <a:gd name="T82" fmla="*/ 1111958 w 9963151"/>
              <a:gd name="T83" fmla="*/ 419754 h 6856413"/>
              <a:gd name="T84" fmla="*/ 1882151 w 9963151"/>
              <a:gd name="T85" fmla="*/ 1214437 h 6856413"/>
              <a:gd name="T86" fmla="*/ 1170918 w 9963151"/>
              <a:gd name="T87" fmla="*/ 1121092 h 6856413"/>
              <a:gd name="T88" fmla="*/ 1035366 w 9963151"/>
              <a:gd name="T89" fmla="*/ 393949 h 6856413"/>
              <a:gd name="T90" fmla="*/ 1142616 w 9963151"/>
              <a:gd name="T91" fmla="*/ 354686 h 6856413"/>
              <a:gd name="T92" fmla="*/ 1056411 w 9963151"/>
              <a:gd name="T93" fmla="*/ 315018 h 6856413"/>
              <a:gd name="T94" fmla="*/ 1100727 w 9963151"/>
              <a:gd name="T95" fmla="*/ 275653 h 6856413"/>
              <a:gd name="T96" fmla="*/ 918200 w 9963151"/>
              <a:gd name="T97" fmla="*/ 238920 h 6856413"/>
              <a:gd name="T98" fmla="*/ 789399 w 9963151"/>
              <a:gd name="T99" fmla="*/ 715747 h 6856413"/>
              <a:gd name="T100" fmla="*/ 926396 w 9963151"/>
              <a:gd name="T101" fmla="*/ 212306 h 6856413"/>
              <a:gd name="T102" fmla="*/ 1054691 w 9963151"/>
              <a:gd name="T103" fmla="*/ 200972 h 6856413"/>
              <a:gd name="T104" fmla="*/ 1010071 w 9963151"/>
              <a:gd name="T105" fmla="*/ 138535 h 6856413"/>
              <a:gd name="T106" fmla="*/ 894929 w 9963151"/>
              <a:gd name="T107" fmla="*/ 94009 h 6856413"/>
              <a:gd name="T108" fmla="*/ 864069 w 9963151"/>
              <a:gd name="T109" fmla="*/ 64360 h 6856413"/>
              <a:gd name="T110" fmla="*/ 318547 w 9963151"/>
              <a:gd name="T111" fmla="*/ 736636 h 6856413"/>
              <a:gd name="T112" fmla="*/ 290615 w 9963151"/>
              <a:gd name="T113" fmla="*/ 864311 h 6856413"/>
              <a:gd name="T114" fmla="*/ 282823 w 9963151"/>
              <a:gd name="T115" fmla="*/ 982881 h 6856413"/>
              <a:gd name="T116" fmla="*/ 240318 w 9963151"/>
              <a:gd name="T117" fmla="*/ 1230643 h 6856413"/>
              <a:gd name="T118" fmla="*/ 167904 w 9963151"/>
              <a:gd name="T119" fmla="*/ 1096681 h 6856413"/>
              <a:gd name="T120" fmla="*/ 209551 w 9963151"/>
              <a:gd name="T121" fmla="*/ 957464 h 6856413"/>
              <a:gd name="T122" fmla="*/ 23859 w 9963151"/>
              <a:gd name="T123" fmla="*/ 1280315 h 6856413"/>
              <a:gd name="T124" fmla="*/ 691458 w 9963151"/>
              <a:gd name="T125" fmla="*/ 295892 h 68564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963151" h="6856413">
                <a:moveTo>
                  <a:pt x="3876146" y="6850593"/>
                </a:moveTo>
                <a:lnTo>
                  <a:pt x="3892550" y="6852709"/>
                </a:lnTo>
                <a:lnTo>
                  <a:pt x="3876146" y="6852709"/>
                </a:lnTo>
                <a:lnTo>
                  <a:pt x="3876146" y="6850593"/>
                </a:lnTo>
                <a:close/>
                <a:moveTo>
                  <a:pt x="9551038" y="6850592"/>
                </a:moveTo>
                <a:lnTo>
                  <a:pt x="9565851" y="6853237"/>
                </a:lnTo>
                <a:lnTo>
                  <a:pt x="9551038" y="6853237"/>
                </a:lnTo>
                <a:lnTo>
                  <a:pt x="9551038" y="6850592"/>
                </a:lnTo>
                <a:close/>
                <a:moveTo>
                  <a:pt x="2477930" y="6850063"/>
                </a:moveTo>
                <a:lnTo>
                  <a:pt x="2501219" y="6853237"/>
                </a:lnTo>
                <a:lnTo>
                  <a:pt x="2477930" y="6853237"/>
                </a:lnTo>
                <a:lnTo>
                  <a:pt x="2477930" y="6850063"/>
                </a:lnTo>
                <a:close/>
                <a:moveTo>
                  <a:pt x="1545855" y="6837896"/>
                </a:moveTo>
                <a:lnTo>
                  <a:pt x="1639009" y="6853237"/>
                </a:lnTo>
                <a:lnTo>
                  <a:pt x="1543737" y="6853237"/>
                </a:lnTo>
                <a:lnTo>
                  <a:pt x="1545855" y="6837896"/>
                </a:lnTo>
                <a:close/>
                <a:moveTo>
                  <a:pt x="5671609" y="6836306"/>
                </a:moveTo>
                <a:lnTo>
                  <a:pt x="5767917" y="6850064"/>
                </a:lnTo>
                <a:lnTo>
                  <a:pt x="5767917" y="6855884"/>
                </a:lnTo>
                <a:lnTo>
                  <a:pt x="5672138" y="6855884"/>
                </a:lnTo>
                <a:lnTo>
                  <a:pt x="5671609" y="6836306"/>
                </a:lnTo>
                <a:close/>
                <a:moveTo>
                  <a:pt x="2300090" y="6819911"/>
                </a:moveTo>
                <a:lnTo>
                  <a:pt x="2449878" y="6844773"/>
                </a:lnTo>
                <a:lnTo>
                  <a:pt x="2448290" y="6853237"/>
                </a:lnTo>
                <a:lnTo>
                  <a:pt x="2295855" y="6853237"/>
                </a:lnTo>
                <a:lnTo>
                  <a:pt x="2300090" y="6819911"/>
                </a:lnTo>
                <a:close/>
                <a:moveTo>
                  <a:pt x="5533496" y="6817258"/>
                </a:moveTo>
                <a:lnTo>
                  <a:pt x="5598054" y="6826253"/>
                </a:lnTo>
                <a:lnTo>
                  <a:pt x="5598584" y="6855884"/>
                </a:lnTo>
                <a:lnTo>
                  <a:pt x="5534025" y="6855884"/>
                </a:lnTo>
                <a:lnTo>
                  <a:pt x="5533496" y="6817258"/>
                </a:lnTo>
                <a:close/>
                <a:moveTo>
                  <a:pt x="9284940" y="6813554"/>
                </a:moveTo>
                <a:lnTo>
                  <a:pt x="9462162" y="6836306"/>
                </a:lnTo>
                <a:lnTo>
                  <a:pt x="9464278" y="6853237"/>
                </a:lnTo>
                <a:lnTo>
                  <a:pt x="9290759" y="6853237"/>
                </a:lnTo>
                <a:lnTo>
                  <a:pt x="9284940" y="6813554"/>
                </a:lnTo>
                <a:close/>
                <a:moveTo>
                  <a:pt x="1357957" y="6806157"/>
                </a:moveTo>
                <a:lnTo>
                  <a:pt x="1500336" y="6829961"/>
                </a:lnTo>
                <a:lnTo>
                  <a:pt x="1496631" y="6853237"/>
                </a:lnTo>
                <a:lnTo>
                  <a:pt x="1351606" y="6853237"/>
                </a:lnTo>
                <a:lnTo>
                  <a:pt x="1357957" y="6806157"/>
                </a:lnTo>
                <a:close/>
                <a:moveTo>
                  <a:pt x="5399617" y="6798209"/>
                </a:moveTo>
                <a:lnTo>
                  <a:pt x="5471054" y="6808263"/>
                </a:lnTo>
                <a:lnTo>
                  <a:pt x="5471584" y="6855355"/>
                </a:lnTo>
                <a:lnTo>
                  <a:pt x="5400146" y="6855355"/>
                </a:lnTo>
                <a:lnTo>
                  <a:pt x="5399617" y="6798209"/>
                </a:lnTo>
                <a:close/>
                <a:moveTo>
                  <a:pt x="2120661" y="6789229"/>
                </a:moveTo>
                <a:lnTo>
                  <a:pt x="2265686" y="6814092"/>
                </a:lnTo>
                <a:lnTo>
                  <a:pt x="2261981" y="6853237"/>
                </a:lnTo>
                <a:lnTo>
                  <a:pt x="2113251" y="6853237"/>
                </a:lnTo>
                <a:lnTo>
                  <a:pt x="2120661" y="6789229"/>
                </a:lnTo>
                <a:close/>
                <a:moveTo>
                  <a:pt x="170778" y="6787638"/>
                </a:moveTo>
                <a:lnTo>
                  <a:pt x="162319" y="6840011"/>
                </a:lnTo>
                <a:lnTo>
                  <a:pt x="127427" y="6840541"/>
                </a:lnTo>
                <a:lnTo>
                  <a:pt x="133242" y="6788696"/>
                </a:lnTo>
                <a:lnTo>
                  <a:pt x="170778" y="6787638"/>
                </a:lnTo>
                <a:close/>
                <a:moveTo>
                  <a:pt x="244792" y="6784464"/>
                </a:moveTo>
                <a:lnTo>
                  <a:pt x="236333" y="6837895"/>
                </a:lnTo>
                <a:lnTo>
                  <a:pt x="181880" y="6838953"/>
                </a:lnTo>
                <a:lnTo>
                  <a:pt x="190338" y="6787109"/>
                </a:lnTo>
                <a:lnTo>
                  <a:pt x="244792" y="6784464"/>
                </a:lnTo>
                <a:close/>
                <a:moveTo>
                  <a:pt x="323563" y="6781289"/>
                </a:moveTo>
                <a:lnTo>
                  <a:pt x="314576" y="6836308"/>
                </a:lnTo>
                <a:lnTo>
                  <a:pt x="255365" y="6837895"/>
                </a:lnTo>
                <a:lnTo>
                  <a:pt x="263824" y="6783405"/>
                </a:lnTo>
                <a:lnTo>
                  <a:pt x="323563" y="6781289"/>
                </a:lnTo>
                <a:close/>
                <a:moveTo>
                  <a:pt x="9017255" y="6778633"/>
                </a:moveTo>
                <a:lnTo>
                  <a:pt x="9208232" y="6803501"/>
                </a:lnTo>
                <a:lnTo>
                  <a:pt x="9215638" y="6853237"/>
                </a:lnTo>
                <a:lnTo>
                  <a:pt x="9027835" y="6853237"/>
                </a:lnTo>
                <a:lnTo>
                  <a:pt x="9017255" y="6778633"/>
                </a:lnTo>
                <a:close/>
                <a:moveTo>
                  <a:pt x="5251450" y="6777044"/>
                </a:moveTo>
                <a:lnTo>
                  <a:pt x="5321829" y="6787627"/>
                </a:lnTo>
                <a:lnTo>
                  <a:pt x="5322359" y="6855355"/>
                </a:lnTo>
                <a:lnTo>
                  <a:pt x="5251979" y="6855355"/>
                </a:lnTo>
                <a:lnTo>
                  <a:pt x="5251450" y="6777044"/>
                </a:lnTo>
                <a:close/>
                <a:moveTo>
                  <a:pt x="1933293" y="6758548"/>
                </a:moveTo>
                <a:lnTo>
                  <a:pt x="2080435" y="6782881"/>
                </a:lnTo>
                <a:lnTo>
                  <a:pt x="2073554" y="6853237"/>
                </a:lnTo>
                <a:lnTo>
                  <a:pt x="1922707" y="6853237"/>
                </a:lnTo>
                <a:lnTo>
                  <a:pt x="1933293" y="6758548"/>
                </a:lnTo>
                <a:close/>
                <a:moveTo>
                  <a:pt x="715837" y="6751135"/>
                </a:moveTo>
                <a:lnTo>
                  <a:pt x="707907" y="6809328"/>
                </a:lnTo>
                <a:lnTo>
                  <a:pt x="651339" y="6811973"/>
                </a:lnTo>
                <a:lnTo>
                  <a:pt x="659269" y="6753780"/>
                </a:lnTo>
                <a:lnTo>
                  <a:pt x="715837" y="6751135"/>
                </a:lnTo>
                <a:close/>
                <a:moveTo>
                  <a:pt x="5066771" y="6751117"/>
                </a:moveTo>
                <a:lnTo>
                  <a:pt x="5166254" y="6765404"/>
                </a:lnTo>
                <a:lnTo>
                  <a:pt x="5166254" y="6855355"/>
                </a:lnTo>
                <a:lnTo>
                  <a:pt x="5066242" y="6854297"/>
                </a:lnTo>
                <a:lnTo>
                  <a:pt x="5066771" y="6751117"/>
                </a:lnTo>
                <a:close/>
                <a:moveTo>
                  <a:pt x="2854254" y="6747439"/>
                </a:moveTo>
                <a:lnTo>
                  <a:pt x="2975990" y="6767540"/>
                </a:lnTo>
                <a:lnTo>
                  <a:pt x="2969109" y="6853237"/>
                </a:lnTo>
                <a:lnTo>
                  <a:pt x="2846844" y="6853237"/>
                </a:lnTo>
                <a:lnTo>
                  <a:pt x="2854254" y="6747439"/>
                </a:lnTo>
                <a:close/>
                <a:moveTo>
                  <a:pt x="784035" y="6747432"/>
                </a:moveTo>
                <a:lnTo>
                  <a:pt x="777691" y="6805625"/>
                </a:lnTo>
                <a:lnTo>
                  <a:pt x="726410" y="6808270"/>
                </a:lnTo>
                <a:lnTo>
                  <a:pt x="734340" y="6750077"/>
                </a:lnTo>
                <a:lnTo>
                  <a:pt x="784035" y="6747432"/>
                </a:lnTo>
                <a:close/>
                <a:moveTo>
                  <a:pt x="4918075" y="6729952"/>
                </a:moveTo>
                <a:lnTo>
                  <a:pt x="5005917" y="6742651"/>
                </a:lnTo>
                <a:lnTo>
                  <a:pt x="5004329" y="6854297"/>
                </a:lnTo>
                <a:lnTo>
                  <a:pt x="4916488" y="6854297"/>
                </a:lnTo>
                <a:lnTo>
                  <a:pt x="4918075" y="6729952"/>
                </a:lnTo>
                <a:close/>
                <a:moveTo>
                  <a:pt x="1748042" y="6726808"/>
                </a:moveTo>
                <a:lnTo>
                  <a:pt x="1898361" y="6752200"/>
                </a:lnTo>
                <a:lnTo>
                  <a:pt x="1887245" y="6853237"/>
                </a:lnTo>
                <a:lnTo>
                  <a:pt x="1856017" y="6853237"/>
                </a:lnTo>
                <a:lnTo>
                  <a:pt x="1735869" y="6833135"/>
                </a:lnTo>
                <a:lnTo>
                  <a:pt x="1748042" y="6726808"/>
                </a:lnTo>
                <a:close/>
                <a:moveTo>
                  <a:pt x="2667415" y="6716757"/>
                </a:moveTo>
                <a:lnTo>
                  <a:pt x="2799737" y="6738446"/>
                </a:lnTo>
                <a:lnTo>
                  <a:pt x="2789681" y="6853237"/>
                </a:lnTo>
                <a:lnTo>
                  <a:pt x="2736223" y="6853237"/>
                </a:lnTo>
                <a:lnTo>
                  <a:pt x="2656300" y="6838954"/>
                </a:lnTo>
                <a:lnTo>
                  <a:pt x="2667415" y="6716757"/>
                </a:lnTo>
                <a:close/>
                <a:moveTo>
                  <a:pt x="4768850" y="6709316"/>
                </a:moveTo>
                <a:lnTo>
                  <a:pt x="4868333" y="6723603"/>
                </a:lnTo>
                <a:lnTo>
                  <a:pt x="4866746" y="6854297"/>
                </a:lnTo>
                <a:lnTo>
                  <a:pt x="4766733" y="6853768"/>
                </a:lnTo>
                <a:lnTo>
                  <a:pt x="4768850" y="6709316"/>
                </a:lnTo>
                <a:close/>
                <a:moveTo>
                  <a:pt x="7612173" y="6704029"/>
                </a:moveTo>
                <a:lnTo>
                  <a:pt x="7621696" y="6819903"/>
                </a:lnTo>
                <a:lnTo>
                  <a:pt x="7814260" y="6846359"/>
                </a:lnTo>
                <a:lnTo>
                  <a:pt x="7803679" y="6732601"/>
                </a:lnTo>
                <a:lnTo>
                  <a:pt x="7612173" y="6704029"/>
                </a:lnTo>
                <a:close/>
                <a:moveTo>
                  <a:pt x="5954184" y="6702967"/>
                </a:moveTo>
                <a:lnTo>
                  <a:pt x="6032500" y="6715666"/>
                </a:lnTo>
                <a:lnTo>
                  <a:pt x="6036205" y="6838423"/>
                </a:lnTo>
                <a:lnTo>
                  <a:pt x="5958417" y="6827840"/>
                </a:lnTo>
                <a:lnTo>
                  <a:pt x="5954184" y="6702967"/>
                </a:lnTo>
                <a:close/>
                <a:moveTo>
                  <a:pt x="1561204" y="6696126"/>
                </a:moveTo>
                <a:lnTo>
                  <a:pt x="1713639" y="6720989"/>
                </a:lnTo>
                <a:lnTo>
                  <a:pt x="1701465" y="6827317"/>
                </a:lnTo>
                <a:lnTo>
                  <a:pt x="1548501" y="6801925"/>
                </a:lnTo>
                <a:lnTo>
                  <a:pt x="1561204" y="6696126"/>
                </a:lnTo>
                <a:close/>
                <a:moveTo>
                  <a:pt x="186109" y="6691355"/>
                </a:moveTo>
                <a:lnTo>
                  <a:pt x="177650" y="6746373"/>
                </a:lnTo>
                <a:lnTo>
                  <a:pt x="138000" y="6749019"/>
                </a:lnTo>
                <a:lnTo>
                  <a:pt x="144344" y="6693471"/>
                </a:lnTo>
                <a:lnTo>
                  <a:pt x="186109" y="6691355"/>
                </a:lnTo>
                <a:close/>
                <a:moveTo>
                  <a:pt x="259594" y="6688180"/>
                </a:moveTo>
                <a:lnTo>
                  <a:pt x="251136" y="6741612"/>
                </a:lnTo>
                <a:lnTo>
                  <a:pt x="196683" y="6744786"/>
                </a:lnTo>
                <a:lnTo>
                  <a:pt x="205670" y="6690826"/>
                </a:lnTo>
                <a:lnTo>
                  <a:pt x="259594" y="6688180"/>
                </a:lnTo>
                <a:close/>
                <a:moveTo>
                  <a:pt x="2492221" y="6687663"/>
                </a:moveTo>
                <a:lnTo>
                  <a:pt x="2627190" y="6709880"/>
                </a:lnTo>
                <a:lnTo>
                  <a:pt x="2617133" y="6832077"/>
                </a:lnTo>
                <a:lnTo>
                  <a:pt x="2482164" y="6806686"/>
                </a:lnTo>
                <a:lnTo>
                  <a:pt x="2492221" y="6687663"/>
                </a:lnTo>
                <a:close/>
                <a:moveTo>
                  <a:pt x="4614333" y="6687093"/>
                </a:moveTo>
                <a:lnTo>
                  <a:pt x="4713288" y="6701379"/>
                </a:lnTo>
                <a:lnTo>
                  <a:pt x="4710642" y="6853768"/>
                </a:lnTo>
                <a:lnTo>
                  <a:pt x="4611158" y="6853768"/>
                </a:lnTo>
                <a:lnTo>
                  <a:pt x="4614333" y="6687093"/>
                </a:lnTo>
                <a:close/>
                <a:moveTo>
                  <a:pt x="338895" y="6684477"/>
                </a:moveTo>
                <a:lnTo>
                  <a:pt x="330436" y="6737380"/>
                </a:lnTo>
                <a:lnTo>
                  <a:pt x="270696" y="6740554"/>
                </a:lnTo>
                <a:lnTo>
                  <a:pt x="278627" y="6686593"/>
                </a:lnTo>
                <a:lnTo>
                  <a:pt x="338895" y="6684477"/>
                </a:lnTo>
                <a:close/>
                <a:moveTo>
                  <a:pt x="5815542" y="6680214"/>
                </a:moveTo>
                <a:lnTo>
                  <a:pt x="5905500" y="6695030"/>
                </a:lnTo>
                <a:lnTo>
                  <a:pt x="5909204" y="6821491"/>
                </a:lnTo>
                <a:lnTo>
                  <a:pt x="5819775" y="6809850"/>
                </a:lnTo>
                <a:lnTo>
                  <a:pt x="5815542" y="6680214"/>
                </a:lnTo>
                <a:close/>
                <a:moveTo>
                  <a:pt x="1373306" y="6664387"/>
                </a:moveTo>
                <a:lnTo>
                  <a:pt x="1515685" y="6688192"/>
                </a:lnTo>
                <a:lnTo>
                  <a:pt x="1501923" y="6793461"/>
                </a:lnTo>
                <a:lnTo>
                  <a:pt x="1360074" y="6769656"/>
                </a:lnTo>
                <a:lnTo>
                  <a:pt x="1373306" y="6664387"/>
                </a:lnTo>
                <a:close/>
                <a:moveTo>
                  <a:pt x="4447646" y="6664341"/>
                </a:moveTo>
                <a:lnTo>
                  <a:pt x="4551892" y="6679156"/>
                </a:lnTo>
                <a:lnTo>
                  <a:pt x="4548717" y="6853768"/>
                </a:lnTo>
                <a:lnTo>
                  <a:pt x="4442354" y="6853768"/>
                </a:lnTo>
                <a:lnTo>
                  <a:pt x="4447646" y="6664341"/>
                </a:lnTo>
                <a:close/>
                <a:moveTo>
                  <a:pt x="2315439" y="6658568"/>
                </a:moveTo>
                <a:lnTo>
                  <a:pt x="2463110" y="6682902"/>
                </a:lnTo>
                <a:lnTo>
                  <a:pt x="2453054" y="6801925"/>
                </a:lnTo>
                <a:lnTo>
                  <a:pt x="2304324" y="6774417"/>
                </a:lnTo>
                <a:lnTo>
                  <a:pt x="2315439" y="6658568"/>
                </a:lnTo>
                <a:close/>
                <a:moveTo>
                  <a:pt x="5668434" y="6656404"/>
                </a:moveTo>
                <a:lnTo>
                  <a:pt x="5764213" y="6671748"/>
                </a:lnTo>
                <a:lnTo>
                  <a:pt x="5766859" y="6802972"/>
                </a:lnTo>
                <a:lnTo>
                  <a:pt x="5671079" y="6790802"/>
                </a:lnTo>
                <a:lnTo>
                  <a:pt x="5668434" y="6656404"/>
                </a:lnTo>
                <a:close/>
                <a:moveTo>
                  <a:pt x="728525" y="6652206"/>
                </a:moveTo>
                <a:lnTo>
                  <a:pt x="720066" y="6717277"/>
                </a:lnTo>
                <a:lnTo>
                  <a:pt x="664027" y="6720451"/>
                </a:lnTo>
                <a:lnTo>
                  <a:pt x="673543" y="6653265"/>
                </a:lnTo>
                <a:lnTo>
                  <a:pt x="728525" y="6652206"/>
                </a:lnTo>
                <a:close/>
                <a:moveTo>
                  <a:pt x="795666" y="6650090"/>
                </a:moveTo>
                <a:lnTo>
                  <a:pt x="788265" y="6712516"/>
                </a:lnTo>
                <a:lnTo>
                  <a:pt x="739098" y="6715690"/>
                </a:lnTo>
                <a:lnTo>
                  <a:pt x="748086" y="6651148"/>
                </a:lnTo>
                <a:lnTo>
                  <a:pt x="795666" y="6650090"/>
                </a:lnTo>
                <a:close/>
                <a:moveTo>
                  <a:pt x="8122679" y="6645298"/>
                </a:moveTo>
                <a:lnTo>
                  <a:pt x="8134847" y="6766993"/>
                </a:lnTo>
                <a:lnTo>
                  <a:pt x="8308366" y="6802972"/>
                </a:lnTo>
                <a:lnTo>
                  <a:pt x="8296199" y="6677044"/>
                </a:lnTo>
                <a:lnTo>
                  <a:pt x="8122679" y="6645298"/>
                </a:lnTo>
                <a:close/>
                <a:moveTo>
                  <a:pt x="4287308" y="6641588"/>
                </a:moveTo>
                <a:lnTo>
                  <a:pt x="4403725" y="6657462"/>
                </a:lnTo>
                <a:lnTo>
                  <a:pt x="4398433" y="6853238"/>
                </a:lnTo>
                <a:lnTo>
                  <a:pt x="4280958" y="6840539"/>
                </a:lnTo>
                <a:lnTo>
                  <a:pt x="4287308" y="6641588"/>
                </a:lnTo>
                <a:close/>
                <a:moveTo>
                  <a:pt x="5530321" y="6634180"/>
                </a:moveTo>
                <a:lnTo>
                  <a:pt x="5595409" y="6644763"/>
                </a:lnTo>
                <a:lnTo>
                  <a:pt x="5597525" y="6780748"/>
                </a:lnTo>
                <a:lnTo>
                  <a:pt x="5532967" y="6772282"/>
                </a:lnTo>
                <a:lnTo>
                  <a:pt x="5530321" y="6634180"/>
                </a:lnTo>
                <a:close/>
                <a:moveTo>
                  <a:pt x="2137069" y="6628944"/>
                </a:moveTo>
                <a:lnTo>
                  <a:pt x="2281035" y="6652749"/>
                </a:lnTo>
                <a:lnTo>
                  <a:pt x="2270449" y="6768069"/>
                </a:lnTo>
                <a:lnTo>
                  <a:pt x="2124895" y="6741620"/>
                </a:lnTo>
                <a:lnTo>
                  <a:pt x="2137069" y="6628944"/>
                </a:lnTo>
                <a:close/>
                <a:moveTo>
                  <a:pt x="4119033" y="6624656"/>
                </a:moveTo>
                <a:lnTo>
                  <a:pt x="4238096" y="6656404"/>
                </a:lnTo>
                <a:lnTo>
                  <a:pt x="4233863" y="6835777"/>
                </a:lnTo>
                <a:lnTo>
                  <a:pt x="4111625" y="6809321"/>
                </a:lnTo>
                <a:lnTo>
                  <a:pt x="4119033" y="6624656"/>
                </a:lnTo>
                <a:close/>
                <a:moveTo>
                  <a:pt x="5397500" y="6612486"/>
                </a:moveTo>
                <a:lnTo>
                  <a:pt x="5468938" y="6624127"/>
                </a:lnTo>
                <a:lnTo>
                  <a:pt x="5471054" y="6764874"/>
                </a:lnTo>
                <a:lnTo>
                  <a:pt x="5398559" y="6755350"/>
                </a:lnTo>
                <a:lnTo>
                  <a:pt x="5397500" y="6612486"/>
                </a:lnTo>
                <a:close/>
                <a:moveTo>
                  <a:pt x="8641121" y="6602440"/>
                </a:moveTo>
                <a:lnTo>
                  <a:pt x="8655404" y="6717786"/>
                </a:lnTo>
                <a:lnTo>
                  <a:pt x="8882355" y="6756411"/>
                </a:lnTo>
                <a:lnTo>
                  <a:pt x="8868071" y="6644769"/>
                </a:lnTo>
                <a:lnTo>
                  <a:pt x="8641121" y="6602440"/>
                </a:lnTo>
                <a:close/>
                <a:moveTo>
                  <a:pt x="1950760" y="6597734"/>
                </a:moveTo>
                <a:lnTo>
                  <a:pt x="2097372" y="6622597"/>
                </a:lnTo>
                <a:lnTo>
                  <a:pt x="2085728" y="6734743"/>
                </a:lnTo>
                <a:lnTo>
                  <a:pt x="1938586" y="6707764"/>
                </a:lnTo>
                <a:lnTo>
                  <a:pt x="1950760" y="6597734"/>
                </a:lnTo>
                <a:close/>
                <a:moveTo>
                  <a:pt x="155975" y="6593484"/>
                </a:moveTo>
                <a:lnTo>
                  <a:pt x="202498" y="6593484"/>
                </a:lnTo>
                <a:lnTo>
                  <a:pt x="193511" y="6649032"/>
                </a:lnTo>
                <a:lnTo>
                  <a:pt x="149102" y="6650090"/>
                </a:lnTo>
                <a:lnTo>
                  <a:pt x="155975" y="6593484"/>
                </a:lnTo>
                <a:close/>
                <a:moveTo>
                  <a:pt x="274397" y="6591897"/>
                </a:moveTo>
                <a:lnTo>
                  <a:pt x="266467" y="6646916"/>
                </a:lnTo>
                <a:lnTo>
                  <a:pt x="212543" y="6649032"/>
                </a:lnTo>
                <a:lnTo>
                  <a:pt x="221530" y="6592426"/>
                </a:lnTo>
                <a:lnTo>
                  <a:pt x="274397" y="6591897"/>
                </a:lnTo>
                <a:close/>
                <a:moveTo>
                  <a:pt x="2866957" y="6591386"/>
                </a:moveTo>
                <a:lnTo>
                  <a:pt x="2987634" y="6612017"/>
                </a:lnTo>
                <a:lnTo>
                  <a:pt x="2980225" y="6712525"/>
                </a:lnTo>
                <a:lnTo>
                  <a:pt x="2859018" y="6693481"/>
                </a:lnTo>
                <a:lnTo>
                  <a:pt x="2866957" y="6591386"/>
                </a:lnTo>
                <a:close/>
                <a:moveTo>
                  <a:pt x="353698" y="6591368"/>
                </a:moveTo>
                <a:lnTo>
                  <a:pt x="345768" y="6644800"/>
                </a:lnTo>
                <a:lnTo>
                  <a:pt x="284970" y="6646387"/>
                </a:lnTo>
                <a:lnTo>
                  <a:pt x="293429" y="6591897"/>
                </a:lnTo>
                <a:lnTo>
                  <a:pt x="353698" y="6591368"/>
                </a:lnTo>
                <a:close/>
                <a:moveTo>
                  <a:pt x="5250392" y="6588676"/>
                </a:moveTo>
                <a:lnTo>
                  <a:pt x="5320771" y="6600316"/>
                </a:lnTo>
                <a:lnTo>
                  <a:pt x="5321829" y="6745297"/>
                </a:lnTo>
                <a:lnTo>
                  <a:pt x="5251450" y="6736302"/>
                </a:lnTo>
                <a:lnTo>
                  <a:pt x="5250392" y="6588676"/>
                </a:lnTo>
                <a:close/>
                <a:moveTo>
                  <a:pt x="1766567" y="6567581"/>
                </a:moveTo>
                <a:lnTo>
                  <a:pt x="1915827" y="6591915"/>
                </a:lnTo>
                <a:lnTo>
                  <a:pt x="1903653" y="6700887"/>
                </a:lnTo>
                <a:lnTo>
                  <a:pt x="1754393" y="6673909"/>
                </a:lnTo>
                <a:lnTo>
                  <a:pt x="1766567" y="6567581"/>
                </a:lnTo>
                <a:close/>
                <a:moveTo>
                  <a:pt x="2680648" y="6560175"/>
                </a:moveTo>
                <a:lnTo>
                  <a:pt x="2812441" y="6582393"/>
                </a:lnTo>
                <a:lnTo>
                  <a:pt x="2803442" y="6685018"/>
                </a:lnTo>
                <a:lnTo>
                  <a:pt x="2671650" y="6663858"/>
                </a:lnTo>
                <a:lnTo>
                  <a:pt x="2680648" y="6560175"/>
                </a:lnTo>
                <a:close/>
                <a:moveTo>
                  <a:pt x="5068358" y="6559045"/>
                </a:moveTo>
                <a:lnTo>
                  <a:pt x="5166254" y="6574918"/>
                </a:lnTo>
                <a:lnTo>
                  <a:pt x="5166254" y="6725190"/>
                </a:lnTo>
                <a:lnTo>
                  <a:pt x="5066771" y="6712491"/>
                </a:lnTo>
                <a:lnTo>
                  <a:pt x="5068358" y="6559045"/>
                </a:lnTo>
                <a:close/>
                <a:moveTo>
                  <a:pt x="9504484" y="6553233"/>
                </a:moveTo>
                <a:lnTo>
                  <a:pt x="9656842" y="6579160"/>
                </a:lnTo>
                <a:lnTo>
                  <a:pt x="9683293" y="6746358"/>
                </a:lnTo>
                <a:lnTo>
                  <a:pt x="9530406" y="6719902"/>
                </a:lnTo>
                <a:lnTo>
                  <a:pt x="9504484" y="6553233"/>
                </a:lnTo>
                <a:close/>
                <a:moveTo>
                  <a:pt x="742270" y="6551162"/>
                </a:moveTo>
                <a:lnTo>
                  <a:pt x="733812" y="6613058"/>
                </a:lnTo>
                <a:lnTo>
                  <a:pt x="679359" y="6614645"/>
                </a:lnTo>
                <a:lnTo>
                  <a:pt x="687817" y="6556452"/>
                </a:lnTo>
                <a:lnTo>
                  <a:pt x="742270" y="6551162"/>
                </a:lnTo>
                <a:close/>
                <a:moveTo>
                  <a:pt x="807297" y="6545343"/>
                </a:moveTo>
                <a:lnTo>
                  <a:pt x="799896" y="6611471"/>
                </a:lnTo>
                <a:lnTo>
                  <a:pt x="752315" y="6612529"/>
                </a:lnTo>
                <a:lnTo>
                  <a:pt x="760774" y="6550104"/>
                </a:lnTo>
                <a:lnTo>
                  <a:pt x="807297" y="6545343"/>
                </a:lnTo>
                <a:close/>
                <a:moveTo>
                  <a:pt x="1580787" y="6536371"/>
                </a:moveTo>
                <a:lnTo>
                  <a:pt x="1731635" y="6561762"/>
                </a:lnTo>
                <a:lnTo>
                  <a:pt x="1719461" y="6667561"/>
                </a:lnTo>
                <a:lnTo>
                  <a:pt x="1568085" y="6639524"/>
                </a:lnTo>
                <a:lnTo>
                  <a:pt x="1580787" y="6536371"/>
                </a:lnTo>
                <a:close/>
                <a:moveTo>
                  <a:pt x="4919663" y="6535234"/>
                </a:moveTo>
                <a:lnTo>
                  <a:pt x="5006975" y="6549520"/>
                </a:lnTo>
                <a:lnTo>
                  <a:pt x="5005917" y="6704025"/>
                </a:lnTo>
                <a:lnTo>
                  <a:pt x="4918604" y="6692913"/>
                </a:lnTo>
                <a:lnTo>
                  <a:pt x="4919663" y="6535234"/>
                </a:lnTo>
                <a:close/>
                <a:moveTo>
                  <a:pt x="2506512" y="6530552"/>
                </a:moveTo>
                <a:lnTo>
                  <a:pt x="2640951" y="6553299"/>
                </a:lnTo>
                <a:lnTo>
                  <a:pt x="2631953" y="6656981"/>
                </a:lnTo>
                <a:lnTo>
                  <a:pt x="2497514" y="6635821"/>
                </a:lnTo>
                <a:lnTo>
                  <a:pt x="2506512" y="6530552"/>
                </a:lnTo>
                <a:close/>
                <a:moveTo>
                  <a:pt x="4771496" y="6510365"/>
                </a:moveTo>
                <a:lnTo>
                  <a:pt x="4869921" y="6526768"/>
                </a:lnTo>
                <a:lnTo>
                  <a:pt x="4868863" y="6686564"/>
                </a:lnTo>
                <a:lnTo>
                  <a:pt x="4769379" y="6673865"/>
                </a:lnTo>
                <a:lnTo>
                  <a:pt x="4771496" y="6510365"/>
                </a:lnTo>
                <a:close/>
                <a:moveTo>
                  <a:pt x="9240502" y="6508259"/>
                </a:moveTo>
                <a:lnTo>
                  <a:pt x="9415608" y="6537889"/>
                </a:lnTo>
                <a:lnTo>
                  <a:pt x="9441530" y="6704029"/>
                </a:lnTo>
                <a:lnTo>
                  <a:pt x="9264308" y="6673341"/>
                </a:lnTo>
                <a:lnTo>
                  <a:pt x="9240502" y="6508259"/>
                </a:lnTo>
                <a:close/>
                <a:moveTo>
                  <a:pt x="1393420" y="6505689"/>
                </a:moveTo>
                <a:lnTo>
                  <a:pt x="1534739" y="6529494"/>
                </a:lnTo>
                <a:lnTo>
                  <a:pt x="1522565" y="6631589"/>
                </a:lnTo>
                <a:lnTo>
                  <a:pt x="1380716" y="6605669"/>
                </a:lnTo>
                <a:lnTo>
                  <a:pt x="1393420" y="6505689"/>
                </a:lnTo>
                <a:close/>
                <a:moveTo>
                  <a:pt x="2330788" y="6500928"/>
                </a:moveTo>
                <a:lnTo>
                  <a:pt x="2476871" y="6525791"/>
                </a:lnTo>
                <a:lnTo>
                  <a:pt x="2467874" y="6631589"/>
                </a:lnTo>
                <a:lnTo>
                  <a:pt x="2320731" y="6608314"/>
                </a:lnTo>
                <a:lnTo>
                  <a:pt x="2330788" y="6500928"/>
                </a:lnTo>
                <a:close/>
                <a:moveTo>
                  <a:pt x="5947834" y="6494491"/>
                </a:moveTo>
                <a:lnTo>
                  <a:pt x="6025621" y="6507719"/>
                </a:lnTo>
                <a:lnTo>
                  <a:pt x="6030384" y="6665399"/>
                </a:lnTo>
                <a:lnTo>
                  <a:pt x="5953125" y="6652700"/>
                </a:lnTo>
                <a:lnTo>
                  <a:pt x="5947834" y="6494491"/>
                </a:lnTo>
                <a:close/>
                <a:moveTo>
                  <a:pt x="290258" y="6490324"/>
                </a:moveTo>
                <a:lnTo>
                  <a:pt x="282327" y="6541111"/>
                </a:lnTo>
                <a:lnTo>
                  <a:pt x="229989" y="6541640"/>
                </a:lnTo>
                <a:lnTo>
                  <a:pt x="237919" y="6492440"/>
                </a:lnTo>
                <a:lnTo>
                  <a:pt x="290258" y="6490324"/>
                </a:lnTo>
                <a:close/>
                <a:moveTo>
                  <a:pt x="371144" y="6486092"/>
                </a:moveTo>
                <a:lnTo>
                  <a:pt x="362685" y="6538994"/>
                </a:lnTo>
                <a:lnTo>
                  <a:pt x="301888" y="6540581"/>
                </a:lnTo>
                <a:lnTo>
                  <a:pt x="309289" y="6489266"/>
                </a:lnTo>
                <a:lnTo>
                  <a:pt x="371144" y="6486092"/>
                </a:lnTo>
                <a:close/>
                <a:moveTo>
                  <a:pt x="4617508" y="6486025"/>
                </a:moveTo>
                <a:lnTo>
                  <a:pt x="4716463" y="6501899"/>
                </a:lnTo>
                <a:lnTo>
                  <a:pt x="4713817" y="6666457"/>
                </a:lnTo>
                <a:lnTo>
                  <a:pt x="4614333" y="6653758"/>
                </a:lnTo>
                <a:lnTo>
                  <a:pt x="4617508" y="6486025"/>
                </a:lnTo>
                <a:close/>
                <a:moveTo>
                  <a:pt x="2153477" y="6470776"/>
                </a:moveTo>
                <a:lnTo>
                  <a:pt x="2296913" y="6495109"/>
                </a:lnTo>
                <a:lnTo>
                  <a:pt x="2286328" y="6602495"/>
                </a:lnTo>
                <a:lnTo>
                  <a:pt x="2142362" y="6579748"/>
                </a:lnTo>
                <a:lnTo>
                  <a:pt x="2153477" y="6470776"/>
                </a:lnTo>
                <a:close/>
                <a:moveTo>
                  <a:pt x="5810250" y="6469622"/>
                </a:moveTo>
                <a:lnTo>
                  <a:pt x="5899679" y="6486025"/>
                </a:lnTo>
                <a:lnTo>
                  <a:pt x="5903913" y="6643705"/>
                </a:lnTo>
                <a:lnTo>
                  <a:pt x="5814484" y="6627831"/>
                </a:lnTo>
                <a:lnTo>
                  <a:pt x="5810250" y="6469622"/>
                </a:lnTo>
                <a:close/>
                <a:moveTo>
                  <a:pt x="8974933" y="6462756"/>
                </a:moveTo>
                <a:lnTo>
                  <a:pt x="9162736" y="6494502"/>
                </a:lnTo>
                <a:lnTo>
                  <a:pt x="9187071" y="6660113"/>
                </a:lnTo>
                <a:lnTo>
                  <a:pt x="8996623" y="6627308"/>
                </a:lnTo>
                <a:lnTo>
                  <a:pt x="8974933" y="6462756"/>
                </a:lnTo>
                <a:close/>
                <a:moveTo>
                  <a:pt x="4452408" y="6459040"/>
                </a:moveTo>
                <a:lnTo>
                  <a:pt x="4556654" y="6475443"/>
                </a:lnTo>
                <a:lnTo>
                  <a:pt x="4553479" y="6645292"/>
                </a:lnTo>
                <a:lnTo>
                  <a:pt x="4448175" y="6632064"/>
                </a:lnTo>
                <a:lnTo>
                  <a:pt x="4452408" y="6459040"/>
                </a:lnTo>
                <a:close/>
                <a:moveTo>
                  <a:pt x="754430" y="6456466"/>
                </a:moveTo>
                <a:lnTo>
                  <a:pt x="748086" y="6505666"/>
                </a:lnTo>
                <a:lnTo>
                  <a:pt x="694161" y="6510956"/>
                </a:lnTo>
                <a:lnTo>
                  <a:pt x="701563" y="6459111"/>
                </a:lnTo>
                <a:lnTo>
                  <a:pt x="754430" y="6456466"/>
                </a:lnTo>
                <a:close/>
                <a:moveTo>
                  <a:pt x="2877543" y="6444326"/>
                </a:moveTo>
                <a:lnTo>
                  <a:pt x="2998220" y="6464957"/>
                </a:lnTo>
                <a:lnTo>
                  <a:pt x="2991339" y="6563878"/>
                </a:lnTo>
                <a:lnTo>
                  <a:pt x="2870133" y="6543777"/>
                </a:lnTo>
                <a:lnTo>
                  <a:pt x="2877543" y="6444326"/>
                </a:lnTo>
                <a:close/>
                <a:moveTo>
                  <a:pt x="5664200" y="6444224"/>
                </a:moveTo>
                <a:lnTo>
                  <a:pt x="5758921" y="6460627"/>
                </a:lnTo>
                <a:lnTo>
                  <a:pt x="5762625" y="6618836"/>
                </a:lnTo>
                <a:lnTo>
                  <a:pt x="5667375" y="6602962"/>
                </a:lnTo>
                <a:lnTo>
                  <a:pt x="5664200" y="6444224"/>
                </a:lnTo>
                <a:close/>
                <a:moveTo>
                  <a:pt x="1968226" y="6439565"/>
                </a:moveTo>
                <a:lnTo>
                  <a:pt x="2113251" y="6464428"/>
                </a:lnTo>
                <a:lnTo>
                  <a:pt x="2101607" y="6573400"/>
                </a:lnTo>
                <a:lnTo>
                  <a:pt x="1956052" y="6550125"/>
                </a:lnTo>
                <a:lnTo>
                  <a:pt x="1968226" y="6439565"/>
                </a:lnTo>
                <a:close/>
                <a:moveTo>
                  <a:pt x="4293658" y="6433113"/>
                </a:moveTo>
                <a:lnTo>
                  <a:pt x="4408488" y="6451632"/>
                </a:lnTo>
                <a:lnTo>
                  <a:pt x="4404254" y="6626243"/>
                </a:lnTo>
                <a:lnTo>
                  <a:pt x="4288367" y="6611428"/>
                </a:lnTo>
                <a:lnTo>
                  <a:pt x="4293658" y="6433113"/>
                </a:lnTo>
                <a:close/>
                <a:moveTo>
                  <a:pt x="5527146" y="6419355"/>
                </a:moveTo>
                <a:lnTo>
                  <a:pt x="5592763" y="6430996"/>
                </a:lnTo>
                <a:lnTo>
                  <a:pt x="5594879" y="6589734"/>
                </a:lnTo>
                <a:lnTo>
                  <a:pt x="5529792" y="6579151"/>
                </a:lnTo>
                <a:lnTo>
                  <a:pt x="5527146" y="6419355"/>
                </a:lnTo>
                <a:close/>
                <a:moveTo>
                  <a:pt x="2693880" y="6412587"/>
                </a:moveTo>
                <a:lnTo>
                  <a:pt x="2824614" y="6435333"/>
                </a:lnTo>
                <a:lnTo>
                  <a:pt x="2816145" y="6534784"/>
                </a:lnTo>
                <a:lnTo>
                  <a:pt x="2685411" y="6512566"/>
                </a:lnTo>
                <a:lnTo>
                  <a:pt x="2693880" y="6412587"/>
                </a:lnTo>
                <a:close/>
                <a:moveTo>
                  <a:pt x="1785622" y="6408884"/>
                </a:moveTo>
                <a:lnTo>
                  <a:pt x="1933293" y="6433217"/>
                </a:lnTo>
                <a:lnTo>
                  <a:pt x="1921120" y="6544835"/>
                </a:lnTo>
                <a:lnTo>
                  <a:pt x="1772390" y="6521030"/>
                </a:lnTo>
                <a:lnTo>
                  <a:pt x="1785622" y="6408884"/>
                </a:lnTo>
                <a:close/>
                <a:moveTo>
                  <a:pt x="5394325" y="6395545"/>
                </a:moveTo>
                <a:lnTo>
                  <a:pt x="5466292" y="6408773"/>
                </a:lnTo>
                <a:lnTo>
                  <a:pt x="5468409" y="6568040"/>
                </a:lnTo>
                <a:lnTo>
                  <a:pt x="5395913" y="6555870"/>
                </a:lnTo>
                <a:lnTo>
                  <a:pt x="5394325" y="6395545"/>
                </a:lnTo>
                <a:close/>
                <a:moveTo>
                  <a:pt x="4127500" y="6393957"/>
                </a:moveTo>
                <a:lnTo>
                  <a:pt x="4246563" y="6425176"/>
                </a:lnTo>
                <a:lnTo>
                  <a:pt x="4242329" y="6604549"/>
                </a:lnTo>
                <a:lnTo>
                  <a:pt x="4120092" y="6579151"/>
                </a:lnTo>
                <a:lnTo>
                  <a:pt x="4127500" y="6393957"/>
                </a:lnTo>
                <a:close/>
                <a:moveTo>
                  <a:pt x="324621" y="6391396"/>
                </a:moveTo>
                <a:lnTo>
                  <a:pt x="385947" y="6391396"/>
                </a:lnTo>
                <a:lnTo>
                  <a:pt x="378017" y="6444298"/>
                </a:lnTo>
                <a:lnTo>
                  <a:pt x="316691" y="6446414"/>
                </a:lnTo>
                <a:lnTo>
                  <a:pt x="324621" y="6391396"/>
                </a:lnTo>
                <a:close/>
                <a:moveTo>
                  <a:pt x="254837" y="6391396"/>
                </a:moveTo>
                <a:lnTo>
                  <a:pt x="305589" y="6391396"/>
                </a:lnTo>
                <a:lnTo>
                  <a:pt x="297130" y="6446414"/>
                </a:lnTo>
                <a:lnTo>
                  <a:pt x="245320" y="6447473"/>
                </a:lnTo>
                <a:lnTo>
                  <a:pt x="254837" y="6391396"/>
                </a:lnTo>
                <a:close/>
                <a:moveTo>
                  <a:pt x="7586251" y="6388152"/>
                </a:moveTo>
                <a:lnTo>
                  <a:pt x="7595245" y="6500323"/>
                </a:lnTo>
                <a:lnTo>
                  <a:pt x="7785163" y="6537360"/>
                </a:lnTo>
                <a:lnTo>
                  <a:pt x="7774054" y="6415665"/>
                </a:lnTo>
                <a:lnTo>
                  <a:pt x="7586251" y="6388152"/>
                </a:lnTo>
                <a:close/>
                <a:moveTo>
                  <a:pt x="2520273" y="6382963"/>
                </a:moveTo>
                <a:lnTo>
                  <a:pt x="2653125" y="6405710"/>
                </a:lnTo>
                <a:lnTo>
                  <a:pt x="2644656" y="6506218"/>
                </a:lnTo>
                <a:lnTo>
                  <a:pt x="2511275" y="6483472"/>
                </a:lnTo>
                <a:lnTo>
                  <a:pt x="2520273" y="6382963"/>
                </a:lnTo>
                <a:close/>
                <a:moveTo>
                  <a:pt x="1600371" y="6377144"/>
                </a:moveTo>
                <a:lnTo>
                  <a:pt x="1750160" y="6402536"/>
                </a:lnTo>
                <a:lnTo>
                  <a:pt x="1736928" y="6515211"/>
                </a:lnTo>
                <a:lnTo>
                  <a:pt x="1586609" y="6491406"/>
                </a:lnTo>
                <a:lnTo>
                  <a:pt x="1600371" y="6377144"/>
                </a:lnTo>
                <a:close/>
                <a:moveTo>
                  <a:pt x="5248804" y="6369617"/>
                </a:moveTo>
                <a:lnTo>
                  <a:pt x="5319184" y="6382846"/>
                </a:lnTo>
                <a:lnTo>
                  <a:pt x="5320771" y="6542642"/>
                </a:lnTo>
                <a:lnTo>
                  <a:pt x="5250392" y="6530472"/>
                </a:lnTo>
                <a:lnTo>
                  <a:pt x="5248804" y="6369617"/>
                </a:lnTo>
                <a:close/>
                <a:moveTo>
                  <a:pt x="767118" y="6357009"/>
                </a:moveTo>
                <a:lnTo>
                  <a:pt x="760774" y="6408324"/>
                </a:lnTo>
                <a:lnTo>
                  <a:pt x="707907" y="6412557"/>
                </a:lnTo>
                <a:lnTo>
                  <a:pt x="715837" y="6360183"/>
                </a:lnTo>
                <a:lnTo>
                  <a:pt x="767118" y="6357009"/>
                </a:lnTo>
                <a:close/>
                <a:moveTo>
                  <a:pt x="2345608" y="6352810"/>
                </a:moveTo>
                <a:lnTo>
                  <a:pt x="2489575" y="6377673"/>
                </a:lnTo>
                <a:lnTo>
                  <a:pt x="2480577" y="6479240"/>
                </a:lnTo>
                <a:lnTo>
                  <a:pt x="2336081" y="6454377"/>
                </a:lnTo>
                <a:lnTo>
                  <a:pt x="2345608" y="6352810"/>
                </a:lnTo>
                <a:close/>
                <a:moveTo>
                  <a:pt x="1414062" y="6345405"/>
                </a:moveTo>
                <a:lnTo>
                  <a:pt x="1554852" y="6369209"/>
                </a:lnTo>
                <a:lnTo>
                  <a:pt x="1540562" y="6484530"/>
                </a:lnTo>
                <a:lnTo>
                  <a:pt x="1399242" y="6461783"/>
                </a:lnTo>
                <a:lnTo>
                  <a:pt x="1414062" y="6345405"/>
                </a:lnTo>
                <a:close/>
                <a:moveTo>
                  <a:pt x="5068888" y="6338399"/>
                </a:moveTo>
                <a:lnTo>
                  <a:pt x="5166254" y="6355860"/>
                </a:lnTo>
                <a:lnTo>
                  <a:pt x="5166254" y="6515656"/>
                </a:lnTo>
                <a:lnTo>
                  <a:pt x="5068358" y="6498724"/>
                </a:lnTo>
                <a:lnTo>
                  <a:pt x="5068888" y="6338399"/>
                </a:lnTo>
                <a:close/>
                <a:moveTo>
                  <a:pt x="8089351" y="6328892"/>
                </a:moveTo>
                <a:lnTo>
                  <a:pt x="8102577" y="6455349"/>
                </a:lnTo>
                <a:lnTo>
                  <a:pt x="8277683" y="6491857"/>
                </a:lnTo>
                <a:lnTo>
                  <a:pt x="8265515" y="6361167"/>
                </a:lnTo>
                <a:lnTo>
                  <a:pt x="8089351" y="6328892"/>
                </a:lnTo>
                <a:close/>
                <a:moveTo>
                  <a:pt x="2168826" y="6322129"/>
                </a:moveTo>
                <a:lnTo>
                  <a:pt x="2310675" y="6346992"/>
                </a:lnTo>
                <a:lnTo>
                  <a:pt x="2301148" y="6448558"/>
                </a:lnTo>
                <a:lnTo>
                  <a:pt x="2158770" y="6424753"/>
                </a:lnTo>
                <a:lnTo>
                  <a:pt x="2168826" y="6322129"/>
                </a:lnTo>
                <a:close/>
                <a:moveTo>
                  <a:pt x="4921779" y="6311943"/>
                </a:moveTo>
                <a:lnTo>
                  <a:pt x="5009092" y="6327287"/>
                </a:lnTo>
                <a:lnTo>
                  <a:pt x="5007504" y="6488671"/>
                </a:lnTo>
                <a:lnTo>
                  <a:pt x="4920721" y="6473326"/>
                </a:lnTo>
                <a:lnTo>
                  <a:pt x="4921779" y="6311943"/>
                </a:lnTo>
                <a:close/>
                <a:moveTo>
                  <a:pt x="2888658" y="6295150"/>
                </a:moveTo>
                <a:lnTo>
                  <a:pt x="3009864" y="6315781"/>
                </a:lnTo>
                <a:lnTo>
                  <a:pt x="3001396" y="6423166"/>
                </a:lnTo>
                <a:lnTo>
                  <a:pt x="2880718" y="6400420"/>
                </a:lnTo>
                <a:lnTo>
                  <a:pt x="2888658" y="6295150"/>
                </a:lnTo>
                <a:close/>
                <a:moveTo>
                  <a:pt x="339952" y="6295112"/>
                </a:moveTo>
                <a:lnTo>
                  <a:pt x="400749" y="6298287"/>
                </a:lnTo>
                <a:lnTo>
                  <a:pt x="393877" y="6343783"/>
                </a:lnTo>
                <a:lnTo>
                  <a:pt x="332022" y="6342725"/>
                </a:lnTo>
                <a:lnTo>
                  <a:pt x="339952" y="6295112"/>
                </a:lnTo>
                <a:close/>
                <a:moveTo>
                  <a:pt x="270696" y="6291938"/>
                </a:moveTo>
                <a:lnTo>
                  <a:pt x="320920" y="6294583"/>
                </a:lnTo>
                <a:lnTo>
                  <a:pt x="313519" y="6342196"/>
                </a:lnTo>
                <a:lnTo>
                  <a:pt x="262766" y="6341667"/>
                </a:lnTo>
                <a:lnTo>
                  <a:pt x="270696" y="6291938"/>
                </a:lnTo>
                <a:close/>
                <a:moveTo>
                  <a:pt x="1984634" y="6290918"/>
                </a:moveTo>
                <a:lnTo>
                  <a:pt x="2128071" y="6315252"/>
                </a:lnTo>
                <a:lnTo>
                  <a:pt x="2118015" y="6418405"/>
                </a:lnTo>
                <a:lnTo>
                  <a:pt x="1973519" y="6394072"/>
                </a:lnTo>
                <a:lnTo>
                  <a:pt x="1984634" y="6290918"/>
                </a:lnTo>
                <a:close/>
                <a:moveTo>
                  <a:pt x="4774671" y="6286016"/>
                </a:moveTo>
                <a:lnTo>
                  <a:pt x="4872567" y="6303477"/>
                </a:lnTo>
                <a:lnTo>
                  <a:pt x="4871508" y="6464860"/>
                </a:lnTo>
                <a:lnTo>
                  <a:pt x="4772554" y="6447399"/>
                </a:lnTo>
                <a:lnTo>
                  <a:pt x="4774671" y="6286016"/>
                </a:lnTo>
                <a:close/>
                <a:moveTo>
                  <a:pt x="5941484" y="6285486"/>
                </a:moveTo>
                <a:lnTo>
                  <a:pt x="6018213" y="6299773"/>
                </a:lnTo>
                <a:lnTo>
                  <a:pt x="6023505" y="6454278"/>
                </a:lnTo>
                <a:lnTo>
                  <a:pt x="5946775" y="6439991"/>
                </a:lnTo>
                <a:lnTo>
                  <a:pt x="5941484" y="6285486"/>
                </a:lnTo>
                <a:close/>
                <a:moveTo>
                  <a:pt x="8601973" y="6274394"/>
                </a:moveTo>
                <a:lnTo>
                  <a:pt x="8617844" y="6406142"/>
                </a:lnTo>
                <a:lnTo>
                  <a:pt x="8843207" y="6448470"/>
                </a:lnTo>
                <a:lnTo>
                  <a:pt x="8825220" y="6310373"/>
                </a:lnTo>
                <a:lnTo>
                  <a:pt x="8601973" y="6274394"/>
                </a:lnTo>
                <a:close/>
                <a:moveTo>
                  <a:pt x="2706583" y="6264998"/>
                </a:moveTo>
                <a:lnTo>
                  <a:pt x="2836787" y="6286686"/>
                </a:lnTo>
                <a:lnTo>
                  <a:pt x="2827790" y="6391427"/>
                </a:lnTo>
                <a:lnTo>
                  <a:pt x="2697585" y="6367622"/>
                </a:lnTo>
                <a:lnTo>
                  <a:pt x="2706583" y="6264998"/>
                </a:lnTo>
                <a:close/>
                <a:moveTo>
                  <a:pt x="1803088" y="6259708"/>
                </a:moveTo>
                <a:lnTo>
                  <a:pt x="1950230" y="6285099"/>
                </a:lnTo>
                <a:lnTo>
                  <a:pt x="1938586" y="6388253"/>
                </a:lnTo>
                <a:lnTo>
                  <a:pt x="1790386" y="6363390"/>
                </a:lnTo>
                <a:lnTo>
                  <a:pt x="1803088" y="6259708"/>
                </a:lnTo>
                <a:close/>
                <a:moveTo>
                  <a:pt x="5805488" y="6259559"/>
                </a:moveTo>
                <a:lnTo>
                  <a:pt x="5893859" y="6276491"/>
                </a:lnTo>
                <a:lnTo>
                  <a:pt x="5898092" y="6432054"/>
                </a:lnTo>
                <a:lnTo>
                  <a:pt x="5809192" y="6415651"/>
                </a:lnTo>
                <a:lnTo>
                  <a:pt x="5805488" y="6259559"/>
                </a:lnTo>
                <a:close/>
                <a:moveTo>
                  <a:pt x="4622271" y="6259030"/>
                </a:moveTo>
                <a:lnTo>
                  <a:pt x="4720167" y="6276491"/>
                </a:lnTo>
                <a:lnTo>
                  <a:pt x="4718050" y="6438404"/>
                </a:lnTo>
                <a:lnTo>
                  <a:pt x="4619096" y="6420943"/>
                </a:lnTo>
                <a:lnTo>
                  <a:pt x="4622271" y="6259030"/>
                </a:lnTo>
                <a:close/>
                <a:moveTo>
                  <a:pt x="780863" y="6256493"/>
                </a:moveTo>
                <a:lnTo>
                  <a:pt x="773462" y="6308867"/>
                </a:lnTo>
                <a:lnTo>
                  <a:pt x="722181" y="6312570"/>
                </a:lnTo>
                <a:lnTo>
                  <a:pt x="729582" y="6259138"/>
                </a:lnTo>
                <a:lnTo>
                  <a:pt x="780863" y="6256493"/>
                </a:lnTo>
                <a:close/>
                <a:moveTo>
                  <a:pt x="9456343" y="6238943"/>
                </a:moveTo>
                <a:lnTo>
                  <a:pt x="9608172" y="6267515"/>
                </a:lnTo>
                <a:lnTo>
                  <a:pt x="9634094" y="6431539"/>
                </a:lnTo>
                <a:lnTo>
                  <a:pt x="9630391" y="6429422"/>
                </a:lnTo>
                <a:lnTo>
                  <a:pt x="9481736" y="6403496"/>
                </a:lnTo>
                <a:lnTo>
                  <a:pt x="9456343" y="6238943"/>
                </a:lnTo>
                <a:close/>
                <a:moveTo>
                  <a:pt x="2532976" y="6235374"/>
                </a:moveTo>
                <a:lnTo>
                  <a:pt x="2665828" y="6257592"/>
                </a:lnTo>
                <a:lnTo>
                  <a:pt x="2656829" y="6360216"/>
                </a:lnTo>
                <a:lnTo>
                  <a:pt x="2523978" y="6335883"/>
                </a:lnTo>
                <a:lnTo>
                  <a:pt x="2532976" y="6235374"/>
                </a:lnTo>
                <a:close/>
                <a:moveTo>
                  <a:pt x="5659967" y="6232574"/>
                </a:moveTo>
                <a:lnTo>
                  <a:pt x="5754159" y="6250564"/>
                </a:lnTo>
                <a:lnTo>
                  <a:pt x="5757334" y="6406656"/>
                </a:lnTo>
                <a:lnTo>
                  <a:pt x="5663142" y="6389724"/>
                </a:lnTo>
                <a:lnTo>
                  <a:pt x="5659967" y="6232574"/>
                </a:lnTo>
                <a:close/>
                <a:moveTo>
                  <a:pt x="4457700" y="6229928"/>
                </a:moveTo>
                <a:lnTo>
                  <a:pt x="4560888" y="6247919"/>
                </a:lnTo>
                <a:lnTo>
                  <a:pt x="4557713" y="6410360"/>
                </a:lnTo>
                <a:lnTo>
                  <a:pt x="4453996" y="6392370"/>
                </a:lnTo>
                <a:lnTo>
                  <a:pt x="4457700" y="6229928"/>
                </a:lnTo>
                <a:close/>
                <a:moveTo>
                  <a:pt x="1618896" y="6227968"/>
                </a:moveTo>
                <a:lnTo>
                  <a:pt x="1766567" y="6253360"/>
                </a:lnTo>
                <a:lnTo>
                  <a:pt x="1754923" y="6358100"/>
                </a:lnTo>
                <a:lnTo>
                  <a:pt x="1606194" y="6333238"/>
                </a:lnTo>
                <a:lnTo>
                  <a:pt x="1618896" y="6227968"/>
                </a:lnTo>
                <a:close/>
                <a:moveTo>
                  <a:pt x="5523971" y="6207176"/>
                </a:moveTo>
                <a:lnTo>
                  <a:pt x="5589588" y="6219346"/>
                </a:lnTo>
                <a:lnTo>
                  <a:pt x="5592234" y="6377025"/>
                </a:lnTo>
                <a:lnTo>
                  <a:pt x="5526617" y="6364855"/>
                </a:lnTo>
                <a:lnTo>
                  <a:pt x="5523971" y="6207176"/>
                </a:lnTo>
                <a:close/>
                <a:moveTo>
                  <a:pt x="2360429" y="6205751"/>
                </a:moveTo>
                <a:lnTo>
                  <a:pt x="2502807" y="6230084"/>
                </a:lnTo>
                <a:lnTo>
                  <a:pt x="2493809" y="6330593"/>
                </a:lnTo>
                <a:lnTo>
                  <a:pt x="2350901" y="6304143"/>
                </a:lnTo>
                <a:lnTo>
                  <a:pt x="2360429" y="6205751"/>
                </a:lnTo>
                <a:close/>
                <a:moveTo>
                  <a:pt x="4301596" y="6201885"/>
                </a:moveTo>
                <a:lnTo>
                  <a:pt x="4415367" y="6221991"/>
                </a:lnTo>
                <a:lnTo>
                  <a:pt x="4410604" y="6384962"/>
                </a:lnTo>
                <a:lnTo>
                  <a:pt x="4296304" y="6364855"/>
                </a:lnTo>
                <a:lnTo>
                  <a:pt x="4301596" y="6201885"/>
                </a:lnTo>
                <a:close/>
                <a:moveTo>
                  <a:pt x="335194" y="6200416"/>
                </a:moveTo>
                <a:lnTo>
                  <a:pt x="327264" y="6250674"/>
                </a:lnTo>
                <a:lnTo>
                  <a:pt x="277569" y="6251203"/>
                </a:lnTo>
                <a:lnTo>
                  <a:pt x="285499" y="6200945"/>
                </a:lnTo>
                <a:lnTo>
                  <a:pt x="335194" y="6200416"/>
                </a:lnTo>
                <a:close/>
                <a:moveTo>
                  <a:pt x="417138" y="6199358"/>
                </a:moveTo>
                <a:lnTo>
                  <a:pt x="409208" y="6249616"/>
                </a:lnTo>
                <a:lnTo>
                  <a:pt x="346825" y="6250145"/>
                </a:lnTo>
                <a:lnTo>
                  <a:pt x="354755" y="6199887"/>
                </a:lnTo>
                <a:lnTo>
                  <a:pt x="417138" y="6199358"/>
                </a:lnTo>
                <a:close/>
                <a:moveTo>
                  <a:pt x="1433116" y="6195700"/>
                </a:moveTo>
                <a:lnTo>
                  <a:pt x="1573907" y="6220562"/>
                </a:lnTo>
                <a:lnTo>
                  <a:pt x="1560674" y="6325832"/>
                </a:lnTo>
                <a:lnTo>
                  <a:pt x="1419355" y="6302556"/>
                </a:lnTo>
                <a:lnTo>
                  <a:pt x="1433116" y="6195700"/>
                </a:lnTo>
                <a:close/>
                <a:moveTo>
                  <a:pt x="9193419" y="6190795"/>
                </a:moveTo>
                <a:lnTo>
                  <a:pt x="9366409" y="6222012"/>
                </a:lnTo>
                <a:lnTo>
                  <a:pt x="9392331" y="6388152"/>
                </a:lnTo>
                <a:lnTo>
                  <a:pt x="9218812" y="6357993"/>
                </a:lnTo>
                <a:lnTo>
                  <a:pt x="9193419" y="6190795"/>
                </a:lnTo>
                <a:close/>
                <a:moveTo>
                  <a:pt x="5391679" y="6182836"/>
                </a:moveTo>
                <a:lnTo>
                  <a:pt x="5463646" y="6196064"/>
                </a:lnTo>
                <a:lnTo>
                  <a:pt x="5465763" y="6354273"/>
                </a:lnTo>
                <a:lnTo>
                  <a:pt x="5393796" y="6341045"/>
                </a:lnTo>
                <a:lnTo>
                  <a:pt x="5391679" y="6182836"/>
                </a:lnTo>
                <a:close/>
                <a:moveTo>
                  <a:pt x="2184176" y="6176127"/>
                </a:moveTo>
                <a:lnTo>
                  <a:pt x="2324966" y="6199932"/>
                </a:lnTo>
                <a:lnTo>
                  <a:pt x="2315439" y="6297795"/>
                </a:lnTo>
                <a:lnTo>
                  <a:pt x="2174119" y="6272933"/>
                </a:lnTo>
                <a:lnTo>
                  <a:pt x="2184176" y="6176127"/>
                </a:lnTo>
                <a:close/>
                <a:moveTo>
                  <a:pt x="4135437" y="6173841"/>
                </a:moveTo>
                <a:lnTo>
                  <a:pt x="4246563" y="6203472"/>
                </a:lnTo>
                <a:lnTo>
                  <a:pt x="4242858" y="6382846"/>
                </a:lnTo>
                <a:lnTo>
                  <a:pt x="4128558" y="6358506"/>
                </a:lnTo>
                <a:lnTo>
                  <a:pt x="4135437" y="6173841"/>
                </a:lnTo>
                <a:close/>
                <a:moveTo>
                  <a:pt x="793551" y="6158623"/>
                </a:moveTo>
                <a:lnTo>
                  <a:pt x="786679" y="6214700"/>
                </a:lnTo>
                <a:lnTo>
                  <a:pt x="735398" y="6217345"/>
                </a:lnTo>
                <a:lnTo>
                  <a:pt x="743328" y="6162326"/>
                </a:lnTo>
                <a:lnTo>
                  <a:pt x="793551" y="6158623"/>
                </a:lnTo>
                <a:close/>
                <a:moveTo>
                  <a:pt x="5247746" y="6156380"/>
                </a:moveTo>
                <a:lnTo>
                  <a:pt x="5318125" y="6169079"/>
                </a:lnTo>
                <a:lnTo>
                  <a:pt x="5318654" y="6327287"/>
                </a:lnTo>
                <a:lnTo>
                  <a:pt x="5248804" y="6315117"/>
                </a:lnTo>
                <a:lnTo>
                  <a:pt x="5247746" y="6156380"/>
                </a:lnTo>
                <a:close/>
                <a:moveTo>
                  <a:pt x="2899773" y="6147032"/>
                </a:moveTo>
                <a:lnTo>
                  <a:pt x="3020980" y="6168192"/>
                </a:lnTo>
                <a:lnTo>
                  <a:pt x="3013041" y="6271346"/>
                </a:lnTo>
                <a:lnTo>
                  <a:pt x="2891834" y="6250186"/>
                </a:lnTo>
                <a:lnTo>
                  <a:pt x="2899773" y="6147032"/>
                </a:lnTo>
                <a:close/>
                <a:moveTo>
                  <a:pt x="2001042" y="6144388"/>
                </a:moveTo>
                <a:lnTo>
                  <a:pt x="2142891" y="6168721"/>
                </a:lnTo>
                <a:lnTo>
                  <a:pt x="2133364" y="6264998"/>
                </a:lnTo>
                <a:lnTo>
                  <a:pt x="1989927" y="6239077"/>
                </a:lnTo>
                <a:lnTo>
                  <a:pt x="2001042" y="6144388"/>
                </a:lnTo>
                <a:close/>
                <a:moveTo>
                  <a:pt x="8931025" y="6141588"/>
                </a:moveTo>
                <a:lnTo>
                  <a:pt x="9115653" y="6175980"/>
                </a:lnTo>
                <a:lnTo>
                  <a:pt x="9140517" y="6344236"/>
                </a:lnTo>
                <a:lnTo>
                  <a:pt x="8954301" y="6312489"/>
                </a:lnTo>
                <a:lnTo>
                  <a:pt x="8931025" y="6141588"/>
                </a:lnTo>
                <a:close/>
                <a:moveTo>
                  <a:pt x="496439" y="6123707"/>
                </a:moveTo>
                <a:lnTo>
                  <a:pt x="382774" y="6853237"/>
                </a:lnTo>
                <a:lnTo>
                  <a:pt x="373259" y="6853237"/>
                </a:lnTo>
                <a:lnTo>
                  <a:pt x="486923" y="6124236"/>
                </a:lnTo>
                <a:lnTo>
                  <a:pt x="496439" y="6123707"/>
                </a:lnTo>
                <a:close/>
                <a:moveTo>
                  <a:pt x="5069946" y="6123574"/>
                </a:moveTo>
                <a:lnTo>
                  <a:pt x="5166254" y="6141035"/>
                </a:lnTo>
                <a:lnTo>
                  <a:pt x="5166254" y="6300302"/>
                </a:lnTo>
                <a:lnTo>
                  <a:pt x="5068888" y="6282841"/>
                </a:lnTo>
                <a:lnTo>
                  <a:pt x="5069946" y="6123574"/>
                </a:lnTo>
                <a:close/>
                <a:moveTo>
                  <a:pt x="531860" y="6121591"/>
                </a:moveTo>
                <a:lnTo>
                  <a:pt x="417138" y="6853237"/>
                </a:lnTo>
                <a:lnTo>
                  <a:pt x="407622" y="6853237"/>
                </a:lnTo>
                <a:lnTo>
                  <a:pt x="522343" y="6122120"/>
                </a:lnTo>
                <a:lnTo>
                  <a:pt x="531860" y="6121591"/>
                </a:lnTo>
                <a:close/>
                <a:moveTo>
                  <a:pt x="568866" y="6120004"/>
                </a:moveTo>
                <a:lnTo>
                  <a:pt x="452030" y="6853237"/>
                </a:lnTo>
                <a:lnTo>
                  <a:pt x="441986" y="6853237"/>
                </a:lnTo>
                <a:lnTo>
                  <a:pt x="558822" y="6120533"/>
                </a:lnTo>
                <a:lnTo>
                  <a:pt x="568866" y="6120004"/>
                </a:lnTo>
                <a:close/>
                <a:moveTo>
                  <a:pt x="601644" y="6117888"/>
                </a:moveTo>
                <a:lnTo>
                  <a:pt x="484808" y="6853237"/>
                </a:lnTo>
                <a:lnTo>
                  <a:pt x="475821" y="6853237"/>
                </a:lnTo>
                <a:lnTo>
                  <a:pt x="591599" y="6118417"/>
                </a:lnTo>
                <a:lnTo>
                  <a:pt x="601644" y="6117888"/>
                </a:lnTo>
                <a:close/>
                <a:moveTo>
                  <a:pt x="2720344" y="6115293"/>
                </a:moveTo>
                <a:lnTo>
                  <a:pt x="2849490" y="6138040"/>
                </a:lnTo>
                <a:lnTo>
                  <a:pt x="2841021" y="6241193"/>
                </a:lnTo>
                <a:lnTo>
                  <a:pt x="2711346" y="6217917"/>
                </a:lnTo>
                <a:lnTo>
                  <a:pt x="2720344" y="6115293"/>
                </a:lnTo>
                <a:close/>
                <a:moveTo>
                  <a:pt x="1820025" y="6114235"/>
                </a:moveTo>
                <a:lnTo>
                  <a:pt x="1965580" y="6138569"/>
                </a:lnTo>
                <a:lnTo>
                  <a:pt x="1954994" y="6232729"/>
                </a:lnTo>
                <a:lnTo>
                  <a:pt x="1809440" y="6206280"/>
                </a:lnTo>
                <a:lnTo>
                  <a:pt x="1820025" y="6114235"/>
                </a:lnTo>
                <a:close/>
                <a:moveTo>
                  <a:pt x="349997" y="6104133"/>
                </a:moveTo>
                <a:lnTo>
                  <a:pt x="343653" y="6148572"/>
                </a:lnTo>
                <a:lnTo>
                  <a:pt x="293958" y="6150159"/>
                </a:lnTo>
                <a:lnTo>
                  <a:pt x="301888" y="6105720"/>
                </a:lnTo>
                <a:lnTo>
                  <a:pt x="349997" y="6104133"/>
                </a:lnTo>
                <a:close/>
                <a:moveTo>
                  <a:pt x="432469" y="6102546"/>
                </a:moveTo>
                <a:lnTo>
                  <a:pt x="425597" y="6146984"/>
                </a:lnTo>
                <a:lnTo>
                  <a:pt x="362156" y="6148043"/>
                </a:lnTo>
                <a:lnTo>
                  <a:pt x="369558" y="6103604"/>
                </a:lnTo>
                <a:lnTo>
                  <a:pt x="432469" y="6102546"/>
                </a:lnTo>
                <a:close/>
                <a:moveTo>
                  <a:pt x="4923896" y="6095530"/>
                </a:moveTo>
                <a:lnTo>
                  <a:pt x="5010679" y="6111933"/>
                </a:lnTo>
                <a:lnTo>
                  <a:pt x="5009621" y="6271729"/>
                </a:lnTo>
                <a:lnTo>
                  <a:pt x="4922308" y="6256385"/>
                </a:lnTo>
                <a:lnTo>
                  <a:pt x="4923896" y="6095530"/>
                </a:lnTo>
                <a:close/>
                <a:moveTo>
                  <a:pt x="2546737" y="6084082"/>
                </a:moveTo>
                <a:lnTo>
                  <a:pt x="2679060" y="6107358"/>
                </a:lnTo>
                <a:lnTo>
                  <a:pt x="2670062" y="6210512"/>
                </a:lnTo>
                <a:lnTo>
                  <a:pt x="2537740" y="6187765"/>
                </a:lnTo>
                <a:lnTo>
                  <a:pt x="2546737" y="6084082"/>
                </a:lnTo>
                <a:close/>
                <a:moveTo>
                  <a:pt x="1636362" y="6082495"/>
                </a:moveTo>
                <a:lnTo>
                  <a:pt x="1783505" y="6107358"/>
                </a:lnTo>
                <a:lnTo>
                  <a:pt x="1772919" y="6199932"/>
                </a:lnTo>
                <a:lnTo>
                  <a:pt x="1625247" y="6172953"/>
                </a:lnTo>
                <a:lnTo>
                  <a:pt x="1636362" y="6082495"/>
                </a:lnTo>
                <a:close/>
                <a:moveTo>
                  <a:pt x="7560858" y="6080211"/>
                </a:moveTo>
                <a:lnTo>
                  <a:pt x="7569323" y="6183916"/>
                </a:lnTo>
                <a:lnTo>
                  <a:pt x="7755538" y="6220425"/>
                </a:lnTo>
                <a:lnTo>
                  <a:pt x="7744958" y="6107196"/>
                </a:lnTo>
                <a:lnTo>
                  <a:pt x="7560858" y="6080211"/>
                </a:lnTo>
                <a:close/>
                <a:moveTo>
                  <a:pt x="5935134" y="6077011"/>
                </a:moveTo>
                <a:lnTo>
                  <a:pt x="6011863" y="6091297"/>
                </a:lnTo>
                <a:lnTo>
                  <a:pt x="6016625" y="6238923"/>
                </a:lnTo>
                <a:lnTo>
                  <a:pt x="5939367" y="6226224"/>
                </a:lnTo>
                <a:lnTo>
                  <a:pt x="5935134" y="6077011"/>
                </a:lnTo>
                <a:close/>
                <a:moveTo>
                  <a:pt x="4777317" y="6068545"/>
                </a:moveTo>
                <a:lnTo>
                  <a:pt x="4875213" y="6086535"/>
                </a:lnTo>
                <a:lnTo>
                  <a:pt x="4873096" y="6247389"/>
                </a:lnTo>
                <a:lnTo>
                  <a:pt x="4775200" y="6229928"/>
                </a:lnTo>
                <a:lnTo>
                  <a:pt x="4777317" y="6068545"/>
                </a:lnTo>
                <a:close/>
                <a:moveTo>
                  <a:pt x="806768" y="6062340"/>
                </a:moveTo>
                <a:lnTo>
                  <a:pt x="799896" y="6112598"/>
                </a:lnTo>
                <a:lnTo>
                  <a:pt x="749672" y="6117359"/>
                </a:lnTo>
                <a:lnTo>
                  <a:pt x="757602" y="6065514"/>
                </a:lnTo>
                <a:lnTo>
                  <a:pt x="806768" y="6062340"/>
                </a:lnTo>
                <a:close/>
                <a:moveTo>
                  <a:pt x="2375248" y="6054459"/>
                </a:moveTo>
                <a:lnTo>
                  <a:pt x="2515509" y="6079321"/>
                </a:lnTo>
                <a:lnTo>
                  <a:pt x="2506512" y="6182475"/>
                </a:lnTo>
                <a:lnTo>
                  <a:pt x="2365192" y="6157083"/>
                </a:lnTo>
                <a:lnTo>
                  <a:pt x="2375248" y="6054459"/>
                </a:lnTo>
                <a:close/>
                <a:moveTo>
                  <a:pt x="5799667" y="6051613"/>
                </a:moveTo>
                <a:lnTo>
                  <a:pt x="5888038" y="6068545"/>
                </a:lnTo>
                <a:lnTo>
                  <a:pt x="5891742" y="6217758"/>
                </a:lnTo>
                <a:lnTo>
                  <a:pt x="5803371" y="6201885"/>
                </a:lnTo>
                <a:lnTo>
                  <a:pt x="5799667" y="6051613"/>
                </a:lnTo>
                <a:close/>
                <a:moveTo>
                  <a:pt x="1451641" y="6050756"/>
                </a:moveTo>
                <a:lnTo>
                  <a:pt x="1591902" y="6074561"/>
                </a:lnTo>
                <a:lnTo>
                  <a:pt x="1580258" y="6165018"/>
                </a:lnTo>
                <a:lnTo>
                  <a:pt x="1440526" y="6139098"/>
                </a:lnTo>
                <a:lnTo>
                  <a:pt x="1451641" y="6050756"/>
                </a:lnTo>
                <a:close/>
                <a:moveTo>
                  <a:pt x="4627033" y="6041030"/>
                </a:moveTo>
                <a:lnTo>
                  <a:pt x="4723871" y="6059021"/>
                </a:lnTo>
                <a:lnTo>
                  <a:pt x="4721225" y="6220404"/>
                </a:lnTo>
                <a:lnTo>
                  <a:pt x="4623329" y="6201885"/>
                </a:lnTo>
                <a:lnTo>
                  <a:pt x="4627033" y="6041030"/>
                </a:lnTo>
                <a:close/>
                <a:moveTo>
                  <a:pt x="5656263" y="6025157"/>
                </a:moveTo>
                <a:lnTo>
                  <a:pt x="5749396" y="6042618"/>
                </a:lnTo>
                <a:lnTo>
                  <a:pt x="5753100" y="6192889"/>
                </a:lnTo>
                <a:lnTo>
                  <a:pt x="5658909" y="6177016"/>
                </a:lnTo>
                <a:lnTo>
                  <a:pt x="5656263" y="6025157"/>
                </a:lnTo>
                <a:close/>
                <a:moveTo>
                  <a:pt x="2200054" y="6023777"/>
                </a:moveTo>
                <a:lnTo>
                  <a:pt x="2339786" y="6048111"/>
                </a:lnTo>
                <a:lnTo>
                  <a:pt x="2329729" y="6151264"/>
                </a:lnTo>
                <a:lnTo>
                  <a:pt x="2189468" y="6126402"/>
                </a:lnTo>
                <a:lnTo>
                  <a:pt x="2200054" y="6023777"/>
                </a:lnTo>
                <a:close/>
                <a:moveTo>
                  <a:pt x="8056552" y="6011956"/>
                </a:moveTo>
                <a:lnTo>
                  <a:pt x="8070306" y="6138413"/>
                </a:lnTo>
                <a:lnTo>
                  <a:pt x="8247529" y="6174921"/>
                </a:lnTo>
                <a:lnTo>
                  <a:pt x="8235361" y="6052698"/>
                </a:lnTo>
                <a:lnTo>
                  <a:pt x="8056552" y="6011956"/>
                </a:lnTo>
                <a:close/>
                <a:moveTo>
                  <a:pt x="4463521" y="6010341"/>
                </a:moveTo>
                <a:lnTo>
                  <a:pt x="4565650" y="6029390"/>
                </a:lnTo>
                <a:lnTo>
                  <a:pt x="4562475" y="6191302"/>
                </a:lnTo>
                <a:lnTo>
                  <a:pt x="4459817" y="6173312"/>
                </a:lnTo>
                <a:lnTo>
                  <a:pt x="4463521" y="6010341"/>
                </a:lnTo>
                <a:close/>
                <a:moveTo>
                  <a:pt x="2909830" y="6003676"/>
                </a:moveTo>
                <a:lnTo>
                  <a:pt x="3031566" y="6026422"/>
                </a:lnTo>
                <a:lnTo>
                  <a:pt x="3024155" y="6126402"/>
                </a:lnTo>
                <a:lnTo>
                  <a:pt x="2902948" y="6103655"/>
                </a:lnTo>
                <a:lnTo>
                  <a:pt x="2909830" y="6003676"/>
                </a:lnTo>
                <a:close/>
                <a:moveTo>
                  <a:pt x="384889" y="6003089"/>
                </a:moveTo>
                <a:lnTo>
                  <a:pt x="447801" y="6004147"/>
                </a:lnTo>
                <a:lnTo>
                  <a:pt x="440400" y="6051759"/>
                </a:lnTo>
                <a:lnTo>
                  <a:pt x="376431" y="6056521"/>
                </a:lnTo>
                <a:lnTo>
                  <a:pt x="384889" y="6003089"/>
                </a:lnTo>
                <a:close/>
                <a:moveTo>
                  <a:pt x="5520796" y="6000288"/>
                </a:moveTo>
                <a:lnTo>
                  <a:pt x="5586942" y="6012457"/>
                </a:lnTo>
                <a:lnTo>
                  <a:pt x="5589059" y="6164846"/>
                </a:lnTo>
                <a:lnTo>
                  <a:pt x="5523442" y="6153205"/>
                </a:lnTo>
                <a:lnTo>
                  <a:pt x="5520796" y="6000288"/>
                </a:lnTo>
                <a:close/>
                <a:moveTo>
                  <a:pt x="2017980" y="5992038"/>
                </a:moveTo>
                <a:lnTo>
                  <a:pt x="2158770" y="6016371"/>
                </a:lnTo>
                <a:lnTo>
                  <a:pt x="2148184" y="6118996"/>
                </a:lnTo>
                <a:lnTo>
                  <a:pt x="2006334" y="6094662"/>
                </a:lnTo>
                <a:lnTo>
                  <a:pt x="2017980" y="5992038"/>
                </a:lnTo>
                <a:close/>
                <a:moveTo>
                  <a:pt x="4308475" y="5981239"/>
                </a:moveTo>
                <a:lnTo>
                  <a:pt x="4420129" y="6002933"/>
                </a:lnTo>
                <a:lnTo>
                  <a:pt x="4416425" y="6165375"/>
                </a:lnTo>
                <a:lnTo>
                  <a:pt x="4303713" y="6144739"/>
                </a:lnTo>
                <a:lnTo>
                  <a:pt x="4308475" y="5981239"/>
                </a:lnTo>
                <a:close/>
                <a:moveTo>
                  <a:pt x="5389034" y="5975419"/>
                </a:moveTo>
                <a:lnTo>
                  <a:pt x="5461529" y="5989176"/>
                </a:lnTo>
                <a:lnTo>
                  <a:pt x="5463117" y="6142622"/>
                </a:lnTo>
                <a:lnTo>
                  <a:pt x="5391150" y="6129923"/>
                </a:lnTo>
                <a:lnTo>
                  <a:pt x="5389034" y="5975419"/>
                </a:lnTo>
                <a:close/>
                <a:moveTo>
                  <a:pt x="8565471" y="5973332"/>
                </a:moveTo>
                <a:lnTo>
                  <a:pt x="8579754" y="6091323"/>
                </a:lnTo>
                <a:lnTo>
                  <a:pt x="8803001" y="6140530"/>
                </a:lnTo>
                <a:lnTo>
                  <a:pt x="8786601" y="6009840"/>
                </a:lnTo>
                <a:lnTo>
                  <a:pt x="8565471" y="5973332"/>
                </a:lnTo>
                <a:close/>
                <a:moveTo>
                  <a:pt x="2732518" y="5970878"/>
                </a:moveTo>
                <a:lnTo>
                  <a:pt x="2861135" y="5994683"/>
                </a:lnTo>
                <a:lnTo>
                  <a:pt x="2853196" y="6094133"/>
                </a:lnTo>
                <a:lnTo>
                  <a:pt x="2724049" y="6070329"/>
                </a:lnTo>
                <a:lnTo>
                  <a:pt x="2732518" y="5970878"/>
                </a:lnTo>
                <a:close/>
                <a:moveTo>
                  <a:pt x="1838551" y="5960298"/>
                </a:moveTo>
                <a:lnTo>
                  <a:pt x="1983046" y="5985690"/>
                </a:lnTo>
                <a:lnTo>
                  <a:pt x="1971402" y="6088314"/>
                </a:lnTo>
                <a:lnTo>
                  <a:pt x="1825848" y="6062923"/>
                </a:lnTo>
                <a:lnTo>
                  <a:pt x="1838551" y="5960298"/>
                </a:lnTo>
                <a:close/>
                <a:moveTo>
                  <a:pt x="9412963" y="5956400"/>
                </a:moveTo>
                <a:lnTo>
                  <a:pt x="9564263" y="5983914"/>
                </a:lnTo>
                <a:lnTo>
                  <a:pt x="9590715" y="6154286"/>
                </a:lnTo>
                <a:lnTo>
                  <a:pt x="9438885" y="6123598"/>
                </a:lnTo>
                <a:lnTo>
                  <a:pt x="9412963" y="5956400"/>
                </a:lnTo>
                <a:close/>
                <a:moveTo>
                  <a:pt x="4143904" y="5954783"/>
                </a:moveTo>
                <a:lnTo>
                  <a:pt x="4257675" y="5989176"/>
                </a:lnTo>
                <a:lnTo>
                  <a:pt x="4249208" y="6154263"/>
                </a:lnTo>
                <a:lnTo>
                  <a:pt x="4137554" y="6125161"/>
                </a:lnTo>
                <a:lnTo>
                  <a:pt x="4143904" y="5954783"/>
                </a:lnTo>
                <a:close/>
                <a:moveTo>
                  <a:pt x="5246159" y="5948962"/>
                </a:moveTo>
                <a:lnTo>
                  <a:pt x="5316538" y="5962191"/>
                </a:lnTo>
                <a:lnTo>
                  <a:pt x="5317596" y="6116695"/>
                </a:lnTo>
                <a:lnTo>
                  <a:pt x="5247217" y="6104525"/>
                </a:lnTo>
                <a:lnTo>
                  <a:pt x="5246159" y="5948962"/>
                </a:lnTo>
                <a:close/>
                <a:moveTo>
                  <a:pt x="2559441" y="5939139"/>
                </a:moveTo>
                <a:lnTo>
                  <a:pt x="2691233" y="5962943"/>
                </a:lnTo>
                <a:lnTo>
                  <a:pt x="2682764" y="6062394"/>
                </a:lnTo>
                <a:lnTo>
                  <a:pt x="2550443" y="6038060"/>
                </a:lnTo>
                <a:lnTo>
                  <a:pt x="2559441" y="5939139"/>
                </a:lnTo>
                <a:close/>
                <a:moveTo>
                  <a:pt x="1655417" y="5928030"/>
                </a:moveTo>
                <a:lnTo>
                  <a:pt x="1800971" y="5953421"/>
                </a:lnTo>
                <a:lnTo>
                  <a:pt x="1789327" y="6056575"/>
                </a:lnTo>
                <a:lnTo>
                  <a:pt x="1642714" y="6030654"/>
                </a:lnTo>
                <a:lnTo>
                  <a:pt x="1655417" y="5928030"/>
                </a:lnTo>
                <a:close/>
                <a:moveTo>
                  <a:pt x="5071004" y="5916157"/>
                </a:moveTo>
                <a:lnTo>
                  <a:pt x="5166254" y="5934147"/>
                </a:lnTo>
                <a:lnTo>
                  <a:pt x="5166254" y="6090239"/>
                </a:lnTo>
                <a:lnTo>
                  <a:pt x="5069946" y="6074365"/>
                </a:lnTo>
                <a:lnTo>
                  <a:pt x="5071004" y="5916157"/>
                </a:lnTo>
                <a:close/>
                <a:moveTo>
                  <a:pt x="9152685" y="5909310"/>
                </a:moveTo>
                <a:lnTo>
                  <a:pt x="9322501" y="5939998"/>
                </a:lnTo>
                <a:lnTo>
                  <a:pt x="9348423" y="6105608"/>
                </a:lnTo>
                <a:lnTo>
                  <a:pt x="9175961" y="6070687"/>
                </a:lnTo>
                <a:lnTo>
                  <a:pt x="9152685" y="5909310"/>
                </a:lnTo>
                <a:close/>
                <a:moveTo>
                  <a:pt x="2389539" y="5907399"/>
                </a:moveTo>
                <a:lnTo>
                  <a:pt x="2527683" y="5933320"/>
                </a:lnTo>
                <a:lnTo>
                  <a:pt x="2519215" y="6031183"/>
                </a:lnTo>
                <a:lnTo>
                  <a:pt x="2380012" y="6005792"/>
                </a:lnTo>
                <a:lnTo>
                  <a:pt x="2389539" y="5907399"/>
                </a:lnTo>
                <a:close/>
                <a:moveTo>
                  <a:pt x="463661" y="5906806"/>
                </a:moveTo>
                <a:lnTo>
                  <a:pt x="463661" y="5909980"/>
                </a:lnTo>
                <a:lnTo>
                  <a:pt x="456260" y="5954418"/>
                </a:lnTo>
                <a:lnTo>
                  <a:pt x="391762" y="5958650"/>
                </a:lnTo>
                <a:lnTo>
                  <a:pt x="399692" y="5910509"/>
                </a:lnTo>
                <a:lnTo>
                  <a:pt x="463661" y="5906806"/>
                </a:lnTo>
                <a:close/>
                <a:moveTo>
                  <a:pt x="1471754" y="5895761"/>
                </a:moveTo>
                <a:lnTo>
                  <a:pt x="1610428" y="5920624"/>
                </a:lnTo>
                <a:lnTo>
                  <a:pt x="1598254" y="6023248"/>
                </a:lnTo>
                <a:lnTo>
                  <a:pt x="1457992" y="5998386"/>
                </a:lnTo>
                <a:lnTo>
                  <a:pt x="1471754" y="5895761"/>
                </a:lnTo>
                <a:close/>
                <a:moveTo>
                  <a:pt x="4925483" y="5889700"/>
                </a:moveTo>
                <a:lnTo>
                  <a:pt x="5012267" y="5905045"/>
                </a:lnTo>
                <a:lnTo>
                  <a:pt x="5010679" y="6063254"/>
                </a:lnTo>
                <a:lnTo>
                  <a:pt x="4924425" y="6048438"/>
                </a:lnTo>
                <a:lnTo>
                  <a:pt x="4925483" y="5889700"/>
                </a:lnTo>
                <a:close/>
                <a:moveTo>
                  <a:pt x="2215404" y="5875130"/>
                </a:moveTo>
                <a:lnTo>
                  <a:pt x="2354077" y="5901051"/>
                </a:lnTo>
                <a:lnTo>
                  <a:pt x="2344550" y="5998915"/>
                </a:lnTo>
                <a:lnTo>
                  <a:pt x="2205876" y="5972465"/>
                </a:lnTo>
                <a:lnTo>
                  <a:pt x="2215404" y="5875130"/>
                </a:lnTo>
                <a:close/>
                <a:moveTo>
                  <a:pt x="5929313" y="5871710"/>
                </a:moveTo>
                <a:lnTo>
                  <a:pt x="6004984" y="5887055"/>
                </a:lnTo>
                <a:lnTo>
                  <a:pt x="6009746" y="6033623"/>
                </a:lnTo>
                <a:lnTo>
                  <a:pt x="5933546" y="6018807"/>
                </a:lnTo>
                <a:lnTo>
                  <a:pt x="5929313" y="5871710"/>
                </a:lnTo>
                <a:close/>
                <a:moveTo>
                  <a:pt x="4780492" y="5862715"/>
                </a:moveTo>
                <a:lnTo>
                  <a:pt x="4877329" y="5880705"/>
                </a:lnTo>
                <a:lnTo>
                  <a:pt x="4875742" y="6039972"/>
                </a:lnTo>
                <a:lnTo>
                  <a:pt x="4777846" y="6023569"/>
                </a:lnTo>
                <a:lnTo>
                  <a:pt x="4780492" y="5862715"/>
                </a:lnTo>
                <a:close/>
                <a:moveTo>
                  <a:pt x="8893464" y="5862219"/>
                </a:moveTo>
                <a:lnTo>
                  <a:pt x="9074389" y="5895024"/>
                </a:lnTo>
                <a:lnTo>
                  <a:pt x="9097137" y="6054285"/>
                </a:lnTo>
                <a:lnTo>
                  <a:pt x="8914096" y="6017777"/>
                </a:lnTo>
                <a:lnTo>
                  <a:pt x="8893464" y="5862219"/>
                </a:lnTo>
                <a:close/>
                <a:moveTo>
                  <a:pt x="2920944" y="5859261"/>
                </a:moveTo>
                <a:lnTo>
                  <a:pt x="3042151" y="5882536"/>
                </a:lnTo>
                <a:lnTo>
                  <a:pt x="3035270" y="5978284"/>
                </a:lnTo>
                <a:lnTo>
                  <a:pt x="2914064" y="5956066"/>
                </a:lnTo>
                <a:lnTo>
                  <a:pt x="2920944" y="5859261"/>
                </a:lnTo>
                <a:close/>
                <a:moveTo>
                  <a:pt x="5794375" y="5844725"/>
                </a:moveTo>
                <a:lnTo>
                  <a:pt x="5882217" y="5862715"/>
                </a:lnTo>
                <a:lnTo>
                  <a:pt x="5885921" y="6009812"/>
                </a:lnTo>
                <a:lnTo>
                  <a:pt x="5798079" y="5992880"/>
                </a:lnTo>
                <a:lnTo>
                  <a:pt x="5794375" y="5844725"/>
                </a:lnTo>
                <a:close/>
                <a:moveTo>
                  <a:pt x="2033858" y="5841804"/>
                </a:moveTo>
                <a:lnTo>
                  <a:pt x="2173590" y="5867725"/>
                </a:lnTo>
                <a:lnTo>
                  <a:pt x="2163533" y="5965059"/>
                </a:lnTo>
                <a:lnTo>
                  <a:pt x="2023802" y="5938610"/>
                </a:lnTo>
                <a:lnTo>
                  <a:pt x="2033858" y="5841804"/>
                </a:lnTo>
                <a:close/>
                <a:moveTo>
                  <a:pt x="4630738" y="5834671"/>
                </a:moveTo>
                <a:lnTo>
                  <a:pt x="4727046" y="5852132"/>
                </a:lnTo>
                <a:lnTo>
                  <a:pt x="4724400" y="6013516"/>
                </a:lnTo>
                <a:lnTo>
                  <a:pt x="4627563" y="5997113"/>
                </a:lnTo>
                <a:lnTo>
                  <a:pt x="4630738" y="5834671"/>
                </a:lnTo>
                <a:close/>
                <a:moveTo>
                  <a:pt x="2745221" y="5826463"/>
                </a:moveTo>
                <a:lnTo>
                  <a:pt x="2873308" y="5850268"/>
                </a:lnTo>
                <a:lnTo>
                  <a:pt x="2865369" y="5947602"/>
                </a:lnTo>
                <a:lnTo>
                  <a:pt x="2736752" y="5923798"/>
                </a:lnTo>
                <a:lnTo>
                  <a:pt x="2745221" y="5826463"/>
                </a:lnTo>
                <a:close/>
                <a:moveTo>
                  <a:pt x="5652559" y="5815623"/>
                </a:moveTo>
                <a:lnTo>
                  <a:pt x="5744634" y="5834142"/>
                </a:lnTo>
                <a:lnTo>
                  <a:pt x="5747809" y="5983356"/>
                </a:lnTo>
                <a:lnTo>
                  <a:pt x="5655204" y="5965365"/>
                </a:lnTo>
                <a:lnTo>
                  <a:pt x="5652559" y="5815623"/>
                </a:lnTo>
                <a:close/>
                <a:moveTo>
                  <a:pt x="1856017" y="5809006"/>
                </a:moveTo>
                <a:lnTo>
                  <a:pt x="1998925" y="5835456"/>
                </a:lnTo>
                <a:lnTo>
                  <a:pt x="1988868" y="5932262"/>
                </a:lnTo>
                <a:lnTo>
                  <a:pt x="1844902" y="5905812"/>
                </a:lnTo>
                <a:lnTo>
                  <a:pt x="1856017" y="5809006"/>
                </a:lnTo>
                <a:close/>
                <a:moveTo>
                  <a:pt x="415023" y="5807877"/>
                </a:moveTo>
                <a:lnTo>
                  <a:pt x="479521" y="5809464"/>
                </a:lnTo>
                <a:lnTo>
                  <a:pt x="471062" y="5862367"/>
                </a:lnTo>
                <a:lnTo>
                  <a:pt x="406565" y="5860780"/>
                </a:lnTo>
                <a:lnTo>
                  <a:pt x="415023" y="5807877"/>
                </a:lnTo>
                <a:close/>
                <a:moveTo>
                  <a:pt x="4468813" y="5804511"/>
                </a:moveTo>
                <a:lnTo>
                  <a:pt x="4569883" y="5823560"/>
                </a:lnTo>
                <a:lnTo>
                  <a:pt x="4566708" y="5986001"/>
                </a:lnTo>
                <a:lnTo>
                  <a:pt x="4464579" y="5968540"/>
                </a:lnTo>
                <a:lnTo>
                  <a:pt x="4468813" y="5804511"/>
                </a:lnTo>
                <a:close/>
                <a:moveTo>
                  <a:pt x="2572144" y="5793137"/>
                </a:moveTo>
                <a:lnTo>
                  <a:pt x="2703407" y="5818528"/>
                </a:lnTo>
                <a:lnTo>
                  <a:pt x="2694938" y="5915863"/>
                </a:lnTo>
                <a:lnTo>
                  <a:pt x="2564204" y="5891529"/>
                </a:lnTo>
                <a:lnTo>
                  <a:pt x="2572144" y="5793137"/>
                </a:lnTo>
                <a:close/>
                <a:moveTo>
                  <a:pt x="5517621" y="5787579"/>
                </a:moveTo>
                <a:lnTo>
                  <a:pt x="5583767" y="5801336"/>
                </a:lnTo>
                <a:lnTo>
                  <a:pt x="5585884" y="5951608"/>
                </a:lnTo>
                <a:lnTo>
                  <a:pt x="5519209" y="5938909"/>
                </a:lnTo>
                <a:lnTo>
                  <a:pt x="5517621" y="5787579"/>
                </a:lnTo>
                <a:close/>
                <a:moveTo>
                  <a:pt x="4314825" y="5775938"/>
                </a:moveTo>
                <a:lnTo>
                  <a:pt x="4425950" y="5797103"/>
                </a:lnTo>
                <a:lnTo>
                  <a:pt x="4421717" y="5960603"/>
                </a:lnTo>
                <a:lnTo>
                  <a:pt x="4310063" y="5941555"/>
                </a:lnTo>
                <a:lnTo>
                  <a:pt x="4314825" y="5775938"/>
                </a:lnTo>
                <a:close/>
                <a:moveTo>
                  <a:pt x="7535994" y="5775445"/>
                </a:moveTo>
                <a:lnTo>
                  <a:pt x="7545517" y="5888674"/>
                </a:lnTo>
                <a:lnTo>
                  <a:pt x="7727500" y="5924125"/>
                </a:lnTo>
                <a:lnTo>
                  <a:pt x="7715862" y="5800843"/>
                </a:lnTo>
                <a:lnTo>
                  <a:pt x="7535994" y="5775445"/>
                </a:lnTo>
                <a:close/>
                <a:moveTo>
                  <a:pt x="1674471" y="5775151"/>
                </a:moveTo>
                <a:lnTo>
                  <a:pt x="1818438" y="5801601"/>
                </a:lnTo>
                <a:lnTo>
                  <a:pt x="1807323" y="5898406"/>
                </a:lnTo>
                <a:lnTo>
                  <a:pt x="1662827" y="5871428"/>
                </a:lnTo>
                <a:lnTo>
                  <a:pt x="1674471" y="5775151"/>
                </a:lnTo>
                <a:close/>
                <a:moveTo>
                  <a:pt x="2404359" y="5761926"/>
                </a:moveTo>
                <a:lnTo>
                  <a:pt x="2540915" y="5787318"/>
                </a:lnTo>
                <a:lnTo>
                  <a:pt x="2532447" y="5885710"/>
                </a:lnTo>
                <a:lnTo>
                  <a:pt x="2394832" y="5860319"/>
                </a:lnTo>
                <a:lnTo>
                  <a:pt x="2404359" y="5761926"/>
                </a:lnTo>
                <a:close/>
                <a:moveTo>
                  <a:pt x="5386388" y="5760594"/>
                </a:moveTo>
                <a:lnTo>
                  <a:pt x="5459413" y="5775409"/>
                </a:lnTo>
                <a:lnTo>
                  <a:pt x="5460471" y="5927797"/>
                </a:lnTo>
                <a:lnTo>
                  <a:pt x="5388504" y="5913511"/>
                </a:lnTo>
                <a:lnTo>
                  <a:pt x="5386388" y="5760594"/>
                </a:lnTo>
                <a:close/>
                <a:moveTo>
                  <a:pt x="1490808" y="5741295"/>
                </a:moveTo>
                <a:lnTo>
                  <a:pt x="1630011" y="5766687"/>
                </a:lnTo>
                <a:lnTo>
                  <a:pt x="1618367" y="5862964"/>
                </a:lnTo>
                <a:lnTo>
                  <a:pt x="1478635" y="5836514"/>
                </a:lnTo>
                <a:lnTo>
                  <a:pt x="1490808" y="5741295"/>
                </a:lnTo>
                <a:close/>
                <a:moveTo>
                  <a:pt x="4152371" y="5733079"/>
                </a:moveTo>
                <a:lnTo>
                  <a:pt x="4264025" y="5766414"/>
                </a:lnTo>
                <a:lnTo>
                  <a:pt x="4255558" y="5931501"/>
                </a:lnTo>
                <a:lnTo>
                  <a:pt x="4146021" y="5903458"/>
                </a:lnTo>
                <a:lnTo>
                  <a:pt x="4152371" y="5733079"/>
                </a:lnTo>
                <a:close/>
                <a:moveTo>
                  <a:pt x="5245100" y="5731492"/>
                </a:moveTo>
                <a:lnTo>
                  <a:pt x="5315479" y="5746307"/>
                </a:lnTo>
                <a:lnTo>
                  <a:pt x="5316009" y="5899225"/>
                </a:lnTo>
                <a:lnTo>
                  <a:pt x="5245629" y="5885996"/>
                </a:lnTo>
                <a:lnTo>
                  <a:pt x="5245100" y="5731492"/>
                </a:lnTo>
                <a:close/>
                <a:moveTo>
                  <a:pt x="2230753" y="5728600"/>
                </a:moveTo>
                <a:lnTo>
                  <a:pt x="2368367" y="5755049"/>
                </a:lnTo>
                <a:lnTo>
                  <a:pt x="2358841" y="5853442"/>
                </a:lnTo>
                <a:lnTo>
                  <a:pt x="2220697" y="5828050"/>
                </a:lnTo>
                <a:lnTo>
                  <a:pt x="2230753" y="5728600"/>
                </a:lnTo>
                <a:close/>
                <a:moveTo>
                  <a:pt x="429297" y="5717943"/>
                </a:moveTo>
                <a:lnTo>
                  <a:pt x="491681" y="5717943"/>
                </a:lnTo>
                <a:lnTo>
                  <a:pt x="491681" y="5734342"/>
                </a:lnTo>
                <a:lnTo>
                  <a:pt x="485865" y="5770845"/>
                </a:lnTo>
                <a:lnTo>
                  <a:pt x="421368" y="5769258"/>
                </a:lnTo>
                <a:lnTo>
                  <a:pt x="429297" y="5717943"/>
                </a:lnTo>
                <a:close/>
                <a:moveTo>
                  <a:pt x="2932060" y="5716433"/>
                </a:moveTo>
                <a:lnTo>
                  <a:pt x="3052736" y="5739708"/>
                </a:lnTo>
                <a:lnTo>
                  <a:pt x="3046385" y="5830166"/>
                </a:lnTo>
                <a:lnTo>
                  <a:pt x="2924649" y="5806890"/>
                </a:lnTo>
                <a:lnTo>
                  <a:pt x="2932060" y="5716433"/>
                </a:lnTo>
                <a:close/>
                <a:moveTo>
                  <a:pt x="8025868" y="5709307"/>
                </a:moveTo>
                <a:lnTo>
                  <a:pt x="8039094" y="5841055"/>
                </a:lnTo>
                <a:lnTo>
                  <a:pt x="8218961" y="5882325"/>
                </a:lnTo>
                <a:lnTo>
                  <a:pt x="8206265" y="5751106"/>
                </a:lnTo>
                <a:lnTo>
                  <a:pt x="8025868" y="5709307"/>
                </a:lnTo>
                <a:close/>
                <a:moveTo>
                  <a:pt x="5072063" y="5696040"/>
                </a:moveTo>
                <a:lnTo>
                  <a:pt x="5166254" y="5715618"/>
                </a:lnTo>
                <a:lnTo>
                  <a:pt x="5166254" y="5870652"/>
                </a:lnTo>
                <a:lnTo>
                  <a:pt x="5071004" y="5852132"/>
                </a:lnTo>
                <a:lnTo>
                  <a:pt x="5072063" y="5696040"/>
                </a:lnTo>
                <a:close/>
                <a:moveTo>
                  <a:pt x="2050266" y="5695273"/>
                </a:moveTo>
                <a:lnTo>
                  <a:pt x="2188939" y="5721194"/>
                </a:lnTo>
                <a:lnTo>
                  <a:pt x="2178353" y="5820644"/>
                </a:lnTo>
                <a:lnTo>
                  <a:pt x="2039151" y="5794724"/>
                </a:lnTo>
                <a:lnTo>
                  <a:pt x="2050266" y="5695273"/>
                </a:lnTo>
                <a:close/>
                <a:moveTo>
                  <a:pt x="2758453" y="5683635"/>
                </a:moveTo>
                <a:lnTo>
                  <a:pt x="2884953" y="5707440"/>
                </a:lnTo>
                <a:lnTo>
                  <a:pt x="2877543" y="5797898"/>
                </a:lnTo>
                <a:lnTo>
                  <a:pt x="2749984" y="5774093"/>
                </a:lnTo>
                <a:lnTo>
                  <a:pt x="2758453" y="5683635"/>
                </a:lnTo>
                <a:close/>
                <a:moveTo>
                  <a:pt x="5922963" y="5674346"/>
                </a:moveTo>
                <a:lnTo>
                  <a:pt x="5998105" y="5690220"/>
                </a:lnTo>
                <a:lnTo>
                  <a:pt x="6002867" y="5836788"/>
                </a:lnTo>
                <a:lnTo>
                  <a:pt x="5927196" y="5820914"/>
                </a:lnTo>
                <a:lnTo>
                  <a:pt x="5922963" y="5674346"/>
                </a:lnTo>
                <a:close/>
                <a:moveTo>
                  <a:pt x="4927600" y="5666938"/>
                </a:moveTo>
                <a:lnTo>
                  <a:pt x="5013854" y="5684399"/>
                </a:lnTo>
                <a:lnTo>
                  <a:pt x="5012796" y="5840492"/>
                </a:lnTo>
                <a:lnTo>
                  <a:pt x="4926013" y="5824089"/>
                </a:lnTo>
                <a:lnTo>
                  <a:pt x="4927600" y="5666938"/>
                </a:lnTo>
                <a:close/>
                <a:moveTo>
                  <a:pt x="1872954" y="5661947"/>
                </a:moveTo>
                <a:lnTo>
                  <a:pt x="2015332" y="5688396"/>
                </a:lnTo>
                <a:lnTo>
                  <a:pt x="2004218" y="5788376"/>
                </a:lnTo>
                <a:lnTo>
                  <a:pt x="1861839" y="5761926"/>
                </a:lnTo>
                <a:lnTo>
                  <a:pt x="1872954" y="5661947"/>
                </a:lnTo>
                <a:close/>
                <a:moveTo>
                  <a:pt x="8528439" y="5660629"/>
                </a:moveTo>
                <a:lnTo>
                  <a:pt x="8542723" y="5780737"/>
                </a:lnTo>
                <a:lnTo>
                  <a:pt x="8762267" y="5824652"/>
                </a:lnTo>
                <a:lnTo>
                  <a:pt x="8747454" y="5712482"/>
                </a:lnTo>
                <a:lnTo>
                  <a:pt x="8528439" y="5660629"/>
                </a:lnTo>
                <a:close/>
                <a:moveTo>
                  <a:pt x="9365880" y="5651634"/>
                </a:moveTo>
                <a:lnTo>
                  <a:pt x="9517181" y="5687084"/>
                </a:lnTo>
                <a:lnTo>
                  <a:pt x="9518239" y="5687084"/>
                </a:lnTo>
                <a:lnTo>
                  <a:pt x="9545219" y="5863277"/>
                </a:lnTo>
                <a:lnTo>
                  <a:pt x="9393389" y="5833118"/>
                </a:lnTo>
                <a:lnTo>
                  <a:pt x="9365880" y="5651634"/>
                </a:lnTo>
                <a:close/>
                <a:moveTo>
                  <a:pt x="2585376" y="5650309"/>
                </a:moveTo>
                <a:lnTo>
                  <a:pt x="2715580" y="5675171"/>
                </a:lnTo>
                <a:lnTo>
                  <a:pt x="2708171" y="5766158"/>
                </a:lnTo>
                <a:lnTo>
                  <a:pt x="2576907" y="5741295"/>
                </a:lnTo>
                <a:lnTo>
                  <a:pt x="2585376" y="5650309"/>
                </a:lnTo>
                <a:close/>
                <a:moveTo>
                  <a:pt x="5789084" y="5646302"/>
                </a:moveTo>
                <a:lnTo>
                  <a:pt x="5876396" y="5664822"/>
                </a:lnTo>
                <a:lnTo>
                  <a:pt x="5880629" y="5810861"/>
                </a:lnTo>
                <a:lnTo>
                  <a:pt x="5793317" y="5792870"/>
                </a:lnTo>
                <a:lnTo>
                  <a:pt x="5789084" y="5646302"/>
                </a:lnTo>
                <a:close/>
                <a:moveTo>
                  <a:pt x="4783667" y="5637307"/>
                </a:moveTo>
                <a:lnTo>
                  <a:pt x="4879975" y="5656885"/>
                </a:lnTo>
                <a:lnTo>
                  <a:pt x="4877858" y="5815094"/>
                </a:lnTo>
                <a:lnTo>
                  <a:pt x="4781021" y="5796045"/>
                </a:lnTo>
                <a:lnTo>
                  <a:pt x="4783667" y="5637307"/>
                </a:lnTo>
                <a:close/>
                <a:moveTo>
                  <a:pt x="1692467" y="5627562"/>
                </a:moveTo>
                <a:lnTo>
                  <a:pt x="1835375" y="5654541"/>
                </a:lnTo>
                <a:lnTo>
                  <a:pt x="1823730" y="5754520"/>
                </a:lnTo>
                <a:lnTo>
                  <a:pt x="1680293" y="5728071"/>
                </a:lnTo>
                <a:lnTo>
                  <a:pt x="1692467" y="5627562"/>
                </a:lnTo>
                <a:close/>
                <a:moveTo>
                  <a:pt x="508069" y="5626421"/>
                </a:moveTo>
                <a:lnTo>
                  <a:pt x="508069" y="5630124"/>
                </a:lnTo>
                <a:lnTo>
                  <a:pt x="501725" y="5673504"/>
                </a:lnTo>
                <a:lnTo>
                  <a:pt x="436170" y="5673504"/>
                </a:lnTo>
                <a:lnTo>
                  <a:pt x="443043" y="5628537"/>
                </a:lnTo>
                <a:lnTo>
                  <a:pt x="508069" y="5626421"/>
                </a:lnTo>
                <a:close/>
                <a:moveTo>
                  <a:pt x="2418650" y="5618569"/>
                </a:moveTo>
                <a:lnTo>
                  <a:pt x="2553089" y="5644490"/>
                </a:lnTo>
                <a:lnTo>
                  <a:pt x="2545149" y="5735477"/>
                </a:lnTo>
                <a:lnTo>
                  <a:pt x="2409652" y="5709556"/>
                </a:lnTo>
                <a:lnTo>
                  <a:pt x="2418650" y="5618569"/>
                </a:lnTo>
                <a:close/>
                <a:moveTo>
                  <a:pt x="5648325" y="5616671"/>
                </a:moveTo>
                <a:lnTo>
                  <a:pt x="5739871" y="5636249"/>
                </a:lnTo>
                <a:lnTo>
                  <a:pt x="5743575" y="5782817"/>
                </a:lnTo>
                <a:lnTo>
                  <a:pt x="5650971" y="5763239"/>
                </a:lnTo>
                <a:lnTo>
                  <a:pt x="5648325" y="5616671"/>
                </a:lnTo>
                <a:close/>
                <a:moveTo>
                  <a:pt x="4634442" y="5607147"/>
                </a:moveTo>
                <a:lnTo>
                  <a:pt x="4730750" y="5626725"/>
                </a:lnTo>
                <a:lnTo>
                  <a:pt x="4728104" y="5785992"/>
                </a:lnTo>
                <a:lnTo>
                  <a:pt x="4631796" y="5766943"/>
                </a:lnTo>
                <a:lnTo>
                  <a:pt x="4634442" y="5607147"/>
                </a:lnTo>
                <a:close/>
                <a:moveTo>
                  <a:pt x="1509863" y="5593178"/>
                </a:moveTo>
                <a:lnTo>
                  <a:pt x="1648007" y="5619098"/>
                </a:lnTo>
                <a:lnTo>
                  <a:pt x="1635833" y="5719607"/>
                </a:lnTo>
                <a:lnTo>
                  <a:pt x="1496631" y="5694215"/>
                </a:lnTo>
                <a:lnTo>
                  <a:pt x="1509863" y="5593178"/>
                </a:lnTo>
                <a:close/>
                <a:moveTo>
                  <a:pt x="9106660" y="5591316"/>
                </a:moveTo>
                <a:lnTo>
                  <a:pt x="9274889" y="5630470"/>
                </a:lnTo>
                <a:lnTo>
                  <a:pt x="9303456" y="5814599"/>
                </a:lnTo>
                <a:lnTo>
                  <a:pt x="9133640" y="5780207"/>
                </a:lnTo>
                <a:lnTo>
                  <a:pt x="9106660" y="5591316"/>
                </a:lnTo>
                <a:close/>
                <a:moveTo>
                  <a:pt x="5514446" y="5589157"/>
                </a:moveTo>
                <a:lnTo>
                  <a:pt x="5581121" y="5603443"/>
                </a:lnTo>
                <a:lnTo>
                  <a:pt x="5583238" y="5748953"/>
                </a:lnTo>
                <a:lnTo>
                  <a:pt x="5516034" y="5734666"/>
                </a:lnTo>
                <a:lnTo>
                  <a:pt x="5514446" y="5589157"/>
                </a:lnTo>
                <a:close/>
                <a:moveTo>
                  <a:pt x="2245573" y="5585243"/>
                </a:moveTo>
                <a:lnTo>
                  <a:pt x="2382129" y="5611692"/>
                </a:lnTo>
                <a:lnTo>
                  <a:pt x="2373661" y="5703208"/>
                </a:lnTo>
                <a:lnTo>
                  <a:pt x="2236046" y="5677287"/>
                </a:lnTo>
                <a:lnTo>
                  <a:pt x="2245573" y="5585243"/>
                </a:lnTo>
                <a:close/>
                <a:moveTo>
                  <a:pt x="4474633" y="5574341"/>
                </a:moveTo>
                <a:lnTo>
                  <a:pt x="4574646" y="5594977"/>
                </a:lnTo>
                <a:lnTo>
                  <a:pt x="4571471" y="5755302"/>
                </a:lnTo>
                <a:lnTo>
                  <a:pt x="4470400" y="5735725"/>
                </a:lnTo>
                <a:lnTo>
                  <a:pt x="4474633" y="5574341"/>
                </a:lnTo>
                <a:close/>
                <a:moveTo>
                  <a:pt x="2942645" y="5569373"/>
                </a:moveTo>
                <a:lnTo>
                  <a:pt x="3063852" y="5592649"/>
                </a:lnTo>
                <a:lnTo>
                  <a:pt x="3056442" y="5687338"/>
                </a:lnTo>
                <a:lnTo>
                  <a:pt x="2935764" y="5663534"/>
                </a:lnTo>
                <a:lnTo>
                  <a:pt x="2942645" y="5569373"/>
                </a:lnTo>
                <a:close/>
                <a:moveTo>
                  <a:pt x="5383742" y="5562171"/>
                </a:moveTo>
                <a:lnTo>
                  <a:pt x="5456767" y="5576987"/>
                </a:lnTo>
                <a:lnTo>
                  <a:pt x="5458884" y="5722497"/>
                </a:lnTo>
                <a:lnTo>
                  <a:pt x="5385859" y="5707681"/>
                </a:lnTo>
                <a:lnTo>
                  <a:pt x="5383742" y="5562171"/>
                </a:lnTo>
                <a:close/>
                <a:moveTo>
                  <a:pt x="584727" y="5557118"/>
                </a:moveTo>
                <a:lnTo>
                  <a:pt x="530802" y="5903631"/>
                </a:lnTo>
                <a:lnTo>
                  <a:pt x="521286" y="5904161"/>
                </a:lnTo>
                <a:lnTo>
                  <a:pt x="575210" y="5558705"/>
                </a:lnTo>
                <a:lnTo>
                  <a:pt x="584727" y="5557118"/>
                </a:lnTo>
                <a:close/>
                <a:moveTo>
                  <a:pt x="620676" y="5553944"/>
                </a:moveTo>
                <a:lnTo>
                  <a:pt x="566223" y="5899928"/>
                </a:lnTo>
                <a:lnTo>
                  <a:pt x="556179" y="5900986"/>
                </a:lnTo>
                <a:lnTo>
                  <a:pt x="611160" y="5554473"/>
                </a:lnTo>
                <a:lnTo>
                  <a:pt x="620676" y="5553944"/>
                </a:lnTo>
                <a:close/>
                <a:moveTo>
                  <a:pt x="2066144" y="5550858"/>
                </a:moveTo>
                <a:lnTo>
                  <a:pt x="2203230" y="5577308"/>
                </a:lnTo>
                <a:lnTo>
                  <a:pt x="2194232" y="5668824"/>
                </a:lnTo>
                <a:lnTo>
                  <a:pt x="2056088" y="5642903"/>
                </a:lnTo>
                <a:lnTo>
                  <a:pt x="2066144" y="5550858"/>
                </a:lnTo>
                <a:close/>
                <a:moveTo>
                  <a:pt x="653983" y="5550241"/>
                </a:moveTo>
                <a:lnTo>
                  <a:pt x="601116" y="5896754"/>
                </a:lnTo>
                <a:lnTo>
                  <a:pt x="591071" y="5897812"/>
                </a:lnTo>
                <a:lnTo>
                  <a:pt x="643938" y="5551299"/>
                </a:lnTo>
                <a:lnTo>
                  <a:pt x="653983" y="5550241"/>
                </a:lnTo>
                <a:close/>
                <a:moveTo>
                  <a:pt x="684117" y="5547066"/>
                </a:moveTo>
                <a:lnTo>
                  <a:pt x="632836" y="5894109"/>
                </a:lnTo>
                <a:lnTo>
                  <a:pt x="623320" y="5894638"/>
                </a:lnTo>
                <a:lnTo>
                  <a:pt x="674601" y="5548125"/>
                </a:lnTo>
                <a:lnTo>
                  <a:pt x="684117" y="5547066"/>
                </a:lnTo>
                <a:close/>
                <a:moveTo>
                  <a:pt x="4322763" y="5543123"/>
                </a:moveTo>
                <a:lnTo>
                  <a:pt x="4431771" y="5565346"/>
                </a:lnTo>
                <a:lnTo>
                  <a:pt x="4427538" y="5727259"/>
                </a:lnTo>
                <a:lnTo>
                  <a:pt x="4317471" y="5706094"/>
                </a:lnTo>
                <a:lnTo>
                  <a:pt x="4322763" y="5543123"/>
                </a:lnTo>
                <a:close/>
                <a:moveTo>
                  <a:pt x="2771155" y="5536046"/>
                </a:moveTo>
                <a:lnTo>
                  <a:pt x="2897126" y="5560380"/>
                </a:lnTo>
                <a:lnTo>
                  <a:pt x="2889187" y="5654012"/>
                </a:lnTo>
                <a:lnTo>
                  <a:pt x="2762687" y="5629678"/>
                </a:lnTo>
                <a:lnTo>
                  <a:pt x="2771155" y="5536046"/>
                </a:lnTo>
                <a:close/>
                <a:moveTo>
                  <a:pt x="5244042" y="5532540"/>
                </a:moveTo>
                <a:lnTo>
                  <a:pt x="5314421" y="5547356"/>
                </a:lnTo>
                <a:lnTo>
                  <a:pt x="5314950" y="5692865"/>
                </a:lnTo>
                <a:lnTo>
                  <a:pt x="5244571" y="5678050"/>
                </a:lnTo>
                <a:lnTo>
                  <a:pt x="5244042" y="5532540"/>
                </a:lnTo>
                <a:close/>
                <a:moveTo>
                  <a:pt x="8848497" y="5530998"/>
                </a:moveTo>
                <a:lnTo>
                  <a:pt x="9026248" y="5572268"/>
                </a:lnTo>
                <a:lnTo>
                  <a:pt x="9054815" y="5764334"/>
                </a:lnTo>
                <a:lnTo>
                  <a:pt x="8874948" y="5727826"/>
                </a:lnTo>
                <a:lnTo>
                  <a:pt x="8848497" y="5530998"/>
                </a:lnTo>
                <a:close/>
                <a:moveTo>
                  <a:pt x="4160308" y="5519312"/>
                </a:moveTo>
                <a:lnTo>
                  <a:pt x="4270375" y="5552118"/>
                </a:lnTo>
                <a:lnTo>
                  <a:pt x="4261908" y="5717734"/>
                </a:lnTo>
                <a:lnTo>
                  <a:pt x="4153958" y="5689691"/>
                </a:lnTo>
                <a:lnTo>
                  <a:pt x="4160308" y="5519312"/>
                </a:lnTo>
                <a:close/>
                <a:moveTo>
                  <a:pt x="1890421" y="5517003"/>
                </a:moveTo>
                <a:lnTo>
                  <a:pt x="2031211" y="5544510"/>
                </a:lnTo>
                <a:lnTo>
                  <a:pt x="2021154" y="5636555"/>
                </a:lnTo>
                <a:lnTo>
                  <a:pt x="1879834" y="5609576"/>
                </a:lnTo>
                <a:lnTo>
                  <a:pt x="1890421" y="5517003"/>
                </a:lnTo>
                <a:close/>
                <a:moveTo>
                  <a:pt x="2598079" y="5502191"/>
                </a:moveTo>
                <a:lnTo>
                  <a:pt x="2728813" y="5527583"/>
                </a:lnTo>
                <a:lnTo>
                  <a:pt x="2720873" y="5621214"/>
                </a:lnTo>
                <a:lnTo>
                  <a:pt x="2590669" y="5594765"/>
                </a:lnTo>
                <a:lnTo>
                  <a:pt x="2598079" y="5502191"/>
                </a:lnTo>
                <a:close/>
                <a:moveTo>
                  <a:pt x="5072592" y="5496560"/>
                </a:moveTo>
                <a:lnTo>
                  <a:pt x="5166254" y="5516137"/>
                </a:lnTo>
                <a:lnTo>
                  <a:pt x="5166254" y="5662176"/>
                </a:lnTo>
                <a:lnTo>
                  <a:pt x="5072063" y="5642069"/>
                </a:lnTo>
                <a:lnTo>
                  <a:pt x="5072592" y="5496560"/>
                </a:lnTo>
                <a:close/>
                <a:moveTo>
                  <a:pt x="7512717" y="5483378"/>
                </a:moveTo>
                <a:lnTo>
                  <a:pt x="7521182" y="5593962"/>
                </a:lnTo>
                <a:lnTo>
                  <a:pt x="7699991" y="5626766"/>
                </a:lnTo>
                <a:lnTo>
                  <a:pt x="7688882" y="5508775"/>
                </a:lnTo>
                <a:lnTo>
                  <a:pt x="7512717" y="5483378"/>
                </a:lnTo>
                <a:close/>
                <a:moveTo>
                  <a:pt x="1709934" y="5482618"/>
                </a:moveTo>
                <a:lnTo>
                  <a:pt x="1851254" y="5509597"/>
                </a:lnTo>
                <a:lnTo>
                  <a:pt x="1840668" y="5602171"/>
                </a:lnTo>
                <a:lnTo>
                  <a:pt x="1698819" y="5575721"/>
                </a:lnTo>
                <a:lnTo>
                  <a:pt x="1709934" y="5482618"/>
                </a:lnTo>
                <a:close/>
                <a:moveTo>
                  <a:pt x="5916084" y="5471162"/>
                </a:moveTo>
                <a:lnTo>
                  <a:pt x="5991225" y="5486506"/>
                </a:lnTo>
                <a:lnTo>
                  <a:pt x="5996517" y="5639424"/>
                </a:lnTo>
                <a:lnTo>
                  <a:pt x="5921375" y="5624079"/>
                </a:lnTo>
                <a:lnTo>
                  <a:pt x="5916084" y="5471162"/>
                </a:lnTo>
                <a:close/>
                <a:moveTo>
                  <a:pt x="2432940" y="5470980"/>
                </a:moveTo>
                <a:lnTo>
                  <a:pt x="2565792" y="5496372"/>
                </a:lnTo>
                <a:lnTo>
                  <a:pt x="2557324" y="5588417"/>
                </a:lnTo>
                <a:lnTo>
                  <a:pt x="2423943" y="5561967"/>
                </a:lnTo>
                <a:lnTo>
                  <a:pt x="2432940" y="5470980"/>
                </a:lnTo>
                <a:close/>
                <a:moveTo>
                  <a:pt x="4929717" y="5466929"/>
                </a:moveTo>
                <a:lnTo>
                  <a:pt x="5015442" y="5484919"/>
                </a:lnTo>
                <a:lnTo>
                  <a:pt x="5014913" y="5630429"/>
                </a:lnTo>
                <a:lnTo>
                  <a:pt x="4928129" y="5612438"/>
                </a:lnTo>
                <a:lnTo>
                  <a:pt x="4929717" y="5466929"/>
                </a:lnTo>
                <a:close/>
                <a:moveTo>
                  <a:pt x="780863" y="5456603"/>
                </a:moveTo>
                <a:lnTo>
                  <a:pt x="774519" y="5500512"/>
                </a:lnTo>
                <a:lnTo>
                  <a:pt x="848004" y="5497867"/>
                </a:lnTo>
                <a:lnTo>
                  <a:pt x="1040728" y="5534088"/>
                </a:lnTo>
                <a:lnTo>
                  <a:pt x="1045485" y="5499583"/>
                </a:lnTo>
                <a:lnTo>
                  <a:pt x="861221" y="5459248"/>
                </a:lnTo>
                <a:lnTo>
                  <a:pt x="780863" y="5456603"/>
                </a:lnTo>
                <a:close/>
                <a:moveTo>
                  <a:pt x="1528388" y="5447705"/>
                </a:moveTo>
                <a:lnTo>
                  <a:pt x="1666003" y="5474154"/>
                </a:lnTo>
                <a:lnTo>
                  <a:pt x="1654359" y="5567786"/>
                </a:lnTo>
                <a:lnTo>
                  <a:pt x="1516744" y="5541336"/>
                </a:lnTo>
                <a:lnTo>
                  <a:pt x="1528388" y="5447705"/>
                </a:lnTo>
                <a:close/>
                <a:moveTo>
                  <a:pt x="2952173" y="5444531"/>
                </a:moveTo>
                <a:lnTo>
                  <a:pt x="3073379" y="5469393"/>
                </a:lnTo>
                <a:lnTo>
                  <a:pt x="3069674" y="5518061"/>
                </a:lnTo>
                <a:lnTo>
                  <a:pt x="3067028" y="5545568"/>
                </a:lnTo>
                <a:lnTo>
                  <a:pt x="2946350" y="5521764"/>
                </a:lnTo>
                <a:lnTo>
                  <a:pt x="2952173" y="5444531"/>
                </a:lnTo>
                <a:close/>
                <a:moveTo>
                  <a:pt x="5783792" y="5443118"/>
                </a:moveTo>
                <a:lnTo>
                  <a:pt x="5870575" y="5461108"/>
                </a:lnTo>
                <a:lnTo>
                  <a:pt x="5874809" y="5613497"/>
                </a:lnTo>
                <a:lnTo>
                  <a:pt x="5788025" y="5594977"/>
                </a:lnTo>
                <a:lnTo>
                  <a:pt x="5783792" y="5443118"/>
                </a:lnTo>
                <a:close/>
                <a:moveTo>
                  <a:pt x="2260922" y="5437125"/>
                </a:moveTo>
                <a:lnTo>
                  <a:pt x="2395890" y="5463575"/>
                </a:lnTo>
                <a:lnTo>
                  <a:pt x="2387952" y="5554561"/>
                </a:lnTo>
                <a:lnTo>
                  <a:pt x="2251924" y="5527583"/>
                </a:lnTo>
                <a:lnTo>
                  <a:pt x="2260922" y="5437125"/>
                </a:lnTo>
                <a:close/>
                <a:moveTo>
                  <a:pt x="4786313" y="5436769"/>
                </a:moveTo>
                <a:lnTo>
                  <a:pt x="4882621" y="5457404"/>
                </a:lnTo>
                <a:lnTo>
                  <a:pt x="4880504" y="5601856"/>
                </a:lnTo>
                <a:lnTo>
                  <a:pt x="4784196" y="5581749"/>
                </a:lnTo>
                <a:lnTo>
                  <a:pt x="4786313" y="5436769"/>
                </a:lnTo>
                <a:close/>
                <a:moveTo>
                  <a:pt x="7995714" y="5420943"/>
                </a:moveTo>
                <a:lnTo>
                  <a:pt x="8008411" y="5538405"/>
                </a:lnTo>
                <a:lnTo>
                  <a:pt x="8189336" y="5580205"/>
                </a:lnTo>
                <a:lnTo>
                  <a:pt x="8178756" y="5462214"/>
                </a:lnTo>
                <a:lnTo>
                  <a:pt x="7995714" y="5420943"/>
                </a:lnTo>
                <a:close/>
                <a:moveTo>
                  <a:pt x="5644092" y="5414016"/>
                </a:moveTo>
                <a:lnTo>
                  <a:pt x="5735638" y="5433594"/>
                </a:lnTo>
                <a:lnTo>
                  <a:pt x="5738813" y="5584395"/>
                </a:lnTo>
                <a:lnTo>
                  <a:pt x="5647267" y="5565346"/>
                </a:lnTo>
                <a:lnTo>
                  <a:pt x="5644092" y="5414016"/>
                </a:lnTo>
                <a:close/>
                <a:moveTo>
                  <a:pt x="2782271" y="5410146"/>
                </a:moveTo>
                <a:lnTo>
                  <a:pt x="2907182" y="5435538"/>
                </a:lnTo>
                <a:lnTo>
                  <a:pt x="2901361" y="5512771"/>
                </a:lnTo>
                <a:lnTo>
                  <a:pt x="2774861" y="5488437"/>
                </a:lnTo>
                <a:lnTo>
                  <a:pt x="2782271" y="5410146"/>
                </a:lnTo>
                <a:close/>
                <a:moveTo>
                  <a:pt x="4638675" y="5406608"/>
                </a:moveTo>
                <a:lnTo>
                  <a:pt x="4733925" y="5426715"/>
                </a:lnTo>
                <a:lnTo>
                  <a:pt x="4731279" y="5571167"/>
                </a:lnTo>
                <a:lnTo>
                  <a:pt x="4636029" y="5551060"/>
                </a:lnTo>
                <a:lnTo>
                  <a:pt x="4638675" y="5406608"/>
                </a:lnTo>
                <a:close/>
                <a:moveTo>
                  <a:pt x="2082552" y="5402211"/>
                </a:moveTo>
                <a:lnTo>
                  <a:pt x="2218579" y="5428661"/>
                </a:lnTo>
                <a:lnTo>
                  <a:pt x="2209052" y="5519119"/>
                </a:lnTo>
                <a:lnTo>
                  <a:pt x="2072495" y="5492140"/>
                </a:lnTo>
                <a:lnTo>
                  <a:pt x="2082552" y="5402211"/>
                </a:lnTo>
                <a:close/>
                <a:moveTo>
                  <a:pt x="5511271" y="5386502"/>
                </a:moveTo>
                <a:lnTo>
                  <a:pt x="5577946" y="5400788"/>
                </a:lnTo>
                <a:lnTo>
                  <a:pt x="5580063" y="5551060"/>
                </a:lnTo>
                <a:lnTo>
                  <a:pt x="5513388" y="5536773"/>
                </a:lnTo>
                <a:lnTo>
                  <a:pt x="5511271" y="5386502"/>
                </a:lnTo>
                <a:close/>
                <a:moveTo>
                  <a:pt x="9322501" y="5374911"/>
                </a:moveTo>
                <a:lnTo>
                  <a:pt x="9474859" y="5410890"/>
                </a:lnTo>
                <a:lnTo>
                  <a:pt x="9501310" y="5579676"/>
                </a:lnTo>
                <a:lnTo>
                  <a:pt x="9348423" y="5541580"/>
                </a:lnTo>
                <a:lnTo>
                  <a:pt x="9322501" y="5374911"/>
                </a:lnTo>
                <a:close/>
                <a:moveTo>
                  <a:pt x="2609723" y="5374704"/>
                </a:moveTo>
                <a:lnTo>
                  <a:pt x="2739399" y="5401153"/>
                </a:lnTo>
                <a:lnTo>
                  <a:pt x="2732518" y="5479973"/>
                </a:lnTo>
                <a:lnTo>
                  <a:pt x="2602842" y="5454053"/>
                </a:lnTo>
                <a:lnTo>
                  <a:pt x="2609723" y="5374704"/>
                </a:lnTo>
                <a:close/>
                <a:moveTo>
                  <a:pt x="4479396" y="5372744"/>
                </a:moveTo>
                <a:lnTo>
                  <a:pt x="4578879" y="5393380"/>
                </a:lnTo>
                <a:lnTo>
                  <a:pt x="4575704" y="5538890"/>
                </a:lnTo>
                <a:lnTo>
                  <a:pt x="4475692" y="5517196"/>
                </a:lnTo>
                <a:lnTo>
                  <a:pt x="4479396" y="5372744"/>
                </a:lnTo>
                <a:close/>
                <a:moveTo>
                  <a:pt x="1907887" y="5368885"/>
                </a:moveTo>
                <a:lnTo>
                  <a:pt x="2047619" y="5395864"/>
                </a:lnTo>
                <a:lnTo>
                  <a:pt x="2037563" y="5484734"/>
                </a:lnTo>
                <a:lnTo>
                  <a:pt x="1897301" y="5457227"/>
                </a:lnTo>
                <a:lnTo>
                  <a:pt x="1907887" y="5368885"/>
                </a:lnTo>
                <a:close/>
                <a:moveTo>
                  <a:pt x="861221" y="5361907"/>
                </a:moveTo>
                <a:lnTo>
                  <a:pt x="794080" y="5364023"/>
                </a:lnTo>
                <a:lnTo>
                  <a:pt x="787736" y="5408990"/>
                </a:lnTo>
                <a:lnTo>
                  <a:pt x="861221" y="5408990"/>
                </a:lnTo>
                <a:lnTo>
                  <a:pt x="1052944" y="5445486"/>
                </a:lnTo>
                <a:lnTo>
                  <a:pt x="1058487" y="5405286"/>
                </a:lnTo>
                <a:lnTo>
                  <a:pt x="861221" y="5361907"/>
                </a:lnTo>
                <a:close/>
                <a:moveTo>
                  <a:pt x="8491937" y="5361683"/>
                </a:moveTo>
                <a:lnTo>
                  <a:pt x="8505691" y="5475442"/>
                </a:lnTo>
                <a:lnTo>
                  <a:pt x="8724177" y="5532056"/>
                </a:lnTo>
                <a:lnTo>
                  <a:pt x="8708306" y="5409303"/>
                </a:lnTo>
                <a:lnTo>
                  <a:pt x="8491937" y="5361683"/>
                </a:lnTo>
                <a:close/>
                <a:moveTo>
                  <a:pt x="5381096" y="5360045"/>
                </a:moveTo>
                <a:lnTo>
                  <a:pt x="5454121" y="5374861"/>
                </a:lnTo>
                <a:lnTo>
                  <a:pt x="5456238" y="5524603"/>
                </a:lnTo>
                <a:lnTo>
                  <a:pt x="5383213" y="5509259"/>
                </a:lnTo>
                <a:lnTo>
                  <a:pt x="5381096" y="5360045"/>
                </a:lnTo>
                <a:close/>
                <a:moveTo>
                  <a:pt x="4329113" y="5342055"/>
                </a:moveTo>
                <a:lnTo>
                  <a:pt x="4437063" y="5363749"/>
                </a:lnTo>
                <a:lnTo>
                  <a:pt x="4433358" y="5509259"/>
                </a:lnTo>
                <a:lnTo>
                  <a:pt x="4324879" y="5485977"/>
                </a:lnTo>
                <a:lnTo>
                  <a:pt x="4329113" y="5342055"/>
                </a:lnTo>
                <a:close/>
                <a:moveTo>
                  <a:pt x="2445644" y="5341377"/>
                </a:moveTo>
                <a:lnTo>
                  <a:pt x="2576907" y="5368356"/>
                </a:lnTo>
                <a:lnTo>
                  <a:pt x="2569497" y="5447705"/>
                </a:lnTo>
                <a:lnTo>
                  <a:pt x="2438233" y="5421784"/>
                </a:lnTo>
                <a:lnTo>
                  <a:pt x="2445644" y="5341377"/>
                </a:lnTo>
                <a:close/>
                <a:moveTo>
                  <a:pt x="1728459" y="5333971"/>
                </a:moveTo>
                <a:lnTo>
                  <a:pt x="1868190" y="5360950"/>
                </a:lnTo>
                <a:lnTo>
                  <a:pt x="1858134" y="5449292"/>
                </a:lnTo>
                <a:lnTo>
                  <a:pt x="1717873" y="5421784"/>
                </a:lnTo>
                <a:lnTo>
                  <a:pt x="1728459" y="5333971"/>
                </a:lnTo>
                <a:close/>
                <a:moveTo>
                  <a:pt x="5242454" y="5330943"/>
                </a:moveTo>
                <a:lnTo>
                  <a:pt x="5312834" y="5345230"/>
                </a:lnTo>
                <a:lnTo>
                  <a:pt x="5313363" y="5494443"/>
                </a:lnTo>
                <a:lnTo>
                  <a:pt x="5242984" y="5479628"/>
                </a:lnTo>
                <a:lnTo>
                  <a:pt x="5242454" y="5330943"/>
                </a:lnTo>
                <a:close/>
                <a:moveTo>
                  <a:pt x="9065925" y="5314593"/>
                </a:moveTo>
                <a:lnTo>
                  <a:pt x="9231509" y="5353747"/>
                </a:lnTo>
                <a:lnTo>
                  <a:pt x="9257431" y="5518828"/>
                </a:lnTo>
                <a:lnTo>
                  <a:pt x="9089202" y="5477029"/>
                </a:lnTo>
                <a:lnTo>
                  <a:pt x="9065925" y="5314593"/>
                </a:lnTo>
                <a:close/>
                <a:moveTo>
                  <a:pt x="2274684" y="5306464"/>
                </a:moveTo>
                <a:lnTo>
                  <a:pt x="2409123" y="5333971"/>
                </a:lnTo>
                <a:lnTo>
                  <a:pt x="2401184" y="5414907"/>
                </a:lnTo>
                <a:lnTo>
                  <a:pt x="2266215" y="5387400"/>
                </a:lnTo>
                <a:lnTo>
                  <a:pt x="2274684" y="5306464"/>
                </a:lnTo>
                <a:close/>
                <a:moveTo>
                  <a:pt x="4168775" y="5302371"/>
                </a:moveTo>
                <a:lnTo>
                  <a:pt x="4278842" y="5336235"/>
                </a:lnTo>
                <a:lnTo>
                  <a:pt x="4270375" y="5501322"/>
                </a:lnTo>
                <a:lnTo>
                  <a:pt x="4161896" y="5472749"/>
                </a:lnTo>
                <a:lnTo>
                  <a:pt x="4168775" y="5302371"/>
                </a:lnTo>
                <a:close/>
                <a:moveTo>
                  <a:pt x="1547442" y="5298529"/>
                </a:moveTo>
                <a:lnTo>
                  <a:pt x="1684528" y="5325508"/>
                </a:lnTo>
                <a:lnTo>
                  <a:pt x="1673942" y="5412791"/>
                </a:lnTo>
                <a:lnTo>
                  <a:pt x="1536327" y="5385813"/>
                </a:lnTo>
                <a:lnTo>
                  <a:pt x="1547442" y="5298529"/>
                </a:lnTo>
                <a:close/>
                <a:moveTo>
                  <a:pt x="2962758" y="5297471"/>
                </a:moveTo>
                <a:lnTo>
                  <a:pt x="3084493" y="5321805"/>
                </a:lnTo>
                <a:lnTo>
                  <a:pt x="3077614" y="5403798"/>
                </a:lnTo>
                <a:lnTo>
                  <a:pt x="2956936" y="5378936"/>
                </a:lnTo>
                <a:lnTo>
                  <a:pt x="2962758" y="5297471"/>
                </a:lnTo>
                <a:close/>
                <a:moveTo>
                  <a:pt x="5073650" y="5296021"/>
                </a:moveTo>
                <a:lnTo>
                  <a:pt x="5166254" y="5315070"/>
                </a:lnTo>
                <a:lnTo>
                  <a:pt x="5166254" y="5462696"/>
                </a:lnTo>
                <a:lnTo>
                  <a:pt x="5072592" y="5442589"/>
                </a:lnTo>
                <a:lnTo>
                  <a:pt x="5073650" y="5296021"/>
                </a:lnTo>
                <a:close/>
                <a:moveTo>
                  <a:pt x="5911321" y="5287555"/>
                </a:moveTo>
                <a:lnTo>
                  <a:pt x="5985405" y="5305016"/>
                </a:lnTo>
                <a:lnTo>
                  <a:pt x="5989109" y="5430948"/>
                </a:lnTo>
                <a:lnTo>
                  <a:pt x="5915025" y="5415074"/>
                </a:lnTo>
                <a:lnTo>
                  <a:pt x="5911321" y="5287555"/>
                </a:lnTo>
                <a:close/>
                <a:moveTo>
                  <a:pt x="2097372" y="5269963"/>
                </a:moveTo>
                <a:lnTo>
                  <a:pt x="2231283" y="5298000"/>
                </a:lnTo>
                <a:lnTo>
                  <a:pt x="2223342" y="5378936"/>
                </a:lnTo>
                <a:lnTo>
                  <a:pt x="2088374" y="5352486"/>
                </a:lnTo>
                <a:lnTo>
                  <a:pt x="2097372" y="5269963"/>
                </a:lnTo>
                <a:close/>
                <a:moveTo>
                  <a:pt x="872323" y="5269856"/>
                </a:moveTo>
                <a:lnTo>
                  <a:pt x="807297" y="5277791"/>
                </a:lnTo>
                <a:lnTo>
                  <a:pt x="802010" y="5313765"/>
                </a:lnTo>
                <a:lnTo>
                  <a:pt x="867037" y="5309004"/>
                </a:lnTo>
                <a:lnTo>
                  <a:pt x="1065738" y="5352699"/>
                </a:lnTo>
                <a:lnTo>
                  <a:pt x="1070551" y="5317789"/>
                </a:lnTo>
                <a:lnTo>
                  <a:pt x="872323" y="5269856"/>
                </a:lnTo>
                <a:close/>
                <a:moveTo>
                  <a:pt x="4931304" y="5266390"/>
                </a:moveTo>
                <a:lnTo>
                  <a:pt x="5017029" y="5283851"/>
                </a:lnTo>
                <a:lnTo>
                  <a:pt x="5015971" y="5430948"/>
                </a:lnTo>
                <a:lnTo>
                  <a:pt x="4930246" y="5412429"/>
                </a:lnTo>
                <a:lnTo>
                  <a:pt x="4931304" y="5266390"/>
                </a:lnTo>
                <a:close/>
                <a:moveTo>
                  <a:pt x="2794973" y="5263086"/>
                </a:moveTo>
                <a:lnTo>
                  <a:pt x="2919886" y="5289007"/>
                </a:lnTo>
                <a:lnTo>
                  <a:pt x="2913005" y="5371001"/>
                </a:lnTo>
                <a:lnTo>
                  <a:pt x="2788093" y="5345080"/>
                </a:lnTo>
                <a:lnTo>
                  <a:pt x="2794973" y="5263086"/>
                </a:lnTo>
                <a:close/>
                <a:moveTo>
                  <a:pt x="5779029" y="5256866"/>
                </a:moveTo>
                <a:lnTo>
                  <a:pt x="5865284" y="5276973"/>
                </a:lnTo>
                <a:lnTo>
                  <a:pt x="5868988" y="5405021"/>
                </a:lnTo>
                <a:lnTo>
                  <a:pt x="5782204" y="5386502"/>
                </a:lnTo>
                <a:lnTo>
                  <a:pt x="5779029" y="5256866"/>
                </a:lnTo>
                <a:close/>
                <a:moveTo>
                  <a:pt x="8810937" y="5253746"/>
                </a:moveTo>
                <a:lnTo>
                  <a:pt x="8984985" y="5295016"/>
                </a:lnTo>
                <a:lnTo>
                  <a:pt x="9008791" y="5456923"/>
                </a:lnTo>
                <a:lnTo>
                  <a:pt x="8832097" y="5412478"/>
                </a:lnTo>
                <a:lnTo>
                  <a:pt x="8810937" y="5253746"/>
                </a:lnTo>
                <a:close/>
                <a:moveTo>
                  <a:pt x="4788958" y="5236759"/>
                </a:moveTo>
                <a:lnTo>
                  <a:pt x="4884208" y="5256866"/>
                </a:lnTo>
                <a:lnTo>
                  <a:pt x="4882621" y="5402375"/>
                </a:lnTo>
                <a:lnTo>
                  <a:pt x="4786842" y="5381739"/>
                </a:lnTo>
                <a:lnTo>
                  <a:pt x="4788958" y="5236759"/>
                </a:lnTo>
                <a:close/>
                <a:moveTo>
                  <a:pt x="1923766" y="5234521"/>
                </a:moveTo>
                <a:lnTo>
                  <a:pt x="2062440" y="5263086"/>
                </a:lnTo>
                <a:lnTo>
                  <a:pt x="2053441" y="5345609"/>
                </a:lnTo>
                <a:lnTo>
                  <a:pt x="1913709" y="5318631"/>
                </a:lnTo>
                <a:lnTo>
                  <a:pt x="1923766" y="5234521"/>
                </a:lnTo>
                <a:close/>
                <a:moveTo>
                  <a:pt x="2622955" y="5228173"/>
                </a:moveTo>
                <a:lnTo>
                  <a:pt x="2751572" y="5254623"/>
                </a:lnTo>
                <a:lnTo>
                  <a:pt x="2744691" y="5336616"/>
                </a:lnTo>
                <a:lnTo>
                  <a:pt x="2615546" y="5310696"/>
                </a:lnTo>
                <a:lnTo>
                  <a:pt x="2622955" y="5228173"/>
                </a:lnTo>
                <a:close/>
                <a:moveTo>
                  <a:pt x="5640917" y="5224589"/>
                </a:moveTo>
                <a:lnTo>
                  <a:pt x="5730875" y="5245754"/>
                </a:lnTo>
                <a:lnTo>
                  <a:pt x="5734579" y="5375919"/>
                </a:lnTo>
                <a:lnTo>
                  <a:pt x="5643563" y="5356341"/>
                </a:lnTo>
                <a:lnTo>
                  <a:pt x="5640917" y="5224589"/>
                </a:lnTo>
                <a:close/>
                <a:moveTo>
                  <a:pt x="4642379" y="5206599"/>
                </a:moveTo>
                <a:lnTo>
                  <a:pt x="4737100" y="5225647"/>
                </a:lnTo>
                <a:lnTo>
                  <a:pt x="4734983" y="5371157"/>
                </a:lnTo>
                <a:lnTo>
                  <a:pt x="4639733" y="5350521"/>
                </a:lnTo>
                <a:lnTo>
                  <a:pt x="4642379" y="5206599"/>
                </a:lnTo>
                <a:close/>
                <a:moveTo>
                  <a:pt x="1744866" y="5198549"/>
                </a:moveTo>
                <a:lnTo>
                  <a:pt x="1883540" y="5227115"/>
                </a:lnTo>
                <a:lnTo>
                  <a:pt x="1874013" y="5310696"/>
                </a:lnTo>
                <a:lnTo>
                  <a:pt x="1734280" y="5283188"/>
                </a:lnTo>
                <a:lnTo>
                  <a:pt x="1744866" y="5198549"/>
                </a:lnTo>
                <a:close/>
                <a:moveTo>
                  <a:pt x="7488911" y="5197131"/>
                </a:moveTo>
                <a:lnTo>
                  <a:pt x="7497376" y="5301365"/>
                </a:lnTo>
                <a:lnTo>
                  <a:pt x="7671953" y="5334170"/>
                </a:lnTo>
                <a:lnTo>
                  <a:pt x="7662431" y="5226761"/>
                </a:lnTo>
                <a:lnTo>
                  <a:pt x="7488911" y="5197131"/>
                </a:lnTo>
                <a:close/>
                <a:moveTo>
                  <a:pt x="2460464" y="5195375"/>
                </a:moveTo>
                <a:lnTo>
                  <a:pt x="2589610" y="5221825"/>
                </a:lnTo>
                <a:lnTo>
                  <a:pt x="2582729" y="5303819"/>
                </a:lnTo>
                <a:lnTo>
                  <a:pt x="2452524" y="5277369"/>
                </a:lnTo>
                <a:lnTo>
                  <a:pt x="2460464" y="5195375"/>
                </a:lnTo>
                <a:close/>
                <a:moveTo>
                  <a:pt x="5507567" y="5193371"/>
                </a:moveTo>
                <a:lnTo>
                  <a:pt x="5575300" y="5209774"/>
                </a:lnTo>
                <a:lnTo>
                  <a:pt x="5577417" y="5342055"/>
                </a:lnTo>
                <a:lnTo>
                  <a:pt x="5510213" y="5327769"/>
                </a:lnTo>
                <a:lnTo>
                  <a:pt x="5507567" y="5193371"/>
                </a:lnTo>
                <a:close/>
                <a:moveTo>
                  <a:pt x="4484158" y="5173264"/>
                </a:moveTo>
                <a:lnTo>
                  <a:pt x="4583113" y="5193900"/>
                </a:lnTo>
                <a:lnTo>
                  <a:pt x="4580467" y="5337822"/>
                </a:lnTo>
                <a:lnTo>
                  <a:pt x="4480983" y="5316657"/>
                </a:lnTo>
                <a:lnTo>
                  <a:pt x="4484158" y="5173264"/>
                </a:lnTo>
                <a:close/>
                <a:moveTo>
                  <a:pt x="2972815" y="5171571"/>
                </a:moveTo>
                <a:lnTo>
                  <a:pt x="3093491" y="5199078"/>
                </a:lnTo>
                <a:lnTo>
                  <a:pt x="3093491" y="5202252"/>
                </a:lnTo>
                <a:lnTo>
                  <a:pt x="3087669" y="5274195"/>
                </a:lnTo>
                <a:lnTo>
                  <a:pt x="2966992" y="5248804"/>
                </a:lnTo>
                <a:lnTo>
                  <a:pt x="2972815" y="5171571"/>
                </a:lnTo>
                <a:close/>
                <a:moveTo>
                  <a:pt x="5379509" y="5163740"/>
                </a:moveTo>
                <a:lnTo>
                  <a:pt x="5452534" y="5180672"/>
                </a:lnTo>
                <a:lnTo>
                  <a:pt x="5453592" y="5315599"/>
                </a:lnTo>
                <a:lnTo>
                  <a:pt x="5380567" y="5299725"/>
                </a:lnTo>
                <a:lnTo>
                  <a:pt x="5379509" y="5163740"/>
                </a:lnTo>
                <a:close/>
                <a:moveTo>
                  <a:pt x="1565438" y="5162049"/>
                </a:moveTo>
                <a:lnTo>
                  <a:pt x="1701465" y="5189557"/>
                </a:lnTo>
                <a:lnTo>
                  <a:pt x="1691409" y="5274724"/>
                </a:lnTo>
                <a:lnTo>
                  <a:pt x="1554323" y="5247746"/>
                </a:lnTo>
                <a:lnTo>
                  <a:pt x="1565438" y="5162049"/>
                </a:lnTo>
                <a:close/>
                <a:moveTo>
                  <a:pt x="1072715" y="5160501"/>
                </a:moveTo>
                <a:lnTo>
                  <a:pt x="1074804" y="5160876"/>
                </a:lnTo>
                <a:lnTo>
                  <a:pt x="1072689" y="5160876"/>
                </a:lnTo>
                <a:lnTo>
                  <a:pt x="1072715" y="5160501"/>
                </a:lnTo>
                <a:close/>
                <a:moveTo>
                  <a:pt x="2290034" y="5160462"/>
                </a:moveTo>
                <a:lnTo>
                  <a:pt x="2423413" y="5187441"/>
                </a:lnTo>
                <a:lnTo>
                  <a:pt x="2414945" y="5269963"/>
                </a:lnTo>
                <a:lnTo>
                  <a:pt x="2282094" y="5242985"/>
                </a:lnTo>
                <a:lnTo>
                  <a:pt x="2290034" y="5160462"/>
                </a:lnTo>
                <a:close/>
                <a:moveTo>
                  <a:pt x="4335992" y="5142575"/>
                </a:moveTo>
                <a:lnTo>
                  <a:pt x="4442354" y="5164269"/>
                </a:lnTo>
                <a:lnTo>
                  <a:pt x="4438121" y="5307662"/>
                </a:lnTo>
                <a:lnTo>
                  <a:pt x="4331229" y="5284380"/>
                </a:lnTo>
                <a:lnTo>
                  <a:pt x="4335992" y="5142575"/>
                </a:lnTo>
                <a:close/>
                <a:moveTo>
                  <a:pt x="2806618" y="5133483"/>
                </a:moveTo>
                <a:lnTo>
                  <a:pt x="2930471" y="5162049"/>
                </a:lnTo>
                <a:lnTo>
                  <a:pt x="2924120" y="5239811"/>
                </a:lnTo>
                <a:lnTo>
                  <a:pt x="2799737" y="5213890"/>
                </a:lnTo>
                <a:lnTo>
                  <a:pt x="2806618" y="5133483"/>
                </a:lnTo>
                <a:close/>
                <a:moveTo>
                  <a:pt x="5241396" y="5131463"/>
                </a:moveTo>
                <a:lnTo>
                  <a:pt x="5311775" y="5147866"/>
                </a:lnTo>
                <a:lnTo>
                  <a:pt x="5312304" y="5284909"/>
                </a:lnTo>
                <a:lnTo>
                  <a:pt x="5241925" y="5270094"/>
                </a:lnTo>
                <a:lnTo>
                  <a:pt x="5241396" y="5131463"/>
                </a:lnTo>
                <a:close/>
                <a:moveTo>
                  <a:pt x="2113251" y="5124490"/>
                </a:moveTo>
                <a:lnTo>
                  <a:pt x="2246102" y="5151469"/>
                </a:lnTo>
                <a:lnTo>
                  <a:pt x="2238163" y="5233992"/>
                </a:lnTo>
                <a:lnTo>
                  <a:pt x="2104253" y="5207013"/>
                </a:lnTo>
                <a:lnTo>
                  <a:pt x="2113251" y="5124490"/>
                </a:lnTo>
                <a:close/>
                <a:moveTo>
                  <a:pt x="7964502" y="5115649"/>
                </a:moveTo>
                <a:lnTo>
                  <a:pt x="7977727" y="5248984"/>
                </a:lnTo>
                <a:lnTo>
                  <a:pt x="8161827" y="5291841"/>
                </a:lnTo>
                <a:lnTo>
                  <a:pt x="8149659" y="5161681"/>
                </a:lnTo>
                <a:lnTo>
                  <a:pt x="7964502" y="5115649"/>
                </a:lnTo>
                <a:close/>
                <a:moveTo>
                  <a:pt x="4176183" y="5099186"/>
                </a:moveTo>
                <a:lnTo>
                  <a:pt x="4285192" y="5131992"/>
                </a:lnTo>
                <a:lnTo>
                  <a:pt x="4277254" y="5297608"/>
                </a:lnTo>
                <a:lnTo>
                  <a:pt x="4169833" y="5269565"/>
                </a:lnTo>
                <a:lnTo>
                  <a:pt x="4176183" y="5099186"/>
                </a:lnTo>
                <a:close/>
                <a:moveTo>
                  <a:pt x="2635128" y="5093809"/>
                </a:moveTo>
                <a:lnTo>
                  <a:pt x="2763217" y="5122904"/>
                </a:lnTo>
                <a:lnTo>
                  <a:pt x="2756336" y="5204897"/>
                </a:lnTo>
                <a:lnTo>
                  <a:pt x="2627190" y="5177919"/>
                </a:lnTo>
                <a:lnTo>
                  <a:pt x="2635128" y="5093809"/>
                </a:lnTo>
                <a:close/>
                <a:moveTo>
                  <a:pt x="5074708" y="5092837"/>
                </a:moveTo>
                <a:lnTo>
                  <a:pt x="5165725" y="5114002"/>
                </a:lnTo>
                <a:lnTo>
                  <a:pt x="5166254" y="5253691"/>
                </a:lnTo>
                <a:lnTo>
                  <a:pt x="5074179" y="5234113"/>
                </a:lnTo>
                <a:lnTo>
                  <a:pt x="5074708" y="5092837"/>
                </a:lnTo>
                <a:close/>
                <a:moveTo>
                  <a:pt x="1940174" y="5089577"/>
                </a:moveTo>
                <a:lnTo>
                  <a:pt x="2078318" y="5117085"/>
                </a:lnTo>
                <a:lnTo>
                  <a:pt x="2069320" y="5199607"/>
                </a:lnTo>
                <a:lnTo>
                  <a:pt x="1930647" y="5172100"/>
                </a:lnTo>
                <a:lnTo>
                  <a:pt x="1940174" y="5089577"/>
                </a:lnTo>
                <a:close/>
                <a:moveTo>
                  <a:pt x="9278063" y="5083373"/>
                </a:moveTo>
                <a:lnTo>
                  <a:pt x="9429892" y="5120940"/>
                </a:lnTo>
                <a:lnTo>
                  <a:pt x="9455285" y="5287079"/>
                </a:lnTo>
                <a:lnTo>
                  <a:pt x="9303985" y="5251100"/>
                </a:lnTo>
                <a:lnTo>
                  <a:pt x="9278063" y="5083373"/>
                </a:lnTo>
                <a:close/>
                <a:moveTo>
                  <a:pt x="5904971" y="5081196"/>
                </a:moveTo>
                <a:lnTo>
                  <a:pt x="5978525" y="5098128"/>
                </a:lnTo>
                <a:lnTo>
                  <a:pt x="5982759" y="5235701"/>
                </a:lnTo>
                <a:lnTo>
                  <a:pt x="5908675" y="5219298"/>
                </a:lnTo>
                <a:lnTo>
                  <a:pt x="5904971" y="5081196"/>
                </a:lnTo>
                <a:close/>
                <a:moveTo>
                  <a:pt x="8458608" y="5080727"/>
                </a:moveTo>
                <a:lnTo>
                  <a:pt x="8471305" y="5190253"/>
                </a:lnTo>
                <a:lnTo>
                  <a:pt x="8686087" y="5235756"/>
                </a:lnTo>
                <a:lnTo>
                  <a:pt x="8673391" y="5135755"/>
                </a:lnTo>
                <a:lnTo>
                  <a:pt x="8458608" y="5080727"/>
                </a:lnTo>
                <a:close/>
                <a:moveTo>
                  <a:pt x="4932892" y="5060031"/>
                </a:moveTo>
                <a:lnTo>
                  <a:pt x="5019146" y="5080138"/>
                </a:lnTo>
                <a:lnTo>
                  <a:pt x="5018088" y="5221943"/>
                </a:lnTo>
                <a:lnTo>
                  <a:pt x="4931833" y="5203424"/>
                </a:lnTo>
                <a:lnTo>
                  <a:pt x="4932892" y="5060031"/>
                </a:lnTo>
                <a:close/>
                <a:moveTo>
                  <a:pt x="2474226" y="5057308"/>
                </a:moveTo>
                <a:lnTo>
                  <a:pt x="2601254" y="5086403"/>
                </a:lnTo>
                <a:lnTo>
                  <a:pt x="2593844" y="5171571"/>
                </a:lnTo>
                <a:lnTo>
                  <a:pt x="2465227" y="5144592"/>
                </a:lnTo>
                <a:lnTo>
                  <a:pt x="2474226" y="5057308"/>
                </a:lnTo>
                <a:close/>
                <a:moveTo>
                  <a:pt x="1762862" y="5053606"/>
                </a:moveTo>
                <a:lnTo>
                  <a:pt x="1899419" y="5081113"/>
                </a:lnTo>
                <a:lnTo>
                  <a:pt x="1890421" y="5164165"/>
                </a:lnTo>
                <a:lnTo>
                  <a:pt x="1752277" y="5136128"/>
                </a:lnTo>
                <a:lnTo>
                  <a:pt x="1762862" y="5053606"/>
                </a:lnTo>
                <a:close/>
                <a:moveTo>
                  <a:pt x="5773738" y="5051565"/>
                </a:moveTo>
                <a:lnTo>
                  <a:pt x="5859463" y="5071143"/>
                </a:lnTo>
                <a:lnTo>
                  <a:pt x="5863167" y="5209774"/>
                </a:lnTo>
                <a:lnTo>
                  <a:pt x="5777442" y="5190725"/>
                </a:lnTo>
                <a:lnTo>
                  <a:pt x="5773738" y="5051565"/>
                </a:lnTo>
                <a:close/>
                <a:moveTo>
                  <a:pt x="628077" y="5048722"/>
                </a:moveTo>
                <a:lnTo>
                  <a:pt x="617504" y="5162463"/>
                </a:lnTo>
                <a:lnTo>
                  <a:pt x="608517" y="5161934"/>
                </a:lnTo>
                <a:lnTo>
                  <a:pt x="618033" y="5049251"/>
                </a:lnTo>
                <a:lnTo>
                  <a:pt x="628077" y="5048722"/>
                </a:lnTo>
                <a:close/>
                <a:moveTo>
                  <a:pt x="658740" y="5046077"/>
                </a:moveTo>
                <a:lnTo>
                  <a:pt x="643938" y="5186798"/>
                </a:lnTo>
                <a:lnTo>
                  <a:pt x="634422" y="5185740"/>
                </a:lnTo>
                <a:lnTo>
                  <a:pt x="649224" y="5046606"/>
                </a:lnTo>
                <a:lnTo>
                  <a:pt x="658740" y="5046077"/>
                </a:lnTo>
                <a:close/>
                <a:moveTo>
                  <a:pt x="695219" y="5042903"/>
                </a:moveTo>
                <a:lnTo>
                  <a:pt x="655568" y="5304772"/>
                </a:lnTo>
                <a:lnTo>
                  <a:pt x="646053" y="5304772"/>
                </a:lnTo>
                <a:lnTo>
                  <a:pt x="685174" y="5044490"/>
                </a:lnTo>
                <a:lnTo>
                  <a:pt x="695219" y="5042903"/>
                </a:lnTo>
                <a:close/>
                <a:moveTo>
                  <a:pt x="728525" y="5040257"/>
                </a:moveTo>
                <a:lnTo>
                  <a:pt x="689403" y="5304243"/>
                </a:lnTo>
                <a:lnTo>
                  <a:pt x="679359" y="5304243"/>
                </a:lnTo>
                <a:lnTo>
                  <a:pt x="719009" y="5040786"/>
                </a:lnTo>
                <a:lnTo>
                  <a:pt x="728525" y="5040257"/>
                </a:lnTo>
                <a:close/>
                <a:moveTo>
                  <a:pt x="764474" y="5037083"/>
                </a:moveTo>
                <a:lnTo>
                  <a:pt x="726410" y="5303713"/>
                </a:lnTo>
                <a:lnTo>
                  <a:pt x="717423" y="5303713"/>
                </a:lnTo>
                <a:lnTo>
                  <a:pt x="754959" y="5038670"/>
                </a:lnTo>
                <a:lnTo>
                  <a:pt x="764474" y="5037083"/>
                </a:lnTo>
                <a:close/>
                <a:moveTo>
                  <a:pt x="856992" y="5030206"/>
                </a:moveTo>
                <a:lnTo>
                  <a:pt x="843775" y="5163521"/>
                </a:lnTo>
                <a:lnTo>
                  <a:pt x="834259" y="5162463"/>
                </a:lnTo>
                <a:lnTo>
                  <a:pt x="846947" y="5030735"/>
                </a:lnTo>
                <a:lnTo>
                  <a:pt x="856992" y="5030206"/>
                </a:lnTo>
                <a:close/>
                <a:moveTo>
                  <a:pt x="2982871" y="5029272"/>
                </a:moveTo>
                <a:lnTo>
                  <a:pt x="3093491" y="5053606"/>
                </a:lnTo>
                <a:lnTo>
                  <a:pt x="3093491" y="5129780"/>
                </a:lnTo>
                <a:lnTo>
                  <a:pt x="2977049" y="5104918"/>
                </a:lnTo>
                <a:lnTo>
                  <a:pt x="2982871" y="5029272"/>
                </a:lnTo>
                <a:close/>
                <a:moveTo>
                  <a:pt x="888183" y="5027561"/>
                </a:moveTo>
                <a:lnTo>
                  <a:pt x="878667" y="5133895"/>
                </a:lnTo>
                <a:lnTo>
                  <a:pt x="869680" y="5132837"/>
                </a:lnTo>
                <a:lnTo>
                  <a:pt x="879196" y="5028090"/>
                </a:lnTo>
                <a:lnTo>
                  <a:pt x="888183" y="5027561"/>
                </a:lnTo>
                <a:close/>
                <a:moveTo>
                  <a:pt x="4791604" y="5027225"/>
                </a:moveTo>
                <a:lnTo>
                  <a:pt x="4886325" y="5048919"/>
                </a:lnTo>
                <a:lnTo>
                  <a:pt x="4884738" y="5193371"/>
                </a:lnTo>
                <a:lnTo>
                  <a:pt x="4789488" y="5172735"/>
                </a:lnTo>
                <a:lnTo>
                  <a:pt x="4791604" y="5027225"/>
                </a:lnTo>
                <a:close/>
                <a:moveTo>
                  <a:pt x="1042026" y="5024916"/>
                </a:moveTo>
                <a:lnTo>
                  <a:pt x="1081677" y="5030735"/>
                </a:lnTo>
                <a:lnTo>
                  <a:pt x="1072715" y="5160501"/>
                </a:lnTo>
                <a:lnTo>
                  <a:pt x="1033568" y="5153469"/>
                </a:lnTo>
                <a:lnTo>
                  <a:pt x="1042026" y="5024916"/>
                </a:lnTo>
                <a:close/>
                <a:moveTo>
                  <a:pt x="920432" y="5024916"/>
                </a:moveTo>
                <a:lnTo>
                  <a:pt x="910916" y="5133895"/>
                </a:lnTo>
                <a:lnTo>
                  <a:pt x="901400" y="5132837"/>
                </a:lnTo>
                <a:lnTo>
                  <a:pt x="910916" y="5025445"/>
                </a:lnTo>
                <a:lnTo>
                  <a:pt x="920432" y="5024916"/>
                </a:lnTo>
                <a:close/>
                <a:moveTo>
                  <a:pt x="9022545" y="5021467"/>
                </a:moveTo>
                <a:lnTo>
                  <a:pt x="9186542" y="5061150"/>
                </a:lnTo>
                <a:lnTo>
                  <a:pt x="9212464" y="5229936"/>
                </a:lnTo>
                <a:lnTo>
                  <a:pt x="9047938" y="5191311"/>
                </a:lnTo>
                <a:lnTo>
                  <a:pt x="9022545" y="5021467"/>
                </a:lnTo>
                <a:close/>
                <a:moveTo>
                  <a:pt x="5636684" y="5019817"/>
                </a:moveTo>
                <a:lnTo>
                  <a:pt x="5726642" y="5040453"/>
                </a:lnTo>
                <a:lnTo>
                  <a:pt x="5729288" y="5180672"/>
                </a:lnTo>
                <a:lnTo>
                  <a:pt x="5639329" y="5161094"/>
                </a:lnTo>
                <a:lnTo>
                  <a:pt x="5636684" y="5019817"/>
                </a:lnTo>
                <a:close/>
                <a:moveTo>
                  <a:pt x="2304853" y="5018163"/>
                </a:moveTo>
                <a:lnTo>
                  <a:pt x="2436646" y="5048316"/>
                </a:lnTo>
                <a:lnTo>
                  <a:pt x="2428177" y="5136657"/>
                </a:lnTo>
                <a:lnTo>
                  <a:pt x="2295326" y="5108621"/>
                </a:lnTo>
                <a:lnTo>
                  <a:pt x="2304853" y="5018163"/>
                </a:lnTo>
                <a:close/>
                <a:moveTo>
                  <a:pt x="989688" y="5018038"/>
                </a:moveTo>
                <a:lnTo>
                  <a:pt x="1030396" y="5023858"/>
                </a:lnTo>
                <a:lnTo>
                  <a:pt x="1021408" y="5150824"/>
                </a:lnTo>
                <a:lnTo>
                  <a:pt x="981229" y="5142889"/>
                </a:lnTo>
                <a:lnTo>
                  <a:pt x="989688" y="5018038"/>
                </a:lnTo>
                <a:close/>
                <a:moveTo>
                  <a:pt x="1583434" y="5016576"/>
                </a:moveTo>
                <a:lnTo>
                  <a:pt x="1719461" y="5044613"/>
                </a:lnTo>
                <a:lnTo>
                  <a:pt x="1709404" y="5127664"/>
                </a:lnTo>
                <a:lnTo>
                  <a:pt x="1572848" y="5099628"/>
                </a:lnTo>
                <a:lnTo>
                  <a:pt x="1583434" y="5016576"/>
                </a:lnTo>
                <a:close/>
                <a:moveTo>
                  <a:pt x="947923" y="5011161"/>
                </a:moveTo>
                <a:lnTo>
                  <a:pt x="977529" y="5015922"/>
                </a:lnTo>
                <a:lnTo>
                  <a:pt x="969070" y="5140773"/>
                </a:lnTo>
                <a:lnTo>
                  <a:pt x="942636" y="5136012"/>
                </a:lnTo>
                <a:lnTo>
                  <a:pt x="947923" y="5011161"/>
                </a:lnTo>
                <a:close/>
                <a:moveTo>
                  <a:pt x="2818792" y="4993300"/>
                </a:moveTo>
                <a:lnTo>
                  <a:pt x="2942116" y="5020279"/>
                </a:lnTo>
                <a:lnTo>
                  <a:pt x="2935764" y="5095925"/>
                </a:lnTo>
                <a:lnTo>
                  <a:pt x="2811911" y="5068946"/>
                </a:lnTo>
                <a:lnTo>
                  <a:pt x="2818792" y="4993300"/>
                </a:lnTo>
                <a:close/>
                <a:moveTo>
                  <a:pt x="4646083" y="4992832"/>
                </a:moveTo>
                <a:lnTo>
                  <a:pt x="4740804" y="5014526"/>
                </a:lnTo>
                <a:lnTo>
                  <a:pt x="4738688" y="5162152"/>
                </a:lnTo>
                <a:lnTo>
                  <a:pt x="4643438" y="5140987"/>
                </a:lnTo>
                <a:lnTo>
                  <a:pt x="4646083" y="4992832"/>
                </a:lnTo>
                <a:close/>
                <a:moveTo>
                  <a:pt x="5504392" y="4990186"/>
                </a:moveTo>
                <a:lnTo>
                  <a:pt x="5572125" y="5005531"/>
                </a:lnTo>
                <a:lnTo>
                  <a:pt x="5574242" y="5146808"/>
                </a:lnTo>
                <a:lnTo>
                  <a:pt x="5507038" y="5131992"/>
                </a:lnTo>
                <a:lnTo>
                  <a:pt x="5504392" y="4990186"/>
                </a:lnTo>
                <a:close/>
                <a:moveTo>
                  <a:pt x="2129659" y="4977960"/>
                </a:moveTo>
                <a:lnTo>
                  <a:pt x="2260922" y="5008112"/>
                </a:lnTo>
                <a:lnTo>
                  <a:pt x="2251395" y="5099628"/>
                </a:lnTo>
                <a:lnTo>
                  <a:pt x="2119073" y="5072120"/>
                </a:lnTo>
                <a:lnTo>
                  <a:pt x="2129659" y="4977960"/>
                </a:lnTo>
                <a:close/>
                <a:moveTo>
                  <a:pt x="5376863" y="4960555"/>
                </a:moveTo>
                <a:lnTo>
                  <a:pt x="5449888" y="4977487"/>
                </a:lnTo>
                <a:lnTo>
                  <a:pt x="5450946" y="5119822"/>
                </a:lnTo>
                <a:lnTo>
                  <a:pt x="5378450" y="5104478"/>
                </a:lnTo>
                <a:lnTo>
                  <a:pt x="5376863" y="4960555"/>
                </a:lnTo>
                <a:close/>
                <a:moveTo>
                  <a:pt x="8770731" y="4960091"/>
                </a:moveTo>
                <a:lnTo>
                  <a:pt x="8941605" y="5001890"/>
                </a:lnTo>
                <a:lnTo>
                  <a:pt x="8966998" y="5172263"/>
                </a:lnTo>
                <a:lnTo>
                  <a:pt x="8794008" y="5131522"/>
                </a:lnTo>
                <a:lnTo>
                  <a:pt x="8770731" y="4960091"/>
                </a:lnTo>
                <a:close/>
                <a:moveTo>
                  <a:pt x="4489979" y="4956851"/>
                </a:moveTo>
                <a:lnTo>
                  <a:pt x="4587346" y="4979075"/>
                </a:lnTo>
                <a:lnTo>
                  <a:pt x="4584171" y="5128817"/>
                </a:lnTo>
                <a:lnTo>
                  <a:pt x="4486275" y="5107652"/>
                </a:lnTo>
                <a:lnTo>
                  <a:pt x="4489979" y="4956851"/>
                </a:lnTo>
                <a:close/>
                <a:moveTo>
                  <a:pt x="2647303" y="4955742"/>
                </a:moveTo>
                <a:lnTo>
                  <a:pt x="2774861" y="4983779"/>
                </a:lnTo>
                <a:lnTo>
                  <a:pt x="2768509" y="5059953"/>
                </a:lnTo>
                <a:lnTo>
                  <a:pt x="2639892" y="5031917"/>
                </a:lnTo>
                <a:lnTo>
                  <a:pt x="2647303" y="4955742"/>
                </a:lnTo>
                <a:close/>
                <a:moveTo>
                  <a:pt x="704735" y="4939213"/>
                </a:moveTo>
                <a:lnTo>
                  <a:pt x="699448" y="4990529"/>
                </a:lnTo>
                <a:lnTo>
                  <a:pt x="690461" y="4991587"/>
                </a:lnTo>
                <a:lnTo>
                  <a:pt x="695219" y="4939742"/>
                </a:lnTo>
                <a:lnTo>
                  <a:pt x="704735" y="4939213"/>
                </a:lnTo>
                <a:close/>
                <a:moveTo>
                  <a:pt x="1958170" y="4938814"/>
                </a:moveTo>
                <a:lnTo>
                  <a:pt x="2094726" y="4970025"/>
                </a:lnTo>
                <a:lnTo>
                  <a:pt x="2084141" y="5065243"/>
                </a:lnTo>
                <a:lnTo>
                  <a:pt x="1947055" y="5036678"/>
                </a:lnTo>
                <a:lnTo>
                  <a:pt x="1958170" y="4938814"/>
                </a:lnTo>
                <a:close/>
                <a:moveTo>
                  <a:pt x="736455" y="4936568"/>
                </a:moveTo>
                <a:lnTo>
                  <a:pt x="731697" y="4987884"/>
                </a:lnTo>
                <a:lnTo>
                  <a:pt x="722710" y="4988942"/>
                </a:lnTo>
                <a:lnTo>
                  <a:pt x="727468" y="4937097"/>
                </a:lnTo>
                <a:lnTo>
                  <a:pt x="736455" y="4936568"/>
                </a:lnTo>
                <a:close/>
                <a:moveTo>
                  <a:pt x="769233" y="4933923"/>
                </a:moveTo>
                <a:lnTo>
                  <a:pt x="763946" y="4986297"/>
                </a:lnTo>
                <a:lnTo>
                  <a:pt x="754959" y="4986826"/>
                </a:lnTo>
                <a:lnTo>
                  <a:pt x="759716" y="4934452"/>
                </a:lnTo>
                <a:lnTo>
                  <a:pt x="769233" y="4933923"/>
                </a:lnTo>
                <a:close/>
                <a:moveTo>
                  <a:pt x="1048371" y="4932865"/>
                </a:moveTo>
                <a:lnTo>
                  <a:pt x="1088550" y="4938684"/>
                </a:lnTo>
                <a:lnTo>
                  <a:pt x="1083792" y="5003754"/>
                </a:lnTo>
                <a:lnTo>
                  <a:pt x="1044670" y="4995290"/>
                </a:lnTo>
                <a:lnTo>
                  <a:pt x="1048371" y="4932865"/>
                </a:lnTo>
                <a:close/>
                <a:moveTo>
                  <a:pt x="791966" y="4932865"/>
                </a:moveTo>
                <a:lnTo>
                  <a:pt x="800953" y="4933394"/>
                </a:lnTo>
                <a:lnTo>
                  <a:pt x="796195" y="4983651"/>
                </a:lnTo>
                <a:lnTo>
                  <a:pt x="787207" y="4984180"/>
                </a:lnTo>
                <a:lnTo>
                  <a:pt x="791966" y="4932865"/>
                </a:lnTo>
                <a:close/>
                <a:moveTo>
                  <a:pt x="823157" y="4931807"/>
                </a:moveTo>
                <a:lnTo>
                  <a:pt x="833202" y="4932865"/>
                </a:lnTo>
                <a:lnTo>
                  <a:pt x="828444" y="4981535"/>
                </a:lnTo>
                <a:lnTo>
                  <a:pt x="819456" y="4982064"/>
                </a:lnTo>
                <a:lnTo>
                  <a:pt x="823157" y="4931807"/>
                </a:lnTo>
                <a:close/>
                <a:moveTo>
                  <a:pt x="5239809" y="4929337"/>
                </a:moveTo>
                <a:lnTo>
                  <a:pt x="5309659" y="4945740"/>
                </a:lnTo>
                <a:lnTo>
                  <a:pt x="5310717" y="5089662"/>
                </a:lnTo>
                <a:lnTo>
                  <a:pt x="5240338" y="5074846"/>
                </a:lnTo>
                <a:lnTo>
                  <a:pt x="5239809" y="4929337"/>
                </a:lnTo>
                <a:close/>
                <a:moveTo>
                  <a:pt x="855406" y="4927045"/>
                </a:moveTo>
                <a:lnTo>
                  <a:pt x="860164" y="4927045"/>
                </a:lnTo>
                <a:lnTo>
                  <a:pt x="865451" y="4927574"/>
                </a:lnTo>
                <a:lnTo>
                  <a:pt x="860693" y="4978890"/>
                </a:lnTo>
                <a:lnTo>
                  <a:pt x="851176" y="4979948"/>
                </a:lnTo>
                <a:lnTo>
                  <a:pt x="855406" y="4927045"/>
                </a:lnTo>
                <a:close/>
                <a:moveTo>
                  <a:pt x="996032" y="4924929"/>
                </a:moveTo>
                <a:lnTo>
                  <a:pt x="1036211" y="4930749"/>
                </a:lnTo>
                <a:lnTo>
                  <a:pt x="1031982" y="4993174"/>
                </a:lnTo>
                <a:lnTo>
                  <a:pt x="992332" y="4984709"/>
                </a:lnTo>
                <a:lnTo>
                  <a:pt x="996032" y="4924929"/>
                </a:lnTo>
                <a:close/>
                <a:moveTo>
                  <a:pt x="896642" y="4923342"/>
                </a:moveTo>
                <a:lnTo>
                  <a:pt x="892413" y="4977303"/>
                </a:lnTo>
                <a:lnTo>
                  <a:pt x="882897" y="4977832"/>
                </a:lnTo>
                <a:lnTo>
                  <a:pt x="887655" y="4924929"/>
                </a:lnTo>
                <a:lnTo>
                  <a:pt x="896642" y="4923342"/>
                </a:lnTo>
                <a:close/>
                <a:moveTo>
                  <a:pt x="4342871" y="4922458"/>
                </a:moveTo>
                <a:lnTo>
                  <a:pt x="4448175" y="4946798"/>
                </a:lnTo>
                <a:lnTo>
                  <a:pt x="4443942" y="5098657"/>
                </a:lnTo>
                <a:lnTo>
                  <a:pt x="4337579" y="5075376"/>
                </a:lnTo>
                <a:lnTo>
                  <a:pt x="4342871" y="4922458"/>
                </a:lnTo>
                <a:close/>
                <a:moveTo>
                  <a:pt x="928891" y="4921226"/>
                </a:moveTo>
                <a:lnTo>
                  <a:pt x="924662" y="4974658"/>
                </a:lnTo>
                <a:lnTo>
                  <a:pt x="914617" y="4975187"/>
                </a:lnTo>
                <a:lnTo>
                  <a:pt x="919375" y="4922284"/>
                </a:lnTo>
                <a:lnTo>
                  <a:pt x="928891" y="4921226"/>
                </a:lnTo>
                <a:close/>
                <a:moveTo>
                  <a:pt x="2486928" y="4920299"/>
                </a:moveTo>
                <a:lnTo>
                  <a:pt x="2612899" y="4948336"/>
                </a:lnTo>
                <a:lnTo>
                  <a:pt x="2606547" y="5025040"/>
                </a:lnTo>
                <a:lnTo>
                  <a:pt x="2480047" y="4997532"/>
                </a:lnTo>
                <a:lnTo>
                  <a:pt x="2486928" y="4920299"/>
                </a:lnTo>
                <a:close/>
                <a:moveTo>
                  <a:pt x="951624" y="4918052"/>
                </a:moveTo>
                <a:lnTo>
                  <a:pt x="983873" y="4922813"/>
                </a:lnTo>
                <a:lnTo>
                  <a:pt x="980172" y="4982064"/>
                </a:lnTo>
                <a:lnTo>
                  <a:pt x="948981" y="4976245"/>
                </a:lnTo>
                <a:lnTo>
                  <a:pt x="951624" y="4918052"/>
                </a:lnTo>
                <a:close/>
                <a:moveTo>
                  <a:pt x="1781387" y="4898082"/>
                </a:moveTo>
                <a:lnTo>
                  <a:pt x="1916885" y="4929292"/>
                </a:lnTo>
                <a:lnTo>
                  <a:pt x="1906299" y="5027685"/>
                </a:lnTo>
                <a:lnTo>
                  <a:pt x="1769214" y="4999119"/>
                </a:lnTo>
                <a:lnTo>
                  <a:pt x="1781387" y="4898082"/>
                </a:lnTo>
                <a:close/>
                <a:moveTo>
                  <a:pt x="7464047" y="4895011"/>
                </a:moveTo>
                <a:lnTo>
                  <a:pt x="7474099" y="5013531"/>
                </a:lnTo>
                <a:lnTo>
                  <a:pt x="7645502" y="5051097"/>
                </a:lnTo>
                <a:lnTo>
                  <a:pt x="7635979" y="4945276"/>
                </a:lnTo>
                <a:lnTo>
                  <a:pt x="7464047" y="4895011"/>
                </a:lnTo>
                <a:close/>
                <a:moveTo>
                  <a:pt x="4184121" y="4894944"/>
                </a:moveTo>
                <a:lnTo>
                  <a:pt x="4287838" y="4926162"/>
                </a:lnTo>
                <a:lnTo>
                  <a:pt x="4279371" y="5091778"/>
                </a:lnTo>
                <a:lnTo>
                  <a:pt x="4177771" y="5065322"/>
                </a:lnTo>
                <a:lnTo>
                  <a:pt x="4184121" y="4894944"/>
                </a:lnTo>
                <a:close/>
                <a:moveTo>
                  <a:pt x="2993457" y="4893321"/>
                </a:moveTo>
                <a:lnTo>
                  <a:pt x="3114133" y="4921886"/>
                </a:lnTo>
                <a:lnTo>
                  <a:pt x="3114133" y="4927176"/>
                </a:lnTo>
                <a:lnTo>
                  <a:pt x="3093491" y="4984308"/>
                </a:lnTo>
                <a:lnTo>
                  <a:pt x="2988164" y="4961561"/>
                </a:lnTo>
                <a:lnTo>
                  <a:pt x="2993457" y="4893321"/>
                </a:lnTo>
                <a:close/>
                <a:moveTo>
                  <a:pt x="5075238" y="4892298"/>
                </a:moveTo>
                <a:lnTo>
                  <a:pt x="5165725" y="4912934"/>
                </a:lnTo>
                <a:lnTo>
                  <a:pt x="5165725" y="5058444"/>
                </a:lnTo>
                <a:lnTo>
                  <a:pt x="5074708" y="5038866"/>
                </a:lnTo>
                <a:lnTo>
                  <a:pt x="5075238" y="4892298"/>
                </a:lnTo>
                <a:close/>
                <a:moveTo>
                  <a:pt x="5899150" y="4887536"/>
                </a:moveTo>
                <a:lnTo>
                  <a:pt x="5971646" y="4904468"/>
                </a:lnTo>
                <a:lnTo>
                  <a:pt x="5976409" y="5052094"/>
                </a:lnTo>
                <a:lnTo>
                  <a:pt x="5903384" y="5035162"/>
                </a:lnTo>
                <a:lnTo>
                  <a:pt x="5899150" y="4887536"/>
                </a:lnTo>
                <a:close/>
                <a:moveTo>
                  <a:pt x="2319144" y="4883799"/>
                </a:moveTo>
                <a:lnTo>
                  <a:pt x="2449878" y="4912894"/>
                </a:lnTo>
                <a:lnTo>
                  <a:pt x="2442468" y="4989597"/>
                </a:lnTo>
                <a:lnTo>
                  <a:pt x="2310675" y="4961032"/>
                </a:lnTo>
                <a:lnTo>
                  <a:pt x="2319144" y="4883799"/>
                </a:lnTo>
                <a:close/>
                <a:moveTo>
                  <a:pt x="4934479" y="4860021"/>
                </a:moveTo>
                <a:lnTo>
                  <a:pt x="5020733" y="4879070"/>
                </a:lnTo>
                <a:lnTo>
                  <a:pt x="5019146" y="5027225"/>
                </a:lnTo>
                <a:lnTo>
                  <a:pt x="4933421" y="5008177"/>
                </a:lnTo>
                <a:lnTo>
                  <a:pt x="4934479" y="4860021"/>
                </a:lnTo>
                <a:close/>
                <a:moveTo>
                  <a:pt x="5768446" y="4857905"/>
                </a:moveTo>
                <a:lnTo>
                  <a:pt x="5854171" y="4877483"/>
                </a:lnTo>
                <a:lnTo>
                  <a:pt x="5858404" y="5025109"/>
                </a:lnTo>
                <a:lnTo>
                  <a:pt x="5772150" y="5005531"/>
                </a:lnTo>
                <a:lnTo>
                  <a:pt x="5768446" y="4857905"/>
                </a:lnTo>
                <a:close/>
                <a:moveTo>
                  <a:pt x="1604076" y="4857349"/>
                </a:moveTo>
                <a:lnTo>
                  <a:pt x="1739044" y="4888031"/>
                </a:lnTo>
                <a:lnTo>
                  <a:pt x="1725812" y="4990126"/>
                </a:lnTo>
                <a:lnTo>
                  <a:pt x="1590314" y="4961561"/>
                </a:lnTo>
                <a:lnTo>
                  <a:pt x="1604076" y="4857349"/>
                </a:lnTo>
                <a:close/>
                <a:moveTo>
                  <a:pt x="2830965" y="4855762"/>
                </a:moveTo>
                <a:lnTo>
                  <a:pt x="2953231" y="4884328"/>
                </a:lnTo>
                <a:lnTo>
                  <a:pt x="2947938" y="4952568"/>
                </a:lnTo>
                <a:lnTo>
                  <a:pt x="2824614" y="4926118"/>
                </a:lnTo>
                <a:lnTo>
                  <a:pt x="2830965" y="4855762"/>
                </a:lnTo>
                <a:close/>
                <a:moveTo>
                  <a:pt x="1053657" y="4855098"/>
                </a:moveTo>
                <a:lnTo>
                  <a:pt x="1093308" y="4865149"/>
                </a:lnTo>
                <a:lnTo>
                  <a:pt x="1089607" y="4916465"/>
                </a:lnTo>
                <a:lnTo>
                  <a:pt x="1050486" y="4908000"/>
                </a:lnTo>
                <a:lnTo>
                  <a:pt x="1053657" y="4855098"/>
                </a:lnTo>
                <a:close/>
                <a:moveTo>
                  <a:pt x="799896" y="4849807"/>
                </a:moveTo>
                <a:lnTo>
                  <a:pt x="794080" y="4896362"/>
                </a:lnTo>
                <a:lnTo>
                  <a:pt x="793023" y="4896362"/>
                </a:lnTo>
                <a:lnTo>
                  <a:pt x="785093" y="4895833"/>
                </a:lnTo>
                <a:lnTo>
                  <a:pt x="790379" y="4850865"/>
                </a:lnTo>
                <a:lnTo>
                  <a:pt x="799896" y="4849807"/>
                </a:lnTo>
                <a:close/>
                <a:moveTo>
                  <a:pt x="823157" y="4848749"/>
                </a:moveTo>
                <a:lnTo>
                  <a:pt x="833202" y="4848749"/>
                </a:lnTo>
                <a:lnTo>
                  <a:pt x="827386" y="4893717"/>
                </a:lnTo>
                <a:lnTo>
                  <a:pt x="826329" y="4893717"/>
                </a:lnTo>
                <a:lnTo>
                  <a:pt x="817342" y="4892659"/>
                </a:lnTo>
                <a:lnTo>
                  <a:pt x="823157" y="4848749"/>
                </a:lnTo>
                <a:close/>
                <a:moveTo>
                  <a:pt x="855935" y="4846633"/>
                </a:moveTo>
                <a:lnTo>
                  <a:pt x="865979" y="4846633"/>
                </a:lnTo>
                <a:lnTo>
                  <a:pt x="860164" y="4890542"/>
                </a:lnTo>
                <a:lnTo>
                  <a:pt x="850648" y="4891600"/>
                </a:lnTo>
                <a:lnTo>
                  <a:pt x="855935" y="4846633"/>
                </a:lnTo>
                <a:close/>
                <a:moveTo>
                  <a:pt x="2143950" y="4845712"/>
                </a:moveTo>
                <a:lnTo>
                  <a:pt x="2274684" y="4874277"/>
                </a:lnTo>
                <a:lnTo>
                  <a:pt x="2266745" y="4951510"/>
                </a:lnTo>
                <a:lnTo>
                  <a:pt x="2135481" y="4922944"/>
                </a:lnTo>
                <a:lnTo>
                  <a:pt x="2143950" y="4845712"/>
                </a:lnTo>
                <a:close/>
                <a:moveTo>
                  <a:pt x="898228" y="4845046"/>
                </a:moveTo>
                <a:lnTo>
                  <a:pt x="892941" y="4887368"/>
                </a:lnTo>
                <a:lnTo>
                  <a:pt x="883425" y="4888955"/>
                </a:lnTo>
                <a:lnTo>
                  <a:pt x="888183" y="4845575"/>
                </a:lnTo>
                <a:lnTo>
                  <a:pt x="898228" y="4845046"/>
                </a:lnTo>
                <a:close/>
                <a:moveTo>
                  <a:pt x="930477" y="4842930"/>
                </a:moveTo>
                <a:lnTo>
                  <a:pt x="925190" y="4884723"/>
                </a:lnTo>
                <a:lnTo>
                  <a:pt x="915674" y="4885781"/>
                </a:lnTo>
                <a:lnTo>
                  <a:pt x="921489" y="4843459"/>
                </a:lnTo>
                <a:lnTo>
                  <a:pt x="930477" y="4842930"/>
                </a:lnTo>
                <a:close/>
                <a:moveTo>
                  <a:pt x="1001848" y="4842401"/>
                </a:moveTo>
                <a:lnTo>
                  <a:pt x="1042026" y="4851923"/>
                </a:lnTo>
                <a:lnTo>
                  <a:pt x="1037797" y="4905355"/>
                </a:lnTo>
                <a:lnTo>
                  <a:pt x="998147" y="4896891"/>
                </a:lnTo>
                <a:lnTo>
                  <a:pt x="1001848" y="4842401"/>
                </a:lnTo>
                <a:close/>
                <a:moveTo>
                  <a:pt x="7934877" y="4830989"/>
                </a:moveTo>
                <a:lnTo>
                  <a:pt x="7948102" y="4957445"/>
                </a:lnTo>
                <a:lnTo>
                  <a:pt x="8134847" y="5010885"/>
                </a:lnTo>
                <a:lnTo>
                  <a:pt x="8121621" y="4877550"/>
                </a:lnTo>
                <a:lnTo>
                  <a:pt x="7934877" y="4830989"/>
                </a:lnTo>
                <a:close/>
                <a:moveTo>
                  <a:pt x="955324" y="4830762"/>
                </a:moveTo>
                <a:lnTo>
                  <a:pt x="989688" y="4839227"/>
                </a:lnTo>
                <a:lnTo>
                  <a:pt x="985987" y="4894775"/>
                </a:lnTo>
                <a:lnTo>
                  <a:pt x="952681" y="4887368"/>
                </a:lnTo>
                <a:lnTo>
                  <a:pt x="955324" y="4830762"/>
                </a:lnTo>
                <a:close/>
                <a:moveTo>
                  <a:pt x="4794779" y="4827745"/>
                </a:moveTo>
                <a:lnTo>
                  <a:pt x="4888971" y="4848910"/>
                </a:lnTo>
                <a:lnTo>
                  <a:pt x="4886854" y="4998123"/>
                </a:lnTo>
                <a:lnTo>
                  <a:pt x="4792133" y="4978016"/>
                </a:lnTo>
                <a:lnTo>
                  <a:pt x="4794779" y="4827745"/>
                </a:lnTo>
                <a:close/>
                <a:moveTo>
                  <a:pt x="5632979" y="4827216"/>
                </a:moveTo>
                <a:lnTo>
                  <a:pt x="5721879" y="4846793"/>
                </a:lnTo>
                <a:lnTo>
                  <a:pt x="5725054" y="4995478"/>
                </a:lnTo>
                <a:lnTo>
                  <a:pt x="5635625" y="4974842"/>
                </a:lnTo>
                <a:lnTo>
                  <a:pt x="5632979" y="4827216"/>
                </a:lnTo>
                <a:close/>
                <a:moveTo>
                  <a:pt x="9236799" y="4817232"/>
                </a:moveTo>
                <a:lnTo>
                  <a:pt x="9388099" y="4856386"/>
                </a:lnTo>
                <a:lnTo>
                  <a:pt x="9414021" y="5024642"/>
                </a:lnTo>
                <a:lnTo>
                  <a:pt x="9262721" y="4986017"/>
                </a:lnTo>
                <a:lnTo>
                  <a:pt x="9236799" y="4817232"/>
                </a:lnTo>
                <a:close/>
                <a:moveTo>
                  <a:pt x="2659476" y="4816617"/>
                </a:moveTo>
                <a:lnTo>
                  <a:pt x="2786505" y="4845712"/>
                </a:lnTo>
                <a:lnTo>
                  <a:pt x="2780683" y="4917126"/>
                </a:lnTo>
                <a:lnTo>
                  <a:pt x="2653125" y="4889618"/>
                </a:lnTo>
                <a:lnTo>
                  <a:pt x="2659476" y="4816617"/>
                </a:lnTo>
                <a:close/>
                <a:moveTo>
                  <a:pt x="1974048" y="4808153"/>
                </a:moveTo>
                <a:lnTo>
                  <a:pt x="2109017" y="4837777"/>
                </a:lnTo>
                <a:lnTo>
                  <a:pt x="2100548" y="4916068"/>
                </a:lnTo>
                <a:lnTo>
                  <a:pt x="1963992" y="4886444"/>
                </a:lnTo>
                <a:lnTo>
                  <a:pt x="1974048" y="4808153"/>
                </a:lnTo>
                <a:close/>
                <a:moveTo>
                  <a:pt x="5501746" y="4796526"/>
                </a:moveTo>
                <a:lnTo>
                  <a:pt x="5570009" y="4812400"/>
                </a:lnTo>
                <a:lnTo>
                  <a:pt x="5571596" y="4960555"/>
                </a:lnTo>
                <a:lnTo>
                  <a:pt x="5503863" y="4945211"/>
                </a:lnTo>
                <a:lnTo>
                  <a:pt x="5501746" y="4796526"/>
                </a:lnTo>
                <a:close/>
                <a:moveTo>
                  <a:pt x="8424222" y="4795009"/>
                </a:moveTo>
                <a:lnTo>
                  <a:pt x="8436389" y="4901360"/>
                </a:lnTo>
                <a:lnTo>
                  <a:pt x="8650114" y="4956916"/>
                </a:lnTo>
                <a:lnTo>
                  <a:pt x="8635301" y="4843158"/>
                </a:lnTo>
                <a:lnTo>
                  <a:pt x="8424222" y="4795009"/>
                </a:lnTo>
                <a:close/>
                <a:moveTo>
                  <a:pt x="4649788" y="4794939"/>
                </a:moveTo>
                <a:lnTo>
                  <a:pt x="4744508" y="4816104"/>
                </a:lnTo>
                <a:lnTo>
                  <a:pt x="4741863" y="4966376"/>
                </a:lnTo>
                <a:lnTo>
                  <a:pt x="4647671" y="4946269"/>
                </a:lnTo>
                <a:lnTo>
                  <a:pt x="4649788" y="4794939"/>
                </a:lnTo>
                <a:close/>
                <a:moveTo>
                  <a:pt x="2501219" y="4780117"/>
                </a:moveTo>
                <a:lnTo>
                  <a:pt x="2625072" y="4808153"/>
                </a:lnTo>
                <a:lnTo>
                  <a:pt x="2618721" y="4881683"/>
                </a:lnTo>
                <a:lnTo>
                  <a:pt x="2494338" y="4855233"/>
                </a:lnTo>
                <a:lnTo>
                  <a:pt x="2501219" y="4780117"/>
                </a:lnTo>
                <a:close/>
                <a:moveTo>
                  <a:pt x="1797796" y="4769537"/>
                </a:moveTo>
                <a:lnTo>
                  <a:pt x="1931705" y="4799160"/>
                </a:lnTo>
                <a:lnTo>
                  <a:pt x="1922707" y="4877451"/>
                </a:lnTo>
                <a:lnTo>
                  <a:pt x="1787739" y="4848357"/>
                </a:lnTo>
                <a:lnTo>
                  <a:pt x="1797796" y="4769537"/>
                </a:lnTo>
                <a:close/>
                <a:moveTo>
                  <a:pt x="5374217" y="4767424"/>
                </a:moveTo>
                <a:lnTo>
                  <a:pt x="5447242" y="4784356"/>
                </a:lnTo>
                <a:lnTo>
                  <a:pt x="5448829" y="4933041"/>
                </a:lnTo>
                <a:lnTo>
                  <a:pt x="5376334" y="4916109"/>
                </a:lnTo>
                <a:lnTo>
                  <a:pt x="5374217" y="4767424"/>
                </a:lnTo>
                <a:close/>
                <a:moveTo>
                  <a:pt x="4494742" y="4759487"/>
                </a:moveTo>
                <a:lnTo>
                  <a:pt x="4591050" y="4781182"/>
                </a:lnTo>
                <a:lnTo>
                  <a:pt x="4588933" y="4933570"/>
                </a:lnTo>
                <a:lnTo>
                  <a:pt x="4490508" y="4912934"/>
                </a:lnTo>
                <a:lnTo>
                  <a:pt x="4494742" y="4759487"/>
                </a:lnTo>
                <a:close/>
                <a:moveTo>
                  <a:pt x="3003513" y="4757370"/>
                </a:moveTo>
                <a:lnTo>
                  <a:pt x="3122602" y="4783290"/>
                </a:lnTo>
                <a:lnTo>
                  <a:pt x="3122602" y="4809740"/>
                </a:lnTo>
                <a:lnTo>
                  <a:pt x="3118368" y="4865813"/>
                </a:lnTo>
                <a:lnTo>
                  <a:pt x="2997162" y="4837777"/>
                </a:lnTo>
                <a:lnTo>
                  <a:pt x="3003513" y="4757370"/>
                </a:lnTo>
                <a:close/>
                <a:moveTo>
                  <a:pt x="8983397" y="4752152"/>
                </a:moveTo>
                <a:lnTo>
                  <a:pt x="9144220" y="4794480"/>
                </a:lnTo>
                <a:lnTo>
                  <a:pt x="9170671" y="4962737"/>
                </a:lnTo>
                <a:lnTo>
                  <a:pt x="9007733" y="4920937"/>
                </a:lnTo>
                <a:lnTo>
                  <a:pt x="8983397" y="4752152"/>
                </a:lnTo>
                <a:close/>
                <a:moveTo>
                  <a:pt x="2333964" y="4740971"/>
                </a:moveTo>
                <a:lnTo>
                  <a:pt x="2463110" y="4770595"/>
                </a:lnTo>
                <a:lnTo>
                  <a:pt x="2456229" y="4846770"/>
                </a:lnTo>
                <a:lnTo>
                  <a:pt x="2325495" y="4819262"/>
                </a:lnTo>
                <a:lnTo>
                  <a:pt x="2333964" y="4740971"/>
                </a:lnTo>
                <a:close/>
                <a:moveTo>
                  <a:pt x="5238750" y="4736735"/>
                </a:moveTo>
                <a:lnTo>
                  <a:pt x="5309129" y="4752609"/>
                </a:lnTo>
                <a:lnTo>
                  <a:pt x="5309659" y="4901293"/>
                </a:lnTo>
                <a:lnTo>
                  <a:pt x="5239279" y="4884890"/>
                </a:lnTo>
                <a:lnTo>
                  <a:pt x="5238750" y="4736735"/>
                </a:lnTo>
                <a:close/>
                <a:moveTo>
                  <a:pt x="1619954" y="4730920"/>
                </a:moveTo>
                <a:lnTo>
                  <a:pt x="1754923" y="4760544"/>
                </a:lnTo>
                <a:lnTo>
                  <a:pt x="1745396" y="4839364"/>
                </a:lnTo>
                <a:lnTo>
                  <a:pt x="1609898" y="4809740"/>
                </a:lnTo>
                <a:lnTo>
                  <a:pt x="1619954" y="4730920"/>
                </a:lnTo>
                <a:close/>
                <a:moveTo>
                  <a:pt x="4348692" y="4725623"/>
                </a:moveTo>
                <a:lnTo>
                  <a:pt x="4452938" y="4749434"/>
                </a:lnTo>
                <a:lnTo>
                  <a:pt x="4449233" y="4902881"/>
                </a:lnTo>
                <a:lnTo>
                  <a:pt x="4343929" y="4880657"/>
                </a:lnTo>
                <a:lnTo>
                  <a:pt x="4348692" y="4725623"/>
                </a:lnTo>
                <a:close/>
                <a:moveTo>
                  <a:pt x="2842610" y="4721927"/>
                </a:moveTo>
                <a:lnTo>
                  <a:pt x="2964875" y="4748906"/>
                </a:lnTo>
                <a:lnTo>
                  <a:pt x="2958523" y="4829313"/>
                </a:lnTo>
                <a:lnTo>
                  <a:pt x="2835729" y="4801805"/>
                </a:lnTo>
                <a:lnTo>
                  <a:pt x="2842610" y="4721927"/>
                </a:lnTo>
                <a:close/>
                <a:moveTo>
                  <a:pt x="5893329" y="4707633"/>
                </a:moveTo>
                <a:lnTo>
                  <a:pt x="5965296" y="4725094"/>
                </a:lnTo>
                <a:lnTo>
                  <a:pt x="5970059" y="4856847"/>
                </a:lnTo>
                <a:lnTo>
                  <a:pt x="5897034" y="4839915"/>
                </a:lnTo>
                <a:lnTo>
                  <a:pt x="5893329" y="4707633"/>
                </a:lnTo>
                <a:close/>
                <a:moveTo>
                  <a:pt x="2159828" y="4700768"/>
                </a:moveTo>
                <a:lnTo>
                  <a:pt x="2288975" y="4730920"/>
                </a:lnTo>
                <a:lnTo>
                  <a:pt x="2281035" y="4809740"/>
                </a:lnTo>
                <a:lnTo>
                  <a:pt x="2150830" y="4781175"/>
                </a:lnTo>
                <a:lnTo>
                  <a:pt x="2159828" y="4700768"/>
                </a:lnTo>
                <a:close/>
                <a:moveTo>
                  <a:pt x="5075767" y="4699696"/>
                </a:moveTo>
                <a:lnTo>
                  <a:pt x="5165725" y="4720332"/>
                </a:lnTo>
                <a:lnTo>
                  <a:pt x="5165725" y="4868487"/>
                </a:lnTo>
                <a:lnTo>
                  <a:pt x="5075238" y="4847851"/>
                </a:lnTo>
                <a:lnTo>
                  <a:pt x="5075767" y="4699696"/>
                </a:lnTo>
                <a:close/>
                <a:moveTo>
                  <a:pt x="4192058" y="4694934"/>
                </a:moveTo>
                <a:lnTo>
                  <a:pt x="4294188" y="4725094"/>
                </a:lnTo>
                <a:lnTo>
                  <a:pt x="4289954" y="4869016"/>
                </a:lnTo>
                <a:lnTo>
                  <a:pt x="4186237" y="4842031"/>
                </a:lnTo>
                <a:lnTo>
                  <a:pt x="4192058" y="4694934"/>
                </a:lnTo>
                <a:close/>
                <a:moveTo>
                  <a:pt x="8734229" y="4688659"/>
                </a:moveTo>
                <a:lnTo>
                  <a:pt x="8901928" y="4731517"/>
                </a:lnTo>
                <a:lnTo>
                  <a:pt x="8926792" y="4900302"/>
                </a:lnTo>
                <a:lnTo>
                  <a:pt x="8756447" y="4856386"/>
                </a:lnTo>
                <a:lnTo>
                  <a:pt x="8734229" y="4688659"/>
                </a:lnTo>
                <a:close/>
                <a:moveTo>
                  <a:pt x="2671650" y="4684369"/>
                </a:moveTo>
                <a:lnTo>
                  <a:pt x="2798149" y="4711877"/>
                </a:lnTo>
                <a:lnTo>
                  <a:pt x="2791798" y="4792283"/>
                </a:lnTo>
                <a:lnTo>
                  <a:pt x="2664769" y="4763189"/>
                </a:lnTo>
                <a:lnTo>
                  <a:pt x="2671650" y="4684369"/>
                </a:lnTo>
                <a:close/>
                <a:moveTo>
                  <a:pt x="5764213" y="4677473"/>
                </a:moveTo>
                <a:lnTo>
                  <a:pt x="5849409" y="4697051"/>
                </a:lnTo>
                <a:lnTo>
                  <a:pt x="5853113" y="4829332"/>
                </a:lnTo>
                <a:lnTo>
                  <a:pt x="5767388" y="4810284"/>
                </a:lnTo>
                <a:lnTo>
                  <a:pt x="5764213" y="4677473"/>
                </a:lnTo>
                <a:close/>
                <a:moveTo>
                  <a:pt x="4936596" y="4667420"/>
                </a:moveTo>
                <a:lnTo>
                  <a:pt x="5022321" y="4687526"/>
                </a:lnTo>
                <a:lnTo>
                  <a:pt x="5021263" y="4835152"/>
                </a:lnTo>
                <a:lnTo>
                  <a:pt x="4935538" y="4816104"/>
                </a:lnTo>
                <a:lnTo>
                  <a:pt x="4936596" y="4667420"/>
                </a:lnTo>
                <a:close/>
                <a:moveTo>
                  <a:pt x="1990457" y="4661622"/>
                </a:moveTo>
                <a:lnTo>
                  <a:pt x="2124895" y="4692833"/>
                </a:lnTo>
                <a:lnTo>
                  <a:pt x="2115897" y="4774298"/>
                </a:lnTo>
                <a:lnTo>
                  <a:pt x="1980929" y="4745203"/>
                </a:lnTo>
                <a:lnTo>
                  <a:pt x="1990457" y="4661622"/>
                </a:lnTo>
                <a:close/>
                <a:moveTo>
                  <a:pt x="2514451" y="4649984"/>
                </a:moveTo>
                <a:lnTo>
                  <a:pt x="2636187" y="4676434"/>
                </a:lnTo>
                <a:lnTo>
                  <a:pt x="2629835" y="4755254"/>
                </a:lnTo>
                <a:lnTo>
                  <a:pt x="2506512" y="4727746"/>
                </a:lnTo>
                <a:lnTo>
                  <a:pt x="2514451" y="4649984"/>
                </a:lnTo>
                <a:close/>
                <a:moveTo>
                  <a:pt x="5629275" y="4645196"/>
                </a:moveTo>
                <a:lnTo>
                  <a:pt x="5717646" y="4666361"/>
                </a:lnTo>
                <a:lnTo>
                  <a:pt x="5720821" y="4799172"/>
                </a:lnTo>
                <a:lnTo>
                  <a:pt x="5631921" y="4779065"/>
                </a:lnTo>
                <a:lnTo>
                  <a:pt x="5629275" y="4645196"/>
                </a:lnTo>
                <a:close/>
                <a:moveTo>
                  <a:pt x="4797425" y="4636201"/>
                </a:moveTo>
                <a:lnTo>
                  <a:pt x="4890558" y="4657366"/>
                </a:lnTo>
                <a:lnTo>
                  <a:pt x="4889500" y="4805521"/>
                </a:lnTo>
                <a:lnTo>
                  <a:pt x="4795308" y="4784356"/>
                </a:lnTo>
                <a:lnTo>
                  <a:pt x="4797425" y="4636201"/>
                </a:lnTo>
                <a:close/>
                <a:moveTo>
                  <a:pt x="3013041" y="4625122"/>
                </a:moveTo>
                <a:lnTo>
                  <a:pt x="3129483" y="4651571"/>
                </a:lnTo>
                <a:lnTo>
                  <a:pt x="3129483" y="4717166"/>
                </a:lnTo>
                <a:lnTo>
                  <a:pt x="3128954" y="4727746"/>
                </a:lnTo>
                <a:lnTo>
                  <a:pt x="3007218" y="4700768"/>
                </a:lnTo>
                <a:lnTo>
                  <a:pt x="3013041" y="4625122"/>
                </a:lnTo>
                <a:close/>
                <a:moveTo>
                  <a:pt x="1815791" y="4621419"/>
                </a:moveTo>
                <a:lnTo>
                  <a:pt x="1948643" y="4652100"/>
                </a:lnTo>
                <a:lnTo>
                  <a:pt x="1939115" y="4736210"/>
                </a:lnTo>
                <a:lnTo>
                  <a:pt x="1805206" y="4707116"/>
                </a:lnTo>
                <a:lnTo>
                  <a:pt x="1815791" y="4621419"/>
                </a:lnTo>
                <a:close/>
                <a:moveTo>
                  <a:pt x="7441829" y="4620933"/>
                </a:moveTo>
                <a:lnTo>
                  <a:pt x="7450822" y="4732575"/>
                </a:lnTo>
                <a:lnTo>
                  <a:pt x="7621167" y="4786015"/>
                </a:lnTo>
                <a:lnTo>
                  <a:pt x="7610057" y="4669611"/>
                </a:lnTo>
                <a:lnTo>
                  <a:pt x="7441829" y="4620933"/>
                </a:lnTo>
                <a:close/>
                <a:moveTo>
                  <a:pt x="5498571" y="4613978"/>
                </a:moveTo>
                <a:lnTo>
                  <a:pt x="5567363" y="4630381"/>
                </a:lnTo>
                <a:lnTo>
                  <a:pt x="5568950" y="4764779"/>
                </a:lnTo>
                <a:lnTo>
                  <a:pt x="5501217" y="4748905"/>
                </a:lnTo>
                <a:lnTo>
                  <a:pt x="5498571" y="4613978"/>
                </a:lnTo>
                <a:close/>
                <a:moveTo>
                  <a:pt x="2347196" y="4613484"/>
                </a:moveTo>
                <a:lnTo>
                  <a:pt x="2476342" y="4642050"/>
                </a:lnTo>
                <a:lnTo>
                  <a:pt x="2468404" y="4719282"/>
                </a:lnTo>
                <a:lnTo>
                  <a:pt x="2339257" y="4690188"/>
                </a:lnTo>
                <a:lnTo>
                  <a:pt x="2347196" y="4613484"/>
                </a:lnTo>
                <a:close/>
                <a:moveTo>
                  <a:pt x="4654021" y="4602866"/>
                </a:moveTo>
                <a:lnTo>
                  <a:pt x="4746625" y="4624560"/>
                </a:lnTo>
                <a:lnTo>
                  <a:pt x="4745038" y="4772716"/>
                </a:lnTo>
                <a:lnTo>
                  <a:pt x="4650846" y="4751551"/>
                </a:lnTo>
                <a:lnTo>
                  <a:pt x="4654021" y="4602866"/>
                </a:lnTo>
                <a:close/>
                <a:moveTo>
                  <a:pt x="2854254" y="4588092"/>
                </a:moveTo>
                <a:lnTo>
                  <a:pt x="2975990" y="4616129"/>
                </a:lnTo>
                <a:lnTo>
                  <a:pt x="2969109" y="4691246"/>
                </a:lnTo>
                <a:lnTo>
                  <a:pt x="2847903" y="4664267"/>
                </a:lnTo>
                <a:lnTo>
                  <a:pt x="2854254" y="4588092"/>
                </a:lnTo>
                <a:close/>
                <a:moveTo>
                  <a:pt x="5372100" y="4584347"/>
                </a:moveTo>
                <a:lnTo>
                  <a:pt x="5445125" y="4601279"/>
                </a:lnTo>
                <a:lnTo>
                  <a:pt x="5446713" y="4736735"/>
                </a:lnTo>
                <a:lnTo>
                  <a:pt x="5373688" y="4719803"/>
                </a:lnTo>
                <a:lnTo>
                  <a:pt x="5372100" y="4584347"/>
                </a:lnTo>
                <a:close/>
                <a:moveTo>
                  <a:pt x="1639009" y="4580686"/>
                </a:moveTo>
                <a:lnTo>
                  <a:pt x="1772919" y="4611368"/>
                </a:lnTo>
                <a:lnTo>
                  <a:pt x="1762862" y="4698123"/>
                </a:lnTo>
                <a:lnTo>
                  <a:pt x="1627894" y="4669028"/>
                </a:lnTo>
                <a:lnTo>
                  <a:pt x="1639009" y="4580686"/>
                </a:lnTo>
                <a:close/>
                <a:moveTo>
                  <a:pt x="2173590" y="4575397"/>
                </a:moveTo>
                <a:lnTo>
                  <a:pt x="2302736" y="4603962"/>
                </a:lnTo>
                <a:lnTo>
                  <a:pt x="2294268" y="4680137"/>
                </a:lnTo>
                <a:lnTo>
                  <a:pt x="2165122" y="4651042"/>
                </a:lnTo>
                <a:lnTo>
                  <a:pt x="2173590" y="4575397"/>
                </a:lnTo>
                <a:close/>
                <a:moveTo>
                  <a:pt x="4499504" y="4567415"/>
                </a:moveTo>
                <a:lnTo>
                  <a:pt x="4595813" y="4589638"/>
                </a:lnTo>
                <a:lnTo>
                  <a:pt x="4592638" y="4738322"/>
                </a:lnTo>
                <a:lnTo>
                  <a:pt x="4495800" y="4716628"/>
                </a:lnTo>
                <a:lnTo>
                  <a:pt x="4499504" y="4567415"/>
                </a:lnTo>
                <a:close/>
                <a:moveTo>
                  <a:pt x="6000750" y="4560007"/>
                </a:moveTo>
                <a:lnTo>
                  <a:pt x="6110817" y="4588051"/>
                </a:lnTo>
                <a:lnTo>
                  <a:pt x="6117167" y="4730386"/>
                </a:lnTo>
                <a:lnTo>
                  <a:pt x="6005513" y="4701813"/>
                </a:lnTo>
                <a:lnTo>
                  <a:pt x="6000750" y="4560007"/>
                </a:lnTo>
                <a:close/>
                <a:moveTo>
                  <a:pt x="7906839" y="4557440"/>
                </a:moveTo>
                <a:lnTo>
                  <a:pt x="7918477" y="4672786"/>
                </a:lnTo>
                <a:lnTo>
                  <a:pt x="8107338" y="4727284"/>
                </a:lnTo>
                <a:lnTo>
                  <a:pt x="8096228" y="4609293"/>
                </a:lnTo>
                <a:lnTo>
                  <a:pt x="7906839" y="4557440"/>
                </a:lnTo>
                <a:close/>
                <a:moveTo>
                  <a:pt x="9196064" y="4553737"/>
                </a:moveTo>
                <a:lnTo>
                  <a:pt x="9346835" y="4595007"/>
                </a:lnTo>
                <a:lnTo>
                  <a:pt x="9369583" y="4736808"/>
                </a:lnTo>
                <a:lnTo>
                  <a:pt x="9218812" y="4700299"/>
                </a:lnTo>
                <a:lnTo>
                  <a:pt x="9196064" y="4553737"/>
                </a:lnTo>
                <a:close/>
                <a:moveTo>
                  <a:pt x="5237163" y="4552070"/>
                </a:moveTo>
                <a:lnTo>
                  <a:pt x="5307542" y="4569002"/>
                </a:lnTo>
                <a:lnTo>
                  <a:pt x="5308600" y="4704987"/>
                </a:lnTo>
                <a:lnTo>
                  <a:pt x="5238221" y="4689114"/>
                </a:lnTo>
                <a:lnTo>
                  <a:pt x="5237163" y="4552070"/>
                </a:lnTo>
                <a:close/>
                <a:moveTo>
                  <a:pt x="2683294" y="4548947"/>
                </a:moveTo>
                <a:lnTo>
                  <a:pt x="2809793" y="4578042"/>
                </a:lnTo>
                <a:lnTo>
                  <a:pt x="2803442" y="4654216"/>
                </a:lnTo>
                <a:lnTo>
                  <a:pt x="2676942" y="4625651"/>
                </a:lnTo>
                <a:lnTo>
                  <a:pt x="2683294" y="4548947"/>
                </a:lnTo>
                <a:close/>
                <a:moveTo>
                  <a:pt x="2005806" y="4538367"/>
                </a:moveTo>
                <a:lnTo>
                  <a:pt x="2139186" y="4567462"/>
                </a:lnTo>
                <a:lnTo>
                  <a:pt x="2130717" y="4643108"/>
                </a:lnTo>
                <a:lnTo>
                  <a:pt x="1996279" y="4612955"/>
                </a:lnTo>
                <a:lnTo>
                  <a:pt x="2005806" y="4538367"/>
                </a:lnTo>
                <a:close/>
                <a:moveTo>
                  <a:pt x="4355042" y="4534609"/>
                </a:moveTo>
                <a:lnTo>
                  <a:pt x="4457700" y="4558420"/>
                </a:lnTo>
                <a:lnTo>
                  <a:pt x="4453996" y="4707104"/>
                </a:lnTo>
                <a:lnTo>
                  <a:pt x="4350808" y="4683822"/>
                </a:lnTo>
                <a:lnTo>
                  <a:pt x="4355042" y="4534609"/>
                </a:lnTo>
                <a:close/>
                <a:moveTo>
                  <a:pt x="5888038" y="4530905"/>
                </a:moveTo>
                <a:lnTo>
                  <a:pt x="5959475" y="4549424"/>
                </a:lnTo>
                <a:lnTo>
                  <a:pt x="5964767" y="4691230"/>
                </a:lnTo>
                <a:lnTo>
                  <a:pt x="5891742" y="4673240"/>
                </a:lnTo>
                <a:lnTo>
                  <a:pt x="5888038" y="4530905"/>
                </a:lnTo>
                <a:close/>
                <a:moveTo>
                  <a:pt x="5077354" y="4513973"/>
                </a:moveTo>
                <a:lnTo>
                  <a:pt x="5165725" y="4535138"/>
                </a:lnTo>
                <a:lnTo>
                  <a:pt x="5165725" y="4672711"/>
                </a:lnTo>
                <a:lnTo>
                  <a:pt x="5076825" y="4652075"/>
                </a:lnTo>
                <a:lnTo>
                  <a:pt x="5077354" y="4513973"/>
                </a:lnTo>
                <a:close/>
                <a:moveTo>
                  <a:pt x="2527683" y="4513504"/>
                </a:moveTo>
                <a:lnTo>
                  <a:pt x="2648361" y="4541012"/>
                </a:lnTo>
                <a:lnTo>
                  <a:pt x="2641480" y="4617716"/>
                </a:lnTo>
                <a:lnTo>
                  <a:pt x="2520273" y="4590208"/>
                </a:lnTo>
                <a:lnTo>
                  <a:pt x="2527683" y="4513504"/>
                </a:lnTo>
                <a:close/>
                <a:moveTo>
                  <a:pt x="8390364" y="4512995"/>
                </a:moveTo>
                <a:lnTo>
                  <a:pt x="8402003" y="4612467"/>
                </a:lnTo>
                <a:lnTo>
                  <a:pt x="8613611" y="4672786"/>
                </a:lnTo>
                <a:lnTo>
                  <a:pt x="8599328" y="4563790"/>
                </a:lnTo>
                <a:lnTo>
                  <a:pt x="8390364" y="4512995"/>
                </a:lnTo>
                <a:close/>
                <a:moveTo>
                  <a:pt x="1830611" y="4499751"/>
                </a:moveTo>
                <a:lnTo>
                  <a:pt x="1962933" y="4528845"/>
                </a:lnTo>
                <a:lnTo>
                  <a:pt x="1953935" y="4602904"/>
                </a:lnTo>
                <a:lnTo>
                  <a:pt x="1821613" y="4573281"/>
                </a:lnTo>
                <a:lnTo>
                  <a:pt x="1830611" y="4499751"/>
                </a:lnTo>
                <a:close/>
                <a:moveTo>
                  <a:pt x="4198937" y="4499158"/>
                </a:moveTo>
                <a:lnTo>
                  <a:pt x="4301067" y="4529318"/>
                </a:lnTo>
                <a:lnTo>
                  <a:pt x="4296304" y="4673240"/>
                </a:lnTo>
                <a:lnTo>
                  <a:pt x="4193117" y="4646254"/>
                </a:lnTo>
                <a:lnTo>
                  <a:pt x="4198937" y="4499158"/>
                </a:lnTo>
                <a:close/>
                <a:moveTo>
                  <a:pt x="5759450" y="4497041"/>
                </a:moveTo>
                <a:lnTo>
                  <a:pt x="5844117" y="4519264"/>
                </a:lnTo>
                <a:lnTo>
                  <a:pt x="5847821" y="4662657"/>
                </a:lnTo>
                <a:lnTo>
                  <a:pt x="5762625" y="4640963"/>
                </a:lnTo>
                <a:lnTo>
                  <a:pt x="5759450" y="4497041"/>
                </a:lnTo>
                <a:close/>
                <a:moveTo>
                  <a:pt x="3023097" y="4492345"/>
                </a:moveTo>
                <a:lnTo>
                  <a:pt x="3143244" y="4519852"/>
                </a:lnTo>
                <a:lnTo>
                  <a:pt x="3136364" y="4596027"/>
                </a:lnTo>
                <a:lnTo>
                  <a:pt x="3017804" y="4568520"/>
                </a:lnTo>
                <a:lnTo>
                  <a:pt x="3023097" y="4492345"/>
                </a:lnTo>
                <a:close/>
                <a:moveTo>
                  <a:pt x="8943721" y="4484423"/>
                </a:moveTo>
                <a:lnTo>
                  <a:pt x="9102957" y="4527810"/>
                </a:lnTo>
                <a:lnTo>
                  <a:pt x="9126233" y="4678077"/>
                </a:lnTo>
                <a:lnTo>
                  <a:pt x="8966469" y="4638923"/>
                </a:lnTo>
                <a:lnTo>
                  <a:pt x="8943721" y="4484423"/>
                </a:lnTo>
                <a:close/>
                <a:moveTo>
                  <a:pt x="4938713" y="4481167"/>
                </a:moveTo>
                <a:lnTo>
                  <a:pt x="5023908" y="4501274"/>
                </a:lnTo>
                <a:lnTo>
                  <a:pt x="5022321" y="4639905"/>
                </a:lnTo>
                <a:lnTo>
                  <a:pt x="4937125" y="4620327"/>
                </a:lnTo>
                <a:lnTo>
                  <a:pt x="4938713" y="4481167"/>
                </a:lnTo>
                <a:close/>
                <a:moveTo>
                  <a:pt x="2362017" y="4475417"/>
                </a:moveTo>
                <a:lnTo>
                  <a:pt x="2489045" y="4504512"/>
                </a:lnTo>
                <a:lnTo>
                  <a:pt x="2482164" y="4581744"/>
                </a:lnTo>
                <a:lnTo>
                  <a:pt x="2353547" y="4552650"/>
                </a:lnTo>
                <a:lnTo>
                  <a:pt x="2362017" y="4475417"/>
                </a:lnTo>
                <a:close/>
                <a:moveTo>
                  <a:pt x="5626100" y="4463177"/>
                </a:moveTo>
                <a:lnTo>
                  <a:pt x="5713413" y="4485400"/>
                </a:lnTo>
                <a:lnTo>
                  <a:pt x="5717117" y="4629322"/>
                </a:lnTo>
                <a:lnTo>
                  <a:pt x="5628217" y="4607628"/>
                </a:lnTo>
                <a:lnTo>
                  <a:pt x="5626100" y="4463177"/>
                </a:lnTo>
                <a:close/>
                <a:moveTo>
                  <a:pt x="1654359" y="4461134"/>
                </a:moveTo>
                <a:lnTo>
                  <a:pt x="1787739" y="4490758"/>
                </a:lnTo>
                <a:lnTo>
                  <a:pt x="1778741" y="4563759"/>
                </a:lnTo>
                <a:lnTo>
                  <a:pt x="1645361" y="4533606"/>
                </a:lnTo>
                <a:lnTo>
                  <a:pt x="1654359" y="4461134"/>
                </a:lnTo>
                <a:close/>
                <a:moveTo>
                  <a:pt x="2865898" y="4455315"/>
                </a:moveTo>
                <a:lnTo>
                  <a:pt x="2986576" y="4483881"/>
                </a:lnTo>
                <a:lnTo>
                  <a:pt x="2980225" y="4558998"/>
                </a:lnTo>
                <a:lnTo>
                  <a:pt x="2859547" y="4530961"/>
                </a:lnTo>
                <a:lnTo>
                  <a:pt x="2865898" y="4455315"/>
                </a:lnTo>
                <a:close/>
                <a:moveTo>
                  <a:pt x="4799542" y="4448361"/>
                </a:moveTo>
                <a:lnTo>
                  <a:pt x="4892675" y="4470056"/>
                </a:lnTo>
                <a:lnTo>
                  <a:pt x="4891617" y="4609745"/>
                </a:lnTo>
                <a:lnTo>
                  <a:pt x="4797954" y="4588051"/>
                </a:lnTo>
                <a:lnTo>
                  <a:pt x="4799542" y="4448361"/>
                </a:lnTo>
                <a:close/>
                <a:moveTo>
                  <a:pt x="2188939" y="4435214"/>
                </a:moveTo>
                <a:lnTo>
                  <a:pt x="2315969" y="4464837"/>
                </a:lnTo>
                <a:lnTo>
                  <a:pt x="2308558" y="4542599"/>
                </a:lnTo>
                <a:lnTo>
                  <a:pt x="2180470" y="4513504"/>
                </a:lnTo>
                <a:lnTo>
                  <a:pt x="2188939" y="4435214"/>
                </a:lnTo>
                <a:close/>
                <a:moveTo>
                  <a:pt x="5495925" y="4429313"/>
                </a:moveTo>
                <a:lnTo>
                  <a:pt x="5564717" y="4446774"/>
                </a:lnTo>
                <a:lnTo>
                  <a:pt x="5566304" y="4592284"/>
                </a:lnTo>
                <a:lnTo>
                  <a:pt x="5498042" y="4574823"/>
                </a:lnTo>
                <a:lnTo>
                  <a:pt x="5495925" y="4429313"/>
                </a:lnTo>
                <a:close/>
                <a:moveTo>
                  <a:pt x="8697197" y="4416698"/>
                </a:moveTo>
                <a:lnTo>
                  <a:pt x="8861723" y="4462201"/>
                </a:lnTo>
                <a:lnTo>
                  <a:pt x="8884999" y="4619346"/>
                </a:lnTo>
                <a:lnTo>
                  <a:pt x="8719416" y="4578605"/>
                </a:lnTo>
                <a:lnTo>
                  <a:pt x="8697197" y="4416698"/>
                </a:lnTo>
                <a:close/>
                <a:moveTo>
                  <a:pt x="2695468" y="4416170"/>
                </a:moveTo>
                <a:lnTo>
                  <a:pt x="2821438" y="4445264"/>
                </a:lnTo>
                <a:lnTo>
                  <a:pt x="2815087" y="4520381"/>
                </a:lnTo>
                <a:lnTo>
                  <a:pt x="2688587" y="4490758"/>
                </a:lnTo>
                <a:lnTo>
                  <a:pt x="2695468" y="4416170"/>
                </a:lnTo>
                <a:close/>
                <a:moveTo>
                  <a:pt x="4657196" y="4414497"/>
                </a:moveTo>
                <a:lnTo>
                  <a:pt x="4750329" y="4436721"/>
                </a:lnTo>
                <a:lnTo>
                  <a:pt x="4748213" y="4577468"/>
                </a:lnTo>
                <a:lnTo>
                  <a:pt x="4654550" y="4555774"/>
                </a:lnTo>
                <a:lnTo>
                  <a:pt x="4657196" y="4414497"/>
                </a:lnTo>
                <a:close/>
                <a:moveTo>
                  <a:pt x="2022214" y="4397126"/>
                </a:moveTo>
                <a:lnTo>
                  <a:pt x="2154006" y="4427808"/>
                </a:lnTo>
                <a:lnTo>
                  <a:pt x="2145538" y="4505570"/>
                </a:lnTo>
                <a:lnTo>
                  <a:pt x="2012686" y="4475946"/>
                </a:lnTo>
                <a:lnTo>
                  <a:pt x="2022214" y="4397126"/>
                </a:lnTo>
                <a:close/>
                <a:moveTo>
                  <a:pt x="5369454" y="4396507"/>
                </a:moveTo>
                <a:lnTo>
                  <a:pt x="5443009" y="4415026"/>
                </a:lnTo>
                <a:lnTo>
                  <a:pt x="5444596" y="4561065"/>
                </a:lnTo>
                <a:lnTo>
                  <a:pt x="5371571" y="4543075"/>
                </a:lnTo>
                <a:lnTo>
                  <a:pt x="5369454" y="4396507"/>
                </a:lnTo>
                <a:close/>
                <a:moveTo>
                  <a:pt x="2540915" y="4379669"/>
                </a:moveTo>
                <a:lnTo>
                  <a:pt x="2659476" y="4407706"/>
                </a:lnTo>
                <a:lnTo>
                  <a:pt x="2653125" y="4482294"/>
                </a:lnTo>
                <a:lnTo>
                  <a:pt x="2533506" y="4454786"/>
                </a:lnTo>
                <a:lnTo>
                  <a:pt x="2540915" y="4379669"/>
                </a:lnTo>
                <a:close/>
                <a:moveTo>
                  <a:pt x="4504267" y="4377988"/>
                </a:moveTo>
                <a:lnTo>
                  <a:pt x="4599517" y="4400211"/>
                </a:lnTo>
                <a:lnTo>
                  <a:pt x="4596342" y="4542546"/>
                </a:lnTo>
                <a:lnTo>
                  <a:pt x="4501092" y="4520323"/>
                </a:lnTo>
                <a:lnTo>
                  <a:pt x="4504267" y="4377988"/>
                </a:lnTo>
                <a:close/>
                <a:moveTo>
                  <a:pt x="5994400" y="4369522"/>
                </a:moveTo>
                <a:lnTo>
                  <a:pt x="6101821" y="4396507"/>
                </a:lnTo>
                <a:lnTo>
                  <a:pt x="6108171" y="4535138"/>
                </a:lnTo>
                <a:lnTo>
                  <a:pt x="5999163" y="4507624"/>
                </a:lnTo>
                <a:lnTo>
                  <a:pt x="5994400" y="4369522"/>
                </a:lnTo>
                <a:close/>
                <a:moveTo>
                  <a:pt x="3032624" y="4363800"/>
                </a:moveTo>
                <a:lnTo>
                  <a:pt x="3153301" y="4392894"/>
                </a:lnTo>
                <a:lnTo>
                  <a:pt x="3148008" y="4469069"/>
                </a:lnTo>
                <a:lnTo>
                  <a:pt x="3026802" y="4439975"/>
                </a:lnTo>
                <a:lnTo>
                  <a:pt x="3032624" y="4363800"/>
                </a:lnTo>
                <a:close/>
                <a:moveTo>
                  <a:pt x="5236104" y="4361585"/>
                </a:moveTo>
                <a:lnTo>
                  <a:pt x="5306484" y="4379575"/>
                </a:lnTo>
                <a:lnTo>
                  <a:pt x="5307013" y="4526672"/>
                </a:lnTo>
                <a:lnTo>
                  <a:pt x="5236634" y="4509740"/>
                </a:lnTo>
                <a:lnTo>
                  <a:pt x="5236104" y="4361585"/>
                </a:lnTo>
                <a:close/>
                <a:moveTo>
                  <a:pt x="1848078" y="4357452"/>
                </a:moveTo>
                <a:lnTo>
                  <a:pt x="1978283" y="4387604"/>
                </a:lnTo>
                <a:lnTo>
                  <a:pt x="1969814" y="4466424"/>
                </a:lnTo>
                <a:lnTo>
                  <a:pt x="1838551" y="4436801"/>
                </a:lnTo>
                <a:lnTo>
                  <a:pt x="1848078" y="4357452"/>
                </a:lnTo>
                <a:close/>
                <a:moveTo>
                  <a:pt x="7419610" y="4349501"/>
                </a:moveTo>
                <a:lnTo>
                  <a:pt x="7428603" y="4457968"/>
                </a:lnTo>
                <a:lnTo>
                  <a:pt x="7595245" y="4510350"/>
                </a:lnTo>
                <a:lnTo>
                  <a:pt x="7584135" y="4398179"/>
                </a:lnTo>
                <a:lnTo>
                  <a:pt x="7419610" y="4349501"/>
                </a:lnTo>
                <a:close/>
                <a:moveTo>
                  <a:pt x="4360863" y="4344124"/>
                </a:moveTo>
                <a:lnTo>
                  <a:pt x="4462992" y="4367934"/>
                </a:lnTo>
                <a:lnTo>
                  <a:pt x="4458758" y="4510798"/>
                </a:lnTo>
                <a:lnTo>
                  <a:pt x="4356629" y="4487517"/>
                </a:lnTo>
                <a:lnTo>
                  <a:pt x="4360863" y="4344124"/>
                </a:lnTo>
                <a:close/>
                <a:moveTo>
                  <a:pt x="2375248" y="4341053"/>
                </a:moveTo>
                <a:lnTo>
                  <a:pt x="2501749" y="4370677"/>
                </a:lnTo>
                <a:lnTo>
                  <a:pt x="2494867" y="4445793"/>
                </a:lnTo>
                <a:lnTo>
                  <a:pt x="2367838" y="4415112"/>
                </a:lnTo>
                <a:lnTo>
                  <a:pt x="2375248" y="4341053"/>
                </a:lnTo>
                <a:close/>
                <a:moveTo>
                  <a:pt x="5881688" y="4340420"/>
                </a:moveTo>
                <a:lnTo>
                  <a:pt x="5953125" y="4358939"/>
                </a:lnTo>
                <a:lnTo>
                  <a:pt x="5957888" y="4497041"/>
                </a:lnTo>
                <a:lnTo>
                  <a:pt x="5885921" y="4479051"/>
                </a:lnTo>
                <a:lnTo>
                  <a:pt x="5881688" y="4340420"/>
                </a:lnTo>
                <a:close/>
                <a:moveTo>
                  <a:pt x="2877543" y="4326770"/>
                </a:moveTo>
                <a:lnTo>
                  <a:pt x="2997691" y="4355336"/>
                </a:lnTo>
                <a:lnTo>
                  <a:pt x="2991339" y="4431511"/>
                </a:lnTo>
                <a:lnTo>
                  <a:pt x="2870662" y="4402416"/>
                </a:lnTo>
                <a:lnTo>
                  <a:pt x="2877543" y="4326770"/>
                </a:lnTo>
                <a:close/>
                <a:moveTo>
                  <a:pt x="5077883" y="4320842"/>
                </a:moveTo>
                <a:lnTo>
                  <a:pt x="5165725" y="4343595"/>
                </a:lnTo>
                <a:lnTo>
                  <a:pt x="5165725" y="4491221"/>
                </a:lnTo>
                <a:lnTo>
                  <a:pt x="5077354" y="4469526"/>
                </a:lnTo>
                <a:lnTo>
                  <a:pt x="5077883" y="4320842"/>
                </a:lnTo>
                <a:close/>
                <a:moveTo>
                  <a:pt x="1672355" y="4317248"/>
                </a:moveTo>
                <a:lnTo>
                  <a:pt x="1806264" y="4347401"/>
                </a:lnTo>
                <a:lnTo>
                  <a:pt x="1796207" y="4426750"/>
                </a:lnTo>
                <a:lnTo>
                  <a:pt x="1662827" y="4396597"/>
                </a:lnTo>
                <a:lnTo>
                  <a:pt x="1672355" y="4317248"/>
                </a:lnTo>
                <a:close/>
                <a:moveTo>
                  <a:pt x="5754159" y="4308143"/>
                </a:moveTo>
                <a:lnTo>
                  <a:pt x="5838825" y="4329308"/>
                </a:lnTo>
                <a:lnTo>
                  <a:pt x="5842529" y="4468468"/>
                </a:lnTo>
                <a:lnTo>
                  <a:pt x="5758392" y="4446774"/>
                </a:lnTo>
                <a:lnTo>
                  <a:pt x="5754159" y="4308143"/>
                </a:lnTo>
                <a:close/>
                <a:moveTo>
                  <a:pt x="4206875" y="4301794"/>
                </a:moveTo>
                <a:lnTo>
                  <a:pt x="4307417" y="4331425"/>
                </a:lnTo>
                <a:lnTo>
                  <a:pt x="4307946" y="4331425"/>
                </a:lnTo>
                <a:lnTo>
                  <a:pt x="4302654" y="4475347"/>
                </a:lnTo>
                <a:lnTo>
                  <a:pt x="4201054" y="4448891"/>
                </a:lnTo>
                <a:lnTo>
                  <a:pt x="4206875" y="4301794"/>
                </a:lnTo>
                <a:close/>
                <a:moveTo>
                  <a:pt x="2203759" y="4301379"/>
                </a:moveTo>
                <a:lnTo>
                  <a:pt x="2329729" y="4331002"/>
                </a:lnTo>
                <a:lnTo>
                  <a:pt x="2322320" y="4405061"/>
                </a:lnTo>
                <a:lnTo>
                  <a:pt x="2195820" y="4375437"/>
                </a:lnTo>
                <a:lnTo>
                  <a:pt x="2203759" y="4301379"/>
                </a:lnTo>
                <a:close/>
                <a:moveTo>
                  <a:pt x="9155330" y="4292357"/>
                </a:moveTo>
                <a:lnTo>
                  <a:pt x="9307159" y="4337332"/>
                </a:lnTo>
                <a:lnTo>
                  <a:pt x="9328320" y="4472783"/>
                </a:lnTo>
                <a:lnTo>
                  <a:pt x="9177549" y="4433629"/>
                </a:lnTo>
                <a:lnTo>
                  <a:pt x="9155330" y="4292357"/>
                </a:lnTo>
                <a:close/>
                <a:moveTo>
                  <a:pt x="2707112" y="4286567"/>
                </a:moveTo>
                <a:lnTo>
                  <a:pt x="2832553" y="4316190"/>
                </a:lnTo>
                <a:lnTo>
                  <a:pt x="2826202" y="4391307"/>
                </a:lnTo>
                <a:lnTo>
                  <a:pt x="2700231" y="4361684"/>
                </a:lnTo>
                <a:lnTo>
                  <a:pt x="2707112" y="4286567"/>
                </a:lnTo>
                <a:close/>
                <a:moveTo>
                  <a:pt x="4939771" y="4284862"/>
                </a:moveTo>
                <a:lnTo>
                  <a:pt x="5024967" y="4307614"/>
                </a:lnTo>
                <a:lnTo>
                  <a:pt x="5023908" y="4455769"/>
                </a:lnTo>
                <a:lnTo>
                  <a:pt x="4938713" y="4434604"/>
                </a:lnTo>
                <a:lnTo>
                  <a:pt x="4939771" y="4284862"/>
                </a:lnTo>
                <a:close/>
                <a:moveTo>
                  <a:pt x="7878271" y="4282304"/>
                </a:moveTo>
                <a:lnTo>
                  <a:pt x="7889910" y="4398179"/>
                </a:lnTo>
                <a:lnTo>
                  <a:pt x="8080887" y="4457439"/>
                </a:lnTo>
                <a:lnTo>
                  <a:pt x="8069248" y="4334686"/>
                </a:lnTo>
                <a:lnTo>
                  <a:pt x="7878271" y="4282304"/>
                </a:lnTo>
                <a:close/>
                <a:moveTo>
                  <a:pt x="5621867" y="4274808"/>
                </a:moveTo>
                <a:lnTo>
                  <a:pt x="5709179" y="4296502"/>
                </a:lnTo>
                <a:lnTo>
                  <a:pt x="5712354" y="4435133"/>
                </a:lnTo>
                <a:lnTo>
                  <a:pt x="5624513" y="4412910"/>
                </a:lnTo>
                <a:lnTo>
                  <a:pt x="5621867" y="4274808"/>
                </a:lnTo>
                <a:close/>
                <a:moveTo>
                  <a:pt x="2037563" y="4263291"/>
                </a:moveTo>
                <a:lnTo>
                  <a:pt x="2168826" y="4293444"/>
                </a:lnTo>
                <a:lnTo>
                  <a:pt x="2160887" y="4366974"/>
                </a:lnTo>
                <a:lnTo>
                  <a:pt x="2029624" y="4335763"/>
                </a:lnTo>
                <a:lnTo>
                  <a:pt x="2037563" y="4263291"/>
                </a:lnTo>
                <a:close/>
                <a:moveTo>
                  <a:pt x="2553619" y="4250066"/>
                </a:moveTo>
                <a:lnTo>
                  <a:pt x="2671120" y="4278103"/>
                </a:lnTo>
                <a:lnTo>
                  <a:pt x="2664769" y="4352691"/>
                </a:lnTo>
                <a:lnTo>
                  <a:pt x="2546737" y="4324654"/>
                </a:lnTo>
                <a:lnTo>
                  <a:pt x="2553619" y="4250066"/>
                </a:lnTo>
                <a:close/>
                <a:moveTo>
                  <a:pt x="4802188" y="4249410"/>
                </a:moveTo>
                <a:lnTo>
                  <a:pt x="4895321" y="4273221"/>
                </a:lnTo>
                <a:lnTo>
                  <a:pt x="4893204" y="4422963"/>
                </a:lnTo>
                <a:lnTo>
                  <a:pt x="4800600" y="4399682"/>
                </a:lnTo>
                <a:lnTo>
                  <a:pt x="4802188" y="4249410"/>
                </a:lnTo>
                <a:close/>
                <a:moveTo>
                  <a:pt x="5492750" y="4241473"/>
                </a:moveTo>
                <a:lnTo>
                  <a:pt x="5562071" y="4258934"/>
                </a:lnTo>
                <a:lnTo>
                  <a:pt x="5564188" y="4397036"/>
                </a:lnTo>
                <a:lnTo>
                  <a:pt x="5495396" y="4379575"/>
                </a:lnTo>
                <a:lnTo>
                  <a:pt x="5492750" y="4241473"/>
                </a:lnTo>
                <a:close/>
                <a:moveTo>
                  <a:pt x="3042151" y="4234726"/>
                </a:moveTo>
                <a:lnTo>
                  <a:pt x="3162828" y="4263291"/>
                </a:lnTo>
                <a:lnTo>
                  <a:pt x="3159652" y="4310371"/>
                </a:lnTo>
                <a:lnTo>
                  <a:pt x="3157006" y="4339995"/>
                </a:lnTo>
                <a:lnTo>
                  <a:pt x="3036329" y="4309313"/>
                </a:lnTo>
                <a:lnTo>
                  <a:pt x="3042151" y="4234726"/>
                </a:lnTo>
                <a:close/>
                <a:moveTo>
                  <a:pt x="8355978" y="4230981"/>
                </a:moveTo>
                <a:lnTo>
                  <a:pt x="8369733" y="4343681"/>
                </a:lnTo>
                <a:lnTo>
                  <a:pt x="8577109" y="4396063"/>
                </a:lnTo>
                <a:lnTo>
                  <a:pt x="8563883" y="4289712"/>
                </a:lnTo>
                <a:lnTo>
                  <a:pt x="8355978" y="4230981"/>
                </a:lnTo>
                <a:close/>
                <a:moveTo>
                  <a:pt x="1865015" y="4222559"/>
                </a:moveTo>
                <a:lnTo>
                  <a:pt x="1994161" y="4252711"/>
                </a:lnTo>
                <a:lnTo>
                  <a:pt x="1985693" y="4325712"/>
                </a:lnTo>
                <a:lnTo>
                  <a:pt x="1856017" y="4295560"/>
                </a:lnTo>
                <a:lnTo>
                  <a:pt x="1865015" y="4222559"/>
                </a:lnTo>
                <a:close/>
                <a:moveTo>
                  <a:pt x="8905103" y="4218283"/>
                </a:moveTo>
                <a:lnTo>
                  <a:pt x="9062751" y="4264315"/>
                </a:lnTo>
                <a:lnTo>
                  <a:pt x="9084970" y="4409819"/>
                </a:lnTo>
                <a:lnTo>
                  <a:pt x="8926792" y="4368549"/>
                </a:lnTo>
                <a:lnTo>
                  <a:pt x="8905103" y="4218283"/>
                </a:lnTo>
                <a:close/>
                <a:moveTo>
                  <a:pt x="4660900" y="4212900"/>
                </a:moveTo>
                <a:lnTo>
                  <a:pt x="4753504" y="4237240"/>
                </a:lnTo>
                <a:lnTo>
                  <a:pt x="4750858" y="4387512"/>
                </a:lnTo>
                <a:lnTo>
                  <a:pt x="4658254" y="4364230"/>
                </a:lnTo>
                <a:lnTo>
                  <a:pt x="4660900" y="4212900"/>
                </a:lnTo>
                <a:close/>
                <a:moveTo>
                  <a:pt x="2389010" y="4210921"/>
                </a:moveTo>
                <a:lnTo>
                  <a:pt x="2514980" y="4240544"/>
                </a:lnTo>
                <a:lnTo>
                  <a:pt x="2507571" y="4315132"/>
                </a:lnTo>
                <a:lnTo>
                  <a:pt x="2381071" y="4284980"/>
                </a:lnTo>
                <a:lnTo>
                  <a:pt x="2389010" y="4210921"/>
                </a:lnTo>
                <a:close/>
                <a:moveTo>
                  <a:pt x="5367338" y="4210255"/>
                </a:moveTo>
                <a:lnTo>
                  <a:pt x="5440892" y="4228774"/>
                </a:lnTo>
                <a:lnTo>
                  <a:pt x="5442479" y="4366347"/>
                </a:lnTo>
                <a:lnTo>
                  <a:pt x="5368925" y="4347298"/>
                </a:lnTo>
                <a:lnTo>
                  <a:pt x="5367338" y="4210255"/>
                </a:lnTo>
                <a:close/>
                <a:moveTo>
                  <a:pt x="2888658" y="4198225"/>
                </a:moveTo>
                <a:lnTo>
                  <a:pt x="3008277" y="4226262"/>
                </a:lnTo>
                <a:lnTo>
                  <a:pt x="3002455" y="4301379"/>
                </a:lnTo>
                <a:lnTo>
                  <a:pt x="2882306" y="4270697"/>
                </a:lnTo>
                <a:lnTo>
                  <a:pt x="2888658" y="4198225"/>
                </a:lnTo>
                <a:close/>
                <a:moveTo>
                  <a:pt x="5988580" y="4196498"/>
                </a:moveTo>
                <a:lnTo>
                  <a:pt x="6093355" y="4225070"/>
                </a:lnTo>
                <a:lnTo>
                  <a:pt x="6099705" y="4366347"/>
                </a:lnTo>
                <a:lnTo>
                  <a:pt x="5993342" y="4337774"/>
                </a:lnTo>
                <a:lnTo>
                  <a:pt x="5988580" y="4196498"/>
                </a:lnTo>
                <a:close/>
                <a:moveTo>
                  <a:pt x="1689821" y="4181826"/>
                </a:moveTo>
                <a:lnTo>
                  <a:pt x="1822672" y="4213037"/>
                </a:lnTo>
                <a:lnTo>
                  <a:pt x="1813674" y="4285509"/>
                </a:lnTo>
                <a:lnTo>
                  <a:pt x="1680823" y="4254298"/>
                </a:lnTo>
                <a:lnTo>
                  <a:pt x="1689821" y="4181826"/>
                </a:lnTo>
                <a:close/>
                <a:moveTo>
                  <a:pt x="5234517" y="4176391"/>
                </a:moveTo>
                <a:lnTo>
                  <a:pt x="5304896" y="4193852"/>
                </a:lnTo>
                <a:lnTo>
                  <a:pt x="5305954" y="4331425"/>
                </a:lnTo>
                <a:lnTo>
                  <a:pt x="5236104" y="4313963"/>
                </a:lnTo>
                <a:lnTo>
                  <a:pt x="5234517" y="4176391"/>
                </a:lnTo>
                <a:close/>
                <a:moveTo>
                  <a:pt x="4509558" y="4173745"/>
                </a:moveTo>
                <a:lnTo>
                  <a:pt x="4603750" y="4198085"/>
                </a:lnTo>
                <a:lnTo>
                  <a:pt x="4600575" y="4349944"/>
                </a:lnTo>
                <a:lnTo>
                  <a:pt x="4505325" y="4326133"/>
                </a:lnTo>
                <a:lnTo>
                  <a:pt x="4509558" y="4173745"/>
                </a:lnTo>
                <a:close/>
                <a:moveTo>
                  <a:pt x="2218050" y="4170188"/>
                </a:moveTo>
                <a:lnTo>
                  <a:pt x="2342962" y="4199812"/>
                </a:lnTo>
                <a:lnTo>
                  <a:pt x="2335551" y="4273871"/>
                </a:lnTo>
                <a:lnTo>
                  <a:pt x="2210111" y="4243718"/>
                </a:lnTo>
                <a:lnTo>
                  <a:pt x="2218050" y="4170188"/>
                </a:lnTo>
                <a:close/>
                <a:moveTo>
                  <a:pt x="5876396" y="4166866"/>
                </a:moveTo>
                <a:lnTo>
                  <a:pt x="5947304" y="4185386"/>
                </a:lnTo>
                <a:lnTo>
                  <a:pt x="5952596" y="4326662"/>
                </a:lnTo>
                <a:lnTo>
                  <a:pt x="5880629" y="4308143"/>
                </a:lnTo>
                <a:lnTo>
                  <a:pt x="5876396" y="4166866"/>
                </a:lnTo>
                <a:close/>
                <a:moveTo>
                  <a:pt x="2718227" y="4157493"/>
                </a:moveTo>
                <a:lnTo>
                  <a:pt x="2843668" y="4187116"/>
                </a:lnTo>
                <a:lnTo>
                  <a:pt x="2836787" y="4260117"/>
                </a:lnTo>
                <a:lnTo>
                  <a:pt x="2712405" y="4228378"/>
                </a:lnTo>
                <a:lnTo>
                  <a:pt x="2718227" y="4157493"/>
                </a:lnTo>
                <a:close/>
                <a:moveTo>
                  <a:pt x="8660695" y="4145266"/>
                </a:moveTo>
                <a:lnTo>
                  <a:pt x="8822575" y="4193414"/>
                </a:lnTo>
                <a:lnTo>
                  <a:pt x="8845323" y="4346856"/>
                </a:lnTo>
                <a:lnTo>
                  <a:pt x="8682384" y="4305056"/>
                </a:lnTo>
                <a:lnTo>
                  <a:pt x="8660695" y="4145266"/>
                </a:lnTo>
                <a:close/>
                <a:moveTo>
                  <a:pt x="4367742" y="4137235"/>
                </a:moveTo>
                <a:lnTo>
                  <a:pt x="4468283" y="4163162"/>
                </a:lnTo>
                <a:lnTo>
                  <a:pt x="4464050" y="4316080"/>
                </a:lnTo>
                <a:lnTo>
                  <a:pt x="4362979" y="4290153"/>
                </a:lnTo>
                <a:lnTo>
                  <a:pt x="4367742" y="4137235"/>
                </a:lnTo>
                <a:close/>
                <a:moveTo>
                  <a:pt x="5078413" y="4136706"/>
                </a:moveTo>
                <a:lnTo>
                  <a:pt x="5165725" y="4158400"/>
                </a:lnTo>
                <a:lnTo>
                  <a:pt x="5165725" y="4295973"/>
                </a:lnTo>
                <a:lnTo>
                  <a:pt x="5077883" y="4273750"/>
                </a:lnTo>
                <a:lnTo>
                  <a:pt x="5078413" y="4136706"/>
                </a:lnTo>
                <a:close/>
                <a:moveTo>
                  <a:pt x="5749925" y="4132473"/>
                </a:moveTo>
                <a:lnTo>
                  <a:pt x="5833534" y="4155226"/>
                </a:lnTo>
                <a:lnTo>
                  <a:pt x="5837767" y="4297031"/>
                </a:lnTo>
                <a:lnTo>
                  <a:pt x="5753629" y="4274808"/>
                </a:lnTo>
                <a:lnTo>
                  <a:pt x="5749925" y="4132473"/>
                </a:lnTo>
                <a:close/>
                <a:moveTo>
                  <a:pt x="2053441" y="4131043"/>
                </a:moveTo>
                <a:lnTo>
                  <a:pt x="2183646" y="4161725"/>
                </a:lnTo>
                <a:lnTo>
                  <a:pt x="2175178" y="4235255"/>
                </a:lnTo>
                <a:lnTo>
                  <a:pt x="2044973" y="4204573"/>
                </a:lnTo>
                <a:lnTo>
                  <a:pt x="2053441" y="4131043"/>
                </a:lnTo>
                <a:close/>
                <a:moveTo>
                  <a:pt x="2566321" y="4120992"/>
                </a:moveTo>
                <a:lnTo>
                  <a:pt x="2682235" y="4149029"/>
                </a:lnTo>
                <a:lnTo>
                  <a:pt x="2675884" y="4219385"/>
                </a:lnTo>
                <a:lnTo>
                  <a:pt x="2559441" y="4190290"/>
                </a:lnTo>
                <a:lnTo>
                  <a:pt x="2566321" y="4120992"/>
                </a:lnTo>
                <a:close/>
                <a:moveTo>
                  <a:pt x="4213754" y="4108133"/>
                </a:moveTo>
                <a:lnTo>
                  <a:pt x="4313767" y="4137764"/>
                </a:lnTo>
                <a:lnTo>
                  <a:pt x="4309004" y="4281687"/>
                </a:lnTo>
                <a:lnTo>
                  <a:pt x="4207933" y="4255230"/>
                </a:lnTo>
                <a:lnTo>
                  <a:pt x="4213754" y="4108133"/>
                </a:lnTo>
                <a:close/>
                <a:moveTo>
                  <a:pt x="4941888" y="4101784"/>
                </a:moveTo>
                <a:lnTo>
                  <a:pt x="5027083" y="4123478"/>
                </a:lnTo>
                <a:lnTo>
                  <a:pt x="5025496" y="4260522"/>
                </a:lnTo>
                <a:lnTo>
                  <a:pt x="4940300" y="4238298"/>
                </a:lnTo>
                <a:lnTo>
                  <a:pt x="4941888" y="4101784"/>
                </a:lnTo>
                <a:close/>
                <a:moveTo>
                  <a:pt x="5618692" y="4097022"/>
                </a:moveTo>
                <a:lnTo>
                  <a:pt x="5705475" y="4120303"/>
                </a:lnTo>
                <a:lnTo>
                  <a:pt x="5708650" y="4263167"/>
                </a:lnTo>
                <a:lnTo>
                  <a:pt x="5621338" y="4239886"/>
                </a:lnTo>
                <a:lnTo>
                  <a:pt x="5618692" y="4097022"/>
                </a:lnTo>
                <a:close/>
                <a:moveTo>
                  <a:pt x="7398978" y="4095001"/>
                </a:moveTo>
                <a:lnTo>
                  <a:pt x="7406384" y="4187065"/>
                </a:lnTo>
                <a:lnTo>
                  <a:pt x="7569323" y="4238918"/>
                </a:lnTo>
                <a:lnTo>
                  <a:pt x="7557155" y="4106641"/>
                </a:lnTo>
                <a:lnTo>
                  <a:pt x="7398978" y="4095001"/>
                </a:lnTo>
                <a:close/>
                <a:moveTo>
                  <a:pt x="1880893" y="4090311"/>
                </a:moveTo>
                <a:lnTo>
                  <a:pt x="2008981" y="4120463"/>
                </a:lnTo>
                <a:lnTo>
                  <a:pt x="2001042" y="4193464"/>
                </a:lnTo>
                <a:lnTo>
                  <a:pt x="1871896" y="4162254"/>
                </a:lnTo>
                <a:lnTo>
                  <a:pt x="1880893" y="4090311"/>
                </a:lnTo>
                <a:close/>
                <a:moveTo>
                  <a:pt x="2402772" y="4082376"/>
                </a:moveTo>
                <a:lnTo>
                  <a:pt x="2527154" y="4111999"/>
                </a:lnTo>
                <a:lnTo>
                  <a:pt x="2520803" y="4180768"/>
                </a:lnTo>
                <a:lnTo>
                  <a:pt x="2395362" y="4149558"/>
                </a:lnTo>
                <a:lnTo>
                  <a:pt x="2402772" y="4082376"/>
                </a:lnTo>
                <a:close/>
                <a:moveTo>
                  <a:pt x="4804833" y="4066862"/>
                </a:moveTo>
                <a:lnTo>
                  <a:pt x="4897438" y="4090143"/>
                </a:lnTo>
                <a:lnTo>
                  <a:pt x="4895321" y="4227716"/>
                </a:lnTo>
                <a:lnTo>
                  <a:pt x="4803246" y="4203376"/>
                </a:lnTo>
                <a:lnTo>
                  <a:pt x="4804833" y="4066862"/>
                </a:lnTo>
                <a:close/>
                <a:moveTo>
                  <a:pt x="5490104" y="4063158"/>
                </a:moveTo>
                <a:lnTo>
                  <a:pt x="5559425" y="4081148"/>
                </a:lnTo>
                <a:lnTo>
                  <a:pt x="5561542" y="4224541"/>
                </a:lnTo>
                <a:lnTo>
                  <a:pt x="5492221" y="4206022"/>
                </a:lnTo>
                <a:lnTo>
                  <a:pt x="5490104" y="4063158"/>
                </a:lnTo>
                <a:close/>
                <a:moveTo>
                  <a:pt x="2901361" y="4050636"/>
                </a:moveTo>
                <a:lnTo>
                  <a:pt x="3171826" y="4117818"/>
                </a:lnTo>
                <a:lnTo>
                  <a:pt x="3160182" y="4209334"/>
                </a:lnTo>
                <a:lnTo>
                  <a:pt x="3046385" y="4181826"/>
                </a:lnTo>
                <a:lnTo>
                  <a:pt x="3046385" y="4181297"/>
                </a:lnTo>
                <a:lnTo>
                  <a:pt x="3044268" y="4181297"/>
                </a:lnTo>
                <a:lnTo>
                  <a:pt x="2893950" y="4144268"/>
                </a:lnTo>
                <a:lnTo>
                  <a:pt x="2901361" y="4050636"/>
                </a:lnTo>
                <a:close/>
                <a:moveTo>
                  <a:pt x="1706758" y="4049049"/>
                </a:moveTo>
                <a:lnTo>
                  <a:pt x="1839080" y="4080789"/>
                </a:lnTo>
                <a:lnTo>
                  <a:pt x="1830611" y="4152732"/>
                </a:lnTo>
                <a:lnTo>
                  <a:pt x="1697760" y="4120992"/>
                </a:lnTo>
                <a:lnTo>
                  <a:pt x="1706758" y="4049049"/>
                </a:lnTo>
                <a:close/>
                <a:moveTo>
                  <a:pt x="2232340" y="4041643"/>
                </a:moveTo>
                <a:lnTo>
                  <a:pt x="2356195" y="4071267"/>
                </a:lnTo>
                <a:lnTo>
                  <a:pt x="2349843" y="4137920"/>
                </a:lnTo>
                <a:lnTo>
                  <a:pt x="2224931" y="4107238"/>
                </a:lnTo>
                <a:lnTo>
                  <a:pt x="2232340" y="4041643"/>
                </a:lnTo>
                <a:close/>
                <a:moveTo>
                  <a:pt x="4665133" y="4031410"/>
                </a:moveTo>
                <a:lnTo>
                  <a:pt x="4756679" y="4054692"/>
                </a:lnTo>
                <a:lnTo>
                  <a:pt x="4754033" y="4191206"/>
                </a:lnTo>
                <a:lnTo>
                  <a:pt x="4662488" y="4167925"/>
                </a:lnTo>
                <a:lnTo>
                  <a:pt x="4665133" y="4031410"/>
                </a:lnTo>
                <a:close/>
                <a:moveTo>
                  <a:pt x="5365221" y="4028764"/>
                </a:moveTo>
                <a:lnTo>
                  <a:pt x="5438775" y="4048871"/>
                </a:lnTo>
                <a:lnTo>
                  <a:pt x="5440892" y="4192264"/>
                </a:lnTo>
                <a:lnTo>
                  <a:pt x="5367338" y="4172687"/>
                </a:lnTo>
                <a:lnTo>
                  <a:pt x="5365221" y="4028764"/>
                </a:lnTo>
                <a:close/>
                <a:moveTo>
                  <a:pt x="7851291" y="4021455"/>
                </a:moveTo>
                <a:lnTo>
                  <a:pt x="7861872" y="4123043"/>
                </a:lnTo>
                <a:lnTo>
                  <a:pt x="8068190" y="4187594"/>
                </a:lnTo>
                <a:lnTo>
                  <a:pt x="8053377" y="4076482"/>
                </a:lnTo>
                <a:lnTo>
                  <a:pt x="7851291" y="4021455"/>
                </a:lnTo>
                <a:close/>
                <a:moveTo>
                  <a:pt x="5982230" y="4019240"/>
                </a:moveTo>
                <a:lnTo>
                  <a:pt x="6084888" y="4046755"/>
                </a:lnTo>
                <a:lnTo>
                  <a:pt x="6091767" y="4193852"/>
                </a:lnTo>
                <a:lnTo>
                  <a:pt x="5987521" y="4165808"/>
                </a:lnTo>
                <a:lnTo>
                  <a:pt x="5982230" y="4019240"/>
                </a:lnTo>
                <a:close/>
                <a:moveTo>
                  <a:pt x="9113537" y="4018809"/>
                </a:moveTo>
                <a:lnTo>
                  <a:pt x="9264308" y="4062725"/>
                </a:lnTo>
                <a:lnTo>
                  <a:pt x="9289172" y="4218812"/>
                </a:lnTo>
                <a:lnTo>
                  <a:pt x="9137872" y="4178070"/>
                </a:lnTo>
                <a:lnTo>
                  <a:pt x="9113537" y="4018809"/>
                </a:lnTo>
                <a:close/>
                <a:moveTo>
                  <a:pt x="2068261" y="4003027"/>
                </a:moveTo>
                <a:lnTo>
                  <a:pt x="2197938" y="4034237"/>
                </a:lnTo>
                <a:lnTo>
                  <a:pt x="2191056" y="4097716"/>
                </a:lnTo>
                <a:lnTo>
                  <a:pt x="2060852" y="4065977"/>
                </a:lnTo>
                <a:lnTo>
                  <a:pt x="2068261" y="4003027"/>
                </a:lnTo>
                <a:close/>
                <a:moveTo>
                  <a:pt x="5233459" y="3993842"/>
                </a:moveTo>
                <a:lnTo>
                  <a:pt x="5303838" y="4012891"/>
                </a:lnTo>
                <a:lnTo>
                  <a:pt x="5304896" y="4156284"/>
                </a:lnTo>
                <a:lnTo>
                  <a:pt x="5234517" y="4137764"/>
                </a:lnTo>
                <a:lnTo>
                  <a:pt x="5233459" y="3993842"/>
                </a:lnTo>
                <a:close/>
                <a:moveTo>
                  <a:pt x="4513792" y="3992784"/>
                </a:moveTo>
                <a:lnTo>
                  <a:pt x="4607454" y="4016595"/>
                </a:lnTo>
                <a:lnTo>
                  <a:pt x="4604808" y="4153109"/>
                </a:lnTo>
                <a:lnTo>
                  <a:pt x="4510617" y="4129298"/>
                </a:lnTo>
                <a:lnTo>
                  <a:pt x="4513792" y="3992784"/>
                </a:lnTo>
                <a:close/>
                <a:moveTo>
                  <a:pt x="5871104" y="3988551"/>
                </a:moveTo>
                <a:lnTo>
                  <a:pt x="5941484" y="4007599"/>
                </a:lnTo>
                <a:lnTo>
                  <a:pt x="5946775" y="4154167"/>
                </a:lnTo>
                <a:lnTo>
                  <a:pt x="5875867" y="4134590"/>
                </a:lnTo>
                <a:lnTo>
                  <a:pt x="5871104" y="3988551"/>
                </a:lnTo>
                <a:close/>
                <a:moveTo>
                  <a:pt x="8326353" y="3981772"/>
                </a:moveTo>
                <a:lnTo>
                  <a:pt x="8335875" y="4063254"/>
                </a:lnTo>
                <a:lnTo>
                  <a:pt x="8542723" y="4126218"/>
                </a:lnTo>
                <a:lnTo>
                  <a:pt x="8529497" y="4027275"/>
                </a:lnTo>
                <a:lnTo>
                  <a:pt x="8326353" y="3981772"/>
                </a:lnTo>
                <a:close/>
                <a:moveTo>
                  <a:pt x="2581141" y="3970758"/>
                </a:moveTo>
                <a:lnTo>
                  <a:pt x="2856371" y="4039527"/>
                </a:lnTo>
                <a:lnTo>
                  <a:pt x="2847903" y="4132630"/>
                </a:lnTo>
                <a:lnTo>
                  <a:pt x="2572144" y="4065977"/>
                </a:lnTo>
                <a:lnTo>
                  <a:pt x="2581141" y="3970758"/>
                </a:lnTo>
                <a:close/>
                <a:moveTo>
                  <a:pt x="1896243" y="3962294"/>
                </a:moveTo>
                <a:lnTo>
                  <a:pt x="2023802" y="3992976"/>
                </a:lnTo>
                <a:lnTo>
                  <a:pt x="2016391" y="4054868"/>
                </a:lnTo>
                <a:lnTo>
                  <a:pt x="1889362" y="4023129"/>
                </a:lnTo>
                <a:lnTo>
                  <a:pt x="1896243" y="3962294"/>
                </a:lnTo>
                <a:close/>
                <a:moveTo>
                  <a:pt x="4373563" y="3957332"/>
                </a:moveTo>
                <a:lnTo>
                  <a:pt x="4473046" y="3982201"/>
                </a:lnTo>
                <a:lnTo>
                  <a:pt x="4469342" y="4119245"/>
                </a:lnTo>
                <a:lnTo>
                  <a:pt x="4369329" y="4093318"/>
                </a:lnTo>
                <a:lnTo>
                  <a:pt x="4373563" y="3957332"/>
                </a:lnTo>
                <a:close/>
                <a:moveTo>
                  <a:pt x="5745163" y="3954687"/>
                </a:moveTo>
                <a:lnTo>
                  <a:pt x="5828771" y="3976910"/>
                </a:lnTo>
                <a:lnTo>
                  <a:pt x="5833004" y="4122949"/>
                </a:lnTo>
                <a:lnTo>
                  <a:pt x="5749396" y="4099667"/>
                </a:lnTo>
                <a:lnTo>
                  <a:pt x="5745163" y="3954687"/>
                </a:lnTo>
                <a:close/>
                <a:moveTo>
                  <a:pt x="5080000" y="3952041"/>
                </a:moveTo>
                <a:lnTo>
                  <a:pt x="5165725" y="3975323"/>
                </a:lnTo>
                <a:lnTo>
                  <a:pt x="5165725" y="4119774"/>
                </a:lnTo>
                <a:lnTo>
                  <a:pt x="5079471" y="4097022"/>
                </a:lnTo>
                <a:lnTo>
                  <a:pt x="5080000" y="3952041"/>
                </a:lnTo>
                <a:close/>
                <a:moveTo>
                  <a:pt x="8864897" y="3946321"/>
                </a:moveTo>
                <a:lnTo>
                  <a:pt x="9019900" y="3991295"/>
                </a:lnTo>
                <a:lnTo>
                  <a:pt x="9045293" y="4152673"/>
                </a:lnTo>
                <a:lnTo>
                  <a:pt x="8889761" y="4110874"/>
                </a:lnTo>
                <a:lnTo>
                  <a:pt x="8864897" y="3946321"/>
                </a:lnTo>
                <a:close/>
                <a:moveTo>
                  <a:pt x="1723695" y="3921033"/>
                </a:moveTo>
                <a:lnTo>
                  <a:pt x="1854959" y="3952773"/>
                </a:lnTo>
                <a:lnTo>
                  <a:pt x="1847548" y="4013078"/>
                </a:lnTo>
                <a:lnTo>
                  <a:pt x="1715755" y="3979222"/>
                </a:lnTo>
                <a:lnTo>
                  <a:pt x="1723695" y="3921033"/>
                </a:lnTo>
                <a:close/>
                <a:moveTo>
                  <a:pt x="4220633" y="3920823"/>
                </a:moveTo>
                <a:lnTo>
                  <a:pt x="4320117" y="3949925"/>
                </a:lnTo>
                <a:lnTo>
                  <a:pt x="4315883" y="4093847"/>
                </a:lnTo>
                <a:lnTo>
                  <a:pt x="4214813" y="4067391"/>
                </a:lnTo>
                <a:lnTo>
                  <a:pt x="4220633" y="3920823"/>
                </a:lnTo>
                <a:close/>
                <a:moveTo>
                  <a:pt x="5615517" y="3919235"/>
                </a:moveTo>
                <a:lnTo>
                  <a:pt x="5700713" y="3942517"/>
                </a:lnTo>
                <a:lnTo>
                  <a:pt x="5703888" y="4087497"/>
                </a:lnTo>
                <a:lnTo>
                  <a:pt x="5618163" y="4063687"/>
                </a:lnTo>
                <a:lnTo>
                  <a:pt x="5615517" y="3919235"/>
                </a:lnTo>
                <a:close/>
                <a:moveTo>
                  <a:pt x="4943475" y="3915002"/>
                </a:moveTo>
                <a:lnTo>
                  <a:pt x="5028142" y="3938284"/>
                </a:lnTo>
                <a:lnTo>
                  <a:pt x="5027083" y="4083794"/>
                </a:lnTo>
                <a:lnTo>
                  <a:pt x="4942417" y="4061041"/>
                </a:lnTo>
                <a:lnTo>
                  <a:pt x="4943475" y="3915002"/>
                </a:lnTo>
                <a:close/>
                <a:moveTo>
                  <a:pt x="2249807" y="3887707"/>
                </a:moveTo>
                <a:lnTo>
                  <a:pt x="2541974" y="3960707"/>
                </a:lnTo>
                <a:lnTo>
                  <a:pt x="2532447" y="4055926"/>
                </a:lnTo>
                <a:lnTo>
                  <a:pt x="2238692" y="3983983"/>
                </a:lnTo>
                <a:lnTo>
                  <a:pt x="2249807" y="3887707"/>
                </a:lnTo>
                <a:close/>
                <a:moveTo>
                  <a:pt x="5487988" y="3884313"/>
                </a:moveTo>
                <a:lnTo>
                  <a:pt x="5556779" y="3902833"/>
                </a:lnTo>
                <a:lnTo>
                  <a:pt x="5558896" y="4047284"/>
                </a:lnTo>
                <a:lnTo>
                  <a:pt x="5489575" y="4028764"/>
                </a:lnTo>
                <a:lnTo>
                  <a:pt x="5487988" y="3884313"/>
                </a:lnTo>
                <a:close/>
                <a:moveTo>
                  <a:pt x="4807479" y="3879022"/>
                </a:moveTo>
                <a:lnTo>
                  <a:pt x="4899025" y="3903362"/>
                </a:lnTo>
                <a:lnTo>
                  <a:pt x="4897438" y="4049400"/>
                </a:lnTo>
                <a:lnTo>
                  <a:pt x="4805363" y="4025061"/>
                </a:lnTo>
                <a:lnTo>
                  <a:pt x="4807479" y="3879022"/>
                </a:lnTo>
                <a:close/>
                <a:moveTo>
                  <a:pt x="8624192" y="3875950"/>
                </a:moveTo>
                <a:lnTo>
                  <a:pt x="8782369" y="3921982"/>
                </a:lnTo>
                <a:lnTo>
                  <a:pt x="8807233" y="4088122"/>
                </a:lnTo>
                <a:lnTo>
                  <a:pt x="8646940" y="4045264"/>
                </a:lnTo>
                <a:lnTo>
                  <a:pt x="8624192" y="3875950"/>
                </a:lnTo>
                <a:close/>
                <a:moveTo>
                  <a:pt x="5363104" y="3849920"/>
                </a:moveTo>
                <a:lnTo>
                  <a:pt x="5436659" y="3870027"/>
                </a:lnTo>
                <a:lnTo>
                  <a:pt x="5438246" y="4014478"/>
                </a:lnTo>
                <a:lnTo>
                  <a:pt x="5364692" y="3993842"/>
                </a:lnTo>
                <a:lnTo>
                  <a:pt x="5363104" y="3849920"/>
                </a:lnTo>
                <a:close/>
                <a:moveTo>
                  <a:pt x="2086786" y="3846974"/>
                </a:moveTo>
                <a:lnTo>
                  <a:pt x="2214874" y="3879243"/>
                </a:lnTo>
                <a:lnTo>
                  <a:pt x="2204289" y="3975519"/>
                </a:lnTo>
                <a:lnTo>
                  <a:pt x="2075142" y="3943780"/>
                </a:lnTo>
                <a:lnTo>
                  <a:pt x="2086786" y="3846974"/>
                </a:lnTo>
                <a:close/>
                <a:moveTo>
                  <a:pt x="5976409" y="3846745"/>
                </a:moveTo>
                <a:lnTo>
                  <a:pt x="6076421" y="3875318"/>
                </a:lnTo>
                <a:lnTo>
                  <a:pt x="6083300" y="4017124"/>
                </a:lnTo>
                <a:lnTo>
                  <a:pt x="5981700" y="3988022"/>
                </a:lnTo>
                <a:lnTo>
                  <a:pt x="5976409" y="3846745"/>
                </a:lnTo>
                <a:close/>
                <a:moveTo>
                  <a:pt x="4668308" y="3841454"/>
                </a:moveTo>
                <a:lnTo>
                  <a:pt x="4759854" y="3866323"/>
                </a:lnTo>
                <a:lnTo>
                  <a:pt x="4757208" y="4012891"/>
                </a:lnTo>
                <a:lnTo>
                  <a:pt x="4665663" y="3988022"/>
                </a:lnTo>
                <a:lnTo>
                  <a:pt x="4668308" y="3841454"/>
                </a:lnTo>
                <a:close/>
                <a:moveTo>
                  <a:pt x="5865284" y="3816056"/>
                </a:moveTo>
                <a:lnTo>
                  <a:pt x="5935663" y="3835104"/>
                </a:lnTo>
                <a:lnTo>
                  <a:pt x="5940425" y="3976381"/>
                </a:lnTo>
                <a:lnTo>
                  <a:pt x="5870046" y="3956274"/>
                </a:lnTo>
                <a:lnTo>
                  <a:pt x="5865284" y="3816056"/>
                </a:lnTo>
                <a:close/>
                <a:moveTo>
                  <a:pt x="5232400" y="3814469"/>
                </a:moveTo>
                <a:lnTo>
                  <a:pt x="5302779" y="3834046"/>
                </a:lnTo>
                <a:lnTo>
                  <a:pt x="5303838" y="3976910"/>
                </a:lnTo>
                <a:lnTo>
                  <a:pt x="5233459" y="3957862"/>
                </a:lnTo>
                <a:lnTo>
                  <a:pt x="5232400" y="3814469"/>
                </a:lnTo>
                <a:close/>
                <a:moveTo>
                  <a:pt x="1915827" y="3804655"/>
                </a:moveTo>
                <a:lnTo>
                  <a:pt x="2041797" y="3835336"/>
                </a:lnTo>
                <a:lnTo>
                  <a:pt x="2030153" y="3932671"/>
                </a:lnTo>
                <a:lnTo>
                  <a:pt x="1904182" y="3901989"/>
                </a:lnTo>
                <a:lnTo>
                  <a:pt x="1915827" y="3804655"/>
                </a:lnTo>
                <a:close/>
                <a:moveTo>
                  <a:pt x="4518554" y="3801240"/>
                </a:moveTo>
                <a:lnTo>
                  <a:pt x="4611158" y="3826109"/>
                </a:lnTo>
                <a:lnTo>
                  <a:pt x="4607983" y="3973206"/>
                </a:lnTo>
                <a:lnTo>
                  <a:pt x="4515379" y="3948866"/>
                </a:lnTo>
                <a:lnTo>
                  <a:pt x="4518554" y="3801240"/>
                </a:lnTo>
                <a:close/>
                <a:moveTo>
                  <a:pt x="5740929" y="3780075"/>
                </a:moveTo>
                <a:lnTo>
                  <a:pt x="5824009" y="3804415"/>
                </a:lnTo>
                <a:lnTo>
                  <a:pt x="5827713" y="3944104"/>
                </a:lnTo>
                <a:lnTo>
                  <a:pt x="5744104" y="3920294"/>
                </a:lnTo>
                <a:lnTo>
                  <a:pt x="5740929" y="3780075"/>
                </a:lnTo>
                <a:close/>
                <a:moveTo>
                  <a:pt x="9075977" y="3776478"/>
                </a:moveTo>
                <a:lnTo>
                  <a:pt x="9227277" y="3822510"/>
                </a:lnTo>
                <a:lnTo>
                  <a:pt x="9248437" y="3960607"/>
                </a:lnTo>
                <a:lnTo>
                  <a:pt x="9097137" y="3914046"/>
                </a:lnTo>
                <a:lnTo>
                  <a:pt x="9075977" y="3776478"/>
                </a:lnTo>
                <a:close/>
                <a:moveTo>
                  <a:pt x="5080529" y="3773197"/>
                </a:moveTo>
                <a:lnTo>
                  <a:pt x="5165725" y="3796478"/>
                </a:lnTo>
                <a:lnTo>
                  <a:pt x="5165725" y="3938813"/>
                </a:lnTo>
                <a:lnTo>
                  <a:pt x="5080000" y="3916061"/>
                </a:lnTo>
                <a:lnTo>
                  <a:pt x="5080529" y="3773197"/>
                </a:lnTo>
                <a:close/>
                <a:moveTo>
                  <a:pt x="4379383" y="3763672"/>
                </a:moveTo>
                <a:lnTo>
                  <a:pt x="4477808" y="3790129"/>
                </a:lnTo>
                <a:lnTo>
                  <a:pt x="4474104" y="3937755"/>
                </a:lnTo>
                <a:lnTo>
                  <a:pt x="4375150" y="3911828"/>
                </a:lnTo>
                <a:lnTo>
                  <a:pt x="4379383" y="3763672"/>
                </a:lnTo>
                <a:close/>
                <a:moveTo>
                  <a:pt x="1743279" y="3761277"/>
                </a:moveTo>
                <a:lnTo>
                  <a:pt x="1875071" y="3794075"/>
                </a:lnTo>
                <a:lnTo>
                  <a:pt x="1862898" y="3891410"/>
                </a:lnTo>
                <a:lnTo>
                  <a:pt x="1731105" y="3859141"/>
                </a:lnTo>
                <a:lnTo>
                  <a:pt x="1743279" y="3761277"/>
                </a:lnTo>
                <a:close/>
                <a:moveTo>
                  <a:pt x="7824311" y="3758488"/>
                </a:moveTo>
                <a:lnTo>
                  <a:pt x="7834892" y="3861664"/>
                </a:lnTo>
                <a:lnTo>
                  <a:pt x="8033275" y="3923570"/>
                </a:lnTo>
                <a:lnTo>
                  <a:pt x="8018462" y="3811399"/>
                </a:lnTo>
                <a:lnTo>
                  <a:pt x="7824311" y="3758488"/>
                </a:lnTo>
                <a:close/>
                <a:moveTo>
                  <a:pt x="5611813" y="3744095"/>
                </a:moveTo>
                <a:lnTo>
                  <a:pt x="5697009" y="3767905"/>
                </a:lnTo>
                <a:lnTo>
                  <a:pt x="5700184" y="3908124"/>
                </a:lnTo>
                <a:lnTo>
                  <a:pt x="5614459" y="3883784"/>
                </a:lnTo>
                <a:lnTo>
                  <a:pt x="5611813" y="3744095"/>
                </a:lnTo>
                <a:close/>
                <a:moveTo>
                  <a:pt x="4945063" y="3736687"/>
                </a:moveTo>
                <a:lnTo>
                  <a:pt x="5029729" y="3759439"/>
                </a:lnTo>
                <a:lnTo>
                  <a:pt x="5028671" y="3901774"/>
                </a:lnTo>
                <a:lnTo>
                  <a:pt x="4943475" y="3878493"/>
                </a:lnTo>
                <a:lnTo>
                  <a:pt x="4945063" y="3736687"/>
                </a:lnTo>
                <a:close/>
                <a:moveTo>
                  <a:pt x="4228042" y="3729808"/>
                </a:moveTo>
                <a:lnTo>
                  <a:pt x="4330700" y="3760498"/>
                </a:lnTo>
                <a:lnTo>
                  <a:pt x="4326467" y="3904420"/>
                </a:lnTo>
                <a:lnTo>
                  <a:pt x="4222221" y="3876905"/>
                </a:lnTo>
                <a:lnTo>
                  <a:pt x="4228042" y="3729808"/>
                </a:lnTo>
                <a:close/>
                <a:moveTo>
                  <a:pt x="5484813" y="3708643"/>
                </a:moveTo>
                <a:lnTo>
                  <a:pt x="5554134" y="3728221"/>
                </a:lnTo>
                <a:lnTo>
                  <a:pt x="5556250" y="3866852"/>
                </a:lnTo>
                <a:lnTo>
                  <a:pt x="5486929" y="3847274"/>
                </a:lnTo>
                <a:lnTo>
                  <a:pt x="5484813" y="3708643"/>
                </a:lnTo>
                <a:close/>
                <a:moveTo>
                  <a:pt x="8828923" y="3700286"/>
                </a:moveTo>
                <a:lnTo>
                  <a:pt x="8982339" y="3747377"/>
                </a:lnTo>
                <a:lnTo>
                  <a:pt x="9004029" y="3885474"/>
                </a:lnTo>
                <a:lnTo>
                  <a:pt x="8849555" y="3838383"/>
                </a:lnTo>
                <a:lnTo>
                  <a:pt x="8828923" y="3700286"/>
                </a:lnTo>
                <a:close/>
                <a:moveTo>
                  <a:pt x="4809596" y="3699648"/>
                </a:moveTo>
                <a:lnTo>
                  <a:pt x="4901142" y="3725046"/>
                </a:lnTo>
                <a:lnTo>
                  <a:pt x="4899025" y="3866323"/>
                </a:lnTo>
                <a:lnTo>
                  <a:pt x="4807479" y="3840925"/>
                </a:lnTo>
                <a:lnTo>
                  <a:pt x="4809596" y="3699648"/>
                </a:lnTo>
                <a:close/>
                <a:moveTo>
                  <a:pt x="5970588" y="3675308"/>
                </a:moveTo>
                <a:lnTo>
                  <a:pt x="6068484" y="3703352"/>
                </a:lnTo>
                <a:lnTo>
                  <a:pt x="6075363" y="3843041"/>
                </a:lnTo>
                <a:lnTo>
                  <a:pt x="5975880" y="3813939"/>
                </a:lnTo>
                <a:lnTo>
                  <a:pt x="5970588" y="3675308"/>
                </a:lnTo>
                <a:close/>
                <a:moveTo>
                  <a:pt x="5360459" y="3673192"/>
                </a:moveTo>
                <a:lnTo>
                  <a:pt x="5434013" y="3694357"/>
                </a:lnTo>
                <a:lnTo>
                  <a:pt x="5436129" y="3832459"/>
                </a:lnTo>
                <a:lnTo>
                  <a:pt x="5362575" y="3811823"/>
                </a:lnTo>
                <a:lnTo>
                  <a:pt x="5360459" y="3673192"/>
                </a:lnTo>
                <a:close/>
                <a:moveTo>
                  <a:pt x="4671483" y="3662080"/>
                </a:moveTo>
                <a:lnTo>
                  <a:pt x="4762500" y="3686949"/>
                </a:lnTo>
                <a:lnTo>
                  <a:pt x="4760383" y="3828226"/>
                </a:lnTo>
                <a:lnTo>
                  <a:pt x="4668838" y="3802828"/>
                </a:lnTo>
                <a:lnTo>
                  <a:pt x="4671483" y="3662080"/>
                </a:lnTo>
                <a:close/>
                <a:moveTo>
                  <a:pt x="5859992" y="3643561"/>
                </a:moveTo>
                <a:lnTo>
                  <a:pt x="5929842" y="3663668"/>
                </a:lnTo>
                <a:lnTo>
                  <a:pt x="5934604" y="3802299"/>
                </a:lnTo>
                <a:lnTo>
                  <a:pt x="5864754" y="3782192"/>
                </a:lnTo>
                <a:lnTo>
                  <a:pt x="5859992" y="3643561"/>
                </a:lnTo>
                <a:close/>
                <a:moveTo>
                  <a:pt x="5231342" y="3637211"/>
                </a:moveTo>
                <a:lnTo>
                  <a:pt x="5301721" y="3657318"/>
                </a:lnTo>
                <a:lnTo>
                  <a:pt x="5302779" y="3794362"/>
                </a:lnTo>
                <a:lnTo>
                  <a:pt x="5232400" y="3774784"/>
                </a:lnTo>
                <a:lnTo>
                  <a:pt x="5231342" y="3637211"/>
                </a:lnTo>
                <a:close/>
                <a:moveTo>
                  <a:pt x="8590335" y="3627799"/>
                </a:moveTo>
                <a:lnTo>
                  <a:pt x="8745867" y="3675418"/>
                </a:lnTo>
                <a:lnTo>
                  <a:pt x="8766499" y="3812986"/>
                </a:lnTo>
                <a:lnTo>
                  <a:pt x="8608850" y="3764838"/>
                </a:lnTo>
                <a:lnTo>
                  <a:pt x="8590335" y="3627799"/>
                </a:lnTo>
                <a:close/>
                <a:moveTo>
                  <a:pt x="4522788" y="3621338"/>
                </a:moveTo>
                <a:lnTo>
                  <a:pt x="4615392" y="3646736"/>
                </a:lnTo>
                <a:lnTo>
                  <a:pt x="4612217" y="3787483"/>
                </a:lnTo>
                <a:lnTo>
                  <a:pt x="4519613" y="3761556"/>
                </a:lnTo>
                <a:lnTo>
                  <a:pt x="4522788" y="3621338"/>
                </a:lnTo>
                <a:close/>
                <a:moveTo>
                  <a:pt x="9270452" y="3609582"/>
                </a:moveTo>
                <a:lnTo>
                  <a:pt x="9331944" y="3990446"/>
                </a:lnTo>
                <a:lnTo>
                  <a:pt x="9342312" y="3992833"/>
                </a:lnTo>
                <a:lnTo>
                  <a:pt x="9270452" y="3609582"/>
                </a:lnTo>
                <a:close/>
                <a:moveTo>
                  <a:pt x="5736167" y="3608109"/>
                </a:moveTo>
                <a:lnTo>
                  <a:pt x="5818717" y="3631920"/>
                </a:lnTo>
                <a:lnTo>
                  <a:pt x="5822950" y="3770551"/>
                </a:lnTo>
                <a:lnTo>
                  <a:pt x="5739342" y="3746740"/>
                </a:lnTo>
                <a:lnTo>
                  <a:pt x="5736167" y="3608109"/>
                </a:lnTo>
                <a:close/>
                <a:moveTo>
                  <a:pt x="5081058" y="3594881"/>
                </a:moveTo>
                <a:lnTo>
                  <a:pt x="5165725" y="3618163"/>
                </a:lnTo>
                <a:lnTo>
                  <a:pt x="5165725" y="3755736"/>
                </a:lnTo>
                <a:lnTo>
                  <a:pt x="5080529" y="3731925"/>
                </a:lnTo>
                <a:lnTo>
                  <a:pt x="5081058" y="3594881"/>
                </a:lnTo>
                <a:close/>
                <a:moveTo>
                  <a:pt x="4385204" y="3584299"/>
                </a:moveTo>
                <a:lnTo>
                  <a:pt x="4482042" y="3610755"/>
                </a:lnTo>
                <a:lnTo>
                  <a:pt x="4478867" y="3750444"/>
                </a:lnTo>
                <a:lnTo>
                  <a:pt x="4380971" y="3723459"/>
                </a:lnTo>
                <a:lnTo>
                  <a:pt x="4385204" y="3584299"/>
                </a:lnTo>
                <a:close/>
                <a:moveTo>
                  <a:pt x="5608638" y="3571071"/>
                </a:moveTo>
                <a:lnTo>
                  <a:pt x="5692775" y="3595940"/>
                </a:lnTo>
                <a:lnTo>
                  <a:pt x="5696479" y="3734571"/>
                </a:lnTo>
                <a:lnTo>
                  <a:pt x="5611284" y="3710231"/>
                </a:lnTo>
                <a:lnTo>
                  <a:pt x="5608638" y="3571071"/>
                </a:lnTo>
                <a:close/>
                <a:moveTo>
                  <a:pt x="4947179" y="3557313"/>
                </a:moveTo>
                <a:lnTo>
                  <a:pt x="5031317" y="3581124"/>
                </a:lnTo>
                <a:lnTo>
                  <a:pt x="5030258" y="3717109"/>
                </a:lnTo>
                <a:lnTo>
                  <a:pt x="4945592" y="3693299"/>
                </a:lnTo>
                <a:lnTo>
                  <a:pt x="4947179" y="3557313"/>
                </a:lnTo>
                <a:close/>
                <a:moveTo>
                  <a:pt x="4234921" y="3543556"/>
                </a:moveTo>
                <a:lnTo>
                  <a:pt x="4333346" y="3572658"/>
                </a:lnTo>
                <a:lnTo>
                  <a:pt x="4328583" y="3716580"/>
                </a:lnTo>
                <a:lnTo>
                  <a:pt x="4229100" y="3690653"/>
                </a:lnTo>
                <a:lnTo>
                  <a:pt x="4234921" y="3543556"/>
                </a:lnTo>
                <a:close/>
                <a:moveTo>
                  <a:pt x="5482167" y="3535090"/>
                </a:moveTo>
                <a:lnTo>
                  <a:pt x="5551488" y="3555197"/>
                </a:lnTo>
                <a:lnTo>
                  <a:pt x="5554134" y="3693299"/>
                </a:lnTo>
                <a:lnTo>
                  <a:pt x="5484813" y="3673192"/>
                </a:lnTo>
                <a:lnTo>
                  <a:pt x="5482167" y="3535090"/>
                </a:lnTo>
                <a:close/>
                <a:moveTo>
                  <a:pt x="9036829" y="3522506"/>
                </a:moveTo>
                <a:lnTo>
                  <a:pt x="9187600" y="3570655"/>
                </a:lnTo>
                <a:lnTo>
                  <a:pt x="9212993" y="3732033"/>
                </a:lnTo>
                <a:lnTo>
                  <a:pt x="9061164" y="3681768"/>
                </a:lnTo>
                <a:lnTo>
                  <a:pt x="9036829" y="3522506"/>
                </a:lnTo>
                <a:close/>
                <a:moveTo>
                  <a:pt x="4812242" y="3519216"/>
                </a:moveTo>
                <a:lnTo>
                  <a:pt x="4903258" y="3544614"/>
                </a:lnTo>
                <a:lnTo>
                  <a:pt x="4901671" y="3681129"/>
                </a:lnTo>
                <a:lnTo>
                  <a:pt x="4810125" y="3654672"/>
                </a:lnTo>
                <a:lnTo>
                  <a:pt x="4812242" y="3519216"/>
                </a:lnTo>
                <a:close/>
                <a:moveTo>
                  <a:pt x="7798389" y="3506104"/>
                </a:moveTo>
                <a:lnTo>
                  <a:pt x="7807383" y="3599227"/>
                </a:lnTo>
                <a:lnTo>
                  <a:pt x="7997830" y="3657958"/>
                </a:lnTo>
                <a:lnTo>
                  <a:pt x="7985134" y="3560602"/>
                </a:lnTo>
                <a:lnTo>
                  <a:pt x="7798389" y="3506104"/>
                </a:lnTo>
                <a:close/>
                <a:moveTo>
                  <a:pt x="5964767" y="3502813"/>
                </a:moveTo>
                <a:lnTo>
                  <a:pt x="6060017" y="3530857"/>
                </a:lnTo>
                <a:lnTo>
                  <a:pt x="6066896" y="3668430"/>
                </a:lnTo>
                <a:lnTo>
                  <a:pt x="5970059" y="3640386"/>
                </a:lnTo>
                <a:lnTo>
                  <a:pt x="5964767" y="3502813"/>
                </a:lnTo>
                <a:close/>
                <a:moveTo>
                  <a:pt x="5358871" y="3499639"/>
                </a:moveTo>
                <a:lnTo>
                  <a:pt x="5432425" y="3520804"/>
                </a:lnTo>
                <a:lnTo>
                  <a:pt x="5434013" y="3658906"/>
                </a:lnTo>
                <a:lnTo>
                  <a:pt x="5359929" y="3637740"/>
                </a:lnTo>
                <a:lnTo>
                  <a:pt x="5358871" y="3499639"/>
                </a:lnTo>
                <a:close/>
                <a:moveTo>
                  <a:pt x="4675188" y="3480061"/>
                </a:moveTo>
                <a:lnTo>
                  <a:pt x="4765675" y="3505988"/>
                </a:lnTo>
                <a:lnTo>
                  <a:pt x="4763029" y="3641444"/>
                </a:lnTo>
                <a:lnTo>
                  <a:pt x="4672542" y="3615517"/>
                </a:lnTo>
                <a:lnTo>
                  <a:pt x="4675188" y="3480061"/>
                </a:lnTo>
                <a:close/>
                <a:moveTo>
                  <a:pt x="5855229" y="3471066"/>
                </a:moveTo>
                <a:lnTo>
                  <a:pt x="5924021" y="3491173"/>
                </a:lnTo>
                <a:lnTo>
                  <a:pt x="5928784" y="3628216"/>
                </a:lnTo>
                <a:lnTo>
                  <a:pt x="5859463" y="3607580"/>
                </a:lnTo>
                <a:lnTo>
                  <a:pt x="5855229" y="3471066"/>
                </a:lnTo>
                <a:close/>
                <a:moveTo>
                  <a:pt x="5230284" y="3462600"/>
                </a:moveTo>
                <a:lnTo>
                  <a:pt x="5300663" y="3482707"/>
                </a:lnTo>
                <a:lnTo>
                  <a:pt x="5301192" y="3620808"/>
                </a:lnTo>
                <a:lnTo>
                  <a:pt x="5230813" y="3600702"/>
                </a:lnTo>
                <a:lnTo>
                  <a:pt x="5230284" y="3462600"/>
                </a:lnTo>
                <a:close/>
                <a:moveTo>
                  <a:pt x="8791363" y="3444198"/>
                </a:moveTo>
                <a:lnTo>
                  <a:pt x="8942663" y="3492876"/>
                </a:lnTo>
                <a:lnTo>
                  <a:pt x="8966998" y="3650021"/>
                </a:lnTo>
                <a:lnTo>
                  <a:pt x="8814111" y="3599227"/>
                </a:lnTo>
                <a:lnTo>
                  <a:pt x="8791363" y="3444198"/>
                </a:lnTo>
                <a:close/>
                <a:moveTo>
                  <a:pt x="4527550" y="3438789"/>
                </a:moveTo>
                <a:lnTo>
                  <a:pt x="4619096" y="3464716"/>
                </a:lnTo>
                <a:lnTo>
                  <a:pt x="4615921" y="3599643"/>
                </a:lnTo>
                <a:lnTo>
                  <a:pt x="4524375" y="3573187"/>
                </a:lnTo>
                <a:lnTo>
                  <a:pt x="4527550" y="3438789"/>
                </a:lnTo>
                <a:close/>
                <a:moveTo>
                  <a:pt x="5731934" y="3435614"/>
                </a:moveTo>
                <a:lnTo>
                  <a:pt x="5814484" y="3459425"/>
                </a:lnTo>
                <a:lnTo>
                  <a:pt x="5818188" y="3595940"/>
                </a:lnTo>
                <a:lnTo>
                  <a:pt x="5735109" y="3571071"/>
                </a:lnTo>
                <a:lnTo>
                  <a:pt x="5731934" y="3435614"/>
                </a:lnTo>
                <a:close/>
                <a:moveTo>
                  <a:pt x="5081588" y="3420270"/>
                </a:moveTo>
                <a:lnTo>
                  <a:pt x="5165725" y="3444080"/>
                </a:lnTo>
                <a:lnTo>
                  <a:pt x="5165725" y="3582182"/>
                </a:lnTo>
                <a:lnTo>
                  <a:pt x="5081058" y="3558372"/>
                </a:lnTo>
                <a:lnTo>
                  <a:pt x="5081588" y="3420270"/>
                </a:lnTo>
                <a:close/>
                <a:moveTo>
                  <a:pt x="7556626" y="3416157"/>
                </a:moveTo>
                <a:lnTo>
                  <a:pt x="7568794" y="3517744"/>
                </a:lnTo>
                <a:lnTo>
                  <a:pt x="7759241" y="3479649"/>
                </a:lnTo>
                <a:lnTo>
                  <a:pt x="7758713" y="3477532"/>
                </a:lnTo>
                <a:lnTo>
                  <a:pt x="7556626" y="3416157"/>
                </a:lnTo>
                <a:close/>
                <a:moveTo>
                  <a:pt x="4391025" y="3400692"/>
                </a:moveTo>
                <a:lnTo>
                  <a:pt x="4487333" y="3427149"/>
                </a:lnTo>
                <a:lnTo>
                  <a:pt x="4483629" y="3561546"/>
                </a:lnTo>
                <a:lnTo>
                  <a:pt x="4387321" y="3534561"/>
                </a:lnTo>
                <a:lnTo>
                  <a:pt x="4391025" y="3400692"/>
                </a:lnTo>
                <a:close/>
                <a:moveTo>
                  <a:pt x="5605463" y="3399634"/>
                </a:moveTo>
                <a:lnTo>
                  <a:pt x="5689071" y="3423446"/>
                </a:lnTo>
                <a:lnTo>
                  <a:pt x="5692246" y="3558372"/>
                </a:lnTo>
                <a:lnTo>
                  <a:pt x="5607579" y="3534032"/>
                </a:lnTo>
                <a:lnTo>
                  <a:pt x="5605463" y="3399634"/>
                </a:lnTo>
                <a:close/>
                <a:moveTo>
                  <a:pt x="4948238" y="3381644"/>
                </a:moveTo>
                <a:lnTo>
                  <a:pt x="5032904" y="3405983"/>
                </a:lnTo>
                <a:lnTo>
                  <a:pt x="5031317" y="3544085"/>
                </a:lnTo>
                <a:lnTo>
                  <a:pt x="4947179" y="3519745"/>
                </a:lnTo>
                <a:lnTo>
                  <a:pt x="4948238" y="3381644"/>
                </a:lnTo>
                <a:close/>
                <a:moveTo>
                  <a:pt x="8555419" y="3368007"/>
                </a:moveTo>
                <a:lnTo>
                  <a:pt x="8707777" y="3417215"/>
                </a:lnTo>
                <a:lnTo>
                  <a:pt x="8729996" y="3571713"/>
                </a:lnTo>
                <a:lnTo>
                  <a:pt x="8576051" y="3519861"/>
                </a:lnTo>
                <a:lnTo>
                  <a:pt x="8555419" y="3368007"/>
                </a:lnTo>
                <a:close/>
                <a:moveTo>
                  <a:pt x="5479521" y="3363653"/>
                </a:moveTo>
                <a:lnTo>
                  <a:pt x="5549900" y="3383231"/>
                </a:lnTo>
                <a:lnTo>
                  <a:pt x="5551488" y="3517100"/>
                </a:lnTo>
                <a:lnTo>
                  <a:pt x="5481109" y="3496464"/>
                </a:lnTo>
                <a:lnTo>
                  <a:pt x="5479521" y="3363653"/>
                </a:lnTo>
                <a:close/>
                <a:moveTo>
                  <a:pt x="4242329" y="3360479"/>
                </a:moveTo>
                <a:lnTo>
                  <a:pt x="4339696" y="3388522"/>
                </a:lnTo>
                <a:lnTo>
                  <a:pt x="4334933" y="3532444"/>
                </a:lnTo>
                <a:lnTo>
                  <a:pt x="4236508" y="3507576"/>
                </a:lnTo>
                <a:lnTo>
                  <a:pt x="4242329" y="3360479"/>
                </a:lnTo>
                <a:close/>
                <a:moveTo>
                  <a:pt x="4814358" y="3343546"/>
                </a:moveTo>
                <a:lnTo>
                  <a:pt x="4904846" y="3369474"/>
                </a:lnTo>
                <a:lnTo>
                  <a:pt x="4903258" y="3507576"/>
                </a:lnTo>
                <a:lnTo>
                  <a:pt x="4812771" y="3481119"/>
                </a:lnTo>
                <a:lnTo>
                  <a:pt x="4814358" y="3343546"/>
                </a:lnTo>
                <a:close/>
                <a:moveTo>
                  <a:pt x="5356225" y="3328202"/>
                </a:moveTo>
                <a:lnTo>
                  <a:pt x="5430309" y="3349367"/>
                </a:lnTo>
                <a:lnTo>
                  <a:pt x="5431367" y="3482177"/>
                </a:lnTo>
                <a:lnTo>
                  <a:pt x="5357813" y="3460483"/>
                </a:lnTo>
                <a:lnTo>
                  <a:pt x="5356225" y="3328202"/>
                </a:lnTo>
                <a:close/>
                <a:moveTo>
                  <a:pt x="5958946" y="3326615"/>
                </a:moveTo>
                <a:lnTo>
                  <a:pt x="6052080" y="3353601"/>
                </a:lnTo>
                <a:lnTo>
                  <a:pt x="6058959" y="3499639"/>
                </a:lnTo>
                <a:lnTo>
                  <a:pt x="5964238" y="3472124"/>
                </a:lnTo>
                <a:lnTo>
                  <a:pt x="5958946" y="3326615"/>
                </a:lnTo>
                <a:close/>
                <a:moveTo>
                  <a:pt x="4678363" y="3303862"/>
                </a:moveTo>
                <a:lnTo>
                  <a:pt x="4768321" y="3329789"/>
                </a:lnTo>
                <a:lnTo>
                  <a:pt x="4766204" y="3467891"/>
                </a:lnTo>
                <a:lnTo>
                  <a:pt x="4675717" y="3441964"/>
                </a:lnTo>
                <a:lnTo>
                  <a:pt x="4678363" y="3303862"/>
                </a:lnTo>
                <a:close/>
                <a:moveTo>
                  <a:pt x="5849938" y="3294338"/>
                </a:moveTo>
                <a:lnTo>
                  <a:pt x="5918200" y="3314445"/>
                </a:lnTo>
                <a:lnTo>
                  <a:pt x="5922963" y="3459425"/>
                </a:lnTo>
                <a:lnTo>
                  <a:pt x="5853642" y="3438789"/>
                </a:lnTo>
                <a:lnTo>
                  <a:pt x="5849938" y="3294338"/>
                </a:lnTo>
                <a:close/>
                <a:moveTo>
                  <a:pt x="9001384" y="3292345"/>
                </a:moveTo>
                <a:lnTo>
                  <a:pt x="9151627" y="3339436"/>
                </a:lnTo>
                <a:lnTo>
                  <a:pt x="9169084" y="3449490"/>
                </a:lnTo>
                <a:lnTo>
                  <a:pt x="9018842" y="3405045"/>
                </a:lnTo>
                <a:lnTo>
                  <a:pt x="9001384" y="3292345"/>
                </a:lnTo>
                <a:close/>
                <a:moveTo>
                  <a:pt x="5229225" y="3291164"/>
                </a:moveTo>
                <a:lnTo>
                  <a:pt x="5299075" y="3311799"/>
                </a:lnTo>
                <a:lnTo>
                  <a:pt x="5300134" y="3443551"/>
                </a:lnTo>
                <a:lnTo>
                  <a:pt x="5230284" y="3422916"/>
                </a:lnTo>
                <a:lnTo>
                  <a:pt x="5229225" y="3291164"/>
                </a:lnTo>
                <a:close/>
                <a:moveTo>
                  <a:pt x="7540227" y="3280705"/>
                </a:moveTo>
                <a:lnTo>
                  <a:pt x="7547633" y="3344197"/>
                </a:lnTo>
                <a:lnTo>
                  <a:pt x="7750248" y="3405574"/>
                </a:lnTo>
                <a:lnTo>
                  <a:pt x="7742313" y="3340493"/>
                </a:lnTo>
                <a:lnTo>
                  <a:pt x="7741784" y="3341552"/>
                </a:lnTo>
                <a:lnTo>
                  <a:pt x="7540227" y="3280705"/>
                </a:lnTo>
                <a:close/>
                <a:moveTo>
                  <a:pt x="4531783" y="3262062"/>
                </a:moveTo>
                <a:lnTo>
                  <a:pt x="4622271" y="3288518"/>
                </a:lnTo>
                <a:lnTo>
                  <a:pt x="4619625" y="3426091"/>
                </a:lnTo>
                <a:lnTo>
                  <a:pt x="4528608" y="3399634"/>
                </a:lnTo>
                <a:lnTo>
                  <a:pt x="4531783" y="3262062"/>
                </a:lnTo>
                <a:close/>
                <a:moveTo>
                  <a:pt x="5727171" y="3258358"/>
                </a:moveTo>
                <a:lnTo>
                  <a:pt x="5809192" y="3282168"/>
                </a:lnTo>
                <a:lnTo>
                  <a:pt x="5812896" y="3426619"/>
                </a:lnTo>
                <a:lnTo>
                  <a:pt x="5730875" y="3402279"/>
                </a:lnTo>
                <a:lnTo>
                  <a:pt x="5727171" y="3258358"/>
                </a:lnTo>
                <a:close/>
                <a:moveTo>
                  <a:pt x="5083175" y="3249362"/>
                </a:moveTo>
                <a:lnTo>
                  <a:pt x="5165725" y="3273174"/>
                </a:lnTo>
                <a:lnTo>
                  <a:pt x="5165725" y="3403338"/>
                </a:lnTo>
                <a:lnTo>
                  <a:pt x="5082646" y="3378998"/>
                </a:lnTo>
                <a:lnTo>
                  <a:pt x="5083175" y="3249362"/>
                </a:lnTo>
                <a:close/>
                <a:moveTo>
                  <a:pt x="8012114" y="3231498"/>
                </a:moveTo>
                <a:lnTo>
                  <a:pt x="8030101" y="3298694"/>
                </a:lnTo>
                <a:lnTo>
                  <a:pt x="8035391" y="3300281"/>
                </a:lnTo>
                <a:lnTo>
                  <a:pt x="8082474" y="3252662"/>
                </a:lnTo>
                <a:lnTo>
                  <a:pt x="8012114" y="3231498"/>
                </a:lnTo>
                <a:close/>
                <a:moveTo>
                  <a:pt x="4396846" y="3223435"/>
                </a:moveTo>
                <a:lnTo>
                  <a:pt x="4492096" y="3250950"/>
                </a:lnTo>
                <a:lnTo>
                  <a:pt x="4487863" y="3387994"/>
                </a:lnTo>
                <a:lnTo>
                  <a:pt x="4392613" y="3361008"/>
                </a:lnTo>
                <a:lnTo>
                  <a:pt x="4396846" y="3223435"/>
                </a:lnTo>
                <a:close/>
                <a:moveTo>
                  <a:pt x="5601759" y="3220790"/>
                </a:moveTo>
                <a:lnTo>
                  <a:pt x="5684838" y="3245129"/>
                </a:lnTo>
                <a:lnTo>
                  <a:pt x="5688542" y="3389052"/>
                </a:lnTo>
                <a:lnTo>
                  <a:pt x="5604404" y="3364183"/>
                </a:lnTo>
                <a:lnTo>
                  <a:pt x="5601759" y="3220790"/>
                </a:lnTo>
                <a:close/>
                <a:moveTo>
                  <a:pt x="5962650" y="3213382"/>
                </a:moveTo>
                <a:lnTo>
                  <a:pt x="6024034" y="3231372"/>
                </a:lnTo>
                <a:lnTo>
                  <a:pt x="6024034" y="3271056"/>
                </a:lnTo>
                <a:lnTo>
                  <a:pt x="5962650" y="3253066"/>
                </a:lnTo>
                <a:lnTo>
                  <a:pt x="5962650" y="3213382"/>
                </a:lnTo>
                <a:close/>
                <a:moveTo>
                  <a:pt x="4950354" y="3211265"/>
                </a:moveTo>
                <a:lnTo>
                  <a:pt x="5033963" y="3235605"/>
                </a:lnTo>
                <a:lnTo>
                  <a:pt x="5032904" y="3364713"/>
                </a:lnTo>
                <a:lnTo>
                  <a:pt x="4948767" y="3340372"/>
                </a:lnTo>
                <a:lnTo>
                  <a:pt x="4950354" y="3211265"/>
                </a:lnTo>
                <a:close/>
                <a:moveTo>
                  <a:pt x="8756447" y="3207687"/>
                </a:moveTo>
                <a:lnTo>
                  <a:pt x="8907219" y="3264302"/>
                </a:lnTo>
                <a:lnTo>
                  <a:pt x="8925205" y="3377002"/>
                </a:lnTo>
                <a:lnTo>
                  <a:pt x="8775492" y="3332557"/>
                </a:lnTo>
                <a:lnTo>
                  <a:pt x="8756447" y="3207687"/>
                </a:lnTo>
                <a:close/>
                <a:moveTo>
                  <a:pt x="5476875" y="3184280"/>
                </a:moveTo>
                <a:lnTo>
                  <a:pt x="5547254" y="3204916"/>
                </a:lnTo>
                <a:lnTo>
                  <a:pt x="5548842" y="3347780"/>
                </a:lnTo>
                <a:lnTo>
                  <a:pt x="5478992" y="3326615"/>
                </a:lnTo>
                <a:lnTo>
                  <a:pt x="5476875" y="3184280"/>
                </a:lnTo>
                <a:close/>
                <a:moveTo>
                  <a:pt x="4248679" y="3183222"/>
                </a:moveTo>
                <a:lnTo>
                  <a:pt x="4343929" y="3211265"/>
                </a:lnTo>
                <a:lnTo>
                  <a:pt x="4339696" y="3355188"/>
                </a:lnTo>
                <a:lnTo>
                  <a:pt x="4242858" y="3329789"/>
                </a:lnTo>
                <a:lnTo>
                  <a:pt x="4248679" y="3183222"/>
                </a:lnTo>
                <a:close/>
                <a:moveTo>
                  <a:pt x="4817004" y="3173168"/>
                </a:moveTo>
                <a:lnTo>
                  <a:pt x="4906963" y="3199096"/>
                </a:lnTo>
                <a:lnTo>
                  <a:pt x="4905375" y="3327144"/>
                </a:lnTo>
                <a:lnTo>
                  <a:pt x="4815417" y="3300688"/>
                </a:lnTo>
                <a:lnTo>
                  <a:pt x="4817004" y="3173168"/>
                </a:lnTo>
                <a:close/>
                <a:moveTo>
                  <a:pt x="7082094" y="3167475"/>
                </a:moveTo>
                <a:lnTo>
                  <a:pt x="7184195" y="4321458"/>
                </a:lnTo>
                <a:lnTo>
                  <a:pt x="7246091" y="4155319"/>
                </a:lnTo>
                <a:lnTo>
                  <a:pt x="7246091" y="4051614"/>
                </a:lnTo>
                <a:lnTo>
                  <a:pt x="7316450" y="4059550"/>
                </a:lnTo>
                <a:lnTo>
                  <a:pt x="7311160" y="3960078"/>
                </a:lnTo>
                <a:lnTo>
                  <a:pt x="7240271" y="3951083"/>
                </a:lnTo>
                <a:lnTo>
                  <a:pt x="7216465" y="3797113"/>
                </a:lnTo>
                <a:lnTo>
                  <a:pt x="7304283" y="3811928"/>
                </a:lnTo>
                <a:lnTo>
                  <a:pt x="7298993" y="3708752"/>
                </a:lnTo>
                <a:lnTo>
                  <a:pt x="7216465" y="3690762"/>
                </a:lnTo>
                <a:lnTo>
                  <a:pt x="7199008" y="3548962"/>
                </a:lnTo>
                <a:lnTo>
                  <a:pt x="7291586" y="3560073"/>
                </a:lnTo>
                <a:lnTo>
                  <a:pt x="7286825" y="3462188"/>
                </a:lnTo>
                <a:lnTo>
                  <a:pt x="7186840" y="3436791"/>
                </a:lnTo>
                <a:lnTo>
                  <a:pt x="7181021" y="3300281"/>
                </a:lnTo>
                <a:lnTo>
                  <a:pt x="7279948" y="3319330"/>
                </a:lnTo>
                <a:lnTo>
                  <a:pt x="7274658" y="3216153"/>
                </a:lnTo>
                <a:lnTo>
                  <a:pt x="7082094" y="3167475"/>
                </a:lnTo>
                <a:close/>
                <a:moveTo>
                  <a:pt x="5354109" y="3147770"/>
                </a:moveTo>
                <a:lnTo>
                  <a:pt x="5428192" y="3169993"/>
                </a:lnTo>
                <a:lnTo>
                  <a:pt x="5429779" y="3311799"/>
                </a:lnTo>
                <a:lnTo>
                  <a:pt x="5356225" y="3290105"/>
                </a:lnTo>
                <a:lnTo>
                  <a:pt x="5354109" y="3147770"/>
                </a:lnTo>
                <a:close/>
                <a:moveTo>
                  <a:pt x="7524356" y="3146311"/>
                </a:moveTo>
                <a:lnTo>
                  <a:pt x="7531233" y="3209275"/>
                </a:lnTo>
                <a:lnTo>
                  <a:pt x="7733849" y="3270651"/>
                </a:lnTo>
                <a:lnTo>
                  <a:pt x="7726442" y="3205571"/>
                </a:lnTo>
                <a:lnTo>
                  <a:pt x="7524356" y="3146311"/>
                </a:lnTo>
                <a:close/>
                <a:moveTo>
                  <a:pt x="5844646" y="3138246"/>
                </a:moveTo>
                <a:lnTo>
                  <a:pt x="5912909" y="3158882"/>
                </a:lnTo>
                <a:lnTo>
                  <a:pt x="5917142" y="3282168"/>
                </a:lnTo>
                <a:lnTo>
                  <a:pt x="5848350" y="3262062"/>
                </a:lnTo>
                <a:lnTo>
                  <a:pt x="5844646" y="3138246"/>
                </a:lnTo>
                <a:close/>
                <a:moveTo>
                  <a:pt x="4681538" y="3134013"/>
                </a:moveTo>
                <a:lnTo>
                  <a:pt x="4771496" y="3159411"/>
                </a:lnTo>
                <a:lnTo>
                  <a:pt x="4768850" y="3287459"/>
                </a:lnTo>
                <a:lnTo>
                  <a:pt x="4678892" y="3261004"/>
                </a:lnTo>
                <a:lnTo>
                  <a:pt x="4681538" y="3134013"/>
                </a:lnTo>
                <a:close/>
                <a:moveTo>
                  <a:pt x="8523678" y="3132555"/>
                </a:moveTo>
                <a:lnTo>
                  <a:pt x="8672862" y="3180703"/>
                </a:lnTo>
                <a:lnTo>
                  <a:pt x="8691378" y="3308218"/>
                </a:lnTo>
                <a:lnTo>
                  <a:pt x="8541135" y="3263244"/>
                </a:lnTo>
                <a:lnTo>
                  <a:pt x="8523678" y="3132555"/>
                </a:lnTo>
                <a:close/>
                <a:moveTo>
                  <a:pt x="5227638" y="3110732"/>
                </a:moveTo>
                <a:lnTo>
                  <a:pt x="5298017" y="3131368"/>
                </a:lnTo>
                <a:lnTo>
                  <a:pt x="5299075" y="3273174"/>
                </a:lnTo>
                <a:lnTo>
                  <a:pt x="5229225" y="3252008"/>
                </a:lnTo>
                <a:lnTo>
                  <a:pt x="5227638" y="3110732"/>
                </a:lnTo>
                <a:close/>
                <a:moveTo>
                  <a:pt x="6696801" y="3101884"/>
                </a:moveTo>
                <a:lnTo>
                  <a:pt x="6753685" y="3119967"/>
                </a:lnTo>
                <a:lnTo>
                  <a:pt x="6768409" y="3107549"/>
                </a:lnTo>
                <a:lnTo>
                  <a:pt x="6696801" y="3101884"/>
                </a:lnTo>
                <a:close/>
                <a:moveTo>
                  <a:pt x="5722938" y="3100678"/>
                </a:moveTo>
                <a:lnTo>
                  <a:pt x="5804429" y="3126077"/>
                </a:lnTo>
                <a:lnTo>
                  <a:pt x="5808134" y="3249892"/>
                </a:lnTo>
                <a:lnTo>
                  <a:pt x="5726113" y="3225552"/>
                </a:lnTo>
                <a:lnTo>
                  <a:pt x="5722938" y="3100678"/>
                </a:lnTo>
                <a:close/>
                <a:moveTo>
                  <a:pt x="6636356" y="3097101"/>
                </a:moveTo>
                <a:lnTo>
                  <a:pt x="6612389" y="3116313"/>
                </a:lnTo>
                <a:lnTo>
                  <a:pt x="6629780" y="3257953"/>
                </a:lnTo>
                <a:lnTo>
                  <a:pt x="6751210" y="3126579"/>
                </a:lnTo>
                <a:lnTo>
                  <a:pt x="6668685" y="3099659"/>
                </a:lnTo>
                <a:lnTo>
                  <a:pt x="6636356" y="3097101"/>
                </a:lnTo>
                <a:close/>
                <a:moveTo>
                  <a:pt x="4536546" y="3092212"/>
                </a:moveTo>
                <a:lnTo>
                  <a:pt x="4625975" y="3118139"/>
                </a:lnTo>
                <a:lnTo>
                  <a:pt x="4623329" y="3244071"/>
                </a:lnTo>
                <a:lnTo>
                  <a:pt x="4533371" y="3217615"/>
                </a:lnTo>
                <a:lnTo>
                  <a:pt x="4536546" y="3092212"/>
                </a:lnTo>
                <a:close/>
                <a:moveTo>
                  <a:pt x="7974024" y="3090226"/>
                </a:moveTo>
                <a:lnTo>
                  <a:pt x="7992011" y="3156365"/>
                </a:lnTo>
                <a:lnTo>
                  <a:pt x="8135376" y="3200280"/>
                </a:lnTo>
                <a:lnTo>
                  <a:pt x="8183517" y="3152132"/>
                </a:lnTo>
                <a:lnTo>
                  <a:pt x="7974024" y="3090226"/>
                </a:lnTo>
                <a:close/>
                <a:moveTo>
                  <a:pt x="5083704" y="3067872"/>
                </a:moveTo>
                <a:lnTo>
                  <a:pt x="5165725" y="3092212"/>
                </a:lnTo>
                <a:lnTo>
                  <a:pt x="5165725" y="3232959"/>
                </a:lnTo>
                <a:lnTo>
                  <a:pt x="5083175" y="3208620"/>
                </a:lnTo>
                <a:lnTo>
                  <a:pt x="5083704" y="3067872"/>
                </a:lnTo>
                <a:close/>
                <a:moveTo>
                  <a:pt x="6351625" y="3064826"/>
                </a:moveTo>
                <a:lnTo>
                  <a:pt x="6348155" y="3067760"/>
                </a:lnTo>
                <a:lnTo>
                  <a:pt x="6370031" y="3393405"/>
                </a:lnTo>
                <a:lnTo>
                  <a:pt x="6536673" y="3290229"/>
                </a:lnTo>
                <a:lnTo>
                  <a:pt x="6528208" y="3155835"/>
                </a:lnTo>
                <a:lnTo>
                  <a:pt x="6549770" y="3134414"/>
                </a:lnTo>
                <a:lnTo>
                  <a:pt x="6351625" y="3064826"/>
                </a:lnTo>
                <a:close/>
                <a:moveTo>
                  <a:pt x="5598584" y="3062581"/>
                </a:moveTo>
                <a:lnTo>
                  <a:pt x="5681663" y="3087979"/>
                </a:lnTo>
                <a:lnTo>
                  <a:pt x="5683779" y="3213382"/>
                </a:lnTo>
                <a:lnTo>
                  <a:pt x="5601229" y="3187984"/>
                </a:lnTo>
                <a:lnTo>
                  <a:pt x="5598584" y="3062581"/>
                </a:lnTo>
                <a:close/>
                <a:moveTo>
                  <a:pt x="5966884" y="3054115"/>
                </a:moveTo>
                <a:lnTo>
                  <a:pt x="6020859" y="3076338"/>
                </a:lnTo>
                <a:lnTo>
                  <a:pt x="6020859" y="3194862"/>
                </a:lnTo>
                <a:lnTo>
                  <a:pt x="5962650" y="3173168"/>
                </a:lnTo>
                <a:lnTo>
                  <a:pt x="5966884" y="3054115"/>
                </a:lnTo>
                <a:close/>
                <a:moveTo>
                  <a:pt x="4402667" y="3053586"/>
                </a:moveTo>
                <a:lnTo>
                  <a:pt x="4496329" y="3080572"/>
                </a:lnTo>
                <a:lnTo>
                  <a:pt x="4493154" y="3205974"/>
                </a:lnTo>
                <a:lnTo>
                  <a:pt x="4398963" y="3178460"/>
                </a:lnTo>
                <a:lnTo>
                  <a:pt x="4402667" y="3053586"/>
                </a:lnTo>
                <a:close/>
                <a:moveTo>
                  <a:pt x="4951413" y="3029246"/>
                </a:moveTo>
                <a:lnTo>
                  <a:pt x="5035550" y="3053586"/>
                </a:lnTo>
                <a:lnTo>
                  <a:pt x="5034492" y="3194333"/>
                </a:lnTo>
                <a:lnTo>
                  <a:pt x="4950354" y="3169465"/>
                </a:lnTo>
                <a:lnTo>
                  <a:pt x="4951413" y="3029246"/>
                </a:lnTo>
                <a:close/>
                <a:moveTo>
                  <a:pt x="5474229" y="3024484"/>
                </a:moveTo>
                <a:lnTo>
                  <a:pt x="5544609" y="3046707"/>
                </a:lnTo>
                <a:lnTo>
                  <a:pt x="5546725" y="3171581"/>
                </a:lnTo>
                <a:lnTo>
                  <a:pt x="5476346" y="3150416"/>
                </a:lnTo>
                <a:lnTo>
                  <a:pt x="5474229" y="3024484"/>
                </a:lnTo>
                <a:close/>
                <a:moveTo>
                  <a:pt x="7542872" y="3016151"/>
                </a:moveTo>
                <a:lnTo>
                  <a:pt x="7549220" y="3084935"/>
                </a:lnTo>
                <a:lnTo>
                  <a:pt x="7717449" y="3134671"/>
                </a:lnTo>
                <a:lnTo>
                  <a:pt x="7709513" y="3066416"/>
                </a:lnTo>
                <a:lnTo>
                  <a:pt x="7542872" y="3016151"/>
                </a:lnTo>
                <a:close/>
                <a:moveTo>
                  <a:pt x="8934727" y="3008214"/>
                </a:moveTo>
                <a:lnTo>
                  <a:pt x="8945837" y="3073823"/>
                </a:lnTo>
                <a:lnTo>
                  <a:pt x="9126366" y="3135193"/>
                </a:lnTo>
                <a:lnTo>
                  <a:pt x="9113700" y="3062426"/>
                </a:lnTo>
                <a:lnTo>
                  <a:pt x="8934727" y="3008214"/>
                </a:lnTo>
                <a:close/>
                <a:moveTo>
                  <a:pt x="4255029" y="3003848"/>
                </a:moveTo>
                <a:lnTo>
                  <a:pt x="4350808" y="3032950"/>
                </a:lnTo>
                <a:lnTo>
                  <a:pt x="4346046" y="3182163"/>
                </a:lnTo>
                <a:lnTo>
                  <a:pt x="4249208" y="3155708"/>
                </a:lnTo>
                <a:lnTo>
                  <a:pt x="4255029" y="3003848"/>
                </a:lnTo>
                <a:close/>
                <a:moveTo>
                  <a:pt x="4819121" y="2990620"/>
                </a:moveTo>
                <a:lnTo>
                  <a:pt x="4909079" y="3016547"/>
                </a:lnTo>
                <a:lnTo>
                  <a:pt x="4906963" y="3156236"/>
                </a:lnTo>
                <a:lnTo>
                  <a:pt x="4817004" y="3129251"/>
                </a:lnTo>
                <a:lnTo>
                  <a:pt x="4819121" y="2990620"/>
                </a:lnTo>
                <a:close/>
                <a:moveTo>
                  <a:pt x="5351992" y="2987974"/>
                </a:moveTo>
                <a:lnTo>
                  <a:pt x="5426604" y="3010727"/>
                </a:lnTo>
                <a:lnTo>
                  <a:pt x="5427663" y="3136129"/>
                </a:lnTo>
                <a:lnTo>
                  <a:pt x="5353579" y="3114435"/>
                </a:lnTo>
                <a:lnTo>
                  <a:pt x="5351992" y="2987974"/>
                </a:lnTo>
                <a:close/>
                <a:moveTo>
                  <a:pt x="5839354" y="2974217"/>
                </a:moveTo>
                <a:lnTo>
                  <a:pt x="5907088" y="2995912"/>
                </a:lnTo>
                <a:lnTo>
                  <a:pt x="5911850" y="3131368"/>
                </a:lnTo>
                <a:lnTo>
                  <a:pt x="5844117" y="3109673"/>
                </a:lnTo>
                <a:lnTo>
                  <a:pt x="5839354" y="2974217"/>
                </a:lnTo>
                <a:close/>
                <a:moveTo>
                  <a:pt x="7999946" y="2962182"/>
                </a:moveTo>
                <a:lnTo>
                  <a:pt x="8007353" y="3031495"/>
                </a:lnTo>
                <a:lnTo>
                  <a:pt x="8259696" y="3104512"/>
                </a:lnTo>
                <a:lnTo>
                  <a:pt x="8332172" y="3061654"/>
                </a:lnTo>
                <a:lnTo>
                  <a:pt x="7999946" y="2962182"/>
                </a:lnTo>
                <a:close/>
                <a:moveTo>
                  <a:pt x="4684713" y="2950406"/>
                </a:moveTo>
                <a:lnTo>
                  <a:pt x="4774142" y="2976863"/>
                </a:lnTo>
                <a:lnTo>
                  <a:pt x="4772025" y="3115493"/>
                </a:lnTo>
                <a:lnTo>
                  <a:pt x="4682067" y="3089038"/>
                </a:lnTo>
                <a:lnTo>
                  <a:pt x="4684713" y="2950406"/>
                </a:lnTo>
                <a:close/>
                <a:moveTo>
                  <a:pt x="5227109" y="2949877"/>
                </a:moveTo>
                <a:lnTo>
                  <a:pt x="5297488" y="2971042"/>
                </a:lnTo>
                <a:lnTo>
                  <a:pt x="5298017" y="3097503"/>
                </a:lnTo>
                <a:lnTo>
                  <a:pt x="5227638" y="3076868"/>
                </a:lnTo>
                <a:lnTo>
                  <a:pt x="5227109" y="2949877"/>
                </a:lnTo>
                <a:close/>
                <a:moveTo>
                  <a:pt x="5718704" y="2937179"/>
                </a:moveTo>
                <a:lnTo>
                  <a:pt x="5800196" y="2962047"/>
                </a:lnTo>
                <a:lnTo>
                  <a:pt x="5803900" y="3097503"/>
                </a:lnTo>
                <a:lnTo>
                  <a:pt x="5721879" y="3072635"/>
                </a:lnTo>
                <a:lnTo>
                  <a:pt x="5718704" y="2937179"/>
                </a:lnTo>
                <a:close/>
                <a:moveTo>
                  <a:pt x="4540779" y="2908077"/>
                </a:moveTo>
                <a:lnTo>
                  <a:pt x="4630208" y="2934533"/>
                </a:lnTo>
                <a:lnTo>
                  <a:pt x="4627033" y="3072635"/>
                </a:lnTo>
                <a:lnTo>
                  <a:pt x="4537604" y="3046178"/>
                </a:lnTo>
                <a:lnTo>
                  <a:pt x="4540779" y="2908077"/>
                </a:lnTo>
                <a:close/>
                <a:moveTo>
                  <a:pt x="5084233" y="2905960"/>
                </a:moveTo>
                <a:lnTo>
                  <a:pt x="5165725" y="2931358"/>
                </a:lnTo>
                <a:lnTo>
                  <a:pt x="5165725" y="3058348"/>
                </a:lnTo>
                <a:lnTo>
                  <a:pt x="5083704" y="3033479"/>
                </a:lnTo>
                <a:lnTo>
                  <a:pt x="5084233" y="2905960"/>
                </a:lnTo>
                <a:close/>
                <a:moveTo>
                  <a:pt x="5963709" y="2899081"/>
                </a:moveTo>
                <a:lnTo>
                  <a:pt x="6017684" y="2920775"/>
                </a:lnTo>
                <a:lnTo>
                  <a:pt x="6017155" y="3040357"/>
                </a:lnTo>
                <a:lnTo>
                  <a:pt x="5959475" y="3018135"/>
                </a:lnTo>
                <a:lnTo>
                  <a:pt x="5963709" y="2899081"/>
                </a:lnTo>
                <a:close/>
                <a:moveTo>
                  <a:pt x="5595409" y="2898023"/>
                </a:moveTo>
                <a:lnTo>
                  <a:pt x="5677429" y="2923950"/>
                </a:lnTo>
                <a:lnTo>
                  <a:pt x="5680604" y="3059406"/>
                </a:lnTo>
                <a:lnTo>
                  <a:pt x="5598054" y="3033479"/>
                </a:lnTo>
                <a:lnTo>
                  <a:pt x="5595409" y="2898023"/>
                </a:lnTo>
                <a:close/>
                <a:moveTo>
                  <a:pt x="7530704" y="2881758"/>
                </a:moveTo>
                <a:lnTo>
                  <a:pt x="7536523" y="2945780"/>
                </a:lnTo>
                <a:lnTo>
                  <a:pt x="7700520" y="2994458"/>
                </a:lnTo>
                <a:lnTo>
                  <a:pt x="7693114" y="2930965"/>
                </a:lnTo>
                <a:lnTo>
                  <a:pt x="7530704" y="2881758"/>
                </a:lnTo>
                <a:close/>
                <a:moveTo>
                  <a:pt x="4408488" y="2868921"/>
                </a:moveTo>
                <a:lnTo>
                  <a:pt x="4501092" y="2896436"/>
                </a:lnTo>
                <a:lnTo>
                  <a:pt x="4497917" y="3033479"/>
                </a:lnTo>
                <a:lnTo>
                  <a:pt x="4404254" y="3005964"/>
                </a:lnTo>
                <a:lnTo>
                  <a:pt x="4408488" y="2868921"/>
                </a:lnTo>
                <a:close/>
                <a:moveTo>
                  <a:pt x="4953000" y="2865746"/>
                </a:moveTo>
                <a:lnTo>
                  <a:pt x="5036608" y="2891673"/>
                </a:lnTo>
                <a:lnTo>
                  <a:pt x="5036079" y="3019722"/>
                </a:lnTo>
                <a:lnTo>
                  <a:pt x="4951942" y="2994324"/>
                </a:lnTo>
                <a:lnTo>
                  <a:pt x="4953000" y="2865746"/>
                </a:lnTo>
                <a:close/>
                <a:moveTo>
                  <a:pt x="8910393" y="2864826"/>
                </a:moveTo>
                <a:lnTo>
                  <a:pt x="8922560" y="2935198"/>
                </a:lnTo>
                <a:lnTo>
                  <a:pt x="9101010" y="2989517"/>
                </a:lnTo>
                <a:lnTo>
                  <a:pt x="9088699" y="2918790"/>
                </a:lnTo>
                <a:lnTo>
                  <a:pt x="8910393" y="2864826"/>
                </a:lnTo>
                <a:close/>
                <a:moveTo>
                  <a:pt x="5471584" y="2859926"/>
                </a:moveTo>
                <a:lnTo>
                  <a:pt x="5542492" y="2882149"/>
                </a:lnTo>
                <a:lnTo>
                  <a:pt x="5544609" y="3017076"/>
                </a:lnTo>
                <a:lnTo>
                  <a:pt x="5473700" y="2995912"/>
                </a:lnTo>
                <a:lnTo>
                  <a:pt x="5471584" y="2859926"/>
                </a:lnTo>
                <a:close/>
                <a:moveTo>
                  <a:pt x="4821767" y="2826062"/>
                </a:moveTo>
                <a:lnTo>
                  <a:pt x="4910667" y="2853047"/>
                </a:lnTo>
                <a:lnTo>
                  <a:pt x="4909079" y="2981624"/>
                </a:lnTo>
                <a:lnTo>
                  <a:pt x="4819650" y="2955169"/>
                </a:lnTo>
                <a:lnTo>
                  <a:pt x="4821767" y="2826062"/>
                </a:lnTo>
                <a:close/>
                <a:moveTo>
                  <a:pt x="4261908" y="2823945"/>
                </a:moveTo>
                <a:lnTo>
                  <a:pt x="4352396" y="2851989"/>
                </a:lnTo>
                <a:lnTo>
                  <a:pt x="4348692" y="3000145"/>
                </a:lnTo>
                <a:lnTo>
                  <a:pt x="4256088" y="2975805"/>
                </a:lnTo>
                <a:lnTo>
                  <a:pt x="4261908" y="2823945"/>
                </a:lnTo>
                <a:close/>
                <a:moveTo>
                  <a:pt x="5350404" y="2821829"/>
                </a:moveTo>
                <a:lnTo>
                  <a:pt x="5424488" y="2845110"/>
                </a:lnTo>
                <a:lnTo>
                  <a:pt x="5426075" y="2980566"/>
                </a:lnTo>
                <a:lnTo>
                  <a:pt x="5351463" y="2957814"/>
                </a:lnTo>
                <a:lnTo>
                  <a:pt x="5350404" y="2821829"/>
                </a:lnTo>
                <a:close/>
                <a:moveTo>
                  <a:pt x="8365183" y="2820299"/>
                </a:moveTo>
                <a:lnTo>
                  <a:pt x="8459513" y="2852826"/>
                </a:lnTo>
                <a:lnTo>
                  <a:pt x="8461014" y="2842350"/>
                </a:lnTo>
                <a:lnTo>
                  <a:pt x="8365183" y="2820299"/>
                </a:lnTo>
                <a:close/>
                <a:moveTo>
                  <a:pt x="5835121" y="2812305"/>
                </a:moveTo>
                <a:lnTo>
                  <a:pt x="5902325" y="2833470"/>
                </a:lnTo>
                <a:lnTo>
                  <a:pt x="5906029" y="2957814"/>
                </a:lnTo>
                <a:lnTo>
                  <a:pt x="5838825" y="2937179"/>
                </a:lnTo>
                <a:lnTo>
                  <a:pt x="5835121" y="2812305"/>
                </a:lnTo>
                <a:close/>
                <a:moveTo>
                  <a:pt x="4687888" y="2785319"/>
                </a:moveTo>
                <a:lnTo>
                  <a:pt x="4776788" y="2812305"/>
                </a:lnTo>
                <a:lnTo>
                  <a:pt x="4774671" y="2941412"/>
                </a:lnTo>
                <a:lnTo>
                  <a:pt x="4685771" y="2914955"/>
                </a:lnTo>
                <a:lnTo>
                  <a:pt x="4687888" y="2785319"/>
                </a:lnTo>
                <a:close/>
                <a:moveTo>
                  <a:pt x="5225521" y="2783203"/>
                </a:moveTo>
                <a:lnTo>
                  <a:pt x="5295900" y="2805426"/>
                </a:lnTo>
                <a:lnTo>
                  <a:pt x="5296959" y="2940882"/>
                </a:lnTo>
                <a:lnTo>
                  <a:pt x="5227109" y="2918659"/>
                </a:lnTo>
                <a:lnTo>
                  <a:pt x="5225521" y="2783203"/>
                </a:lnTo>
                <a:close/>
                <a:moveTo>
                  <a:pt x="5714471" y="2774208"/>
                </a:moveTo>
                <a:lnTo>
                  <a:pt x="5795434" y="2800135"/>
                </a:lnTo>
                <a:lnTo>
                  <a:pt x="5798609" y="2925538"/>
                </a:lnTo>
                <a:lnTo>
                  <a:pt x="5717646" y="2900669"/>
                </a:lnTo>
                <a:lnTo>
                  <a:pt x="5714471" y="2774208"/>
                </a:lnTo>
                <a:close/>
                <a:moveTo>
                  <a:pt x="5956300" y="2747223"/>
                </a:moveTo>
                <a:lnTo>
                  <a:pt x="6010805" y="2768916"/>
                </a:lnTo>
                <a:lnTo>
                  <a:pt x="6010805" y="2887970"/>
                </a:lnTo>
                <a:lnTo>
                  <a:pt x="5952596" y="2866805"/>
                </a:lnTo>
                <a:lnTo>
                  <a:pt x="5956300" y="2747223"/>
                </a:lnTo>
                <a:close/>
                <a:moveTo>
                  <a:pt x="7518537" y="2744719"/>
                </a:moveTo>
                <a:lnTo>
                  <a:pt x="7524356" y="2811387"/>
                </a:lnTo>
                <a:lnTo>
                  <a:pt x="7684120" y="2859535"/>
                </a:lnTo>
                <a:lnTo>
                  <a:pt x="7676714" y="2792868"/>
                </a:lnTo>
                <a:lnTo>
                  <a:pt x="7518537" y="2744719"/>
                </a:lnTo>
                <a:close/>
                <a:moveTo>
                  <a:pt x="4545542" y="2741402"/>
                </a:moveTo>
                <a:lnTo>
                  <a:pt x="4633383" y="2768387"/>
                </a:lnTo>
                <a:lnTo>
                  <a:pt x="4630738" y="2898023"/>
                </a:lnTo>
                <a:lnTo>
                  <a:pt x="4541838" y="2871567"/>
                </a:lnTo>
                <a:lnTo>
                  <a:pt x="4545542" y="2741402"/>
                </a:lnTo>
                <a:close/>
                <a:moveTo>
                  <a:pt x="5085292" y="2739285"/>
                </a:moveTo>
                <a:lnTo>
                  <a:pt x="5165196" y="2764684"/>
                </a:lnTo>
                <a:lnTo>
                  <a:pt x="5165725" y="2900140"/>
                </a:lnTo>
                <a:lnTo>
                  <a:pt x="5084233" y="2874741"/>
                </a:lnTo>
                <a:lnTo>
                  <a:pt x="5085292" y="2739285"/>
                </a:lnTo>
                <a:close/>
                <a:moveTo>
                  <a:pt x="5592234" y="2736110"/>
                </a:moveTo>
                <a:lnTo>
                  <a:pt x="5673725" y="2761508"/>
                </a:lnTo>
                <a:lnTo>
                  <a:pt x="5676900" y="2888499"/>
                </a:lnTo>
                <a:lnTo>
                  <a:pt x="5594879" y="2863630"/>
                </a:lnTo>
                <a:lnTo>
                  <a:pt x="5592234" y="2736110"/>
                </a:lnTo>
                <a:close/>
                <a:moveTo>
                  <a:pt x="8886587" y="2723555"/>
                </a:moveTo>
                <a:lnTo>
                  <a:pt x="8898225" y="2791810"/>
                </a:lnTo>
                <a:lnTo>
                  <a:pt x="9076009" y="2845881"/>
                </a:lnTo>
                <a:lnTo>
                  <a:pt x="9061138" y="2760444"/>
                </a:lnTo>
                <a:lnTo>
                  <a:pt x="9063280" y="2778582"/>
                </a:lnTo>
                <a:lnTo>
                  <a:pt x="8886587" y="2723555"/>
                </a:lnTo>
                <a:close/>
                <a:moveTo>
                  <a:pt x="7970850" y="2703449"/>
                </a:moveTo>
                <a:lnTo>
                  <a:pt x="7976669" y="2756359"/>
                </a:lnTo>
                <a:lnTo>
                  <a:pt x="8452789" y="2899747"/>
                </a:lnTo>
                <a:lnTo>
                  <a:pt x="8458464" y="2860145"/>
                </a:lnTo>
                <a:lnTo>
                  <a:pt x="8298308" y="2804911"/>
                </a:lnTo>
                <a:lnTo>
                  <a:pt x="8176970" y="2776991"/>
                </a:lnTo>
                <a:lnTo>
                  <a:pt x="8176687" y="2774577"/>
                </a:lnTo>
                <a:lnTo>
                  <a:pt x="7970850" y="2703449"/>
                </a:lnTo>
                <a:close/>
                <a:moveTo>
                  <a:pt x="4413779" y="2701188"/>
                </a:moveTo>
                <a:lnTo>
                  <a:pt x="4505325" y="2729761"/>
                </a:lnTo>
                <a:lnTo>
                  <a:pt x="4502150" y="2859926"/>
                </a:lnTo>
                <a:lnTo>
                  <a:pt x="4410075" y="2832411"/>
                </a:lnTo>
                <a:lnTo>
                  <a:pt x="4413779" y="2701188"/>
                </a:lnTo>
                <a:close/>
                <a:moveTo>
                  <a:pt x="4954588" y="2699072"/>
                </a:moveTo>
                <a:lnTo>
                  <a:pt x="5038725" y="2725528"/>
                </a:lnTo>
                <a:lnTo>
                  <a:pt x="5037138" y="2859926"/>
                </a:lnTo>
                <a:lnTo>
                  <a:pt x="4953529" y="2834528"/>
                </a:lnTo>
                <a:lnTo>
                  <a:pt x="4954588" y="2699072"/>
                </a:lnTo>
                <a:close/>
                <a:moveTo>
                  <a:pt x="5468938" y="2696955"/>
                </a:moveTo>
                <a:lnTo>
                  <a:pt x="5539846" y="2719708"/>
                </a:lnTo>
                <a:lnTo>
                  <a:pt x="5541963" y="2847756"/>
                </a:lnTo>
                <a:lnTo>
                  <a:pt x="5471054" y="2826591"/>
                </a:lnTo>
                <a:lnTo>
                  <a:pt x="5468938" y="2696955"/>
                </a:lnTo>
                <a:close/>
                <a:moveTo>
                  <a:pt x="5829829" y="2662033"/>
                </a:moveTo>
                <a:lnTo>
                  <a:pt x="5897034" y="2683727"/>
                </a:lnTo>
                <a:lnTo>
                  <a:pt x="5900738" y="2800135"/>
                </a:lnTo>
                <a:lnTo>
                  <a:pt x="5833534" y="2778970"/>
                </a:lnTo>
                <a:lnTo>
                  <a:pt x="5829829" y="2662033"/>
                </a:lnTo>
                <a:close/>
                <a:moveTo>
                  <a:pt x="5348288" y="2658858"/>
                </a:moveTo>
                <a:lnTo>
                  <a:pt x="5422371" y="2682140"/>
                </a:lnTo>
                <a:lnTo>
                  <a:pt x="5423959" y="2812305"/>
                </a:lnTo>
                <a:lnTo>
                  <a:pt x="5349875" y="2789552"/>
                </a:lnTo>
                <a:lnTo>
                  <a:pt x="5348288" y="2658858"/>
                </a:lnTo>
                <a:close/>
                <a:moveTo>
                  <a:pt x="4823883" y="2658329"/>
                </a:moveTo>
                <a:lnTo>
                  <a:pt x="4912254" y="2685844"/>
                </a:lnTo>
                <a:lnTo>
                  <a:pt x="4910667" y="2821300"/>
                </a:lnTo>
                <a:lnTo>
                  <a:pt x="4822296" y="2793785"/>
                </a:lnTo>
                <a:lnTo>
                  <a:pt x="4823883" y="2658329"/>
                </a:lnTo>
                <a:close/>
                <a:moveTo>
                  <a:pt x="5710238" y="2623936"/>
                </a:moveTo>
                <a:lnTo>
                  <a:pt x="5791200" y="2649863"/>
                </a:lnTo>
                <a:lnTo>
                  <a:pt x="5794375" y="2766800"/>
                </a:lnTo>
                <a:lnTo>
                  <a:pt x="5713413" y="2740873"/>
                </a:lnTo>
                <a:lnTo>
                  <a:pt x="5710238" y="2623936"/>
                </a:lnTo>
                <a:close/>
                <a:moveTo>
                  <a:pt x="5224992" y="2620232"/>
                </a:moveTo>
                <a:lnTo>
                  <a:pt x="5294842" y="2641926"/>
                </a:lnTo>
                <a:lnTo>
                  <a:pt x="5295900" y="2773678"/>
                </a:lnTo>
                <a:lnTo>
                  <a:pt x="5225521" y="2753043"/>
                </a:lnTo>
                <a:lnTo>
                  <a:pt x="5224992" y="2620232"/>
                </a:lnTo>
                <a:close/>
                <a:moveTo>
                  <a:pt x="4691592" y="2617057"/>
                </a:moveTo>
                <a:lnTo>
                  <a:pt x="4779963" y="2644572"/>
                </a:lnTo>
                <a:lnTo>
                  <a:pt x="4777317" y="2779499"/>
                </a:lnTo>
                <a:lnTo>
                  <a:pt x="4688946" y="2752514"/>
                </a:lnTo>
                <a:lnTo>
                  <a:pt x="4691592" y="2617057"/>
                </a:lnTo>
                <a:close/>
                <a:moveTo>
                  <a:pt x="8602478" y="2611380"/>
                </a:moveTo>
                <a:lnTo>
                  <a:pt x="8586102" y="2620423"/>
                </a:lnTo>
                <a:lnTo>
                  <a:pt x="8586102" y="2681226"/>
                </a:lnTo>
                <a:lnTo>
                  <a:pt x="8658582" y="2627594"/>
                </a:lnTo>
                <a:lnTo>
                  <a:pt x="8615787" y="2614142"/>
                </a:lnTo>
                <a:lnTo>
                  <a:pt x="8602478" y="2611380"/>
                </a:lnTo>
                <a:close/>
                <a:moveTo>
                  <a:pt x="8156437" y="2607539"/>
                </a:moveTo>
                <a:lnTo>
                  <a:pt x="8163960" y="2666128"/>
                </a:lnTo>
                <a:lnTo>
                  <a:pt x="8157107" y="2607732"/>
                </a:lnTo>
                <a:lnTo>
                  <a:pt x="8156437" y="2607539"/>
                </a:lnTo>
                <a:close/>
                <a:moveTo>
                  <a:pt x="7505840" y="2605035"/>
                </a:moveTo>
                <a:lnTo>
                  <a:pt x="7512188" y="2673818"/>
                </a:lnTo>
                <a:lnTo>
                  <a:pt x="7668250" y="2720909"/>
                </a:lnTo>
                <a:lnTo>
                  <a:pt x="7659785" y="2651596"/>
                </a:lnTo>
                <a:lnTo>
                  <a:pt x="7505840" y="2605035"/>
                </a:lnTo>
                <a:close/>
                <a:moveTo>
                  <a:pt x="8865955" y="2601860"/>
                </a:moveTo>
                <a:lnTo>
                  <a:pt x="8873890" y="2652125"/>
                </a:lnTo>
                <a:lnTo>
                  <a:pt x="9052434" y="2710434"/>
                </a:lnTo>
                <a:lnTo>
                  <a:pt x="9042770" y="2654913"/>
                </a:lnTo>
                <a:lnTo>
                  <a:pt x="8865955" y="2601860"/>
                </a:lnTo>
                <a:close/>
                <a:moveTo>
                  <a:pt x="5949421" y="2588485"/>
                </a:moveTo>
                <a:lnTo>
                  <a:pt x="6003396" y="2609649"/>
                </a:lnTo>
                <a:lnTo>
                  <a:pt x="6003396" y="2729232"/>
                </a:lnTo>
                <a:lnTo>
                  <a:pt x="5945188" y="2707009"/>
                </a:lnTo>
                <a:lnTo>
                  <a:pt x="5949421" y="2588485"/>
                </a:lnTo>
                <a:close/>
                <a:moveTo>
                  <a:pt x="5589059" y="2584780"/>
                </a:moveTo>
                <a:lnTo>
                  <a:pt x="5670550" y="2610179"/>
                </a:lnTo>
                <a:lnTo>
                  <a:pt x="5673196" y="2727645"/>
                </a:lnTo>
                <a:lnTo>
                  <a:pt x="5591704" y="2702246"/>
                </a:lnTo>
                <a:lnTo>
                  <a:pt x="5589059" y="2584780"/>
                </a:lnTo>
                <a:close/>
                <a:moveTo>
                  <a:pt x="5085821" y="2576315"/>
                </a:moveTo>
                <a:lnTo>
                  <a:pt x="5165196" y="2601184"/>
                </a:lnTo>
                <a:lnTo>
                  <a:pt x="5165196" y="2734523"/>
                </a:lnTo>
                <a:lnTo>
                  <a:pt x="5085292" y="2710183"/>
                </a:lnTo>
                <a:lnTo>
                  <a:pt x="5085821" y="2576315"/>
                </a:lnTo>
                <a:close/>
                <a:moveTo>
                  <a:pt x="4549246" y="2573139"/>
                </a:moveTo>
                <a:lnTo>
                  <a:pt x="4637088" y="2600125"/>
                </a:lnTo>
                <a:lnTo>
                  <a:pt x="4633913" y="2735581"/>
                </a:lnTo>
                <a:lnTo>
                  <a:pt x="4546071" y="2708596"/>
                </a:lnTo>
                <a:lnTo>
                  <a:pt x="4549246" y="2573139"/>
                </a:lnTo>
                <a:close/>
                <a:moveTo>
                  <a:pt x="7953392" y="2548949"/>
                </a:moveTo>
                <a:lnTo>
                  <a:pt x="7961328" y="2618263"/>
                </a:lnTo>
                <a:lnTo>
                  <a:pt x="8158161" y="2679230"/>
                </a:lnTo>
                <a:lnTo>
                  <a:pt x="8148740" y="2605318"/>
                </a:lnTo>
                <a:lnTo>
                  <a:pt x="7953392" y="2548949"/>
                </a:lnTo>
                <a:close/>
                <a:moveTo>
                  <a:pt x="5466292" y="2545096"/>
                </a:moveTo>
                <a:lnTo>
                  <a:pt x="5538259" y="2567848"/>
                </a:lnTo>
                <a:lnTo>
                  <a:pt x="5539317" y="2685314"/>
                </a:lnTo>
                <a:lnTo>
                  <a:pt x="5468409" y="2662562"/>
                </a:lnTo>
                <a:lnTo>
                  <a:pt x="5466292" y="2545096"/>
                </a:lnTo>
                <a:close/>
                <a:moveTo>
                  <a:pt x="4956175" y="2535043"/>
                </a:moveTo>
                <a:lnTo>
                  <a:pt x="5039783" y="2561499"/>
                </a:lnTo>
                <a:lnTo>
                  <a:pt x="5038725" y="2696427"/>
                </a:lnTo>
                <a:lnTo>
                  <a:pt x="4954588" y="2671028"/>
                </a:lnTo>
                <a:lnTo>
                  <a:pt x="4956175" y="2535043"/>
                </a:lnTo>
                <a:close/>
                <a:moveTo>
                  <a:pt x="4419600" y="2532397"/>
                </a:moveTo>
                <a:lnTo>
                  <a:pt x="4510088" y="2559912"/>
                </a:lnTo>
                <a:lnTo>
                  <a:pt x="4505854" y="2696427"/>
                </a:lnTo>
                <a:lnTo>
                  <a:pt x="4415367" y="2667854"/>
                </a:lnTo>
                <a:lnTo>
                  <a:pt x="4419600" y="2532397"/>
                </a:lnTo>
                <a:close/>
                <a:moveTo>
                  <a:pt x="8872919" y="2509792"/>
                </a:moveTo>
                <a:lnTo>
                  <a:pt x="8851833" y="2520931"/>
                </a:lnTo>
                <a:lnTo>
                  <a:pt x="8853258" y="2529373"/>
                </a:lnTo>
                <a:lnTo>
                  <a:pt x="9030570" y="2584824"/>
                </a:lnTo>
                <a:lnTo>
                  <a:pt x="9025071" y="2553230"/>
                </a:lnTo>
                <a:lnTo>
                  <a:pt x="8984867" y="2539509"/>
                </a:lnTo>
                <a:lnTo>
                  <a:pt x="8872919" y="2509792"/>
                </a:lnTo>
                <a:close/>
                <a:moveTo>
                  <a:pt x="5346700" y="2505941"/>
                </a:moveTo>
                <a:lnTo>
                  <a:pt x="5420784" y="2530280"/>
                </a:lnTo>
                <a:lnTo>
                  <a:pt x="5421842" y="2648276"/>
                </a:lnTo>
                <a:lnTo>
                  <a:pt x="5347759" y="2624465"/>
                </a:lnTo>
                <a:lnTo>
                  <a:pt x="5346700" y="2505941"/>
                </a:lnTo>
                <a:close/>
                <a:moveTo>
                  <a:pt x="4826000" y="2494300"/>
                </a:moveTo>
                <a:lnTo>
                  <a:pt x="4913842" y="2521815"/>
                </a:lnTo>
                <a:lnTo>
                  <a:pt x="4912783" y="2658858"/>
                </a:lnTo>
                <a:lnTo>
                  <a:pt x="4824413" y="2631872"/>
                </a:lnTo>
                <a:lnTo>
                  <a:pt x="4826000" y="2494300"/>
                </a:lnTo>
                <a:close/>
                <a:moveTo>
                  <a:pt x="5824538" y="2493771"/>
                </a:moveTo>
                <a:lnTo>
                  <a:pt x="5891213" y="2514936"/>
                </a:lnTo>
                <a:lnTo>
                  <a:pt x="5895446" y="2646159"/>
                </a:lnTo>
                <a:lnTo>
                  <a:pt x="5829300" y="2623936"/>
                </a:lnTo>
                <a:lnTo>
                  <a:pt x="5824538" y="2493771"/>
                </a:lnTo>
                <a:close/>
                <a:moveTo>
                  <a:pt x="8138460" y="2467542"/>
                </a:moveTo>
                <a:lnTo>
                  <a:pt x="8147613" y="2538819"/>
                </a:lnTo>
                <a:lnTo>
                  <a:pt x="8149072" y="2539261"/>
                </a:lnTo>
                <a:lnTo>
                  <a:pt x="8140734" y="2468215"/>
                </a:lnTo>
                <a:lnTo>
                  <a:pt x="8138460" y="2467542"/>
                </a:lnTo>
                <a:close/>
                <a:moveTo>
                  <a:pt x="5223934" y="2466785"/>
                </a:moveTo>
                <a:lnTo>
                  <a:pt x="5294313" y="2489009"/>
                </a:lnTo>
                <a:lnTo>
                  <a:pt x="5294842" y="2608062"/>
                </a:lnTo>
                <a:lnTo>
                  <a:pt x="5224463" y="2585310"/>
                </a:lnTo>
                <a:lnTo>
                  <a:pt x="5223934" y="2466785"/>
                </a:lnTo>
                <a:close/>
                <a:moveTo>
                  <a:pt x="7492615" y="2464822"/>
                </a:moveTo>
                <a:lnTo>
                  <a:pt x="7498963" y="2534134"/>
                </a:lnTo>
                <a:lnTo>
                  <a:pt x="7650792" y="2580167"/>
                </a:lnTo>
                <a:lnTo>
                  <a:pt x="7642328" y="2509796"/>
                </a:lnTo>
                <a:lnTo>
                  <a:pt x="7492615" y="2464822"/>
                </a:lnTo>
                <a:close/>
                <a:moveTo>
                  <a:pt x="5706004" y="2455145"/>
                </a:moveTo>
                <a:lnTo>
                  <a:pt x="5786438" y="2481601"/>
                </a:lnTo>
                <a:lnTo>
                  <a:pt x="5789613" y="2611766"/>
                </a:lnTo>
                <a:lnTo>
                  <a:pt x="5709709" y="2585839"/>
                </a:lnTo>
                <a:lnTo>
                  <a:pt x="5706004" y="2455145"/>
                </a:lnTo>
                <a:close/>
                <a:moveTo>
                  <a:pt x="4694767" y="2452499"/>
                </a:moveTo>
                <a:lnTo>
                  <a:pt x="4782608" y="2480014"/>
                </a:lnTo>
                <a:lnTo>
                  <a:pt x="4779963" y="2618645"/>
                </a:lnTo>
                <a:lnTo>
                  <a:pt x="4692121" y="2592188"/>
                </a:lnTo>
                <a:lnTo>
                  <a:pt x="4694767" y="2452499"/>
                </a:lnTo>
                <a:close/>
                <a:moveTo>
                  <a:pt x="5946246" y="2429217"/>
                </a:moveTo>
                <a:lnTo>
                  <a:pt x="6000221" y="2450912"/>
                </a:lnTo>
                <a:lnTo>
                  <a:pt x="6000221" y="2570494"/>
                </a:lnTo>
                <a:lnTo>
                  <a:pt x="5942013" y="2548271"/>
                </a:lnTo>
                <a:lnTo>
                  <a:pt x="5946246" y="2429217"/>
                </a:lnTo>
                <a:close/>
                <a:moveTo>
                  <a:pt x="5086350" y="2422868"/>
                </a:moveTo>
                <a:lnTo>
                  <a:pt x="5165196" y="2447737"/>
                </a:lnTo>
                <a:lnTo>
                  <a:pt x="5165196" y="2566790"/>
                </a:lnTo>
                <a:lnTo>
                  <a:pt x="5086350" y="2541392"/>
                </a:lnTo>
                <a:lnTo>
                  <a:pt x="5086350" y="2422868"/>
                </a:lnTo>
                <a:close/>
                <a:moveTo>
                  <a:pt x="5585884" y="2415990"/>
                </a:moveTo>
                <a:lnTo>
                  <a:pt x="5666317" y="2441917"/>
                </a:lnTo>
                <a:lnTo>
                  <a:pt x="5668963" y="2573669"/>
                </a:lnTo>
                <a:lnTo>
                  <a:pt x="5588529" y="2547212"/>
                </a:lnTo>
                <a:lnTo>
                  <a:pt x="5585884" y="2415990"/>
                </a:lnTo>
                <a:close/>
                <a:moveTo>
                  <a:pt x="7938051" y="2408206"/>
                </a:moveTo>
                <a:lnTo>
                  <a:pt x="7945457" y="2477520"/>
                </a:lnTo>
                <a:lnTo>
                  <a:pt x="8139969" y="2536502"/>
                </a:lnTo>
                <a:lnTo>
                  <a:pt x="8130894" y="2465301"/>
                </a:lnTo>
                <a:lnTo>
                  <a:pt x="7938051" y="2408206"/>
                </a:lnTo>
                <a:close/>
                <a:moveTo>
                  <a:pt x="4553479" y="2408052"/>
                </a:moveTo>
                <a:lnTo>
                  <a:pt x="4640263" y="2435567"/>
                </a:lnTo>
                <a:lnTo>
                  <a:pt x="4637088" y="2575785"/>
                </a:lnTo>
                <a:lnTo>
                  <a:pt x="4549775" y="2549859"/>
                </a:lnTo>
                <a:lnTo>
                  <a:pt x="4553479" y="2408052"/>
                </a:lnTo>
                <a:close/>
                <a:moveTo>
                  <a:pt x="4957233" y="2380537"/>
                </a:moveTo>
                <a:lnTo>
                  <a:pt x="5041371" y="2408052"/>
                </a:lnTo>
                <a:lnTo>
                  <a:pt x="5039783" y="2527106"/>
                </a:lnTo>
                <a:lnTo>
                  <a:pt x="4956175" y="2500121"/>
                </a:lnTo>
                <a:lnTo>
                  <a:pt x="4957233" y="2380537"/>
                </a:lnTo>
                <a:close/>
                <a:moveTo>
                  <a:pt x="5463646" y="2376305"/>
                </a:moveTo>
                <a:lnTo>
                  <a:pt x="5535613" y="2399587"/>
                </a:lnTo>
                <a:lnTo>
                  <a:pt x="5537729" y="2530810"/>
                </a:lnTo>
                <a:lnTo>
                  <a:pt x="5465763" y="2508586"/>
                </a:lnTo>
                <a:lnTo>
                  <a:pt x="5463646" y="2376305"/>
                </a:lnTo>
                <a:close/>
                <a:moveTo>
                  <a:pt x="4424892" y="2367310"/>
                </a:moveTo>
                <a:lnTo>
                  <a:pt x="4513792" y="2395353"/>
                </a:lnTo>
                <a:lnTo>
                  <a:pt x="4510617" y="2537688"/>
                </a:lnTo>
                <a:lnTo>
                  <a:pt x="4420129" y="2510174"/>
                </a:lnTo>
                <a:lnTo>
                  <a:pt x="4424892" y="2367310"/>
                </a:lnTo>
                <a:close/>
                <a:moveTo>
                  <a:pt x="5820304" y="2347732"/>
                </a:moveTo>
                <a:lnTo>
                  <a:pt x="5886450" y="2369955"/>
                </a:lnTo>
                <a:lnTo>
                  <a:pt x="5890684" y="2482131"/>
                </a:lnTo>
                <a:lnTo>
                  <a:pt x="5824009" y="2460965"/>
                </a:lnTo>
                <a:lnTo>
                  <a:pt x="5820304" y="2347732"/>
                </a:lnTo>
                <a:close/>
                <a:moveTo>
                  <a:pt x="4828117" y="2338737"/>
                </a:moveTo>
                <a:lnTo>
                  <a:pt x="4915958" y="2367310"/>
                </a:lnTo>
                <a:lnTo>
                  <a:pt x="4914900" y="2487422"/>
                </a:lnTo>
                <a:lnTo>
                  <a:pt x="4827058" y="2459377"/>
                </a:lnTo>
                <a:lnTo>
                  <a:pt x="4828117" y="2338737"/>
                </a:lnTo>
                <a:close/>
                <a:moveTo>
                  <a:pt x="5344054" y="2337679"/>
                </a:moveTo>
                <a:lnTo>
                  <a:pt x="5418667" y="2361489"/>
                </a:lnTo>
                <a:lnTo>
                  <a:pt x="5420254" y="2493771"/>
                </a:lnTo>
                <a:lnTo>
                  <a:pt x="5345642" y="2469960"/>
                </a:lnTo>
                <a:lnTo>
                  <a:pt x="5344054" y="2337679"/>
                </a:lnTo>
                <a:close/>
                <a:moveTo>
                  <a:pt x="7479918" y="2324608"/>
                </a:moveTo>
                <a:lnTo>
                  <a:pt x="7486266" y="2393921"/>
                </a:lnTo>
                <a:lnTo>
                  <a:pt x="7633863" y="2438895"/>
                </a:lnTo>
                <a:lnTo>
                  <a:pt x="7625399" y="2368524"/>
                </a:lnTo>
                <a:lnTo>
                  <a:pt x="7479918" y="2324608"/>
                </a:lnTo>
                <a:close/>
                <a:moveTo>
                  <a:pt x="8123725" y="2323277"/>
                </a:moveTo>
                <a:lnTo>
                  <a:pt x="8123208" y="2327253"/>
                </a:lnTo>
                <a:lnTo>
                  <a:pt x="8120337" y="2326393"/>
                </a:lnTo>
                <a:lnTo>
                  <a:pt x="8130021" y="2401813"/>
                </a:lnTo>
                <a:lnTo>
                  <a:pt x="8133056" y="2402790"/>
                </a:lnTo>
                <a:lnTo>
                  <a:pt x="8123725" y="2323277"/>
                </a:lnTo>
                <a:close/>
                <a:moveTo>
                  <a:pt x="5702829" y="2308577"/>
                </a:moveTo>
                <a:lnTo>
                  <a:pt x="5782204" y="2335033"/>
                </a:lnTo>
                <a:lnTo>
                  <a:pt x="5785379" y="2447737"/>
                </a:lnTo>
                <a:lnTo>
                  <a:pt x="5705475" y="2421810"/>
                </a:lnTo>
                <a:lnTo>
                  <a:pt x="5702829" y="2308577"/>
                </a:lnTo>
                <a:close/>
                <a:moveTo>
                  <a:pt x="5222346" y="2297994"/>
                </a:moveTo>
                <a:lnTo>
                  <a:pt x="5292725" y="2320747"/>
                </a:lnTo>
                <a:lnTo>
                  <a:pt x="5293254" y="2453558"/>
                </a:lnTo>
                <a:lnTo>
                  <a:pt x="5223934" y="2430805"/>
                </a:lnTo>
                <a:lnTo>
                  <a:pt x="5222346" y="2297994"/>
                </a:lnTo>
                <a:close/>
                <a:moveTo>
                  <a:pt x="4697942" y="2296936"/>
                </a:moveTo>
                <a:lnTo>
                  <a:pt x="4784725" y="2324980"/>
                </a:lnTo>
                <a:lnTo>
                  <a:pt x="4783138" y="2445091"/>
                </a:lnTo>
                <a:lnTo>
                  <a:pt x="4695296" y="2417577"/>
                </a:lnTo>
                <a:lnTo>
                  <a:pt x="4697942" y="2296936"/>
                </a:lnTo>
                <a:close/>
                <a:moveTo>
                  <a:pt x="5938838" y="2284766"/>
                </a:moveTo>
                <a:lnTo>
                  <a:pt x="5993342" y="2306461"/>
                </a:lnTo>
                <a:lnTo>
                  <a:pt x="5993342" y="2426043"/>
                </a:lnTo>
                <a:lnTo>
                  <a:pt x="5935134" y="2403820"/>
                </a:lnTo>
                <a:lnTo>
                  <a:pt x="5938838" y="2284766"/>
                </a:lnTo>
                <a:close/>
                <a:moveTo>
                  <a:pt x="5583238" y="2268363"/>
                </a:moveTo>
                <a:lnTo>
                  <a:pt x="5663142" y="2295349"/>
                </a:lnTo>
                <a:lnTo>
                  <a:pt x="5665788" y="2409111"/>
                </a:lnTo>
                <a:lnTo>
                  <a:pt x="5585354" y="2383184"/>
                </a:lnTo>
                <a:lnTo>
                  <a:pt x="5583238" y="2268363"/>
                </a:lnTo>
                <a:close/>
                <a:moveTo>
                  <a:pt x="7921651" y="2266936"/>
                </a:moveTo>
                <a:lnTo>
                  <a:pt x="7929587" y="2337307"/>
                </a:lnTo>
                <a:lnTo>
                  <a:pt x="8122493" y="2399390"/>
                </a:lnTo>
                <a:lnTo>
                  <a:pt x="8112905" y="2324169"/>
                </a:lnTo>
                <a:lnTo>
                  <a:pt x="7921651" y="2266936"/>
                </a:lnTo>
                <a:close/>
                <a:moveTo>
                  <a:pt x="5087408" y="2254077"/>
                </a:moveTo>
                <a:lnTo>
                  <a:pt x="5165196" y="2279475"/>
                </a:lnTo>
                <a:lnTo>
                  <a:pt x="5165196" y="2412286"/>
                </a:lnTo>
                <a:lnTo>
                  <a:pt x="5086879" y="2386888"/>
                </a:lnTo>
                <a:lnTo>
                  <a:pt x="5087408" y="2254077"/>
                </a:lnTo>
                <a:close/>
                <a:moveTo>
                  <a:pt x="4557183" y="2251431"/>
                </a:moveTo>
                <a:lnTo>
                  <a:pt x="4643438" y="2279475"/>
                </a:lnTo>
                <a:lnTo>
                  <a:pt x="4640792" y="2400116"/>
                </a:lnTo>
                <a:lnTo>
                  <a:pt x="4554538" y="2373130"/>
                </a:lnTo>
                <a:lnTo>
                  <a:pt x="4557183" y="2251431"/>
                </a:lnTo>
                <a:close/>
                <a:moveTo>
                  <a:pt x="5462059" y="2228149"/>
                </a:moveTo>
                <a:lnTo>
                  <a:pt x="5533496" y="2252489"/>
                </a:lnTo>
                <a:lnTo>
                  <a:pt x="5535084" y="2366252"/>
                </a:lnTo>
                <a:lnTo>
                  <a:pt x="5463117" y="2343499"/>
                </a:lnTo>
                <a:lnTo>
                  <a:pt x="5462059" y="2228149"/>
                </a:lnTo>
                <a:close/>
                <a:moveTo>
                  <a:pt x="4959350" y="2212275"/>
                </a:moveTo>
                <a:lnTo>
                  <a:pt x="5042429" y="2239261"/>
                </a:lnTo>
                <a:lnTo>
                  <a:pt x="5041371" y="2372072"/>
                </a:lnTo>
                <a:lnTo>
                  <a:pt x="4957763" y="2345615"/>
                </a:lnTo>
                <a:lnTo>
                  <a:pt x="4959350" y="2212275"/>
                </a:lnTo>
                <a:close/>
                <a:moveTo>
                  <a:pt x="4430183" y="2210160"/>
                </a:moveTo>
                <a:lnTo>
                  <a:pt x="4518554" y="2238732"/>
                </a:lnTo>
                <a:lnTo>
                  <a:pt x="4515379" y="2359902"/>
                </a:lnTo>
                <a:lnTo>
                  <a:pt x="4425950" y="2332387"/>
                </a:lnTo>
                <a:lnTo>
                  <a:pt x="4430183" y="2210160"/>
                </a:lnTo>
                <a:close/>
                <a:moveTo>
                  <a:pt x="7480491" y="2205025"/>
                </a:moveTo>
                <a:lnTo>
                  <a:pt x="7469700" y="2210356"/>
                </a:lnTo>
                <a:lnTo>
                  <a:pt x="7473570" y="2253708"/>
                </a:lnTo>
                <a:lnTo>
                  <a:pt x="7642328" y="2305031"/>
                </a:lnTo>
                <a:lnTo>
                  <a:pt x="7647618" y="2285454"/>
                </a:lnTo>
                <a:lnTo>
                  <a:pt x="7665293" y="2270144"/>
                </a:lnTo>
                <a:lnTo>
                  <a:pt x="7480491" y="2205025"/>
                </a:lnTo>
                <a:close/>
                <a:moveTo>
                  <a:pt x="8103854" y="2198031"/>
                </a:moveTo>
                <a:lnTo>
                  <a:pt x="8111294" y="2255975"/>
                </a:lnTo>
                <a:lnTo>
                  <a:pt x="8115995" y="2257404"/>
                </a:lnTo>
                <a:lnTo>
                  <a:pt x="8109227" y="2199734"/>
                </a:lnTo>
                <a:lnTo>
                  <a:pt x="8103854" y="2198031"/>
                </a:lnTo>
                <a:close/>
                <a:moveTo>
                  <a:pt x="5815542" y="2194814"/>
                </a:moveTo>
                <a:lnTo>
                  <a:pt x="5881688" y="2217567"/>
                </a:lnTo>
                <a:lnTo>
                  <a:pt x="5884863" y="2324980"/>
                </a:lnTo>
                <a:lnTo>
                  <a:pt x="5818717" y="2304344"/>
                </a:lnTo>
                <a:lnTo>
                  <a:pt x="5815542" y="2194814"/>
                </a:lnTo>
                <a:close/>
                <a:moveTo>
                  <a:pt x="5342467" y="2188465"/>
                </a:moveTo>
                <a:lnTo>
                  <a:pt x="5416550" y="2212806"/>
                </a:lnTo>
                <a:lnTo>
                  <a:pt x="5418138" y="2329212"/>
                </a:lnTo>
                <a:lnTo>
                  <a:pt x="5344054" y="2304344"/>
                </a:lnTo>
                <a:lnTo>
                  <a:pt x="5342467" y="2188465"/>
                </a:lnTo>
                <a:close/>
                <a:moveTo>
                  <a:pt x="4830763" y="2170475"/>
                </a:moveTo>
                <a:lnTo>
                  <a:pt x="4918075" y="2198519"/>
                </a:lnTo>
                <a:lnTo>
                  <a:pt x="4915958" y="2332916"/>
                </a:lnTo>
                <a:lnTo>
                  <a:pt x="4828646" y="2304344"/>
                </a:lnTo>
                <a:lnTo>
                  <a:pt x="4830763" y="2170475"/>
                </a:lnTo>
                <a:close/>
                <a:moveTo>
                  <a:pt x="5698067" y="2155660"/>
                </a:moveTo>
                <a:lnTo>
                  <a:pt x="5777971" y="2182645"/>
                </a:lnTo>
                <a:lnTo>
                  <a:pt x="5780617" y="2291645"/>
                </a:lnTo>
                <a:lnTo>
                  <a:pt x="5701242" y="2266247"/>
                </a:lnTo>
                <a:lnTo>
                  <a:pt x="5698067" y="2155660"/>
                </a:lnTo>
                <a:close/>
                <a:moveTo>
                  <a:pt x="5221817" y="2148251"/>
                </a:moveTo>
                <a:lnTo>
                  <a:pt x="5292196" y="2171533"/>
                </a:lnTo>
                <a:lnTo>
                  <a:pt x="5292725" y="2287941"/>
                </a:lnTo>
                <a:lnTo>
                  <a:pt x="5222346" y="2265188"/>
                </a:lnTo>
                <a:lnTo>
                  <a:pt x="5221817" y="2148251"/>
                </a:lnTo>
                <a:close/>
                <a:moveTo>
                  <a:pt x="7913938" y="2137829"/>
                </a:moveTo>
                <a:lnTo>
                  <a:pt x="7908178" y="2143588"/>
                </a:lnTo>
                <a:lnTo>
                  <a:pt x="7914245" y="2196035"/>
                </a:lnTo>
                <a:lnTo>
                  <a:pt x="8103927" y="2253734"/>
                </a:lnTo>
                <a:lnTo>
                  <a:pt x="8097046" y="2199746"/>
                </a:lnTo>
                <a:lnTo>
                  <a:pt x="7943938" y="2147339"/>
                </a:lnTo>
                <a:lnTo>
                  <a:pt x="7913938" y="2137829"/>
                </a:lnTo>
                <a:close/>
                <a:moveTo>
                  <a:pt x="5935663" y="2132907"/>
                </a:moveTo>
                <a:lnTo>
                  <a:pt x="5990167" y="2154601"/>
                </a:lnTo>
                <a:lnTo>
                  <a:pt x="5990167" y="2274183"/>
                </a:lnTo>
                <a:lnTo>
                  <a:pt x="5931959" y="2252489"/>
                </a:lnTo>
                <a:lnTo>
                  <a:pt x="5935663" y="2132907"/>
                </a:lnTo>
                <a:close/>
                <a:moveTo>
                  <a:pt x="4700588" y="2128145"/>
                </a:moveTo>
                <a:lnTo>
                  <a:pt x="4787371" y="2156718"/>
                </a:lnTo>
                <a:lnTo>
                  <a:pt x="4785783" y="2291115"/>
                </a:lnTo>
                <a:lnTo>
                  <a:pt x="4698471" y="2263072"/>
                </a:lnTo>
                <a:lnTo>
                  <a:pt x="4700588" y="2128145"/>
                </a:lnTo>
                <a:close/>
                <a:moveTo>
                  <a:pt x="5580063" y="2115446"/>
                </a:moveTo>
                <a:lnTo>
                  <a:pt x="5659438" y="2142431"/>
                </a:lnTo>
                <a:lnTo>
                  <a:pt x="5662084" y="2253547"/>
                </a:lnTo>
                <a:lnTo>
                  <a:pt x="5582709" y="2227621"/>
                </a:lnTo>
                <a:lnTo>
                  <a:pt x="5580063" y="2115446"/>
                </a:lnTo>
                <a:close/>
                <a:moveTo>
                  <a:pt x="5088467" y="2103805"/>
                </a:moveTo>
                <a:lnTo>
                  <a:pt x="5165196" y="2129203"/>
                </a:lnTo>
                <a:lnTo>
                  <a:pt x="5165196" y="2246669"/>
                </a:lnTo>
                <a:lnTo>
                  <a:pt x="5087408" y="2221272"/>
                </a:lnTo>
                <a:lnTo>
                  <a:pt x="5088467" y="2103805"/>
                </a:lnTo>
                <a:close/>
                <a:moveTo>
                  <a:pt x="7904412" y="2100262"/>
                </a:moveTo>
                <a:lnTo>
                  <a:pt x="8139394" y="2173808"/>
                </a:lnTo>
                <a:lnTo>
                  <a:pt x="8207665" y="2750007"/>
                </a:lnTo>
                <a:lnTo>
                  <a:pt x="8462229" y="2808737"/>
                </a:lnTo>
                <a:lnTo>
                  <a:pt x="8446352" y="2752123"/>
                </a:lnTo>
                <a:lnTo>
                  <a:pt x="8469941" y="2681041"/>
                </a:lnTo>
                <a:lnTo>
                  <a:pt x="8470055" y="2667530"/>
                </a:lnTo>
                <a:lnTo>
                  <a:pt x="8475514" y="2664249"/>
                </a:lnTo>
                <a:lnTo>
                  <a:pt x="8483928" y="2638894"/>
                </a:lnTo>
                <a:lnTo>
                  <a:pt x="8596656" y="2576459"/>
                </a:lnTo>
                <a:lnTo>
                  <a:pt x="8653285" y="2588099"/>
                </a:lnTo>
                <a:lnTo>
                  <a:pt x="8834621" y="2492566"/>
                </a:lnTo>
                <a:lnTo>
                  <a:pt x="8845709" y="2484438"/>
                </a:lnTo>
                <a:lnTo>
                  <a:pt x="8848330" y="2485344"/>
                </a:lnTo>
                <a:lnTo>
                  <a:pt x="8869214" y="2474341"/>
                </a:lnTo>
                <a:lnTo>
                  <a:pt x="9055506" y="2524078"/>
                </a:lnTo>
                <a:lnTo>
                  <a:pt x="9180407" y="3226733"/>
                </a:lnTo>
                <a:lnTo>
                  <a:pt x="9236506" y="3249484"/>
                </a:lnTo>
                <a:lnTo>
                  <a:pt x="9371991" y="3971716"/>
                </a:lnTo>
                <a:lnTo>
                  <a:pt x="9473605" y="3993939"/>
                </a:lnTo>
                <a:lnTo>
                  <a:pt x="9963151" y="6853237"/>
                </a:lnTo>
                <a:lnTo>
                  <a:pt x="9952038" y="6853237"/>
                </a:lnTo>
                <a:lnTo>
                  <a:pt x="9952038" y="6853238"/>
                </a:lnTo>
                <a:lnTo>
                  <a:pt x="9945689" y="6853238"/>
                </a:lnTo>
                <a:lnTo>
                  <a:pt x="9945689" y="6853237"/>
                </a:lnTo>
                <a:lnTo>
                  <a:pt x="9945688" y="6853237"/>
                </a:lnTo>
                <a:lnTo>
                  <a:pt x="9935637" y="6853237"/>
                </a:lnTo>
                <a:lnTo>
                  <a:pt x="9929809" y="6853237"/>
                </a:lnTo>
                <a:lnTo>
                  <a:pt x="9925454" y="6827803"/>
                </a:lnTo>
                <a:lnTo>
                  <a:pt x="9780633" y="6795035"/>
                </a:lnTo>
                <a:lnTo>
                  <a:pt x="9752066" y="6613023"/>
                </a:lnTo>
                <a:lnTo>
                  <a:pt x="9762117" y="6617255"/>
                </a:lnTo>
                <a:lnTo>
                  <a:pt x="9892910" y="6637739"/>
                </a:lnTo>
                <a:lnTo>
                  <a:pt x="9873534" y="6524579"/>
                </a:lnTo>
                <a:lnTo>
                  <a:pt x="9733550" y="6485508"/>
                </a:lnTo>
                <a:lnTo>
                  <a:pt x="9732492" y="6484979"/>
                </a:lnTo>
                <a:lnTo>
                  <a:pt x="9707628" y="6326246"/>
                </a:lnTo>
                <a:lnTo>
                  <a:pt x="9843653" y="6350066"/>
                </a:lnTo>
                <a:lnTo>
                  <a:pt x="9822408" y="6225991"/>
                </a:lnTo>
                <a:lnTo>
                  <a:pt x="9695990" y="6203493"/>
                </a:lnTo>
                <a:lnTo>
                  <a:pt x="9687525" y="6199790"/>
                </a:lnTo>
                <a:lnTo>
                  <a:pt x="9661074" y="6031004"/>
                </a:lnTo>
                <a:lnTo>
                  <a:pt x="9667952" y="6034708"/>
                </a:lnTo>
                <a:lnTo>
                  <a:pt x="9792328" y="6050314"/>
                </a:lnTo>
                <a:lnTo>
                  <a:pt x="9773506" y="5940386"/>
                </a:lnTo>
                <a:lnTo>
                  <a:pt x="9641501" y="5903489"/>
                </a:lnTo>
                <a:lnTo>
                  <a:pt x="9616107" y="5741053"/>
                </a:lnTo>
                <a:lnTo>
                  <a:pt x="9621398" y="5743699"/>
                </a:lnTo>
                <a:lnTo>
                  <a:pt x="9743564" y="5765518"/>
                </a:lnTo>
                <a:lnTo>
                  <a:pt x="9725398" y="5659424"/>
                </a:lnTo>
                <a:lnTo>
                  <a:pt x="9601824" y="5630470"/>
                </a:lnTo>
                <a:lnTo>
                  <a:pt x="9598650" y="5628354"/>
                </a:lnTo>
                <a:lnTo>
                  <a:pt x="9572199" y="5460627"/>
                </a:lnTo>
                <a:lnTo>
                  <a:pt x="9574315" y="5462214"/>
                </a:lnTo>
                <a:lnTo>
                  <a:pt x="9696897" y="5492973"/>
                </a:lnTo>
                <a:lnTo>
                  <a:pt x="9676218" y="5372204"/>
                </a:lnTo>
                <a:lnTo>
                  <a:pt x="9555270" y="5339461"/>
                </a:lnTo>
                <a:lnTo>
                  <a:pt x="9553154" y="5338403"/>
                </a:lnTo>
                <a:lnTo>
                  <a:pt x="9528290" y="5180729"/>
                </a:lnTo>
                <a:lnTo>
                  <a:pt x="9649934" y="5218695"/>
                </a:lnTo>
                <a:lnTo>
                  <a:pt x="9630796" y="5106928"/>
                </a:lnTo>
                <a:lnTo>
                  <a:pt x="9517181" y="5077024"/>
                </a:lnTo>
                <a:lnTo>
                  <a:pt x="9511361" y="5071733"/>
                </a:lnTo>
                <a:lnTo>
                  <a:pt x="9484910" y="4905064"/>
                </a:lnTo>
                <a:lnTo>
                  <a:pt x="9489671" y="4907709"/>
                </a:lnTo>
                <a:lnTo>
                  <a:pt x="9603190" y="4945697"/>
                </a:lnTo>
                <a:lnTo>
                  <a:pt x="9585235" y="4840837"/>
                </a:lnTo>
                <a:lnTo>
                  <a:pt x="9471155" y="4804533"/>
                </a:lnTo>
                <a:lnTo>
                  <a:pt x="9469569" y="4803475"/>
                </a:lnTo>
                <a:lnTo>
                  <a:pt x="9446821" y="4660087"/>
                </a:lnTo>
                <a:lnTo>
                  <a:pt x="9452111" y="4663262"/>
                </a:lnTo>
                <a:lnTo>
                  <a:pt x="9559537" y="4690757"/>
                </a:lnTo>
                <a:lnTo>
                  <a:pt x="9542210" y="4589559"/>
                </a:lnTo>
                <a:lnTo>
                  <a:pt x="9431479" y="4562202"/>
                </a:lnTo>
                <a:lnTo>
                  <a:pt x="9406615" y="4400824"/>
                </a:lnTo>
                <a:lnTo>
                  <a:pt x="9514513" y="4427803"/>
                </a:lnTo>
                <a:lnTo>
                  <a:pt x="9488186" y="4274045"/>
                </a:lnTo>
                <a:lnTo>
                  <a:pt x="9381751" y="4244738"/>
                </a:lnTo>
                <a:lnTo>
                  <a:pt x="9357945" y="4090768"/>
                </a:lnTo>
                <a:lnTo>
                  <a:pt x="9462066" y="4121497"/>
                </a:lnTo>
                <a:lnTo>
                  <a:pt x="9445227" y="4023158"/>
                </a:lnTo>
                <a:lnTo>
                  <a:pt x="9326124" y="3995738"/>
                </a:lnTo>
                <a:lnTo>
                  <a:pt x="9220652" y="3343982"/>
                </a:lnTo>
                <a:lnTo>
                  <a:pt x="9207398" y="3273294"/>
                </a:lnTo>
                <a:lnTo>
                  <a:pt x="9150240" y="3250542"/>
                </a:lnTo>
                <a:lnTo>
                  <a:pt x="9147162" y="3233145"/>
                </a:lnTo>
                <a:lnTo>
                  <a:pt x="9143058" y="3231092"/>
                </a:lnTo>
                <a:lnTo>
                  <a:pt x="9142439" y="3227538"/>
                </a:lnTo>
                <a:lnTo>
                  <a:pt x="8877593" y="3131496"/>
                </a:lnTo>
                <a:lnTo>
                  <a:pt x="8439034" y="2997632"/>
                </a:lnTo>
                <a:lnTo>
                  <a:pt x="8444325" y="2961653"/>
                </a:lnTo>
                <a:lnTo>
                  <a:pt x="7985134" y="2826731"/>
                </a:lnTo>
                <a:lnTo>
                  <a:pt x="7992011" y="2891282"/>
                </a:lnTo>
                <a:lnTo>
                  <a:pt x="8407822" y="3016680"/>
                </a:lnTo>
                <a:lnTo>
                  <a:pt x="8439034" y="2997632"/>
                </a:lnTo>
                <a:lnTo>
                  <a:pt x="8952714" y="6853237"/>
                </a:lnTo>
                <a:lnTo>
                  <a:pt x="6276974" y="6853237"/>
                </a:lnTo>
                <a:lnTo>
                  <a:pt x="6276974" y="6853238"/>
                </a:lnTo>
                <a:lnTo>
                  <a:pt x="6270625" y="6853238"/>
                </a:lnTo>
                <a:lnTo>
                  <a:pt x="6270625" y="6853237"/>
                </a:lnTo>
                <a:lnTo>
                  <a:pt x="6203707" y="6853237"/>
                </a:lnTo>
                <a:lnTo>
                  <a:pt x="6203421" y="6856413"/>
                </a:lnTo>
                <a:lnTo>
                  <a:pt x="6178550" y="6856413"/>
                </a:lnTo>
                <a:lnTo>
                  <a:pt x="6077480" y="6843714"/>
                </a:lnTo>
                <a:lnTo>
                  <a:pt x="6073775" y="6722015"/>
                </a:lnTo>
                <a:lnTo>
                  <a:pt x="6161848" y="6736359"/>
                </a:lnTo>
                <a:lnTo>
                  <a:pt x="6159752" y="6688058"/>
                </a:lnTo>
                <a:lnTo>
                  <a:pt x="6072717" y="6673336"/>
                </a:lnTo>
                <a:lnTo>
                  <a:pt x="6066896" y="6515656"/>
                </a:lnTo>
                <a:lnTo>
                  <a:pt x="6152908" y="6530340"/>
                </a:lnTo>
                <a:lnTo>
                  <a:pt x="6150606" y="6477282"/>
                </a:lnTo>
                <a:lnTo>
                  <a:pt x="6064780" y="6462214"/>
                </a:lnTo>
                <a:lnTo>
                  <a:pt x="6059488" y="6307181"/>
                </a:lnTo>
                <a:lnTo>
                  <a:pt x="6143895" y="6322639"/>
                </a:lnTo>
                <a:lnTo>
                  <a:pt x="6141206" y="6260681"/>
                </a:lnTo>
                <a:lnTo>
                  <a:pt x="6057900" y="6246860"/>
                </a:lnTo>
                <a:lnTo>
                  <a:pt x="6052609" y="6098705"/>
                </a:lnTo>
                <a:lnTo>
                  <a:pt x="6134845" y="6114103"/>
                </a:lnTo>
                <a:lnTo>
                  <a:pt x="6132395" y="6057638"/>
                </a:lnTo>
                <a:lnTo>
                  <a:pt x="6050492" y="6042089"/>
                </a:lnTo>
                <a:lnTo>
                  <a:pt x="6046259" y="5896050"/>
                </a:lnTo>
                <a:lnTo>
                  <a:pt x="6126090" y="5912341"/>
                </a:lnTo>
                <a:lnTo>
                  <a:pt x="6123904" y="5861982"/>
                </a:lnTo>
                <a:lnTo>
                  <a:pt x="6044142" y="5845254"/>
                </a:lnTo>
                <a:lnTo>
                  <a:pt x="6038850" y="5698686"/>
                </a:lnTo>
                <a:lnTo>
                  <a:pt x="6117531" y="5715110"/>
                </a:lnTo>
                <a:lnTo>
                  <a:pt x="6115370" y="5665312"/>
                </a:lnTo>
                <a:lnTo>
                  <a:pt x="6037792" y="5648419"/>
                </a:lnTo>
                <a:lnTo>
                  <a:pt x="6032500" y="5494972"/>
                </a:lnTo>
                <a:lnTo>
                  <a:pt x="6108661" y="5510718"/>
                </a:lnTo>
                <a:lnTo>
                  <a:pt x="6106273" y="5455675"/>
                </a:lnTo>
                <a:lnTo>
                  <a:pt x="6030384" y="5439414"/>
                </a:lnTo>
                <a:lnTo>
                  <a:pt x="6026150" y="5314011"/>
                </a:lnTo>
                <a:lnTo>
                  <a:pt x="6100888" y="5331595"/>
                </a:lnTo>
                <a:lnTo>
                  <a:pt x="6097766" y="5259656"/>
                </a:lnTo>
                <a:lnTo>
                  <a:pt x="6024034" y="5243638"/>
                </a:lnTo>
                <a:lnTo>
                  <a:pt x="6018742" y="5107652"/>
                </a:lnTo>
                <a:lnTo>
                  <a:pt x="6091894" y="5124339"/>
                </a:lnTo>
                <a:lnTo>
                  <a:pt x="6089858" y="5077424"/>
                </a:lnTo>
                <a:lnTo>
                  <a:pt x="6017684" y="5061089"/>
                </a:lnTo>
                <a:lnTo>
                  <a:pt x="6012392" y="4913463"/>
                </a:lnTo>
                <a:lnTo>
                  <a:pt x="6083459" y="4929954"/>
                </a:lnTo>
                <a:lnTo>
                  <a:pt x="6081713" y="4889718"/>
                </a:lnTo>
                <a:lnTo>
                  <a:pt x="6094756" y="4884942"/>
                </a:lnTo>
                <a:lnTo>
                  <a:pt x="6011334" y="4865842"/>
                </a:lnTo>
                <a:lnTo>
                  <a:pt x="6006571" y="4734619"/>
                </a:lnTo>
                <a:lnTo>
                  <a:pt x="6118755" y="4761075"/>
                </a:lnTo>
                <a:lnTo>
                  <a:pt x="6123798" y="4874307"/>
                </a:lnTo>
                <a:lnTo>
                  <a:pt x="6172742" y="4856384"/>
                </a:lnTo>
                <a:lnTo>
                  <a:pt x="6159666" y="4465425"/>
                </a:lnTo>
                <a:lnTo>
                  <a:pt x="6134459" y="3901273"/>
                </a:lnTo>
                <a:lnTo>
                  <a:pt x="6109759" y="3895954"/>
                </a:lnTo>
                <a:lnTo>
                  <a:pt x="6117167" y="3762085"/>
                </a:lnTo>
                <a:lnTo>
                  <a:pt x="6176302" y="3769731"/>
                </a:lnTo>
                <a:lnTo>
                  <a:pt x="6174913" y="3736081"/>
                </a:lnTo>
                <a:lnTo>
                  <a:pt x="6106055" y="3722930"/>
                </a:lnTo>
                <a:lnTo>
                  <a:pt x="6102880" y="3589061"/>
                </a:lnTo>
                <a:lnTo>
                  <a:pt x="6169476" y="3604399"/>
                </a:lnTo>
                <a:lnTo>
                  <a:pt x="6168275" y="3575316"/>
                </a:lnTo>
                <a:lnTo>
                  <a:pt x="6092296" y="3553080"/>
                </a:lnTo>
                <a:lnTo>
                  <a:pt x="6099705" y="3419741"/>
                </a:lnTo>
                <a:lnTo>
                  <a:pt x="6162500" y="3435438"/>
                </a:lnTo>
                <a:lnTo>
                  <a:pt x="6158951" y="3349488"/>
                </a:lnTo>
                <a:lnTo>
                  <a:pt x="6198866" y="3329269"/>
                </a:lnTo>
                <a:lnTo>
                  <a:pt x="6183856" y="3163769"/>
                </a:lnTo>
                <a:lnTo>
                  <a:pt x="6344745" y="3027259"/>
                </a:lnTo>
                <a:lnTo>
                  <a:pt x="6569067" y="3106381"/>
                </a:lnTo>
                <a:lnTo>
                  <a:pt x="6605540" y="3072872"/>
                </a:lnTo>
                <a:lnTo>
                  <a:pt x="6611191" y="3074668"/>
                </a:lnTo>
                <a:lnTo>
                  <a:pt x="6625242" y="3063238"/>
                </a:lnTo>
                <a:lnTo>
                  <a:pt x="6772370" y="3074879"/>
                </a:lnTo>
                <a:lnTo>
                  <a:pt x="7269325" y="2676990"/>
                </a:lnTo>
                <a:lnTo>
                  <a:pt x="7235983" y="2315080"/>
                </a:lnTo>
                <a:lnTo>
                  <a:pt x="7396872" y="2179628"/>
                </a:lnTo>
                <a:lnTo>
                  <a:pt x="7432860" y="2191269"/>
                </a:lnTo>
                <a:lnTo>
                  <a:pt x="7477845" y="2168517"/>
                </a:lnTo>
                <a:lnTo>
                  <a:pt x="7668900" y="2235714"/>
                </a:lnTo>
                <a:lnTo>
                  <a:pt x="7829789" y="2121426"/>
                </a:lnTo>
                <a:lnTo>
                  <a:pt x="7862073" y="2143120"/>
                </a:lnTo>
                <a:lnTo>
                  <a:pt x="7897532" y="2107140"/>
                </a:lnTo>
                <a:lnTo>
                  <a:pt x="7904412" y="2100262"/>
                </a:lnTo>
                <a:close/>
                <a:moveTo>
                  <a:pt x="4561417" y="2083169"/>
                </a:moveTo>
                <a:lnTo>
                  <a:pt x="4646613" y="2111213"/>
                </a:lnTo>
                <a:lnTo>
                  <a:pt x="4644496" y="2245611"/>
                </a:lnTo>
                <a:lnTo>
                  <a:pt x="4558242" y="2218097"/>
                </a:lnTo>
                <a:lnTo>
                  <a:pt x="4561417" y="2083169"/>
                </a:lnTo>
                <a:close/>
                <a:moveTo>
                  <a:pt x="5459413" y="2074703"/>
                </a:moveTo>
                <a:lnTo>
                  <a:pt x="5531909" y="2099572"/>
                </a:lnTo>
                <a:lnTo>
                  <a:pt x="5532967" y="2211747"/>
                </a:lnTo>
                <a:lnTo>
                  <a:pt x="5461529" y="2188465"/>
                </a:lnTo>
                <a:lnTo>
                  <a:pt x="5459413" y="2074703"/>
                </a:lnTo>
                <a:close/>
                <a:moveTo>
                  <a:pt x="4960408" y="2061475"/>
                </a:moveTo>
                <a:lnTo>
                  <a:pt x="5043488" y="2088990"/>
                </a:lnTo>
                <a:lnTo>
                  <a:pt x="5042429" y="2206455"/>
                </a:lnTo>
                <a:lnTo>
                  <a:pt x="4959350" y="2179470"/>
                </a:lnTo>
                <a:lnTo>
                  <a:pt x="4960408" y="2061475"/>
                </a:lnTo>
                <a:close/>
                <a:moveTo>
                  <a:pt x="5811309" y="2048247"/>
                </a:moveTo>
                <a:lnTo>
                  <a:pt x="5876396" y="2071528"/>
                </a:lnTo>
                <a:lnTo>
                  <a:pt x="5880100" y="2182645"/>
                </a:lnTo>
                <a:lnTo>
                  <a:pt x="5815013" y="2160422"/>
                </a:lnTo>
                <a:lnTo>
                  <a:pt x="5811309" y="2048247"/>
                </a:lnTo>
                <a:close/>
                <a:moveTo>
                  <a:pt x="4434946" y="2041897"/>
                </a:moveTo>
                <a:lnTo>
                  <a:pt x="4522258" y="2070470"/>
                </a:lnTo>
                <a:lnTo>
                  <a:pt x="4519083" y="2205927"/>
                </a:lnTo>
                <a:lnTo>
                  <a:pt x="4430713" y="2177354"/>
                </a:lnTo>
                <a:lnTo>
                  <a:pt x="4434946" y="2041897"/>
                </a:lnTo>
                <a:close/>
                <a:moveTo>
                  <a:pt x="5340879" y="2035019"/>
                </a:moveTo>
                <a:lnTo>
                  <a:pt x="5414963" y="2059888"/>
                </a:lnTo>
                <a:lnTo>
                  <a:pt x="5416021" y="2174179"/>
                </a:lnTo>
                <a:lnTo>
                  <a:pt x="5341938" y="2150368"/>
                </a:lnTo>
                <a:lnTo>
                  <a:pt x="5340879" y="2035019"/>
                </a:lnTo>
                <a:close/>
                <a:moveTo>
                  <a:pt x="4832879" y="2018616"/>
                </a:moveTo>
                <a:lnTo>
                  <a:pt x="4919133" y="2047189"/>
                </a:lnTo>
                <a:lnTo>
                  <a:pt x="4918075" y="2166242"/>
                </a:lnTo>
                <a:lnTo>
                  <a:pt x="4830763" y="2138199"/>
                </a:lnTo>
                <a:lnTo>
                  <a:pt x="4832879" y="2018616"/>
                </a:lnTo>
                <a:close/>
                <a:moveTo>
                  <a:pt x="5694363" y="2007504"/>
                </a:moveTo>
                <a:lnTo>
                  <a:pt x="5773738" y="2035548"/>
                </a:lnTo>
                <a:lnTo>
                  <a:pt x="5776913" y="2147723"/>
                </a:lnTo>
                <a:lnTo>
                  <a:pt x="5697538" y="2121266"/>
                </a:lnTo>
                <a:lnTo>
                  <a:pt x="5694363" y="2007504"/>
                </a:lnTo>
                <a:close/>
                <a:moveTo>
                  <a:pt x="5220759" y="1994276"/>
                </a:moveTo>
                <a:lnTo>
                  <a:pt x="5291138" y="2018087"/>
                </a:lnTo>
                <a:lnTo>
                  <a:pt x="5291667" y="2133965"/>
                </a:lnTo>
                <a:lnTo>
                  <a:pt x="5221288" y="2111213"/>
                </a:lnTo>
                <a:lnTo>
                  <a:pt x="5220759" y="1994276"/>
                </a:lnTo>
                <a:close/>
                <a:moveTo>
                  <a:pt x="5928784" y="1981048"/>
                </a:moveTo>
                <a:lnTo>
                  <a:pt x="5982759" y="2003271"/>
                </a:lnTo>
                <a:lnTo>
                  <a:pt x="5982759" y="2122325"/>
                </a:lnTo>
                <a:lnTo>
                  <a:pt x="5924550" y="2100630"/>
                </a:lnTo>
                <a:lnTo>
                  <a:pt x="5928784" y="1981048"/>
                </a:lnTo>
                <a:close/>
                <a:moveTo>
                  <a:pt x="4703763" y="1975228"/>
                </a:moveTo>
                <a:lnTo>
                  <a:pt x="4790017" y="2004329"/>
                </a:lnTo>
                <a:lnTo>
                  <a:pt x="4787900" y="2123912"/>
                </a:lnTo>
                <a:lnTo>
                  <a:pt x="4701117" y="2095868"/>
                </a:lnTo>
                <a:lnTo>
                  <a:pt x="4703763" y="1975228"/>
                </a:lnTo>
                <a:close/>
                <a:moveTo>
                  <a:pt x="5577417" y="1967291"/>
                </a:moveTo>
                <a:lnTo>
                  <a:pt x="5656263" y="1994805"/>
                </a:lnTo>
                <a:lnTo>
                  <a:pt x="5658909" y="2107509"/>
                </a:lnTo>
                <a:lnTo>
                  <a:pt x="5579534" y="2081053"/>
                </a:lnTo>
                <a:lnTo>
                  <a:pt x="5577417" y="1967291"/>
                </a:lnTo>
                <a:close/>
                <a:moveTo>
                  <a:pt x="5088996" y="1949830"/>
                </a:moveTo>
                <a:lnTo>
                  <a:pt x="5165196" y="1975228"/>
                </a:lnTo>
                <a:lnTo>
                  <a:pt x="5165196" y="2092693"/>
                </a:lnTo>
                <a:lnTo>
                  <a:pt x="5088467" y="2068354"/>
                </a:lnTo>
                <a:lnTo>
                  <a:pt x="5088996" y="1949830"/>
                </a:lnTo>
                <a:close/>
                <a:moveTo>
                  <a:pt x="4565650" y="1929723"/>
                </a:moveTo>
                <a:lnTo>
                  <a:pt x="4649788" y="1957237"/>
                </a:lnTo>
                <a:lnTo>
                  <a:pt x="4647671" y="2078936"/>
                </a:lnTo>
                <a:lnTo>
                  <a:pt x="4562475" y="2050893"/>
                </a:lnTo>
                <a:lnTo>
                  <a:pt x="4565650" y="1929723"/>
                </a:lnTo>
                <a:close/>
                <a:moveTo>
                  <a:pt x="5456767" y="1924961"/>
                </a:moveTo>
                <a:lnTo>
                  <a:pt x="5529263" y="1950359"/>
                </a:lnTo>
                <a:lnTo>
                  <a:pt x="5530850" y="2065179"/>
                </a:lnTo>
                <a:lnTo>
                  <a:pt x="5458884" y="2040839"/>
                </a:lnTo>
                <a:lnTo>
                  <a:pt x="5456767" y="1924961"/>
                </a:lnTo>
                <a:close/>
                <a:moveTo>
                  <a:pt x="4961996" y="1906970"/>
                </a:moveTo>
                <a:lnTo>
                  <a:pt x="5044546" y="1935014"/>
                </a:lnTo>
                <a:lnTo>
                  <a:pt x="5043488" y="2053538"/>
                </a:lnTo>
                <a:lnTo>
                  <a:pt x="4960408" y="2027082"/>
                </a:lnTo>
                <a:lnTo>
                  <a:pt x="4961996" y="1906970"/>
                </a:lnTo>
                <a:close/>
                <a:moveTo>
                  <a:pt x="5806546" y="1897975"/>
                </a:moveTo>
                <a:lnTo>
                  <a:pt x="5871104" y="1920728"/>
                </a:lnTo>
                <a:lnTo>
                  <a:pt x="5874809" y="2027082"/>
                </a:lnTo>
                <a:lnTo>
                  <a:pt x="5809721" y="2005388"/>
                </a:lnTo>
                <a:lnTo>
                  <a:pt x="5806546" y="1897975"/>
                </a:lnTo>
                <a:close/>
                <a:moveTo>
                  <a:pt x="4440238" y="1887922"/>
                </a:moveTo>
                <a:lnTo>
                  <a:pt x="4525963" y="1916495"/>
                </a:lnTo>
                <a:lnTo>
                  <a:pt x="4523317" y="2038194"/>
                </a:lnTo>
                <a:lnTo>
                  <a:pt x="4436533" y="2009621"/>
                </a:lnTo>
                <a:lnTo>
                  <a:pt x="4440238" y="1887922"/>
                </a:lnTo>
                <a:close/>
                <a:moveTo>
                  <a:pt x="5338763" y="1883689"/>
                </a:moveTo>
                <a:lnTo>
                  <a:pt x="5413375" y="1909616"/>
                </a:lnTo>
                <a:lnTo>
                  <a:pt x="5414963" y="2026024"/>
                </a:lnTo>
                <a:lnTo>
                  <a:pt x="5339821" y="2000626"/>
                </a:lnTo>
                <a:lnTo>
                  <a:pt x="5338763" y="1883689"/>
                </a:lnTo>
                <a:close/>
                <a:moveTo>
                  <a:pt x="4834467" y="1864640"/>
                </a:moveTo>
                <a:lnTo>
                  <a:pt x="4921250" y="1893742"/>
                </a:lnTo>
                <a:lnTo>
                  <a:pt x="4919663" y="2013324"/>
                </a:lnTo>
                <a:lnTo>
                  <a:pt x="4833408" y="1985810"/>
                </a:lnTo>
                <a:lnTo>
                  <a:pt x="4834467" y="1864640"/>
                </a:lnTo>
                <a:close/>
                <a:moveTo>
                  <a:pt x="5690659" y="1857232"/>
                </a:moveTo>
                <a:lnTo>
                  <a:pt x="5770034" y="1885276"/>
                </a:lnTo>
                <a:lnTo>
                  <a:pt x="5772150" y="1992689"/>
                </a:lnTo>
                <a:lnTo>
                  <a:pt x="5693834" y="1966232"/>
                </a:lnTo>
                <a:lnTo>
                  <a:pt x="5690659" y="1857232"/>
                </a:lnTo>
                <a:close/>
                <a:moveTo>
                  <a:pt x="5219700" y="1842417"/>
                </a:moveTo>
                <a:lnTo>
                  <a:pt x="5290079" y="1867286"/>
                </a:lnTo>
                <a:lnTo>
                  <a:pt x="5291138" y="1983694"/>
                </a:lnTo>
                <a:lnTo>
                  <a:pt x="5220759" y="1959883"/>
                </a:lnTo>
                <a:lnTo>
                  <a:pt x="5219700" y="1842417"/>
                </a:lnTo>
                <a:close/>
                <a:moveTo>
                  <a:pt x="5921904" y="1833422"/>
                </a:moveTo>
                <a:lnTo>
                  <a:pt x="5975880" y="1854587"/>
                </a:lnTo>
                <a:lnTo>
                  <a:pt x="5975880" y="1974169"/>
                </a:lnTo>
                <a:lnTo>
                  <a:pt x="5918200" y="1952475"/>
                </a:lnTo>
                <a:lnTo>
                  <a:pt x="5921904" y="1833422"/>
                </a:lnTo>
                <a:close/>
                <a:moveTo>
                  <a:pt x="4706408" y="1821252"/>
                </a:moveTo>
                <a:lnTo>
                  <a:pt x="4792663" y="1850354"/>
                </a:lnTo>
                <a:lnTo>
                  <a:pt x="4790546" y="1972053"/>
                </a:lnTo>
                <a:lnTo>
                  <a:pt x="4704292" y="1944009"/>
                </a:lnTo>
                <a:lnTo>
                  <a:pt x="4706408" y="1821252"/>
                </a:lnTo>
                <a:close/>
                <a:moveTo>
                  <a:pt x="5574242" y="1816490"/>
                </a:moveTo>
                <a:lnTo>
                  <a:pt x="5652559" y="1844533"/>
                </a:lnTo>
                <a:lnTo>
                  <a:pt x="5655204" y="1953533"/>
                </a:lnTo>
                <a:lnTo>
                  <a:pt x="5576888" y="1927077"/>
                </a:lnTo>
                <a:lnTo>
                  <a:pt x="5574242" y="1816490"/>
                </a:lnTo>
                <a:close/>
                <a:moveTo>
                  <a:pt x="5089525" y="1797441"/>
                </a:moveTo>
                <a:lnTo>
                  <a:pt x="5165196" y="1823368"/>
                </a:lnTo>
                <a:lnTo>
                  <a:pt x="5165196" y="1941363"/>
                </a:lnTo>
                <a:lnTo>
                  <a:pt x="5088996" y="1915965"/>
                </a:lnTo>
                <a:lnTo>
                  <a:pt x="5089525" y="1797441"/>
                </a:lnTo>
                <a:close/>
                <a:moveTo>
                  <a:pt x="5454650" y="1775218"/>
                </a:moveTo>
                <a:lnTo>
                  <a:pt x="5527146" y="1800616"/>
                </a:lnTo>
                <a:lnTo>
                  <a:pt x="5528204" y="1910674"/>
                </a:lnTo>
                <a:lnTo>
                  <a:pt x="5456238" y="1886334"/>
                </a:lnTo>
                <a:lnTo>
                  <a:pt x="5454650" y="1775218"/>
                </a:lnTo>
                <a:close/>
                <a:moveTo>
                  <a:pt x="4569354" y="1774689"/>
                </a:moveTo>
                <a:lnTo>
                  <a:pt x="4653492" y="1803262"/>
                </a:lnTo>
                <a:lnTo>
                  <a:pt x="4650846" y="1927077"/>
                </a:lnTo>
                <a:lnTo>
                  <a:pt x="4566179" y="1899563"/>
                </a:lnTo>
                <a:lnTo>
                  <a:pt x="4569354" y="1774689"/>
                </a:lnTo>
                <a:close/>
                <a:moveTo>
                  <a:pt x="4963054" y="1752995"/>
                </a:moveTo>
                <a:lnTo>
                  <a:pt x="5045604" y="1782097"/>
                </a:lnTo>
                <a:lnTo>
                  <a:pt x="5045075" y="1901150"/>
                </a:lnTo>
                <a:lnTo>
                  <a:pt x="4961996" y="1873106"/>
                </a:lnTo>
                <a:lnTo>
                  <a:pt x="4963054" y="1752995"/>
                </a:lnTo>
                <a:close/>
                <a:moveTo>
                  <a:pt x="5802313" y="1745587"/>
                </a:moveTo>
                <a:lnTo>
                  <a:pt x="5865813" y="1768868"/>
                </a:lnTo>
                <a:lnTo>
                  <a:pt x="5870046" y="1879456"/>
                </a:lnTo>
                <a:lnTo>
                  <a:pt x="5805488" y="1857232"/>
                </a:lnTo>
                <a:lnTo>
                  <a:pt x="5802313" y="1745587"/>
                </a:lnTo>
                <a:close/>
                <a:moveTo>
                  <a:pt x="5336646" y="1733946"/>
                </a:moveTo>
                <a:lnTo>
                  <a:pt x="5411788" y="1759873"/>
                </a:lnTo>
                <a:lnTo>
                  <a:pt x="5412846" y="1872048"/>
                </a:lnTo>
                <a:lnTo>
                  <a:pt x="5338234" y="1847179"/>
                </a:lnTo>
                <a:lnTo>
                  <a:pt x="5336646" y="1733946"/>
                </a:lnTo>
                <a:close/>
                <a:moveTo>
                  <a:pt x="4445000" y="1732888"/>
                </a:moveTo>
                <a:lnTo>
                  <a:pt x="4530725" y="1761990"/>
                </a:lnTo>
                <a:lnTo>
                  <a:pt x="4527550" y="1886864"/>
                </a:lnTo>
                <a:lnTo>
                  <a:pt x="4440767" y="1859349"/>
                </a:lnTo>
                <a:lnTo>
                  <a:pt x="4445000" y="1732888"/>
                </a:lnTo>
                <a:close/>
                <a:moveTo>
                  <a:pt x="4836583" y="1709077"/>
                </a:moveTo>
                <a:lnTo>
                  <a:pt x="4922308" y="1738708"/>
                </a:lnTo>
                <a:lnTo>
                  <a:pt x="4921250" y="1859349"/>
                </a:lnTo>
                <a:lnTo>
                  <a:pt x="4835525" y="1830247"/>
                </a:lnTo>
                <a:lnTo>
                  <a:pt x="4836583" y="1709077"/>
                </a:lnTo>
                <a:close/>
                <a:moveTo>
                  <a:pt x="5686425" y="1704844"/>
                </a:moveTo>
                <a:lnTo>
                  <a:pt x="5765271" y="1732888"/>
                </a:lnTo>
                <a:lnTo>
                  <a:pt x="5768446" y="1844533"/>
                </a:lnTo>
                <a:lnTo>
                  <a:pt x="5689600" y="1818077"/>
                </a:lnTo>
                <a:lnTo>
                  <a:pt x="5686425" y="1704844"/>
                </a:lnTo>
                <a:close/>
                <a:moveTo>
                  <a:pt x="5218642" y="1692674"/>
                </a:moveTo>
                <a:lnTo>
                  <a:pt x="5289021" y="1717543"/>
                </a:lnTo>
                <a:lnTo>
                  <a:pt x="5289550" y="1830247"/>
                </a:lnTo>
                <a:lnTo>
                  <a:pt x="5219171" y="1806965"/>
                </a:lnTo>
                <a:lnTo>
                  <a:pt x="5218642" y="1692674"/>
                </a:lnTo>
                <a:close/>
                <a:moveTo>
                  <a:pt x="4709583" y="1664631"/>
                </a:moveTo>
                <a:lnTo>
                  <a:pt x="4795308" y="1694262"/>
                </a:lnTo>
                <a:lnTo>
                  <a:pt x="4793192" y="1815961"/>
                </a:lnTo>
                <a:lnTo>
                  <a:pt x="4706938" y="1786859"/>
                </a:lnTo>
                <a:lnTo>
                  <a:pt x="4709583" y="1664631"/>
                </a:lnTo>
                <a:close/>
                <a:moveTo>
                  <a:pt x="5571596" y="1663572"/>
                </a:moveTo>
                <a:lnTo>
                  <a:pt x="5649384" y="1691616"/>
                </a:lnTo>
                <a:lnTo>
                  <a:pt x="5651500" y="1804849"/>
                </a:lnTo>
                <a:lnTo>
                  <a:pt x="5573713" y="1778393"/>
                </a:lnTo>
                <a:lnTo>
                  <a:pt x="5571596" y="1663572"/>
                </a:lnTo>
                <a:close/>
                <a:moveTo>
                  <a:pt x="5803371" y="1648228"/>
                </a:moveTo>
                <a:lnTo>
                  <a:pt x="5855759" y="1661456"/>
                </a:lnTo>
                <a:lnTo>
                  <a:pt x="5861050" y="1733946"/>
                </a:lnTo>
                <a:lnTo>
                  <a:pt x="5803371" y="1721247"/>
                </a:lnTo>
                <a:lnTo>
                  <a:pt x="5803371" y="1648228"/>
                </a:lnTo>
                <a:close/>
                <a:moveTo>
                  <a:pt x="5090054" y="1648228"/>
                </a:moveTo>
                <a:lnTo>
                  <a:pt x="5165196" y="1674155"/>
                </a:lnTo>
                <a:lnTo>
                  <a:pt x="5165196" y="1788975"/>
                </a:lnTo>
                <a:lnTo>
                  <a:pt x="5089525" y="1763048"/>
                </a:lnTo>
                <a:lnTo>
                  <a:pt x="5090054" y="1648228"/>
                </a:lnTo>
                <a:close/>
                <a:moveTo>
                  <a:pt x="5452534" y="1621242"/>
                </a:moveTo>
                <a:lnTo>
                  <a:pt x="5525029" y="1647169"/>
                </a:lnTo>
                <a:lnTo>
                  <a:pt x="5526617" y="1762519"/>
                </a:lnTo>
                <a:lnTo>
                  <a:pt x="5454121" y="1738179"/>
                </a:lnTo>
                <a:lnTo>
                  <a:pt x="5452534" y="1621242"/>
                </a:lnTo>
                <a:close/>
                <a:moveTo>
                  <a:pt x="4573058" y="1617538"/>
                </a:moveTo>
                <a:lnTo>
                  <a:pt x="4656667" y="1646111"/>
                </a:lnTo>
                <a:lnTo>
                  <a:pt x="4654021" y="1768868"/>
                </a:lnTo>
                <a:lnTo>
                  <a:pt x="4569883" y="1741354"/>
                </a:lnTo>
                <a:lnTo>
                  <a:pt x="4573058" y="1617538"/>
                </a:lnTo>
                <a:close/>
                <a:moveTo>
                  <a:pt x="4964113" y="1604310"/>
                </a:moveTo>
                <a:lnTo>
                  <a:pt x="5047192" y="1632883"/>
                </a:lnTo>
                <a:lnTo>
                  <a:pt x="5046133" y="1748762"/>
                </a:lnTo>
                <a:lnTo>
                  <a:pt x="4963583" y="1720718"/>
                </a:lnTo>
                <a:lnTo>
                  <a:pt x="4964113" y="1604310"/>
                </a:lnTo>
                <a:close/>
                <a:moveTo>
                  <a:pt x="5335059" y="1579441"/>
                </a:moveTo>
                <a:lnTo>
                  <a:pt x="5409671" y="1605898"/>
                </a:lnTo>
                <a:lnTo>
                  <a:pt x="5410729" y="1723893"/>
                </a:lnTo>
                <a:lnTo>
                  <a:pt x="5336117" y="1697965"/>
                </a:lnTo>
                <a:lnTo>
                  <a:pt x="5335059" y="1579441"/>
                </a:lnTo>
                <a:close/>
                <a:moveTo>
                  <a:pt x="4449763" y="1574150"/>
                </a:moveTo>
                <a:lnTo>
                  <a:pt x="4534429" y="1603781"/>
                </a:lnTo>
                <a:lnTo>
                  <a:pt x="4531254" y="1727597"/>
                </a:lnTo>
                <a:lnTo>
                  <a:pt x="4446058" y="1699024"/>
                </a:lnTo>
                <a:lnTo>
                  <a:pt x="4449763" y="1574150"/>
                </a:lnTo>
                <a:close/>
                <a:moveTo>
                  <a:pt x="4839229" y="1560393"/>
                </a:moveTo>
                <a:lnTo>
                  <a:pt x="4924425" y="1590024"/>
                </a:lnTo>
                <a:lnTo>
                  <a:pt x="4922838" y="1706961"/>
                </a:lnTo>
                <a:lnTo>
                  <a:pt x="4837113" y="1678388"/>
                </a:lnTo>
                <a:lnTo>
                  <a:pt x="4839229" y="1560393"/>
                </a:lnTo>
                <a:close/>
                <a:moveTo>
                  <a:pt x="5682721" y="1559335"/>
                </a:moveTo>
                <a:lnTo>
                  <a:pt x="5761567" y="1586849"/>
                </a:lnTo>
                <a:lnTo>
                  <a:pt x="5764213" y="1688441"/>
                </a:lnTo>
                <a:lnTo>
                  <a:pt x="5685367" y="1660398"/>
                </a:lnTo>
                <a:lnTo>
                  <a:pt x="5682721" y="1559335"/>
                </a:lnTo>
                <a:close/>
                <a:moveTo>
                  <a:pt x="5218113" y="1537111"/>
                </a:moveTo>
                <a:lnTo>
                  <a:pt x="5287963" y="1562509"/>
                </a:lnTo>
                <a:lnTo>
                  <a:pt x="5289021" y="1682092"/>
                </a:lnTo>
                <a:lnTo>
                  <a:pt x="5218642" y="1657752"/>
                </a:lnTo>
                <a:lnTo>
                  <a:pt x="5218113" y="1537111"/>
                </a:lnTo>
                <a:close/>
                <a:moveTo>
                  <a:pt x="5568421" y="1519121"/>
                </a:moveTo>
                <a:lnTo>
                  <a:pt x="5645679" y="1546106"/>
                </a:lnTo>
                <a:lnTo>
                  <a:pt x="5647796" y="1647169"/>
                </a:lnTo>
                <a:lnTo>
                  <a:pt x="5570538" y="1619655"/>
                </a:lnTo>
                <a:lnTo>
                  <a:pt x="5568421" y="1519121"/>
                </a:lnTo>
                <a:close/>
                <a:moveTo>
                  <a:pt x="4712229" y="1515946"/>
                </a:moveTo>
                <a:lnTo>
                  <a:pt x="4797425" y="1545577"/>
                </a:lnTo>
                <a:lnTo>
                  <a:pt x="4795308" y="1664631"/>
                </a:lnTo>
                <a:lnTo>
                  <a:pt x="4710113" y="1635529"/>
                </a:lnTo>
                <a:lnTo>
                  <a:pt x="4712229" y="1515946"/>
                </a:lnTo>
                <a:close/>
                <a:moveTo>
                  <a:pt x="5797550" y="1512242"/>
                </a:moveTo>
                <a:lnTo>
                  <a:pt x="5853642" y="1529703"/>
                </a:lnTo>
                <a:lnTo>
                  <a:pt x="5853642" y="1630766"/>
                </a:lnTo>
                <a:lnTo>
                  <a:pt x="5800725" y="1618597"/>
                </a:lnTo>
                <a:lnTo>
                  <a:pt x="5797550" y="1512242"/>
                </a:lnTo>
                <a:close/>
                <a:moveTo>
                  <a:pt x="5091113" y="1492136"/>
                </a:moveTo>
                <a:lnTo>
                  <a:pt x="5165196" y="1518592"/>
                </a:lnTo>
                <a:lnTo>
                  <a:pt x="5165196" y="1639762"/>
                </a:lnTo>
                <a:lnTo>
                  <a:pt x="5090054" y="1614893"/>
                </a:lnTo>
                <a:lnTo>
                  <a:pt x="5091113" y="1492136"/>
                </a:lnTo>
                <a:close/>
                <a:moveTo>
                  <a:pt x="5449888" y="1477320"/>
                </a:moveTo>
                <a:lnTo>
                  <a:pt x="5522384" y="1503247"/>
                </a:lnTo>
                <a:lnTo>
                  <a:pt x="5524500" y="1603781"/>
                </a:lnTo>
                <a:lnTo>
                  <a:pt x="5451475" y="1577854"/>
                </a:lnTo>
                <a:lnTo>
                  <a:pt x="5449888" y="1477320"/>
                </a:lnTo>
                <a:close/>
                <a:moveTo>
                  <a:pt x="4577292" y="1468854"/>
                </a:moveTo>
                <a:lnTo>
                  <a:pt x="4659842" y="1497956"/>
                </a:lnTo>
                <a:lnTo>
                  <a:pt x="4657196" y="1618068"/>
                </a:lnTo>
                <a:lnTo>
                  <a:pt x="4574117" y="1590024"/>
                </a:lnTo>
                <a:lnTo>
                  <a:pt x="4577292" y="1468854"/>
                </a:lnTo>
                <a:close/>
                <a:moveTo>
                  <a:pt x="4965700" y="1447160"/>
                </a:moveTo>
                <a:lnTo>
                  <a:pt x="5048250" y="1476791"/>
                </a:lnTo>
                <a:lnTo>
                  <a:pt x="5047721" y="1600077"/>
                </a:lnTo>
                <a:lnTo>
                  <a:pt x="4965171" y="1572034"/>
                </a:lnTo>
                <a:lnTo>
                  <a:pt x="4965700" y="1447160"/>
                </a:lnTo>
                <a:close/>
                <a:moveTo>
                  <a:pt x="5332942" y="1436048"/>
                </a:moveTo>
                <a:lnTo>
                  <a:pt x="5407554" y="1462505"/>
                </a:lnTo>
                <a:lnTo>
                  <a:pt x="5409142" y="1562509"/>
                </a:lnTo>
                <a:lnTo>
                  <a:pt x="5334000" y="1536053"/>
                </a:lnTo>
                <a:lnTo>
                  <a:pt x="5332942" y="1436048"/>
                </a:lnTo>
                <a:close/>
                <a:moveTo>
                  <a:pt x="4455054" y="1426524"/>
                </a:moveTo>
                <a:lnTo>
                  <a:pt x="4538133" y="1455097"/>
                </a:lnTo>
                <a:lnTo>
                  <a:pt x="4534958" y="1576796"/>
                </a:lnTo>
                <a:lnTo>
                  <a:pt x="4451350" y="1548752"/>
                </a:lnTo>
                <a:lnTo>
                  <a:pt x="4455054" y="1426524"/>
                </a:lnTo>
                <a:close/>
                <a:moveTo>
                  <a:pt x="5679017" y="1412767"/>
                </a:moveTo>
                <a:lnTo>
                  <a:pt x="5756804" y="1441339"/>
                </a:lnTo>
                <a:lnTo>
                  <a:pt x="5759979" y="1560393"/>
                </a:lnTo>
                <a:lnTo>
                  <a:pt x="5682192" y="1532878"/>
                </a:lnTo>
                <a:lnTo>
                  <a:pt x="5679017" y="1412767"/>
                </a:lnTo>
                <a:close/>
                <a:moveTo>
                  <a:pt x="4841346" y="1402184"/>
                </a:moveTo>
                <a:lnTo>
                  <a:pt x="4926013" y="1432873"/>
                </a:lnTo>
                <a:lnTo>
                  <a:pt x="4924425" y="1558805"/>
                </a:lnTo>
                <a:lnTo>
                  <a:pt x="4839229" y="1529703"/>
                </a:lnTo>
                <a:lnTo>
                  <a:pt x="4841346" y="1402184"/>
                </a:lnTo>
                <a:close/>
                <a:moveTo>
                  <a:pt x="5216525" y="1395306"/>
                </a:moveTo>
                <a:lnTo>
                  <a:pt x="5286904" y="1419645"/>
                </a:lnTo>
                <a:lnTo>
                  <a:pt x="5287963" y="1519650"/>
                </a:lnTo>
                <a:lnTo>
                  <a:pt x="5217584" y="1494781"/>
                </a:lnTo>
                <a:lnTo>
                  <a:pt x="5216525" y="1395306"/>
                </a:lnTo>
                <a:close/>
                <a:moveTo>
                  <a:pt x="5793317" y="1377844"/>
                </a:moveTo>
                <a:lnTo>
                  <a:pt x="5850467" y="1395835"/>
                </a:lnTo>
                <a:lnTo>
                  <a:pt x="5849938" y="1497427"/>
                </a:lnTo>
                <a:lnTo>
                  <a:pt x="5796492" y="1484199"/>
                </a:lnTo>
                <a:lnTo>
                  <a:pt x="5793317" y="1377844"/>
                </a:lnTo>
                <a:close/>
                <a:moveTo>
                  <a:pt x="5565775" y="1371495"/>
                </a:moveTo>
                <a:lnTo>
                  <a:pt x="5642504" y="1399009"/>
                </a:lnTo>
                <a:lnTo>
                  <a:pt x="5645150" y="1519121"/>
                </a:lnTo>
                <a:lnTo>
                  <a:pt x="5567892" y="1492136"/>
                </a:lnTo>
                <a:lnTo>
                  <a:pt x="5565775" y="1371495"/>
                </a:lnTo>
                <a:close/>
                <a:moveTo>
                  <a:pt x="4715404" y="1357738"/>
                </a:moveTo>
                <a:lnTo>
                  <a:pt x="4799542" y="1388427"/>
                </a:lnTo>
                <a:lnTo>
                  <a:pt x="4797954" y="1515417"/>
                </a:lnTo>
                <a:lnTo>
                  <a:pt x="4712758" y="1486844"/>
                </a:lnTo>
                <a:lnTo>
                  <a:pt x="4715404" y="1357738"/>
                </a:lnTo>
                <a:close/>
                <a:moveTo>
                  <a:pt x="5091642" y="1351388"/>
                </a:moveTo>
                <a:lnTo>
                  <a:pt x="5165196" y="1377315"/>
                </a:lnTo>
                <a:lnTo>
                  <a:pt x="5165196" y="1476791"/>
                </a:lnTo>
                <a:lnTo>
                  <a:pt x="5091113" y="1450335"/>
                </a:lnTo>
                <a:lnTo>
                  <a:pt x="5091642" y="1351388"/>
                </a:lnTo>
                <a:close/>
                <a:moveTo>
                  <a:pt x="5447771" y="1328636"/>
                </a:moveTo>
                <a:lnTo>
                  <a:pt x="5520796" y="1355092"/>
                </a:lnTo>
                <a:lnTo>
                  <a:pt x="5522384" y="1476262"/>
                </a:lnTo>
                <a:lnTo>
                  <a:pt x="5449888" y="1449805"/>
                </a:lnTo>
                <a:lnTo>
                  <a:pt x="5447771" y="1328636"/>
                </a:lnTo>
                <a:close/>
                <a:moveTo>
                  <a:pt x="4580996" y="1309587"/>
                </a:moveTo>
                <a:lnTo>
                  <a:pt x="4663017" y="1339218"/>
                </a:lnTo>
                <a:lnTo>
                  <a:pt x="4660371" y="1468854"/>
                </a:lnTo>
                <a:lnTo>
                  <a:pt x="4577821" y="1441339"/>
                </a:lnTo>
                <a:lnTo>
                  <a:pt x="4580996" y="1309587"/>
                </a:lnTo>
                <a:close/>
                <a:moveTo>
                  <a:pt x="4966758" y="1307471"/>
                </a:moveTo>
                <a:lnTo>
                  <a:pt x="5049308" y="1336572"/>
                </a:lnTo>
                <a:lnTo>
                  <a:pt x="5048779" y="1435519"/>
                </a:lnTo>
                <a:lnTo>
                  <a:pt x="4966229" y="1406417"/>
                </a:lnTo>
                <a:lnTo>
                  <a:pt x="4966758" y="1307471"/>
                </a:lnTo>
                <a:close/>
                <a:moveTo>
                  <a:pt x="5330825" y="1286306"/>
                </a:moveTo>
                <a:lnTo>
                  <a:pt x="5406496" y="1313291"/>
                </a:lnTo>
                <a:lnTo>
                  <a:pt x="5407554" y="1434461"/>
                </a:lnTo>
                <a:lnTo>
                  <a:pt x="5332942" y="1408004"/>
                </a:lnTo>
                <a:lnTo>
                  <a:pt x="5330825" y="1286306"/>
                </a:lnTo>
                <a:close/>
                <a:moveTo>
                  <a:pt x="5675842" y="1277839"/>
                </a:moveTo>
                <a:lnTo>
                  <a:pt x="5753100" y="1306942"/>
                </a:lnTo>
                <a:lnTo>
                  <a:pt x="5756275" y="1416471"/>
                </a:lnTo>
                <a:lnTo>
                  <a:pt x="5679017" y="1388427"/>
                </a:lnTo>
                <a:lnTo>
                  <a:pt x="5675842" y="1277839"/>
                </a:lnTo>
                <a:close/>
                <a:moveTo>
                  <a:pt x="4460346" y="1266199"/>
                </a:moveTo>
                <a:lnTo>
                  <a:pt x="4542367" y="1295830"/>
                </a:lnTo>
                <a:lnTo>
                  <a:pt x="4539192" y="1427582"/>
                </a:lnTo>
                <a:lnTo>
                  <a:pt x="4455583" y="1400068"/>
                </a:lnTo>
                <a:lnTo>
                  <a:pt x="4460346" y="1266199"/>
                </a:lnTo>
                <a:close/>
                <a:moveTo>
                  <a:pt x="4842933" y="1263553"/>
                </a:moveTo>
                <a:lnTo>
                  <a:pt x="4927600" y="1293184"/>
                </a:lnTo>
                <a:lnTo>
                  <a:pt x="4926013" y="1392131"/>
                </a:lnTo>
                <a:lnTo>
                  <a:pt x="4841875" y="1361971"/>
                </a:lnTo>
                <a:lnTo>
                  <a:pt x="4842933" y="1263553"/>
                </a:lnTo>
                <a:close/>
                <a:moveTo>
                  <a:pt x="5788554" y="1246092"/>
                </a:moveTo>
                <a:lnTo>
                  <a:pt x="5839354" y="1262495"/>
                </a:lnTo>
                <a:lnTo>
                  <a:pt x="5839354" y="1363558"/>
                </a:lnTo>
                <a:lnTo>
                  <a:pt x="5791729" y="1351917"/>
                </a:lnTo>
                <a:lnTo>
                  <a:pt x="5788554" y="1246092"/>
                </a:lnTo>
                <a:close/>
                <a:moveTo>
                  <a:pt x="5215996" y="1244505"/>
                </a:moveTo>
                <a:lnTo>
                  <a:pt x="5286375" y="1269903"/>
                </a:lnTo>
                <a:lnTo>
                  <a:pt x="5286904" y="1392131"/>
                </a:lnTo>
                <a:lnTo>
                  <a:pt x="5216525" y="1366733"/>
                </a:lnTo>
                <a:lnTo>
                  <a:pt x="5215996" y="1244505"/>
                </a:lnTo>
                <a:close/>
                <a:moveTo>
                  <a:pt x="5563129" y="1236568"/>
                </a:moveTo>
                <a:lnTo>
                  <a:pt x="5639329" y="1265140"/>
                </a:lnTo>
                <a:lnTo>
                  <a:pt x="5641975" y="1375199"/>
                </a:lnTo>
                <a:lnTo>
                  <a:pt x="5565246" y="1347155"/>
                </a:lnTo>
                <a:lnTo>
                  <a:pt x="5563129" y="1236568"/>
                </a:lnTo>
                <a:close/>
                <a:moveTo>
                  <a:pt x="4718050" y="1219636"/>
                </a:moveTo>
                <a:lnTo>
                  <a:pt x="4802188" y="1249267"/>
                </a:lnTo>
                <a:lnTo>
                  <a:pt x="4800600" y="1347684"/>
                </a:lnTo>
                <a:lnTo>
                  <a:pt x="4715933" y="1317524"/>
                </a:lnTo>
                <a:lnTo>
                  <a:pt x="4718050" y="1219636"/>
                </a:lnTo>
                <a:close/>
                <a:moveTo>
                  <a:pt x="5092171" y="1200058"/>
                </a:moveTo>
                <a:lnTo>
                  <a:pt x="5165196" y="1226514"/>
                </a:lnTo>
                <a:lnTo>
                  <a:pt x="5165196" y="1348742"/>
                </a:lnTo>
                <a:lnTo>
                  <a:pt x="5091642" y="1322286"/>
                </a:lnTo>
                <a:lnTo>
                  <a:pt x="5092171" y="1200058"/>
                </a:lnTo>
                <a:close/>
                <a:moveTo>
                  <a:pt x="5445654" y="1193179"/>
                </a:moveTo>
                <a:lnTo>
                  <a:pt x="5518679" y="1220694"/>
                </a:lnTo>
                <a:lnTo>
                  <a:pt x="5520796" y="1330752"/>
                </a:lnTo>
                <a:lnTo>
                  <a:pt x="5447242" y="1304296"/>
                </a:lnTo>
                <a:lnTo>
                  <a:pt x="5445654" y="1193179"/>
                </a:lnTo>
                <a:close/>
                <a:moveTo>
                  <a:pt x="4584171" y="1172544"/>
                </a:moveTo>
                <a:lnTo>
                  <a:pt x="4665663" y="1201116"/>
                </a:lnTo>
                <a:lnTo>
                  <a:pt x="4663546" y="1299005"/>
                </a:lnTo>
                <a:lnTo>
                  <a:pt x="4582054" y="1269903"/>
                </a:lnTo>
                <a:lnTo>
                  <a:pt x="4584171" y="1172544"/>
                </a:lnTo>
                <a:close/>
                <a:moveTo>
                  <a:pt x="4407958" y="1163548"/>
                </a:moveTo>
                <a:lnTo>
                  <a:pt x="4362979" y="2759921"/>
                </a:lnTo>
                <a:lnTo>
                  <a:pt x="4301596" y="2753572"/>
                </a:lnTo>
                <a:lnTo>
                  <a:pt x="4222221" y="2729232"/>
                </a:lnTo>
                <a:lnTo>
                  <a:pt x="4085696" y="6853238"/>
                </a:lnTo>
                <a:lnTo>
                  <a:pt x="3995737" y="6852709"/>
                </a:lnTo>
                <a:lnTo>
                  <a:pt x="3997325" y="6817787"/>
                </a:lnTo>
                <a:lnTo>
                  <a:pt x="3878262" y="6808263"/>
                </a:lnTo>
                <a:lnTo>
                  <a:pt x="3886729" y="6625185"/>
                </a:lnTo>
                <a:lnTo>
                  <a:pt x="4005262" y="6638943"/>
                </a:lnTo>
                <a:lnTo>
                  <a:pt x="4007379" y="6589734"/>
                </a:lnTo>
                <a:lnTo>
                  <a:pt x="3888317" y="6580739"/>
                </a:lnTo>
                <a:lnTo>
                  <a:pt x="3897312" y="6397661"/>
                </a:lnTo>
                <a:lnTo>
                  <a:pt x="4014787" y="6411418"/>
                </a:lnTo>
                <a:lnTo>
                  <a:pt x="4016904" y="6363268"/>
                </a:lnTo>
                <a:lnTo>
                  <a:pt x="3899429" y="6353744"/>
                </a:lnTo>
                <a:lnTo>
                  <a:pt x="3907896" y="6171195"/>
                </a:lnTo>
                <a:lnTo>
                  <a:pt x="4024842" y="6184423"/>
                </a:lnTo>
                <a:lnTo>
                  <a:pt x="4026429" y="6138389"/>
                </a:lnTo>
                <a:lnTo>
                  <a:pt x="3910542" y="6118283"/>
                </a:lnTo>
                <a:lnTo>
                  <a:pt x="3917421" y="5954783"/>
                </a:lnTo>
                <a:lnTo>
                  <a:pt x="4033837" y="5970657"/>
                </a:lnTo>
                <a:lnTo>
                  <a:pt x="4035425" y="5924623"/>
                </a:lnTo>
                <a:lnTo>
                  <a:pt x="3920067" y="5904516"/>
                </a:lnTo>
                <a:lnTo>
                  <a:pt x="3928004" y="5741545"/>
                </a:lnTo>
                <a:lnTo>
                  <a:pt x="4042833" y="5756890"/>
                </a:lnTo>
                <a:lnTo>
                  <a:pt x="4045479" y="5701331"/>
                </a:lnTo>
                <a:lnTo>
                  <a:pt x="3930650" y="5681225"/>
                </a:lnTo>
                <a:lnTo>
                  <a:pt x="3938058" y="5518254"/>
                </a:lnTo>
                <a:lnTo>
                  <a:pt x="4052358" y="5533599"/>
                </a:lnTo>
                <a:lnTo>
                  <a:pt x="4054475" y="5489681"/>
                </a:lnTo>
                <a:lnTo>
                  <a:pt x="3940175" y="5470103"/>
                </a:lnTo>
                <a:lnTo>
                  <a:pt x="3947583" y="5306604"/>
                </a:lnTo>
                <a:lnTo>
                  <a:pt x="4061354" y="5321948"/>
                </a:lnTo>
                <a:lnTo>
                  <a:pt x="4063471" y="5276973"/>
                </a:lnTo>
                <a:lnTo>
                  <a:pt x="3949700" y="5257395"/>
                </a:lnTo>
                <a:lnTo>
                  <a:pt x="3957637" y="5093895"/>
                </a:lnTo>
                <a:lnTo>
                  <a:pt x="4070350" y="5108711"/>
                </a:lnTo>
                <a:lnTo>
                  <a:pt x="4071937" y="5072730"/>
                </a:lnTo>
                <a:lnTo>
                  <a:pt x="3959225" y="5053681"/>
                </a:lnTo>
                <a:lnTo>
                  <a:pt x="3967162" y="4890182"/>
                </a:lnTo>
                <a:lnTo>
                  <a:pt x="4078817" y="4904997"/>
                </a:lnTo>
                <a:lnTo>
                  <a:pt x="4080933" y="4856847"/>
                </a:lnTo>
                <a:lnTo>
                  <a:pt x="3969808" y="4834623"/>
                </a:lnTo>
                <a:lnTo>
                  <a:pt x="3976158" y="4689114"/>
                </a:lnTo>
                <a:lnTo>
                  <a:pt x="4087283" y="4715570"/>
                </a:lnTo>
                <a:lnTo>
                  <a:pt x="4089929" y="4655250"/>
                </a:lnTo>
                <a:lnTo>
                  <a:pt x="3978804" y="4633555"/>
                </a:lnTo>
                <a:lnTo>
                  <a:pt x="3979333" y="4615565"/>
                </a:lnTo>
                <a:lnTo>
                  <a:pt x="3987800" y="4488046"/>
                </a:lnTo>
                <a:lnTo>
                  <a:pt x="4095750" y="4513973"/>
                </a:lnTo>
                <a:lnTo>
                  <a:pt x="4097337" y="4463706"/>
                </a:lnTo>
                <a:lnTo>
                  <a:pt x="3987800" y="4441483"/>
                </a:lnTo>
                <a:lnTo>
                  <a:pt x="3996796" y="4296502"/>
                </a:lnTo>
                <a:lnTo>
                  <a:pt x="4104217" y="4322429"/>
                </a:lnTo>
                <a:lnTo>
                  <a:pt x="4105804" y="4264226"/>
                </a:lnTo>
                <a:lnTo>
                  <a:pt x="3996796" y="4243061"/>
                </a:lnTo>
                <a:lnTo>
                  <a:pt x="4004204" y="4096493"/>
                </a:lnTo>
                <a:lnTo>
                  <a:pt x="4112154" y="4122949"/>
                </a:lnTo>
                <a:lnTo>
                  <a:pt x="4114271" y="4073211"/>
                </a:lnTo>
                <a:lnTo>
                  <a:pt x="4005792" y="4052046"/>
                </a:lnTo>
                <a:lnTo>
                  <a:pt x="4012142" y="3906007"/>
                </a:lnTo>
                <a:lnTo>
                  <a:pt x="4120092" y="3931934"/>
                </a:lnTo>
                <a:lnTo>
                  <a:pt x="4122737" y="3883784"/>
                </a:lnTo>
                <a:lnTo>
                  <a:pt x="4014258" y="3862090"/>
                </a:lnTo>
                <a:lnTo>
                  <a:pt x="4021667" y="3716580"/>
                </a:lnTo>
                <a:lnTo>
                  <a:pt x="4128558" y="3742507"/>
                </a:lnTo>
                <a:lnTo>
                  <a:pt x="4130675" y="3702294"/>
                </a:lnTo>
                <a:lnTo>
                  <a:pt x="4022725" y="3681129"/>
                </a:lnTo>
                <a:lnTo>
                  <a:pt x="4029604" y="3535090"/>
                </a:lnTo>
                <a:lnTo>
                  <a:pt x="4136496" y="3561017"/>
                </a:lnTo>
                <a:lnTo>
                  <a:pt x="4138083" y="3518158"/>
                </a:lnTo>
                <a:lnTo>
                  <a:pt x="4031721" y="3496993"/>
                </a:lnTo>
                <a:lnTo>
                  <a:pt x="4038071" y="3350955"/>
                </a:lnTo>
                <a:lnTo>
                  <a:pt x="4143904" y="3376882"/>
                </a:lnTo>
                <a:lnTo>
                  <a:pt x="4146021" y="3335610"/>
                </a:lnTo>
                <a:lnTo>
                  <a:pt x="4040187" y="3314974"/>
                </a:lnTo>
                <a:lnTo>
                  <a:pt x="4046537" y="3169465"/>
                </a:lnTo>
                <a:lnTo>
                  <a:pt x="4151842" y="3194333"/>
                </a:lnTo>
                <a:lnTo>
                  <a:pt x="4152900" y="3167877"/>
                </a:lnTo>
                <a:lnTo>
                  <a:pt x="4048125" y="3146183"/>
                </a:lnTo>
                <a:lnTo>
                  <a:pt x="4055004" y="2990620"/>
                </a:lnTo>
                <a:lnTo>
                  <a:pt x="4159779" y="3017076"/>
                </a:lnTo>
                <a:lnTo>
                  <a:pt x="4160837" y="2987446"/>
                </a:lnTo>
                <a:lnTo>
                  <a:pt x="4056062" y="2965222"/>
                </a:lnTo>
                <a:lnTo>
                  <a:pt x="4062942" y="2814421"/>
                </a:lnTo>
                <a:lnTo>
                  <a:pt x="4050242" y="2811775"/>
                </a:lnTo>
                <a:lnTo>
                  <a:pt x="4050242" y="2806484"/>
                </a:lnTo>
                <a:lnTo>
                  <a:pt x="4167187" y="2836115"/>
                </a:lnTo>
                <a:lnTo>
                  <a:pt x="4167187" y="2826591"/>
                </a:lnTo>
                <a:lnTo>
                  <a:pt x="4216400" y="2735052"/>
                </a:lnTo>
                <a:lnTo>
                  <a:pt x="4203171" y="2749868"/>
                </a:lnTo>
                <a:lnTo>
                  <a:pt x="4208992" y="2681611"/>
                </a:lnTo>
                <a:lnTo>
                  <a:pt x="4303713" y="2708596"/>
                </a:lnTo>
                <a:lnTo>
                  <a:pt x="4304771" y="2674203"/>
                </a:lnTo>
                <a:lnTo>
                  <a:pt x="4208992" y="2647218"/>
                </a:lnTo>
                <a:lnTo>
                  <a:pt x="4214813" y="2521815"/>
                </a:lnTo>
                <a:lnTo>
                  <a:pt x="4310063" y="2546155"/>
                </a:lnTo>
                <a:lnTo>
                  <a:pt x="4311121" y="2506999"/>
                </a:lnTo>
                <a:lnTo>
                  <a:pt x="4216929" y="2480543"/>
                </a:lnTo>
                <a:lnTo>
                  <a:pt x="4222750" y="2355669"/>
                </a:lnTo>
                <a:lnTo>
                  <a:pt x="4316413" y="2378951"/>
                </a:lnTo>
                <a:lnTo>
                  <a:pt x="4317471" y="2347203"/>
                </a:lnTo>
                <a:lnTo>
                  <a:pt x="4224867" y="2320747"/>
                </a:lnTo>
                <a:lnTo>
                  <a:pt x="4230688" y="2195344"/>
                </a:lnTo>
                <a:lnTo>
                  <a:pt x="4322763" y="2218625"/>
                </a:lnTo>
                <a:lnTo>
                  <a:pt x="4324350" y="2180528"/>
                </a:lnTo>
                <a:lnTo>
                  <a:pt x="4232275" y="2154601"/>
                </a:lnTo>
                <a:lnTo>
                  <a:pt x="4238096" y="2029198"/>
                </a:lnTo>
                <a:lnTo>
                  <a:pt x="4329113" y="2052480"/>
                </a:lnTo>
                <a:lnTo>
                  <a:pt x="4330700" y="2019145"/>
                </a:lnTo>
                <a:lnTo>
                  <a:pt x="4240213" y="1993747"/>
                </a:lnTo>
                <a:lnTo>
                  <a:pt x="4246033" y="1868344"/>
                </a:lnTo>
                <a:lnTo>
                  <a:pt x="4334933" y="1891097"/>
                </a:lnTo>
                <a:lnTo>
                  <a:pt x="4336521" y="1867286"/>
                </a:lnTo>
                <a:lnTo>
                  <a:pt x="4247092" y="1841888"/>
                </a:lnTo>
                <a:lnTo>
                  <a:pt x="4252913" y="1715956"/>
                </a:lnTo>
                <a:lnTo>
                  <a:pt x="4341283" y="1738708"/>
                </a:lnTo>
                <a:lnTo>
                  <a:pt x="4342871" y="1704315"/>
                </a:lnTo>
                <a:lnTo>
                  <a:pt x="4254500" y="1684208"/>
                </a:lnTo>
                <a:lnTo>
                  <a:pt x="4260321" y="1565684"/>
                </a:lnTo>
                <a:lnTo>
                  <a:pt x="4347104" y="1585791"/>
                </a:lnTo>
                <a:lnTo>
                  <a:pt x="4348163" y="1557218"/>
                </a:lnTo>
                <a:lnTo>
                  <a:pt x="4261379" y="1533936"/>
                </a:lnTo>
                <a:lnTo>
                  <a:pt x="4267200" y="1415942"/>
                </a:lnTo>
                <a:lnTo>
                  <a:pt x="4352925" y="1439223"/>
                </a:lnTo>
                <a:lnTo>
                  <a:pt x="4354513" y="1402184"/>
                </a:lnTo>
                <a:lnTo>
                  <a:pt x="4268788" y="1377844"/>
                </a:lnTo>
                <a:lnTo>
                  <a:pt x="4274608" y="1256145"/>
                </a:lnTo>
                <a:lnTo>
                  <a:pt x="4358746" y="1281014"/>
                </a:lnTo>
                <a:lnTo>
                  <a:pt x="4358746" y="1279427"/>
                </a:lnTo>
                <a:lnTo>
                  <a:pt x="4407958" y="1163548"/>
                </a:lnTo>
                <a:close/>
                <a:moveTo>
                  <a:pt x="4968346" y="1154553"/>
                </a:moveTo>
                <a:lnTo>
                  <a:pt x="5050896" y="1185242"/>
                </a:lnTo>
                <a:lnTo>
                  <a:pt x="5049308" y="1307471"/>
                </a:lnTo>
                <a:lnTo>
                  <a:pt x="4967817" y="1278369"/>
                </a:lnTo>
                <a:lnTo>
                  <a:pt x="4968346" y="1154553"/>
                </a:lnTo>
                <a:close/>
                <a:moveTo>
                  <a:pt x="5329767" y="1150849"/>
                </a:moveTo>
                <a:lnTo>
                  <a:pt x="5404379" y="1178364"/>
                </a:lnTo>
                <a:lnTo>
                  <a:pt x="5405967" y="1289480"/>
                </a:lnTo>
                <a:lnTo>
                  <a:pt x="5330825" y="1261966"/>
                </a:lnTo>
                <a:lnTo>
                  <a:pt x="5329767" y="1150849"/>
                </a:lnTo>
                <a:close/>
                <a:moveTo>
                  <a:pt x="5672138" y="1141854"/>
                </a:moveTo>
                <a:lnTo>
                  <a:pt x="5749396" y="1169898"/>
                </a:lnTo>
                <a:lnTo>
                  <a:pt x="5752571" y="1274665"/>
                </a:lnTo>
                <a:lnTo>
                  <a:pt x="5674784" y="1246092"/>
                </a:lnTo>
                <a:lnTo>
                  <a:pt x="5672138" y="1141854"/>
                </a:lnTo>
                <a:close/>
                <a:moveTo>
                  <a:pt x="4845050" y="1110107"/>
                </a:moveTo>
                <a:lnTo>
                  <a:pt x="4928658" y="1140267"/>
                </a:lnTo>
                <a:lnTo>
                  <a:pt x="4927600" y="1264611"/>
                </a:lnTo>
                <a:lnTo>
                  <a:pt x="4842933" y="1233922"/>
                </a:lnTo>
                <a:lnTo>
                  <a:pt x="4845050" y="1110107"/>
                </a:lnTo>
                <a:close/>
                <a:moveTo>
                  <a:pt x="5214938" y="1109048"/>
                </a:moveTo>
                <a:lnTo>
                  <a:pt x="5285317" y="1134446"/>
                </a:lnTo>
                <a:lnTo>
                  <a:pt x="5285846" y="1245563"/>
                </a:lnTo>
                <a:lnTo>
                  <a:pt x="5215996" y="1219636"/>
                </a:lnTo>
                <a:lnTo>
                  <a:pt x="5214938" y="1109048"/>
                </a:lnTo>
                <a:close/>
                <a:moveTo>
                  <a:pt x="5785909" y="1106932"/>
                </a:moveTo>
                <a:lnTo>
                  <a:pt x="5843588" y="1124922"/>
                </a:lnTo>
                <a:lnTo>
                  <a:pt x="5843588" y="1226514"/>
                </a:lnTo>
                <a:lnTo>
                  <a:pt x="5788025" y="1212757"/>
                </a:lnTo>
                <a:lnTo>
                  <a:pt x="5784850" y="1130213"/>
                </a:lnTo>
                <a:lnTo>
                  <a:pt x="5785909" y="1106932"/>
                </a:lnTo>
                <a:close/>
                <a:moveTo>
                  <a:pt x="5560484" y="1100053"/>
                </a:moveTo>
                <a:lnTo>
                  <a:pt x="5636154" y="1128097"/>
                </a:lnTo>
                <a:lnTo>
                  <a:pt x="5638800" y="1233393"/>
                </a:lnTo>
                <a:lnTo>
                  <a:pt x="5562600" y="1206407"/>
                </a:lnTo>
                <a:lnTo>
                  <a:pt x="5560484" y="1100053"/>
                </a:lnTo>
                <a:close/>
                <a:moveTo>
                  <a:pt x="4721225" y="1065131"/>
                </a:moveTo>
                <a:lnTo>
                  <a:pt x="4804833" y="1095291"/>
                </a:lnTo>
                <a:lnTo>
                  <a:pt x="4803246" y="1219636"/>
                </a:lnTo>
                <a:lnTo>
                  <a:pt x="4718579" y="1189476"/>
                </a:lnTo>
                <a:lnTo>
                  <a:pt x="4721225" y="1065131"/>
                </a:lnTo>
                <a:close/>
                <a:moveTo>
                  <a:pt x="5092700" y="1063544"/>
                </a:moveTo>
                <a:lnTo>
                  <a:pt x="5165196" y="1090000"/>
                </a:lnTo>
                <a:lnTo>
                  <a:pt x="5165196" y="1201646"/>
                </a:lnTo>
                <a:lnTo>
                  <a:pt x="5092171" y="1175189"/>
                </a:lnTo>
                <a:lnTo>
                  <a:pt x="5092700" y="1063544"/>
                </a:lnTo>
                <a:close/>
                <a:moveTo>
                  <a:pt x="5443009" y="1056136"/>
                </a:moveTo>
                <a:lnTo>
                  <a:pt x="5516563" y="1083650"/>
                </a:lnTo>
                <a:lnTo>
                  <a:pt x="5518150" y="1190005"/>
                </a:lnTo>
                <a:lnTo>
                  <a:pt x="5445125" y="1163548"/>
                </a:lnTo>
                <a:lnTo>
                  <a:pt x="5443009" y="1056136"/>
                </a:lnTo>
                <a:close/>
                <a:moveTo>
                  <a:pt x="4969404" y="1018568"/>
                </a:moveTo>
                <a:lnTo>
                  <a:pt x="5051954" y="1048728"/>
                </a:lnTo>
                <a:lnTo>
                  <a:pt x="5050896" y="1159845"/>
                </a:lnTo>
                <a:lnTo>
                  <a:pt x="4968875" y="1130213"/>
                </a:lnTo>
                <a:lnTo>
                  <a:pt x="4969404" y="1018568"/>
                </a:lnTo>
                <a:close/>
                <a:moveTo>
                  <a:pt x="4587875" y="1016451"/>
                </a:moveTo>
                <a:lnTo>
                  <a:pt x="4668838" y="1046082"/>
                </a:lnTo>
                <a:lnTo>
                  <a:pt x="4666192" y="1171485"/>
                </a:lnTo>
                <a:lnTo>
                  <a:pt x="4584700" y="1142383"/>
                </a:lnTo>
                <a:lnTo>
                  <a:pt x="4587875" y="1016451"/>
                </a:lnTo>
                <a:close/>
                <a:moveTo>
                  <a:pt x="5327650" y="1012747"/>
                </a:moveTo>
                <a:lnTo>
                  <a:pt x="5403321" y="1041320"/>
                </a:lnTo>
                <a:lnTo>
                  <a:pt x="5404379" y="1148733"/>
                </a:lnTo>
                <a:lnTo>
                  <a:pt x="5329238" y="1121748"/>
                </a:lnTo>
                <a:lnTo>
                  <a:pt x="5327650" y="1012747"/>
                </a:lnTo>
                <a:close/>
                <a:moveTo>
                  <a:pt x="5668434" y="1002165"/>
                </a:moveTo>
                <a:lnTo>
                  <a:pt x="5745163" y="1030738"/>
                </a:lnTo>
                <a:lnTo>
                  <a:pt x="5748338" y="1137092"/>
                </a:lnTo>
                <a:lnTo>
                  <a:pt x="5671079" y="1107990"/>
                </a:lnTo>
                <a:lnTo>
                  <a:pt x="5668434" y="1002165"/>
                </a:lnTo>
                <a:close/>
                <a:moveTo>
                  <a:pt x="4846638" y="973063"/>
                </a:moveTo>
                <a:lnTo>
                  <a:pt x="4930775" y="1004281"/>
                </a:lnTo>
                <a:lnTo>
                  <a:pt x="4929717" y="1115927"/>
                </a:lnTo>
                <a:lnTo>
                  <a:pt x="4845579" y="1084709"/>
                </a:lnTo>
                <a:lnTo>
                  <a:pt x="4846638" y="973063"/>
                </a:lnTo>
                <a:close/>
                <a:moveTo>
                  <a:pt x="5213879" y="970946"/>
                </a:moveTo>
                <a:lnTo>
                  <a:pt x="5284259" y="996344"/>
                </a:lnTo>
                <a:lnTo>
                  <a:pt x="5285317" y="1106403"/>
                </a:lnTo>
                <a:lnTo>
                  <a:pt x="5214938" y="1080476"/>
                </a:lnTo>
                <a:lnTo>
                  <a:pt x="5213879" y="970946"/>
                </a:lnTo>
                <a:close/>
                <a:moveTo>
                  <a:pt x="5782204" y="969359"/>
                </a:moveTo>
                <a:lnTo>
                  <a:pt x="5840413" y="988408"/>
                </a:lnTo>
                <a:lnTo>
                  <a:pt x="5840413" y="1088942"/>
                </a:lnTo>
                <a:lnTo>
                  <a:pt x="5783263" y="1075184"/>
                </a:lnTo>
                <a:lnTo>
                  <a:pt x="5780617" y="1009043"/>
                </a:lnTo>
                <a:lnTo>
                  <a:pt x="5782204" y="969359"/>
                </a:lnTo>
                <a:close/>
                <a:moveTo>
                  <a:pt x="5557309" y="960893"/>
                </a:moveTo>
                <a:lnTo>
                  <a:pt x="5632979" y="988937"/>
                </a:lnTo>
                <a:lnTo>
                  <a:pt x="5635625" y="1095291"/>
                </a:lnTo>
                <a:lnTo>
                  <a:pt x="5559954" y="1066718"/>
                </a:lnTo>
                <a:lnTo>
                  <a:pt x="5557309" y="960893"/>
                </a:lnTo>
                <a:close/>
                <a:moveTo>
                  <a:pt x="4723871" y="928087"/>
                </a:moveTo>
                <a:lnTo>
                  <a:pt x="4806950" y="958247"/>
                </a:lnTo>
                <a:lnTo>
                  <a:pt x="4804833" y="1070951"/>
                </a:lnTo>
                <a:lnTo>
                  <a:pt x="4721225" y="1039733"/>
                </a:lnTo>
                <a:lnTo>
                  <a:pt x="4723871" y="928087"/>
                </a:lnTo>
                <a:close/>
                <a:moveTo>
                  <a:pt x="5093229" y="925442"/>
                </a:moveTo>
                <a:lnTo>
                  <a:pt x="5165196" y="951898"/>
                </a:lnTo>
                <a:lnTo>
                  <a:pt x="5165196" y="1062485"/>
                </a:lnTo>
                <a:lnTo>
                  <a:pt x="5092700" y="1036558"/>
                </a:lnTo>
                <a:lnTo>
                  <a:pt x="5093229" y="925442"/>
                </a:lnTo>
                <a:close/>
                <a:moveTo>
                  <a:pt x="5441421" y="918034"/>
                </a:moveTo>
                <a:lnTo>
                  <a:pt x="5514975" y="945019"/>
                </a:lnTo>
                <a:lnTo>
                  <a:pt x="5516034" y="1050844"/>
                </a:lnTo>
                <a:lnTo>
                  <a:pt x="5443009" y="1023859"/>
                </a:lnTo>
                <a:lnTo>
                  <a:pt x="5441421" y="918034"/>
                </a:lnTo>
                <a:close/>
                <a:moveTo>
                  <a:pt x="4970992" y="879937"/>
                </a:moveTo>
                <a:lnTo>
                  <a:pt x="5053542" y="910626"/>
                </a:lnTo>
                <a:lnTo>
                  <a:pt x="5051954" y="1021743"/>
                </a:lnTo>
                <a:lnTo>
                  <a:pt x="4969933" y="992111"/>
                </a:lnTo>
                <a:lnTo>
                  <a:pt x="4970992" y="879937"/>
                </a:lnTo>
                <a:close/>
                <a:moveTo>
                  <a:pt x="4592108" y="878879"/>
                </a:moveTo>
                <a:lnTo>
                  <a:pt x="4672013" y="909039"/>
                </a:lnTo>
                <a:lnTo>
                  <a:pt x="4669367" y="1021213"/>
                </a:lnTo>
                <a:lnTo>
                  <a:pt x="4588933" y="992111"/>
                </a:lnTo>
                <a:lnTo>
                  <a:pt x="4592108" y="878879"/>
                </a:lnTo>
                <a:close/>
                <a:moveTo>
                  <a:pt x="5325534" y="874646"/>
                </a:moveTo>
                <a:lnTo>
                  <a:pt x="5401204" y="903218"/>
                </a:lnTo>
                <a:lnTo>
                  <a:pt x="5402792" y="1009043"/>
                </a:lnTo>
                <a:lnTo>
                  <a:pt x="5327121" y="980471"/>
                </a:lnTo>
                <a:lnTo>
                  <a:pt x="5325534" y="874646"/>
                </a:lnTo>
                <a:close/>
                <a:moveTo>
                  <a:pt x="5665259" y="872000"/>
                </a:moveTo>
                <a:lnTo>
                  <a:pt x="5741988" y="901631"/>
                </a:lnTo>
                <a:lnTo>
                  <a:pt x="5744634" y="998461"/>
                </a:lnTo>
                <a:lnTo>
                  <a:pt x="5667904" y="969888"/>
                </a:lnTo>
                <a:lnTo>
                  <a:pt x="5665259" y="872000"/>
                </a:lnTo>
                <a:close/>
                <a:moveTo>
                  <a:pt x="4848754" y="833903"/>
                </a:moveTo>
                <a:lnTo>
                  <a:pt x="4931833" y="865650"/>
                </a:lnTo>
                <a:lnTo>
                  <a:pt x="4930775" y="977825"/>
                </a:lnTo>
                <a:lnTo>
                  <a:pt x="4846638" y="948194"/>
                </a:lnTo>
                <a:lnTo>
                  <a:pt x="4848754" y="833903"/>
                </a:lnTo>
                <a:close/>
                <a:moveTo>
                  <a:pt x="5213350" y="832845"/>
                </a:moveTo>
                <a:lnTo>
                  <a:pt x="5283200" y="859301"/>
                </a:lnTo>
                <a:lnTo>
                  <a:pt x="5284259" y="965126"/>
                </a:lnTo>
                <a:lnTo>
                  <a:pt x="5213879" y="938670"/>
                </a:lnTo>
                <a:lnTo>
                  <a:pt x="5213350" y="832845"/>
                </a:lnTo>
                <a:close/>
                <a:moveTo>
                  <a:pt x="5555721" y="829670"/>
                </a:moveTo>
                <a:lnTo>
                  <a:pt x="5629804" y="858243"/>
                </a:lnTo>
                <a:lnTo>
                  <a:pt x="5632450" y="957189"/>
                </a:lnTo>
                <a:lnTo>
                  <a:pt x="5556779" y="929675"/>
                </a:lnTo>
                <a:lnTo>
                  <a:pt x="5555721" y="829670"/>
                </a:lnTo>
                <a:close/>
                <a:moveTo>
                  <a:pt x="5775854" y="828612"/>
                </a:moveTo>
                <a:lnTo>
                  <a:pt x="5833004" y="846602"/>
                </a:lnTo>
                <a:lnTo>
                  <a:pt x="5833004" y="948194"/>
                </a:lnTo>
                <a:lnTo>
                  <a:pt x="5779029" y="935495"/>
                </a:lnTo>
                <a:lnTo>
                  <a:pt x="5774796" y="831786"/>
                </a:lnTo>
                <a:lnTo>
                  <a:pt x="5775854" y="828612"/>
                </a:lnTo>
                <a:close/>
                <a:moveTo>
                  <a:pt x="5094288" y="788927"/>
                </a:moveTo>
                <a:lnTo>
                  <a:pt x="5165196" y="815383"/>
                </a:lnTo>
                <a:lnTo>
                  <a:pt x="5165196" y="920150"/>
                </a:lnTo>
                <a:lnTo>
                  <a:pt x="5093229" y="893694"/>
                </a:lnTo>
                <a:lnTo>
                  <a:pt x="5094288" y="788927"/>
                </a:lnTo>
                <a:close/>
                <a:moveTo>
                  <a:pt x="4725988" y="787869"/>
                </a:moveTo>
                <a:lnTo>
                  <a:pt x="4809596" y="819616"/>
                </a:lnTo>
                <a:lnTo>
                  <a:pt x="4807479" y="933378"/>
                </a:lnTo>
                <a:lnTo>
                  <a:pt x="4723871" y="903747"/>
                </a:lnTo>
                <a:lnTo>
                  <a:pt x="4725988" y="787869"/>
                </a:lnTo>
                <a:close/>
                <a:moveTo>
                  <a:pt x="5439304" y="784694"/>
                </a:moveTo>
                <a:lnTo>
                  <a:pt x="5512859" y="813267"/>
                </a:lnTo>
                <a:lnTo>
                  <a:pt x="5514446" y="913801"/>
                </a:lnTo>
                <a:lnTo>
                  <a:pt x="5440892" y="886286"/>
                </a:lnTo>
                <a:lnTo>
                  <a:pt x="5439304" y="784694"/>
                </a:lnTo>
                <a:close/>
                <a:moveTo>
                  <a:pt x="4972050" y="743422"/>
                </a:moveTo>
                <a:lnTo>
                  <a:pt x="5054071" y="774112"/>
                </a:lnTo>
                <a:lnTo>
                  <a:pt x="5053542" y="878879"/>
                </a:lnTo>
                <a:lnTo>
                  <a:pt x="4971521" y="848718"/>
                </a:lnTo>
                <a:lnTo>
                  <a:pt x="4972050" y="743422"/>
                </a:lnTo>
                <a:close/>
                <a:moveTo>
                  <a:pt x="5324475" y="740248"/>
                </a:moveTo>
                <a:lnTo>
                  <a:pt x="5400146" y="769349"/>
                </a:lnTo>
                <a:lnTo>
                  <a:pt x="5401204" y="872000"/>
                </a:lnTo>
                <a:lnTo>
                  <a:pt x="5325534" y="843427"/>
                </a:lnTo>
                <a:lnTo>
                  <a:pt x="5324475" y="740248"/>
                </a:lnTo>
                <a:close/>
                <a:moveTo>
                  <a:pt x="4595283" y="739718"/>
                </a:moveTo>
                <a:lnTo>
                  <a:pt x="4674658" y="769349"/>
                </a:lnTo>
                <a:lnTo>
                  <a:pt x="4672542" y="884699"/>
                </a:lnTo>
                <a:lnTo>
                  <a:pt x="4592108" y="856126"/>
                </a:lnTo>
                <a:lnTo>
                  <a:pt x="4595283" y="739718"/>
                </a:lnTo>
                <a:close/>
                <a:moveTo>
                  <a:pt x="5661554" y="731252"/>
                </a:moveTo>
                <a:lnTo>
                  <a:pt x="5737754" y="760883"/>
                </a:lnTo>
                <a:lnTo>
                  <a:pt x="5740929" y="866180"/>
                </a:lnTo>
                <a:lnTo>
                  <a:pt x="5664200" y="837078"/>
                </a:lnTo>
                <a:lnTo>
                  <a:pt x="5661554" y="731252"/>
                </a:lnTo>
                <a:close/>
                <a:moveTo>
                  <a:pt x="4850871" y="698447"/>
                </a:moveTo>
                <a:lnTo>
                  <a:pt x="4933421" y="729665"/>
                </a:lnTo>
                <a:lnTo>
                  <a:pt x="4932892" y="833903"/>
                </a:lnTo>
                <a:lnTo>
                  <a:pt x="4849283" y="803213"/>
                </a:lnTo>
                <a:lnTo>
                  <a:pt x="4850871" y="698447"/>
                </a:lnTo>
                <a:close/>
                <a:moveTo>
                  <a:pt x="5212292" y="697388"/>
                </a:moveTo>
                <a:lnTo>
                  <a:pt x="5282671" y="724374"/>
                </a:lnTo>
                <a:lnTo>
                  <a:pt x="5283200" y="828082"/>
                </a:lnTo>
                <a:lnTo>
                  <a:pt x="5212821" y="802155"/>
                </a:lnTo>
                <a:lnTo>
                  <a:pt x="5212292" y="697388"/>
                </a:lnTo>
                <a:close/>
                <a:moveTo>
                  <a:pt x="5552546" y="688922"/>
                </a:moveTo>
                <a:lnTo>
                  <a:pt x="5626629" y="718024"/>
                </a:lnTo>
                <a:lnTo>
                  <a:pt x="5629275" y="823849"/>
                </a:lnTo>
                <a:lnTo>
                  <a:pt x="5554663" y="795806"/>
                </a:lnTo>
                <a:lnTo>
                  <a:pt x="5552546" y="688922"/>
                </a:lnTo>
                <a:close/>
                <a:moveTo>
                  <a:pt x="4728633" y="652413"/>
                </a:moveTo>
                <a:lnTo>
                  <a:pt x="4811183" y="683631"/>
                </a:lnTo>
                <a:lnTo>
                  <a:pt x="4810125" y="788927"/>
                </a:lnTo>
                <a:lnTo>
                  <a:pt x="4727046" y="757709"/>
                </a:lnTo>
                <a:lnTo>
                  <a:pt x="4728633" y="652413"/>
                </a:lnTo>
                <a:close/>
                <a:moveTo>
                  <a:pt x="5094817" y="651354"/>
                </a:moveTo>
                <a:lnTo>
                  <a:pt x="5165196" y="678869"/>
                </a:lnTo>
                <a:lnTo>
                  <a:pt x="5165196" y="784165"/>
                </a:lnTo>
                <a:lnTo>
                  <a:pt x="5094288" y="758238"/>
                </a:lnTo>
                <a:lnTo>
                  <a:pt x="5094817" y="651354"/>
                </a:lnTo>
                <a:close/>
                <a:moveTo>
                  <a:pt x="5436659" y="644476"/>
                </a:moveTo>
                <a:lnTo>
                  <a:pt x="5511271" y="672520"/>
                </a:lnTo>
                <a:lnTo>
                  <a:pt x="5512329" y="779932"/>
                </a:lnTo>
                <a:lnTo>
                  <a:pt x="5438775" y="751888"/>
                </a:lnTo>
                <a:lnTo>
                  <a:pt x="5436659" y="644476"/>
                </a:lnTo>
                <a:close/>
                <a:moveTo>
                  <a:pt x="4973638" y="604791"/>
                </a:moveTo>
                <a:lnTo>
                  <a:pt x="5055129" y="636539"/>
                </a:lnTo>
                <a:lnTo>
                  <a:pt x="5054600" y="743422"/>
                </a:lnTo>
                <a:lnTo>
                  <a:pt x="4972579" y="713262"/>
                </a:lnTo>
                <a:lnTo>
                  <a:pt x="4973638" y="604791"/>
                </a:lnTo>
                <a:close/>
                <a:moveTo>
                  <a:pt x="4598458" y="604791"/>
                </a:moveTo>
                <a:lnTo>
                  <a:pt x="4677833" y="633893"/>
                </a:lnTo>
                <a:lnTo>
                  <a:pt x="4675188" y="738660"/>
                </a:lnTo>
                <a:lnTo>
                  <a:pt x="4595813" y="709558"/>
                </a:lnTo>
                <a:lnTo>
                  <a:pt x="4598458" y="604791"/>
                </a:lnTo>
                <a:close/>
                <a:moveTo>
                  <a:pt x="5322359" y="599500"/>
                </a:moveTo>
                <a:lnTo>
                  <a:pt x="5398029" y="628602"/>
                </a:lnTo>
                <a:lnTo>
                  <a:pt x="5399617" y="737073"/>
                </a:lnTo>
                <a:lnTo>
                  <a:pt x="5323946" y="708500"/>
                </a:lnTo>
                <a:lnTo>
                  <a:pt x="5322359" y="599500"/>
                </a:lnTo>
                <a:close/>
                <a:moveTo>
                  <a:pt x="5549900" y="561403"/>
                </a:moveTo>
                <a:lnTo>
                  <a:pt x="5623984" y="590505"/>
                </a:lnTo>
                <a:lnTo>
                  <a:pt x="5626100" y="685748"/>
                </a:lnTo>
                <a:lnTo>
                  <a:pt x="5551488" y="656646"/>
                </a:lnTo>
                <a:lnTo>
                  <a:pt x="5549900" y="561403"/>
                </a:lnTo>
                <a:close/>
                <a:moveTo>
                  <a:pt x="4852458" y="558228"/>
                </a:moveTo>
                <a:lnTo>
                  <a:pt x="4935538" y="589976"/>
                </a:lnTo>
                <a:lnTo>
                  <a:pt x="4933950" y="698976"/>
                </a:lnTo>
                <a:lnTo>
                  <a:pt x="4850871" y="668816"/>
                </a:lnTo>
                <a:lnTo>
                  <a:pt x="4852458" y="558228"/>
                </a:lnTo>
                <a:close/>
                <a:moveTo>
                  <a:pt x="5211763" y="556641"/>
                </a:moveTo>
                <a:lnTo>
                  <a:pt x="5282142" y="583626"/>
                </a:lnTo>
                <a:lnTo>
                  <a:pt x="5282671" y="693155"/>
                </a:lnTo>
                <a:lnTo>
                  <a:pt x="5212292" y="666699"/>
                </a:lnTo>
                <a:lnTo>
                  <a:pt x="5211763" y="556641"/>
                </a:lnTo>
                <a:close/>
                <a:moveTo>
                  <a:pt x="5653088" y="521719"/>
                </a:moveTo>
                <a:lnTo>
                  <a:pt x="5714471" y="550820"/>
                </a:lnTo>
                <a:lnTo>
                  <a:pt x="5707063" y="644476"/>
                </a:lnTo>
                <a:lnTo>
                  <a:pt x="5653088" y="630189"/>
                </a:lnTo>
                <a:lnTo>
                  <a:pt x="5653088" y="521719"/>
                </a:lnTo>
                <a:close/>
                <a:moveTo>
                  <a:pt x="5435071" y="516427"/>
                </a:moveTo>
                <a:lnTo>
                  <a:pt x="5509154" y="545529"/>
                </a:lnTo>
                <a:lnTo>
                  <a:pt x="5510213" y="640772"/>
                </a:lnTo>
                <a:lnTo>
                  <a:pt x="5436659" y="612199"/>
                </a:lnTo>
                <a:lnTo>
                  <a:pt x="5435071" y="516427"/>
                </a:lnTo>
                <a:close/>
                <a:moveTo>
                  <a:pt x="5095346" y="511136"/>
                </a:moveTo>
                <a:lnTo>
                  <a:pt x="5164667" y="538651"/>
                </a:lnTo>
                <a:lnTo>
                  <a:pt x="5165196" y="648709"/>
                </a:lnTo>
                <a:lnTo>
                  <a:pt x="5094817" y="622253"/>
                </a:lnTo>
                <a:lnTo>
                  <a:pt x="5095346" y="511136"/>
                </a:lnTo>
                <a:close/>
                <a:moveTo>
                  <a:pt x="4731279" y="511136"/>
                </a:moveTo>
                <a:lnTo>
                  <a:pt x="4813829" y="542884"/>
                </a:lnTo>
                <a:lnTo>
                  <a:pt x="4812242" y="654000"/>
                </a:lnTo>
                <a:lnTo>
                  <a:pt x="4729692" y="623840"/>
                </a:lnTo>
                <a:lnTo>
                  <a:pt x="4731279" y="511136"/>
                </a:lnTo>
                <a:close/>
                <a:moveTo>
                  <a:pt x="5321300" y="471452"/>
                </a:moveTo>
                <a:lnTo>
                  <a:pt x="5396971" y="501083"/>
                </a:lnTo>
                <a:lnTo>
                  <a:pt x="5398029" y="597384"/>
                </a:lnTo>
                <a:lnTo>
                  <a:pt x="5321829" y="568282"/>
                </a:lnTo>
                <a:lnTo>
                  <a:pt x="5321300" y="471452"/>
                </a:lnTo>
                <a:close/>
                <a:moveTo>
                  <a:pt x="4974696" y="465102"/>
                </a:moveTo>
                <a:lnTo>
                  <a:pt x="5056717" y="496321"/>
                </a:lnTo>
                <a:lnTo>
                  <a:pt x="5055129" y="607437"/>
                </a:lnTo>
                <a:lnTo>
                  <a:pt x="4974167" y="577277"/>
                </a:lnTo>
                <a:lnTo>
                  <a:pt x="4974696" y="465102"/>
                </a:lnTo>
                <a:close/>
                <a:moveTo>
                  <a:pt x="4602163" y="461398"/>
                </a:moveTo>
                <a:lnTo>
                  <a:pt x="4680479" y="491558"/>
                </a:lnTo>
                <a:lnTo>
                  <a:pt x="4678363" y="604791"/>
                </a:lnTo>
                <a:lnTo>
                  <a:pt x="4598988" y="575160"/>
                </a:lnTo>
                <a:lnTo>
                  <a:pt x="4602163" y="461398"/>
                </a:lnTo>
                <a:close/>
                <a:moveTo>
                  <a:pt x="5210704" y="428063"/>
                </a:moveTo>
                <a:lnTo>
                  <a:pt x="5280554" y="455578"/>
                </a:lnTo>
                <a:lnTo>
                  <a:pt x="5281084" y="551879"/>
                </a:lnTo>
                <a:lnTo>
                  <a:pt x="5211763" y="524893"/>
                </a:lnTo>
                <a:lnTo>
                  <a:pt x="5210704" y="428063"/>
                </a:lnTo>
                <a:close/>
                <a:moveTo>
                  <a:pt x="5547254" y="424889"/>
                </a:moveTo>
                <a:lnTo>
                  <a:pt x="5620809" y="453461"/>
                </a:lnTo>
                <a:lnTo>
                  <a:pt x="5623454" y="557699"/>
                </a:lnTo>
                <a:lnTo>
                  <a:pt x="5548842" y="528597"/>
                </a:lnTo>
                <a:lnTo>
                  <a:pt x="5547254" y="424889"/>
                </a:lnTo>
                <a:close/>
                <a:moveTo>
                  <a:pt x="4854575" y="417481"/>
                </a:moveTo>
                <a:lnTo>
                  <a:pt x="4936596" y="449758"/>
                </a:lnTo>
                <a:lnTo>
                  <a:pt x="4935538" y="562461"/>
                </a:lnTo>
                <a:lnTo>
                  <a:pt x="4852458" y="531243"/>
                </a:lnTo>
                <a:lnTo>
                  <a:pt x="4854575" y="417481"/>
                </a:lnTo>
                <a:close/>
                <a:moveTo>
                  <a:pt x="5095875" y="383088"/>
                </a:moveTo>
                <a:lnTo>
                  <a:pt x="5164667" y="410073"/>
                </a:lnTo>
                <a:lnTo>
                  <a:pt x="5164667" y="506903"/>
                </a:lnTo>
                <a:lnTo>
                  <a:pt x="5095346" y="480447"/>
                </a:lnTo>
                <a:lnTo>
                  <a:pt x="5095875" y="383088"/>
                </a:lnTo>
                <a:close/>
                <a:moveTo>
                  <a:pt x="5432954" y="379913"/>
                </a:moveTo>
                <a:lnTo>
                  <a:pt x="5507038" y="408486"/>
                </a:lnTo>
                <a:lnTo>
                  <a:pt x="5509154" y="512723"/>
                </a:lnTo>
                <a:lnTo>
                  <a:pt x="5434013" y="483622"/>
                </a:lnTo>
                <a:lnTo>
                  <a:pt x="5432954" y="379913"/>
                </a:lnTo>
                <a:close/>
                <a:moveTo>
                  <a:pt x="4733925" y="371447"/>
                </a:moveTo>
                <a:lnTo>
                  <a:pt x="4815946" y="402665"/>
                </a:lnTo>
                <a:lnTo>
                  <a:pt x="4813829" y="516427"/>
                </a:lnTo>
                <a:lnTo>
                  <a:pt x="4731808" y="485738"/>
                </a:lnTo>
                <a:lnTo>
                  <a:pt x="4733925" y="371447"/>
                </a:lnTo>
                <a:close/>
                <a:moveTo>
                  <a:pt x="5319184" y="335995"/>
                </a:moveTo>
                <a:lnTo>
                  <a:pt x="5394854" y="364568"/>
                </a:lnTo>
                <a:lnTo>
                  <a:pt x="5395913" y="468806"/>
                </a:lnTo>
                <a:lnTo>
                  <a:pt x="5320771" y="439175"/>
                </a:lnTo>
                <a:lnTo>
                  <a:pt x="5319184" y="335995"/>
                </a:lnTo>
                <a:close/>
                <a:moveTo>
                  <a:pt x="4975754" y="334937"/>
                </a:moveTo>
                <a:lnTo>
                  <a:pt x="5057246" y="367214"/>
                </a:lnTo>
                <a:lnTo>
                  <a:pt x="5056717" y="465102"/>
                </a:lnTo>
                <a:lnTo>
                  <a:pt x="4975225" y="433355"/>
                </a:lnTo>
                <a:lnTo>
                  <a:pt x="4975754" y="334937"/>
                </a:lnTo>
                <a:close/>
                <a:moveTo>
                  <a:pt x="4605338" y="321180"/>
                </a:moveTo>
                <a:lnTo>
                  <a:pt x="4683654" y="351340"/>
                </a:lnTo>
                <a:lnTo>
                  <a:pt x="4681008" y="466690"/>
                </a:lnTo>
                <a:lnTo>
                  <a:pt x="4602692" y="437059"/>
                </a:lnTo>
                <a:lnTo>
                  <a:pt x="4605338" y="321180"/>
                </a:lnTo>
                <a:close/>
                <a:moveTo>
                  <a:pt x="5209646" y="292607"/>
                </a:moveTo>
                <a:lnTo>
                  <a:pt x="5280025" y="320122"/>
                </a:lnTo>
                <a:lnTo>
                  <a:pt x="5280554" y="423301"/>
                </a:lnTo>
                <a:lnTo>
                  <a:pt x="5210175" y="395787"/>
                </a:lnTo>
                <a:lnTo>
                  <a:pt x="5209646" y="292607"/>
                </a:lnTo>
                <a:close/>
                <a:moveTo>
                  <a:pt x="4856163" y="287845"/>
                </a:moveTo>
                <a:lnTo>
                  <a:pt x="4937654" y="320122"/>
                </a:lnTo>
                <a:lnTo>
                  <a:pt x="4937125" y="419068"/>
                </a:lnTo>
                <a:lnTo>
                  <a:pt x="4854575" y="386792"/>
                </a:lnTo>
                <a:lnTo>
                  <a:pt x="4856163" y="287845"/>
                </a:lnTo>
                <a:close/>
                <a:moveTo>
                  <a:pt x="4574117" y="262447"/>
                </a:moveTo>
                <a:lnTo>
                  <a:pt x="4548188" y="1224927"/>
                </a:lnTo>
                <a:lnTo>
                  <a:pt x="4487333" y="1206407"/>
                </a:lnTo>
                <a:lnTo>
                  <a:pt x="4489450" y="1147675"/>
                </a:lnTo>
                <a:lnTo>
                  <a:pt x="4407429" y="1122806"/>
                </a:lnTo>
                <a:lnTo>
                  <a:pt x="4407429" y="1012747"/>
                </a:lnTo>
                <a:lnTo>
                  <a:pt x="4493154" y="1039204"/>
                </a:lnTo>
                <a:lnTo>
                  <a:pt x="4494742" y="1001107"/>
                </a:lnTo>
                <a:lnTo>
                  <a:pt x="4412721" y="978354"/>
                </a:lnTo>
                <a:lnTo>
                  <a:pt x="4420658" y="873058"/>
                </a:lnTo>
                <a:lnTo>
                  <a:pt x="4498446" y="895281"/>
                </a:lnTo>
                <a:lnTo>
                  <a:pt x="4499504" y="859830"/>
                </a:lnTo>
                <a:lnTo>
                  <a:pt x="4415896" y="841840"/>
                </a:lnTo>
                <a:lnTo>
                  <a:pt x="4420658" y="730723"/>
                </a:lnTo>
                <a:lnTo>
                  <a:pt x="4503738" y="760883"/>
                </a:lnTo>
                <a:lnTo>
                  <a:pt x="4504796" y="719612"/>
                </a:lnTo>
                <a:lnTo>
                  <a:pt x="4425950" y="696330"/>
                </a:lnTo>
                <a:lnTo>
                  <a:pt x="4426479" y="591563"/>
                </a:lnTo>
                <a:lnTo>
                  <a:pt x="4508500" y="620136"/>
                </a:lnTo>
                <a:lnTo>
                  <a:pt x="4510088" y="584685"/>
                </a:lnTo>
                <a:lnTo>
                  <a:pt x="4429125" y="559816"/>
                </a:lnTo>
                <a:lnTo>
                  <a:pt x="4434417" y="451874"/>
                </a:lnTo>
                <a:lnTo>
                  <a:pt x="4513792" y="481505"/>
                </a:lnTo>
                <a:lnTo>
                  <a:pt x="4515379" y="447641"/>
                </a:lnTo>
                <a:lnTo>
                  <a:pt x="4426479" y="428063"/>
                </a:lnTo>
                <a:lnTo>
                  <a:pt x="4434946" y="312714"/>
                </a:lnTo>
                <a:lnTo>
                  <a:pt x="4519083" y="336525"/>
                </a:lnTo>
                <a:lnTo>
                  <a:pt x="4519083" y="334937"/>
                </a:lnTo>
                <a:lnTo>
                  <a:pt x="4574117" y="262447"/>
                </a:lnTo>
                <a:close/>
                <a:moveTo>
                  <a:pt x="5096404" y="248690"/>
                </a:moveTo>
                <a:lnTo>
                  <a:pt x="5164667" y="275146"/>
                </a:lnTo>
                <a:lnTo>
                  <a:pt x="5164667" y="378326"/>
                </a:lnTo>
                <a:lnTo>
                  <a:pt x="5095875" y="351340"/>
                </a:lnTo>
                <a:lnTo>
                  <a:pt x="5096404" y="248690"/>
                </a:lnTo>
                <a:close/>
                <a:moveTo>
                  <a:pt x="4736571" y="240753"/>
                </a:moveTo>
                <a:lnTo>
                  <a:pt x="4818592" y="273029"/>
                </a:lnTo>
                <a:lnTo>
                  <a:pt x="4816475" y="371976"/>
                </a:lnTo>
                <a:lnTo>
                  <a:pt x="4734454" y="340228"/>
                </a:lnTo>
                <a:lnTo>
                  <a:pt x="4736571" y="240753"/>
                </a:lnTo>
                <a:close/>
                <a:moveTo>
                  <a:pt x="4977342" y="201598"/>
                </a:moveTo>
                <a:lnTo>
                  <a:pt x="5058833" y="233874"/>
                </a:lnTo>
                <a:lnTo>
                  <a:pt x="5057775" y="336525"/>
                </a:lnTo>
                <a:lnTo>
                  <a:pt x="4975754" y="304248"/>
                </a:lnTo>
                <a:lnTo>
                  <a:pt x="4977342" y="201598"/>
                </a:lnTo>
                <a:close/>
                <a:moveTo>
                  <a:pt x="4857750" y="155034"/>
                </a:moveTo>
                <a:lnTo>
                  <a:pt x="4939771" y="187311"/>
                </a:lnTo>
                <a:lnTo>
                  <a:pt x="4938713" y="289432"/>
                </a:lnTo>
                <a:lnTo>
                  <a:pt x="4856692" y="257685"/>
                </a:lnTo>
                <a:lnTo>
                  <a:pt x="4857750" y="155034"/>
                </a:lnTo>
                <a:close/>
                <a:moveTo>
                  <a:pt x="4739217" y="108471"/>
                </a:moveTo>
                <a:lnTo>
                  <a:pt x="4820179" y="140748"/>
                </a:lnTo>
                <a:lnTo>
                  <a:pt x="4818592" y="242869"/>
                </a:lnTo>
                <a:lnTo>
                  <a:pt x="4737100" y="210593"/>
                </a:lnTo>
                <a:lnTo>
                  <a:pt x="4739217" y="108471"/>
                </a:lnTo>
                <a:close/>
                <a:moveTo>
                  <a:pt x="4569354" y="99476"/>
                </a:moveTo>
                <a:lnTo>
                  <a:pt x="4627563" y="115350"/>
                </a:lnTo>
                <a:lnTo>
                  <a:pt x="4622271" y="222763"/>
                </a:lnTo>
                <a:lnTo>
                  <a:pt x="4556654" y="215355"/>
                </a:lnTo>
                <a:lnTo>
                  <a:pt x="4569354" y="99476"/>
                </a:lnTo>
                <a:close/>
                <a:moveTo>
                  <a:pt x="4696354" y="24869"/>
                </a:moveTo>
                <a:lnTo>
                  <a:pt x="4690004" y="280437"/>
                </a:lnTo>
                <a:lnTo>
                  <a:pt x="4640792" y="274617"/>
                </a:lnTo>
                <a:lnTo>
                  <a:pt x="4647671" y="115879"/>
                </a:lnTo>
                <a:lnTo>
                  <a:pt x="4696354" y="24869"/>
                </a:lnTo>
                <a:close/>
                <a:moveTo>
                  <a:pt x="4521200" y="0"/>
                </a:moveTo>
                <a:lnTo>
                  <a:pt x="4531783" y="249219"/>
                </a:lnTo>
                <a:lnTo>
                  <a:pt x="4407429" y="226466"/>
                </a:lnTo>
                <a:lnTo>
                  <a:pt x="4360333" y="1199000"/>
                </a:lnTo>
                <a:lnTo>
                  <a:pt x="4235450" y="1176777"/>
                </a:lnTo>
                <a:lnTo>
                  <a:pt x="4165600" y="2736639"/>
                </a:lnTo>
                <a:lnTo>
                  <a:pt x="4040717" y="2714417"/>
                </a:lnTo>
                <a:lnTo>
                  <a:pt x="3826404" y="6852709"/>
                </a:lnTo>
                <a:lnTo>
                  <a:pt x="3096735" y="6851302"/>
                </a:lnTo>
                <a:lnTo>
                  <a:pt x="3096595" y="6853238"/>
                </a:lnTo>
                <a:lnTo>
                  <a:pt x="3063773" y="6853238"/>
                </a:lnTo>
                <a:lnTo>
                  <a:pt x="3063917" y="6851238"/>
                </a:lnTo>
                <a:lnTo>
                  <a:pt x="3003551" y="6851122"/>
                </a:lnTo>
                <a:lnTo>
                  <a:pt x="3213240" y="3975597"/>
                </a:lnTo>
                <a:lnTo>
                  <a:pt x="3096595" y="3827428"/>
                </a:lnTo>
                <a:lnTo>
                  <a:pt x="2415792" y="3649657"/>
                </a:lnTo>
                <a:lnTo>
                  <a:pt x="2252738" y="3779810"/>
                </a:lnTo>
                <a:lnTo>
                  <a:pt x="2246915" y="3784572"/>
                </a:lnTo>
                <a:lnTo>
                  <a:pt x="2226652" y="3780450"/>
                </a:lnTo>
                <a:lnTo>
                  <a:pt x="2217520" y="3849619"/>
                </a:lnTo>
                <a:lnTo>
                  <a:pt x="2089963" y="3817880"/>
                </a:lnTo>
                <a:lnTo>
                  <a:pt x="2095788" y="3753829"/>
                </a:lnTo>
                <a:lnTo>
                  <a:pt x="2047981" y="3744103"/>
                </a:lnTo>
                <a:lnTo>
                  <a:pt x="2044973" y="3806242"/>
                </a:lnTo>
                <a:lnTo>
                  <a:pt x="1919532" y="3775560"/>
                </a:lnTo>
                <a:lnTo>
                  <a:pt x="1927198" y="3719533"/>
                </a:lnTo>
                <a:lnTo>
                  <a:pt x="1884111" y="3710768"/>
                </a:lnTo>
                <a:lnTo>
                  <a:pt x="1878248" y="3764980"/>
                </a:lnTo>
                <a:lnTo>
                  <a:pt x="1747513" y="3732183"/>
                </a:lnTo>
                <a:lnTo>
                  <a:pt x="1753629" y="3684224"/>
                </a:lnTo>
                <a:lnTo>
                  <a:pt x="1739753" y="3681401"/>
                </a:lnTo>
                <a:lnTo>
                  <a:pt x="1738695" y="3680872"/>
                </a:lnTo>
                <a:lnTo>
                  <a:pt x="1723872" y="3675582"/>
                </a:lnTo>
                <a:lnTo>
                  <a:pt x="1711558" y="3672945"/>
                </a:lnTo>
                <a:lnTo>
                  <a:pt x="1706228" y="3722661"/>
                </a:lnTo>
                <a:lnTo>
                  <a:pt x="1681352" y="3718429"/>
                </a:lnTo>
                <a:lnTo>
                  <a:pt x="1660180" y="3716842"/>
                </a:lnTo>
                <a:lnTo>
                  <a:pt x="1643773" y="3716842"/>
                </a:lnTo>
                <a:lnTo>
                  <a:pt x="1630540" y="3716842"/>
                </a:lnTo>
                <a:lnTo>
                  <a:pt x="1626835" y="3745937"/>
                </a:lnTo>
                <a:lnTo>
                  <a:pt x="1639009" y="3744879"/>
                </a:lnTo>
                <a:lnTo>
                  <a:pt x="1651183" y="3744879"/>
                </a:lnTo>
                <a:lnTo>
                  <a:pt x="1662298" y="3745937"/>
                </a:lnTo>
                <a:lnTo>
                  <a:pt x="1672355" y="3746466"/>
                </a:lnTo>
                <a:lnTo>
                  <a:pt x="1690350" y="3749111"/>
                </a:lnTo>
                <a:lnTo>
                  <a:pt x="1702524" y="3750698"/>
                </a:lnTo>
                <a:lnTo>
                  <a:pt x="1689821" y="3852793"/>
                </a:lnTo>
                <a:lnTo>
                  <a:pt x="1666003" y="3851735"/>
                </a:lnTo>
                <a:lnTo>
                  <a:pt x="1645361" y="3851735"/>
                </a:lnTo>
                <a:lnTo>
                  <a:pt x="1627365" y="3852264"/>
                </a:lnTo>
                <a:lnTo>
                  <a:pt x="1612016" y="3854380"/>
                </a:lnTo>
                <a:lnTo>
                  <a:pt x="1604605" y="3904634"/>
                </a:lnTo>
                <a:lnTo>
                  <a:pt x="1610957" y="3902518"/>
                </a:lnTo>
                <a:lnTo>
                  <a:pt x="1618367" y="3901989"/>
                </a:lnTo>
                <a:lnTo>
                  <a:pt x="1626835" y="3901460"/>
                </a:lnTo>
                <a:lnTo>
                  <a:pt x="1635833" y="3901460"/>
                </a:lnTo>
                <a:lnTo>
                  <a:pt x="1645889" y="3901989"/>
                </a:lnTo>
                <a:lnTo>
                  <a:pt x="1657005" y="3903047"/>
                </a:lnTo>
                <a:lnTo>
                  <a:pt x="1669178" y="3905692"/>
                </a:lnTo>
                <a:lnTo>
                  <a:pt x="1682940" y="3909395"/>
                </a:lnTo>
                <a:lnTo>
                  <a:pt x="1672883" y="3983983"/>
                </a:lnTo>
                <a:lnTo>
                  <a:pt x="1654887" y="3979751"/>
                </a:lnTo>
                <a:lnTo>
                  <a:pt x="1634246" y="3977106"/>
                </a:lnTo>
                <a:lnTo>
                  <a:pt x="1624189" y="3976577"/>
                </a:lnTo>
                <a:lnTo>
                  <a:pt x="1613603" y="3976577"/>
                </a:lnTo>
                <a:lnTo>
                  <a:pt x="1604076" y="3976577"/>
                </a:lnTo>
                <a:lnTo>
                  <a:pt x="1595078" y="3978164"/>
                </a:lnTo>
                <a:lnTo>
                  <a:pt x="1587139" y="4030005"/>
                </a:lnTo>
                <a:lnTo>
                  <a:pt x="1594549" y="4028947"/>
                </a:lnTo>
                <a:lnTo>
                  <a:pt x="1601430" y="4028419"/>
                </a:lnTo>
                <a:lnTo>
                  <a:pt x="1609898" y="4027890"/>
                </a:lnTo>
                <a:lnTo>
                  <a:pt x="1618896" y="4027890"/>
                </a:lnTo>
                <a:lnTo>
                  <a:pt x="1628953" y="4028947"/>
                </a:lnTo>
                <a:lnTo>
                  <a:pt x="1640597" y="4031063"/>
                </a:lnTo>
                <a:lnTo>
                  <a:pt x="1653299" y="4033708"/>
                </a:lnTo>
                <a:lnTo>
                  <a:pt x="1666003" y="4037411"/>
                </a:lnTo>
                <a:lnTo>
                  <a:pt x="1657005" y="4110941"/>
                </a:lnTo>
                <a:lnTo>
                  <a:pt x="1639009" y="4107767"/>
                </a:lnTo>
                <a:lnTo>
                  <a:pt x="1618367" y="4104593"/>
                </a:lnTo>
                <a:lnTo>
                  <a:pt x="1607781" y="4103535"/>
                </a:lnTo>
                <a:lnTo>
                  <a:pt x="1596666" y="4103006"/>
                </a:lnTo>
                <a:lnTo>
                  <a:pt x="1586609" y="4103006"/>
                </a:lnTo>
                <a:lnTo>
                  <a:pt x="1577612" y="4103535"/>
                </a:lnTo>
                <a:lnTo>
                  <a:pt x="1569143" y="4164370"/>
                </a:lnTo>
                <a:lnTo>
                  <a:pt x="1575494" y="4162254"/>
                </a:lnTo>
                <a:lnTo>
                  <a:pt x="1583434" y="4161725"/>
                </a:lnTo>
                <a:lnTo>
                  <a:pt x="1591902" y="4161196"/>
                </a:lnTo>
                <a:lnTo>
                  <a:pt x="1600900" y="4161196"/>
                </a:lnTo>
                <a:lnTo>
                  <a:pt x="1610957" y="4162254"/>
                </a:lnTo>
                <a:lnTo>
                  <a:pt x="1622601" y="4163841"/>
                </a:lnTo>
                <a:lnTo>
                  <a:pt x="1635833" y="4167014"/>
                </a:lnTo>
                <a:lnTo>
                  <a:pt x="1649066" y="4170717"/>
                </a:lnTo>
                <a:lnTo>
                  <a:pt x="1640068" y="4244247"/>
                </a:lnTo>
                <a:lnTo>
                  <a:pt x="1621543" y="4241073"/>
                </a:lnTo>
                <a:lnTo>
                  <a:pt x="1600371" y="4237900"/>
                </a:lnTo>
                <a:lnTo>
                  <a:pt x="1589785" y="4237371"/>
                </a:lnTo>
                <a:lnTo>
                  <a:pt x="1578671" y="4236842"/>
                </a:lnTo>
                <a:lnTo>
                  <a:pt x="1568614" y="4236842"/>
                </a:lnTo>
                <a:lnTo>
                  <a:pt x="1558557" y="4237900"/>
                </a:lnTo>
                <a:lnTo>
                  <a:pt x="1549559" y="4304553"/>
                </a:lnTo>
                <a:lnTo>
                  <a:pt x="1555381" y="4301908"/>
                </a:lnTo>
                <a:lnTo>
                  <a:pt x="1562792" y="4299792"/>
                </a:lnTo>
                <a:lnTo>
                  <a:pt x="1571260" y="4298734"/>
                </a:lnTo>
                <a:lnTo>
                  <a:pt x="1580787" y="4298205"/>
                </a:lnTo>
                <a:lnTo>
                  <a:pt x="1590844" y="4298205"/>
                </a:lnTo>
                <a:lnTo>
                  <a:pt x="1603546" y="4299263"/>
                </a:lnTo>
                <a:lnTo>
                  <a:pt x="1616779" y="4301908"/>
                </a:lnTo>
                <a:lnTo>
                  <a:pt x="1632658" y="4305611"/>
                </a:lnTo>
                <a:lnTo>
                  <a:pt x="1622601" y="4379669"/>
                </a:lnTo>
                <a:lnTo>
                  <a:pt x="1601959" y="4375966"/>
                </a:lnTo>
                <a:lnTo>
                  <a:pt x="1590844" y="4374909"/>
                </a:lnTo>
                <a:lnTo>
                  <a:pt x="1580258" y="4373851"/>
                </a:lnTo>
                <a:lnTo>
                  <a:pt x="1569143" y="4373322"/>
                </a:lnTo>
                <a:lnTo>
                  <a:pt x="1558557" y="4373322"/>
                </a:lnTo>
                <a:lnTo>
                  <a:pt x="1548501" y="4374909"/>
                </a:lnTo>
                <a:lnTo>
                  <a:pt x="1540032" y="4376495"/>
                </a:lnTo>
                <a:lnTo>
                  <a:pt x="1530505" y="4446322"/>
                </a:lnTo>
                <a:lnTo>
                  <a:pt x="1536857" y="4444206"/>
                </a:lnTo>
                <a:lnTo>
                  <a:pt x="1543737" y="4442620"/>
                </a:lnTo>
                <a:lnTo>
                  <a:pt x="1552206" y="4441562"/>
                </a:lnTo>
                <a:lnTo>
                  <a:pt x="1562262" y="4441033"/>
                </a:lnTo>
                <a:lnTo>
                  <a:pt x="1572848" y="4441562"/>
                </a:lnTo>
                <a:lnTo>
                  <a:pt x="1585551" y="4443677"/>
                </a:lnTo>
                <a:lnTo>
                  <a:pt x="1598783" y="4446322"/>
                </a:lnTo>
                <a:lnTo>
                  <a:pt x="1613603" y="4450025"/>
                </a:lnTo>
                <a:lnTo>
                  <a:pt x="1604076" y="4524613"/>
                </a:lnTo>
                <a:lnTo>
                  <a:pt x="1584492" y="4520381"/>
                </a:lnTo>
                <a:lnTo>
                  <a:pt x="1573907" y="4519323"/>
                </a:lnTo>
                <a:lnTo>
                  <a:pt x="1562262" y="4517736"/>
                </a:lnTo>
                <a:lnTo>
                  <a:pt x="1551147" y="4516678"/>
                </a:lnTo>
                <a:lnTo>
                  <a:pt x="1540032" y="4516678"/>
                </a:lnTo>
                <a:lnTo>
                  <a:pt x="1529976" y="4517207"/>
                </a:lnTo>
                <a:lnTo>
                  <a:pt x="1519919" y="4519323"/>
                </a:lnTo>
                <a:lnTo>
                  <a:pt x="1510922" y="4587563"/>
                </a:lnTo>
                <a:lnTo>
                  <a:pt x="1516214" y="4584389"/>
                </a:lnTo>
                <a:lnTo>
                  <a:pt x="1522565" y="4581744"/>
                </a:lnTo>
                <a:lnTo>
                  <a:pt x="1531035" y="4579629"/>
                </a:lnTo>
                <a:lnTo>
                  <a:pt x="1540562" y="4578571"/>
                </a:lnTo>
                <a:lnTo>
                  <a:pt x="1551677" y="4578042"/>
                </a:lnTo>
                <a:lnTo>
                  <a:pt x="1565438" y="4578571"/>
                </a:lnTo>
                <a:lnTo>
                  <a:pt x="1580258" y="4581215"/>
                </a:lnTo>
                <a:lnTo>
                  <a:pt x="1596137" y="4584918"/>
                </a:lnTo>
                <a:lnTo>
                  <a:pt x="1587139" y="4658977"/>
                </a:lnTo>
                <a:lnTo>
                  <a:pt x="1565438" y="4655803"/>
                </a:lnTo>
                <a:lnTo>
                  <a:pt x="1553265" y="4654745"/>
                </a:lnTo>
                <a:lnTo>
                  <a:pt x="1541620" y="4653687"/>
                </a:lnTo>
                <a:lnTo>
                  <a:pt x="1529976" y="4653687"/>
                </a:lnTo>
                <a:lnTo>
                  <a:pt x="1519390" y="4654216"/>
                </a:lnTo>
                <a:lnTo>
                  <a:pt x="1509333" y="4655803"/>
                </a:lnTo>
                <a:lnTo>
                  <a:pt x="1505099" y="4657390"/>
                </a:lnTo>
                <a:lnTo>
                  <a:pt x="1500865" y="4658448"/>
                </a:lnTo>
                <a:lnTo>
                  <a:pt x="1492397" y="4719811"/>
                </a:lnTo>
                <a:lnTo>
                  <a:pt x="1498219" y="4717166"/>
                </a:lnTo>
                <a:lnTo>
                  <a:pt x="1505099" y="4714522"/>
                </a:lnTo>
                <a:lnTo>
                  <a:pt x="1513568" y="4712935"/>
                </a:lnTo>
                <a:lnTo>
                  <a:pt x="1523095" y="4711348"/>
                </a:lnTo>
                <a:lnTo>
                  <a:pt x="1534739" y="4711348"/>
                </a:lnTo>
                <a:lnTo>
                  <a:pt x="1547971" y="4712935"/>
                </a:lnTo>
                <a:lnTo>
                  <a:pt x="1562792" y="4715579"/>
                </a:lnTo>
                <a:lnTo>
                  <a:pt x="1579729" y="4719282"/>
                </a:lnTo>
                <a:lnTo>
                  <a:pt x="1569672" y="4793341"/>
                </a:lnTo>
                <a:lnTo>
                  <a:pt x="1548501" y="4789638"/>
                </a:lnTo>
                <a:lnTo>
                  <a:pt x="1536327" y="4788051"/>
                </a:lnTo>
                <a:lnTo>
                  <a:pt x="1524683" y="4787522"/>
                </a:lnTo>
                <a:lnTo>
                  <a:pt x="1513039" y="4786993"/>
                </a:lnTo>
                <a:lnTo>
                  <a:pt x="1501923" y="4787522"/>
                </a:lnTo>
                <a:lnTo>
                  <a:pt x="1491867" y="4789109"/>
                </a:lnTo>
                <a:lnTo>
                  <a:pt x="1487104" y="4790167"/>
                </a:lnTo>
                <a:lnTo>
                  <a:pt x="1482869" y="4791225"/>
                </a:lnTo>
                <a:lnTo>
                  <a:pt x="1472813" y="4861052"/>
                </a:lnTo>
                <a:lnTo>
                  <a:pt x="1478105" y="4857349"/>
                </a:lnTo>
                <a:lnTo>
                  <a:pt x="1484986" y="4854175"/>
                </a:lnTo>
                <a:lnTo>
                  <a:pt x="1493455" y="4851002"/>
                </a:lnTo>
                <a:lnTo>
                  <a:pt x="1503511" y="4848886"/>
                </a:lnTo>
                <a:lnTo>
                  <a:pt x="1509333" y="4848357"/>
                </a:lnTo>
                <a:lnTo>
                  <a:pt x="1515155" y="4848357"/>
                </a:lnTo>
                <a:lnTo>
                  <a:pt x="1522036" y="4848886"/>
                </a:lnTo>
                <a:lnTo>
                  <a:pt x="1528388" y="4849415"/>
                </a:lnTo>
                <a:lnTo>
                  <a:pt x="1536327" y="4851002"/>
                </a:lnTo>
                <a:lnTo>
                  <a:pt x="1543737" y="4852059"/>
                </a:lnTo>
                <a:lnTo>
                  <a:pt x="1553265" y="4854704"/>
                </a:lnTo>
                <a:lnTo>
                  <a:pt x="1562262" y="4857878"/>
                </a:lnTo>
                <a:lnTo>
                  <a:pt x="1549559" y="4951510"/>
                </a:lnTo>
                <a:lnTo>
                  <a:pt x="1538974" y="4948865"/>
                </a:lnTo>
                <a:lnTo>
                  <a:pt x="1526800" y="4946220"/>
                </a:lnTo>
                <a:lnTo>
                  <a:pt x="1513568" y="4944633"/>
                </a:lnTo>
                <a:lnTo>
                  <a:pt x="1501394" y="4943575"/>
                </a:lnTo>
                <a:lnTo>
                  <a:pt x="1489750" y="4943575"/>
                </a:lnTo>
                <a:lnTo>
                  <a:pt x="1483928" y="4944633"/>
                </a:lnTo>
                <a:lnTo>
                  <a:pt x="1478105" y="4945162"/>
                </a:lnTo>
                <a:lnTo>
                  <a:pt x="1473342" y="4946220"/>
                </a:lnTo>
                <a:lnTo>
                  <a:pt x="1468578" y="4948336"/>
                </a:lnTo>
                <a:lnTo>
                  <a:pt x="1464344" y="4949923"/>
                </a:lnTo>
                <a:lnTo>
                  <a:pt x="1460639" y="4952568"/>
                </a:lnTo>
                <a:lnTo>
                  <a:pt x="1453758" y="5004409"/>
                </a:lnTo>
                <a:lnTo>
                  <a:pt x="1459581" y="5001235"/>
                </a:lnTo>
                <a:lnTo>
                  <a:pt x="1466461" y="4998590"/>
                </a:lnTo>
                <a:lnTo>
                  <a:pt x="1475460" y="4995945"/>
                </a:lnTo>
                <a:lnTo>
                  <a:pt x="1484986" y="4995416"/>
                </a:lnTo>
                <a:lnTo>
                  <a:pt x="1497689" y="4995416"/>
                </a:lnTo>
                <a:lnTo>
                  <a:pt x="1510922" y="4996474"/>
                </a:lnTo>
                <a:lnTo>
                  <a:pt x="1525742" y="4999648"/>
                </a:lnTo>
                <a:lnTo>
                  <a:pt x="1542678" y="5005467"/>
                </a:lnTo>
                <a:lnTo>
                  <a:pt x="1532093" y="5090106"/>
                </a:lnTo>
                <a:lnTo>
                  <a:pt x="1509863" y="5085874"/>
                </a:lnTo>
                <a:lnTo>
                  <a:pt x="1497689" y="5083758"/>
                </a:lnTo>
                <a:lnTo>
                  <a:pt x="1484986" y="5082171"/>
                </a:lnTo>
                <a:lnTo>
                  <a:pt x="1472813" y="5081642"/>
                </a:lnTo>
                <a:lnTo>
                  <a:pt x="1461168" y="5082171"/>
                </a:lnTo>
                <a:lnTo>
                  <a:pt x="1451112" y="5084287"/>
                </a:lnTo>
                <a:lnTo>
                  <a:pt x="1446348" y="5085874"/>
                </a:lnTo>
                <a:lnTo>
                  <a:pt x="1442114" y="5086932"/>
                </a:lnTo>
                <a:lnTo>
                  <a:pt x="1434174" y="5145650"/>
                </a:lnTo>
                <a:lnTo>
                  <a:pt x="1439996" y="5143005"/>
                </a:lnTo>
                <a:lnTo>
                  <a:pt x="1447937" y="5140360"/>
                </a:lnTo>
                <a:lnTo>
                  <a:pt x="1456934" y="5139302"/>
                </a:lnTo>
                <a:lnTo>
                  <a:pt x="1468049" y="5138773"/>
                </a:lnTo>
                <a:lnTo>
                  <a:pt x="1479164" y="5139302"/>
                </a:lnTo>
                <a:lnTo>
                  <a:pt x="1492926" y="5140889"/>
                </a:lnTo>
                <a:lnTo>
                  <a:pt x="1507746" y="5145121"/>
                </a:lnTo>
                <a:lnTo>
                  <a:pt x="1524683" y="5150940"/>
                </a:lnTo>
                <a:lnTo>
                  <a:pt x="1513568" y="5237695"/>
                </a:lnTo>
                <a:lnTo>
                  <a:pt x="1491867" y="5232934"/>
                </a:lnTo>
                <a:lnTo>
                  <a:pt x="1480223" y="5230818"/>
                </a:lnTo>
                <a:lnTo>
                  <a:pt x="1466990" y="5229760"/>
                </a:lnTo>
                <a:lnTo>
                  <a:pt x="1454817" y="5228173"/>
                </a:lnTo>
                <a:lnTo>
                  <a:pt x="1442643" y="5228173"/>
                </a:lnTo>
                <a:lnTo>
                  <a:pt x="1431528" y="5229760"/>
                </a:lnTo>
                <a:lnTo>
                  <a:pt x="1426235" y="5230818"/>
                </a:lnTo>
                <a:lnTo>
                  <a:pt x="1422001" y="5231876"/>
                </a:lnTo>
                <a:lnTo>
                  <a:pt x="1414062" y="5286891"/>
                </a:lnTo>
                <a:lnTo>
                  <a:pt x="1419883" y="5283717"/>
                </a:lnTo>
                <a:lnTo>
                  <a:pt x="1427294" y="5280014"/>
                </a:lnTo>
                <a:lnTo>
                  <a:pt x="1436292" y="5277369"/>
                </a:lnTo>
                <a:lnTo>
                  <a:pt x="1441585" y="5275782"/>
                </a:lnTo>
                <a:lnTo>
                  <a:pt x="1446348" y="5275253"/>
                </a:lnTo>
                <a:lnTo>
                  <a:pt x="1452171" y="5275253"/>
                </a:lnTo>
                <a:lnTo>
                  <a:pt x="1458522" y="5275253"/>
                </a:lnTo>
                <a:lnTo>
                  <a:pt x="1465932" y="5275782"/>
                </a:lnTo>
                <a:lnTo>
                  <a:pt x="1472813" y="5277369"/>
                </a:lnTo>
                <a:lnTo>
                  <a:pt x="1480752" y="5278427"/>
                </a:lnTo>
                <a:lnTo>
                  <a:pt x="1489220" y="5281072"/>
                </a:lnTo>
                <a:lnTo>
                  <a:pt x="1498219" y="5283717"/>
                </a:lnTo>
                <a:lnTo>
                  <a:pt x="1507216" y="5287420"/>
                </a:lnTo>
                <a:lnTo>
                  <a:pt x="1495042" y="5382639"/>
                </a:lnTo>
                <a:lnTo>
                  <a:pt x="1483928" y="5379994"/>
                </a:lnTo>
                <a:lnTo>
                  <a:pt x="1471225" y="5377349"/>
                </a:lnTo>
                <a:lnTo>
                  <a:pt x="1457992" y="5375233"/>
                </a:lnTo>
                <a:lnTo>
                  <a:pt x="1445290" y="5374175"/>
                </a:lnTo>
                <a:lnTo>
                  <a:pt x="1432058" y="5373646"/>
                </a:lnTo>
                <a:lnTo>
                  <a:pt x="1426235" y="5374175"/>
                </a:lnTo>
                <a:lnTo>
                  <a:pt x="1420414" y="5374704"/>
                </a:lnTo>
                <a:lnTo>
                  <a:pt x="1415649" y="5375762"/>
                </a:lnTo>
                <a:lnTo>
                  <a:pt x="1410357" y="5377349"/>
                </a:lnTo>
                <a:lnTo>
                  <a:pt x="1405593" y="5378936"/>
                </a:lnTo>
                <a:lnTo>
                  <a:pt x="1401358" y="5381581"/>
                </a:lnTo>
                <a:lnTo>
                  <a:pt x="1395007" y="5429719"/>
                </a:lnTo>
                <a:lnTo>
                  <a:pt x="1401358" y="5426545"/>
                </a:lnTo>
                <a:lnTo>
                  <a:pt x="1409828" y="5423900"/>
                </a:lnTo>
                <a:lnTo>
                  <a:pt x="1418825" y="5422313"/>
                </a:lnTo>
                <a:lnTo>
                  <a:pt x="1429940" y="5421784"/>
                </a:lnTo>
                <a:lnTo>
                  <a:pt x="1442114" y="5422842"/>
                </a:lnTo>
                <a:lnTo>
                  <a:pt x="1455346" y="5425487"/>
                </a:lnTo>
                <a:lnTo>
                  <a:pt x="1463285" y="5427603"/>
                </a:lnTo>
                <a:lnTo>
                  <a:pt x="1471225" y="5430248"/>
                </a:lnTo>
                <a:lnTo>
                  <a:pt x="1479164" y="5433422"/>
                </a:lnTo>
                <a:lnTo>
                  <a:pt x="1487633" y="5437125"/>
                </a:lnTo>
                <a:lnTo>
                  <a:pt x="1475989" y="5531286"/>
                </a:lnTo>
                <a:lnTo>
                  <a:pt x="1465932" y="5528641"/>
                </a:lnTo>
                <a:lnTo>
                  <a:pt x="1454288" y="5526525"/>
                </a:lnTo>
                <a:lnTo>
                  <a:pt x="1442114" y="5523880"/>
                </a:lnTo>
                <a:lnTo>
                  <a:pt x="1428882" y="5521764"/>
                </a:lnTo>
                <a:lnTo>
                  <a:pt x="1416179" y="5520706"/>
                </a:lnTo>
                <a:lnTo>
                  <a:pt x="1403476" y="5520706"/>
                </a:lnTo>
                <a:lnTo>
                  <a:pt x="1397654" y="5521235"/>
                </a:lnTo>
                <a:lnTo>
                  <a:pt x="1391832" y="5521764"/>
                </a:lnTo>
                <a:lnTo>
                  <a:pt x="1386539" y="5522822"/>
                </a:lnTo>
                <a:lnTo>
                  <a:pt x="1381776" y="5524938"/>
                </a:lnTo>
                <a:lnTo>
                  <a:pt x="1375424" y="5571489"/>
                </a:lnTo>
                <a:lnTo>
                  <a:pt x="1469637" y="5579424"/>
                </a:lnTo>
                <a:lnTo>
                  <a:pt x="1457463" y="5676758"/>
                </a:lnTo>
                <a:lnTo>
                  <a:pt x="1361133" y="5674113"/>
                </a:lnTo>
                <a:lnTo>
                  <a:pt x="1353723" y="5727542"/>
                </a:lnTo>
                <a:lnTo>
                  <a:pt x="1450582" y="5735477"/>
                </a:lnTo>
                <a:lnTo>
                  <a:pt x="1437350" y="5833340"/>
                </a:lnTo>
                <a:lnTo>
                  <a:pt x="1339962" y="5830695"/>
                </a:lnTo>
                <a:lnTo>
                  <a:pt x="1340491" y="5821702"/>
                </a:lnTo>
                <a:lnTo>
                  <a:pt x="1333610" y="5875130"/>
                </a:lnTo>
                <a:lnTo>
                  <a:pt x="1430999" y="5883065"/>
                </a:lnTo>
                <a:lnTo>
                  <a:pt x="1418825" y="5980400"/>
                </a:lnTo>
                <a:lnTo>
                  <a:pt x="1319319" y="5977755"/>
                </a:lnTo>
                <a:lnTo>
                  <a:pt x="1312968" y="6024835"/>
                </a:lnTo>
                <a:lnTo>
                  <a:pt x="1412474" y="6033299"/>
                </a:lnTo>
                <a:lnTo>
                  <a:pt x="1399771" y="6130105"/>
                </a:lnTo>
                <a:lnTo>
                  <a:pt x="1298677" y="6127460"/>
                </a:lnTo>
                <a:lnTo>
                  <a:pt x="1291796" y="6181946"/>
                </a:lnTo>
                <a:lnTo>
                  <a:pt x="1392361" y="6189881"/>
                </a:lnTo>
                <a:lnTo>
                  <a:pt x="1380187" y="6287744"/>
                </a:lnTo>
                <a:lnTo>
                  <a:pt x="1277505" y="6284041"/>
                </a:lnTo>
                <a:lnTo>
                  <a:pt x="1271154" y="6331651"/>
                </a:lnTo>
                <a:lnTo>
                  <a:pt x="1372778" y="6339586"/>
                </a:lnTo>
                <a:lnTo>
                  <a:pt x="1360604" y="6437449"/>
                </a:lnTo>
                <a:lnTo>
                  <a:pt x="1256863" y="6434804"/>
                </a:lnTo>
                <a:lnTo>
                  <a:pt x="1257392" y="6430043"/>
                </a:lnTo>
                <a:lnTo>
                  <a:pt x="1248395" y="6495109"/>
                </a:lnTo>
                <a:lnTo>
                  <a:pt x="1352135" y="6503573"/>
                </a:lnTo>
                <a:lnTo>
                  <a:pt x="1339962" y="6600908"/>
                </a:lnTo>
                <a:lnTo>
                  <a:pt x="1234104" y="6597734"/>
                </a:lnTo>
                <a:lnTo>
                  <a:pt x="1227223" y="6649046"/>
                </a:lnTo>
                <a:lnTo>
                  <a:pt x="1333081" y="6656981"/>
                </a:lnTo>
                <a:lnTo>
                  <a:pt x="1320378" y="6753787"/>
                </a:lnTo>
                <a:lnTo>
                  <a:pt x="1213462" y="6751142"/>
                </a:lnTo>
                <a:lnTo>
                  <a:pt x="1213991" y="6744265"/>
                </a:lnTo>
                <a:lnTo>
                  <a:pt x="1205522" y="6802983"/>
                </a:lnTo>
                <a:lnTo>
                  <a:pt x="1207110" y="6797693"/>
                </a:lnTo>
                <a:lnTo>
                  <a:pt x="1313497" y="6806686"/>
                </a:lnTo>
                <a:lnTo>
                  <a:pt x="1307675" y="6853237"/>
                </a:lnTo>
                <a:lnTo>
                  <a:pt x="938213" y="6853237"/>
                </a:lnTo>
                <a:lnTo>
                  <a:pt x="904875" y="6853237"/>
                </a:lnTo>
                <a:lnTo>
                  <a:pt x="890602" y="6853237"/>
                </a:lnTo>
                <a:lnTo>
                  <a:pt x="890602" y="6853238"/>
                </a:lnTo>
                <a:lnTo>
                  <a:pt x="857250" y="6853238"/>
                </a:lnTo>
                <a:lnTo>
                  <a:pt x="864440" y="6801719"/>
                </a:lnTo>
                <a:lnTo>
                  <a:pt x="796195" y="6805096"/>
                </a:lnTo>
                <a:lnTo>
                  <a:pt x="803067" y="6746903"/>
                </a:lnTo>
                <a:lnTo>
                  <a:pt x="872600" y="6743240"/>
                </a:lnTo>
                <a:lnTo>
                  <a:pt x="877601" y="6707406"/>
                </a:lnTo>
                <a:lnTo>
                  <a:pt x="807297" y="6711458"/>
                </a:lnTo>
                <a:lnTo>
                  <a:pt x="814170" y="6649561"/>
                </a:lnTo>
                <a:lnTo>
                  <a:pt x="885938" y="6647661"/>
                </a:lnTo>
                <a:lnTo>
                  <a:pt x="891314" y="6609140"/>
                </a:lnTo>
                <a:lnTo>
                  <a:pt x="818927" y="6610942"/>
                </a:lnTo>
                <a:lnTo>
                  <a:pt x="826329" y="6544285"/>
                </a:lnTo>
                <a:lnTo>
                  <a:pt x="901311" y="6537502"/>
                </a:lnTo>
                <a:lnTo>
                  <a:pt x="904596" y="6513958"/>
                </a:lnTo>
                <a:lnTo>
                  <a:pt x="831087" y="6496672"/>
                </a:lnTo>
                <a:lnTo>
                  <a:pt x="767118" y="6503550"/>
                </a:lnTo>
                <a:lnTo>
                  <a:pt x="773462" y="6455408"/>
                </a:lnTo>
                <a:lnTo>
                  <a:pt x="833730" y="6452234"/>
                </a:lnTo>
                <a:lnTo>
                  <a:pt x="910946" y="6468460"/>
                </a:lnTo>
                <a:lnTo>
                  <a:pt x="916871" y="6426000"/>
                </a:lnTo>
                <a:lnTo>
                  <a:pt x="836374" y="6402505"/>
                </a:lnTo>
                <a:lnTo>
                  <a:pt x="780335" y="6406737"/>
                </a:lnTo>
                <a:lnTo>
                  <a:pt x="786679" y="6355951"/>
                </a:lnTo>
                <a:lnTo>
                  <a:pt x="844832" y="6352247"/>
                </a:lnTo>
                <a:lnTo>
                  <a:pt x="924936" y="6368203"/>
                </a:lnTo>
                <a:lnTo>
                  <a:pt x="931494" y="6321217"/>
                </a:lnTo>
                <a:lnTo>
                  <a:pt x="861221" y="6302519"/>
                </a:lnTo>
                <a:lnTo>
                  <a:pt x="793023" y="6307280"/>
                </a:lnTo>
                <a:lnTo>
                  <a:pt x="799896" y="6255964"/>
                </a:lnTo>
                <a:lnTo>
                  <a:pt x="872323" y="6252261"/>
                </a:lnTo>
                <a:lnTo>
                  <a:pt x="939117" y="6266584"/>
                </a:lnTo>
                <a:lnTo>
                  <a:pt x="944722" y="6226420"/>
                </a:lnTo>
                <a:lnTo>
                  <a:pt x="872323" y="6209939"/>
                </a:lnTo>
                <a:lnTo>
                  <a:pt x="805182" y="6214171"/>
                </a:lnTo>
                <a:lnTo>
                  <a:pt x="813112" y="6156507"/>
                </a:lnTo>
                <a:lnTo>
                  <a:pt x="878139" y="6151746"/>
                </a:lnTo>
                <a:lnTo>
                  <a:pt x="952284" y="6172238"/>
                </a:lnTo>
                <a:lnTo>
                  <a:pt x="958331" y="6128898"/>
                </a:lnTo>
                <a:lnTo>
                  <a:pt x="886597" y="6104133"/>
                </a:lnTo>
                <a:lnTo>
                  <a:pt x="818927" y="6110482"/>
                </a:lnTo>
                <a:lnTo>
                  <a:pt x="825800" y="6061282"/>
                </a:lnTo>
                <a:lnTo>
                  <a:pt x="883954" y="6057050"/>
                </a:lnTo>
                <a:lnTo>
                  <a:pt x="965726" y="6075906"/>
                </a:lnTo>
                <a:lnTo>
                  <a:pt x="972461" y="6027646"/>
                </a:lnTo>
                <a:lnTo>
                  <a:pt x="825272" y="6015256"/>
                </a:lnTo>
                <a:lnTo>
                  <a:pt x="813641" y="6016314"/>
                </a:lnTo>
                <a:lnTo>
                  <a:pt x="812583" y="6015785"/>
                </a:lnTo>
                <a:lnTo>
                  <a:pt x="812583" y="6016314"/>
                </a:lnTo>
                <a:lnTo>
                  <a:pt x="763946" y="6018960"/>
                </a:lnTo>
                <a:lnTo>
                  <a:pt x="770290" y="5973463"/>
                </a:lnTo>
                <a:lnTo>
                  <a:pt x="833730" y="5970818"/>
                </a:lnTo>
                <a:lnTo>
                  <a:pt x="977035" y="5994870"/>
                </a:lnTo>
                <a:lnTo>
                  <a:pt x="983198" y="5950702"/>
                </a:lnTo>
                <a:lnTo>
                  <a:pt x="836374" y="5923735"/>
                </a:lnTo>
                <a:lnTo>
                  <a:pt x="776634" y="5926909"/>
                </a:lnTo>
                <a:lnTo>
                  <a:pt x="784564" y="5873477"/>
                </a:lnTo>
                <a:lnTo>
                  <a:pt x="844832" y="5870832"/>
                </a:lnTo>
                <a:lnTo>
                  <a:pt x="990231" y="5900306"/>
                </a:lnTo>
                <a:lnTo>
                  <a:pt x="990284" y="5899925"/>
                </a:lnTo>
                <a:lnTo>
                  <a:pt x="996860" y="5852240"/>
                </a:lnTo>
                <a:lnTo>
                  <a:pt x="848004" y="5823748"/>
                </a:lnTo>
                <a:lnTo>
                  <a:pt x="790908" y="5826922"/>
                </a:lnTo>
                <a:lnTo>
                  <a:pt x="798309" y="5778252"/>
                </a:lnTo>
                <a:lnTo>
                  <a:pt x="855935" y="5776665"/>
                </a:lnTo>
                <a:lnTo>
                  <a:pt x="1003674" y="5802813"/>
                </a:lnTo>
                <a:lnTo>
                  <a:pt x="1009352" y="5761638"/>
                </a:lnTo>
                <a:lnTo>
                  <a:pt x="878139" y="5734342"/>
                </a:lnTo>
                <a:lnTo>
                  <a:pt x="804125" y="5739633"/>
                </a:lnTo>
                <a:lnTo>
                  <a:pt x="812583" y="5680911"/>
                </a:lnTo>
                <a:lnTo>
                  <a:pt x="872323" y="5679324"/>
                </a:lnTo>
                <a:lnTo>
                  <a:pt x="1016274" y="5711439"/>
                </a:lnTo>
                <a:lnTo>
                  <a:pt x="1023164" y="5661466"/>
                </a:lnTo>
                <a:lnTo>
                  <a:pt x="872323" y="5637001"/>
                </a:lnTo>
                <a:lnTo>
                  <a:pt x="818399" y="5639646"/>
                </a:lnTo>
                <a:lnTo>
                  <a:pt x="824743" y="5591505"/>
                </a:lnTo>
                <a:lnTo>
                  <a:pt x="889241" y="5586744"/>
                </a:lnTo>
                <a:lnTo>
                  <a:pt x="1030153" y="5610774"/>
                </a:lnTo>
                <a:lnTo>
                  <a:pt x="1035196" y="5574204"/>
                </a:lnTo>
                <a:lnTo>
                  <a:pt x="852763" y="5548125"/>
                </a:lnTo>
                <a:lnTo>
                  <a:pt x="766589" y="5550770"/>
                </a:lnTo>
                <a:lnTo>
                  <a:pt x="760245" y="5595208"/>
                </a:lnTo>
                <a:lnTo>
                  <a:pt x="805711" y="5592563"/>
                </a:lnTo>
                <a:lnTo>
                  <a:pt x="798838" y="5640175"/>
                </a:lnTo>
                <a:lnTo>
                  <a:pt x="752844" y="5642292"/>
                </a:lnTo>
                <a:lnTo>
                  <a:pt x="747028" y="5683556"/>
                </a:lnTo>
                <a:lnTo>
                  <a:pt x="793023" y="5682498"/>
                </a:lnTo>
                <a:lnTo>
                  <a:pt x="784564" y="5741749"/>
                </a:lnTo>
                <a:lnTo>
                  <a:pt x="738041" y="5744923"/>
                </a:lnTo>
                <a:lnTo>
                  <a:pt x="732226" y="5781426"/>
                </a:lnTo>
                <a:lnTo>
                  <a:pt x="778749" y="5779839"/>
                </a:lnTo>
                <a:lnTo>
                  <a:pt x="772405" y="5827980"/>
                </a:lnTo>
                <a:lnTo>
                  <a:pt x="725353" y="5831155"/>
                </a:lnTo>
                <a:lnTo>
                  <a:pt x="717951" y="5876122"/>
                </a:lnTo>
                <a:lnTo>
                  <a:pt x="766060" y="5874006"/>
                </a:lnTo>
                <a:lnTo>
                  <a:pt x="758131" y="5927967"/>
                </a:lnTo>
                <a:lnTo>
                  <a:pt x="710550" y="5931141"/>
                </a:lnTo>
                <a:lnTo>
                  <a:pt x="703149" y="5976108"/>
                </a:lnTo>
                <a:lnTo>
                  <a:pt x="751258" y="5973992"/>
                </a:lnTo>
                <a:lnTo>
                  <a:pt x="744385" y="6020547"/>
                </a:lnTo>
                <a:lnTo>
                  <a:pt x="696276" y="6023721"/>
                </a:lnTo>
                <a:lnTo>
                  <a:pt x="689403" y="6070275"/>
                </a:lnTo>
                <a:lnTo>
                  <a:pt x="738041" y="6067101"/>
                </a:lnTo>
                <a:lnTo>
                  <a:pt x="731168" y="6118946"/>
                </a:lnTo>
                <a:lnTo>
                  <a:pt x="681474" y="6123707"/>
                </a:lnTo>
                <a:lnTo>
                  <a:pt x="675129" y="6167617"/>
                </a:lnTo>
                <a:lnTo>
                  <a:pt x="724824" y="6163384"/>
                </a:lnTo>
                <a:lnTo>
                  <a:pt x="716894" y="6218403"/>
                </a:lnTo>
                <a:lnTo>
                  <a:pt x="667199" y="6221048"/>
                </a:lnTo>
                <a:lnTo>
                  <a:pt x="660855" y="6262313"/>
                </a:lnTo>
                <a:lnTo>
                  <a:pt x="710550" y="6259667"/>
                </a:lnTo>
                <a:lnTo>
                  <a:pt x="703149" y="6314157"/>
                </a:lnTo>
                <a:lnTo>
                  <a:pt x="652396" y="6317861"/>
                </a:lnTo>
                <a:lnTo>
                  <a:pt x="645524" y="6365473"/>
                </a:lnTo>
                <a:lnTo>
                  <a:pt x="696276" y="6361770"/>
                </a:lnTo>
                <a:lnTo>
                  <a:pt x="688346" y="6414144"/>
                </a:lnTo>
                <a:lnTo>
                  <a:pt x="637594" y="6418376"/>
                </a:lnTo>
                <a:lnTo>
                  <a:pt x="631250" y="6462814"/>
                </a:lnTo>
                <a:lnTo>
                  <a:pt x="682002" y="6460169"/>
                </a:lnTo>
                <a:lnTo>
                  <a:pt x="675129" y="6512543"/>
                </a:lnTo>
                <a:lnTo>
                  <a:pt x="622791" y="6518362"/>
                </a:lnTo>
                <a:lnTo>
                  <a:pt x="616447" y="6562272"/>
                </a:lnTo>
                <a:lnTo>
                  <a:pt x="668785" y="6558039"/>
                </a:lnTo>
                <a:lnTo>
                  <a:pt x="660327" y="6615174"/>
                </a:lnTo>
                <a:lnTo>
                  <a:pt x="607988" y="6616762"/>
                </a:lnTo>
                <a:lnTo>
                  <a:pt x="602173" y="6655381"/>
                </a:lnTo>
                <a:lnTo>
                  <a:pt x="655040" y="6653794"/>
                </a:lnTo>
                <a:lnTo>
                  <a:pt x="645524" y="6721509"/>
                </a:lnTo>
                <a:lnTo>
                  <a:pt x="591599" y="6724154"/>
                </a:lnTo>
                <a:lnTo>
                  <a:pt x="587370" y="6758012"/>
                </a:lnTo>
                <a:lnTo>
                  <a:pt x="640237" y="6755367"/>
                </a:lnTo>
                <a:lnTo>
                  <a:pt x="631778" y="6813560"/>
                </a:lnTo>
                <a:lnTo>
                  <a:pt x="578383" y="6815676"/>
                </a:lnTo>
                <a:lnTo>
                  <a:pt x="573096" y="6853237"/>
                </a:lnTo>
                <a:lnTo>
                  <a:pt x="511770" y="6853237"/>
                </a:lnTo>
                <a:lnTo>
                  <a:pt x="749143" y="5265623"/>
                </a:lnTo>
                <a:lnTo>
                  <a:pt x="754959" y="5260862"/>
                </a:lnTo>
                <a:lnTo>
                  <a:pt x="784564" y="5036025"/>
                </a:lnTo>
                <a:lnTo>
                  <a:pt x="794080" y="5034967"/>
                </a:lnTo>
                <a:lnTo>
                  <a:pt x="765532" y="5253456"/>
                </a:lnTo>
                <a:lnTo>
                  <a:pt x="789851" y="5235469"/>
                </a:lnTo>
                <a:lnTo>
                  <a:pt x="819985" y="5032851"/>
                </a:lnTo>
                <a:lnTo>
                  <a:pt x="829501" y="5031793"/>
                </a:lnTo>
                <a:lnTo>
                  <a:pt x="800953" y="5227533"/>
                </a:lnTo>
                <a:lnTo>
                  <a:pt x="816813" y="5215366"/>
                </a:lnTo>
                <a:lnTo>
                  <a:pt x="880782" y="5211134"/>
                </a:lnTo>
                <a:lnTo>
                  <a:pt x="1079615" y="5252052"/>
                </a:lnTo>
                <a:lnTo>
                  <a:pt x="1091648" y="5164781"/>
                </a:lnTo>
                <a:lnTo>
                  <a:pt x="1084849" y="5163521"/>
                </a:lnTo>
                <a:lnTo>
                  <a:pt x="1094365" y="5032851"/>
                </a:lnTo>
                <a:lnTo>
                  <a:pt x="1109552" y="5034937"/>
                </a:lnTo>
                <a:lnTo>
                  <a:pt x="1113045" y="5009607"/>
                </a:lnTo>
                <a:lnTo>
                  <a:pt x="1095951" y="5006400"/>
                </a:lnTo>
                <a:lnTo>
                  <a:pt x="1100709" y="4940271"/>
                </a:lnTo>
                <a:lnTo>
                  <a:pt x="1122143" y="4943622"/>
                </a:lnTo>
                <a:lnTo>
                  <a:pt x="1124925" y="4923440"/>
                </a:lnTo>
                <a:lnTo>
                  <a:pt x="1101766" y="4918581"/>
                </a:lnTo>
                <a:lnTo>
                  <a:pt x="1104938" y="4868323"/>
                </a:lnTo>
                <a:lnTo>
                  <a:pt x="1131641" y="4874736"/>
                </a:lnTo>
                <a:lnTo>
                  <a:pt x="1134828" y="4851619"/>
                </a:lnTo>
                <a:lnTo>
                  <a:pt x="951442" y="4825991"/>
                </a:lnTo>
                <a:lnTo>
                  <a:pt x="767603" y="4852247"/>
                </a:lnTo>
                <a:lnTo>
                  <a:pt x="761302" y="4899536"/>
                </a:lnTo>
                <a:lnTo>
                  <a:pt x="759716" y="4899536"/>
                </a:lnTo>
                <a:lnTo>
                  <a:pt x="752315" y="4899007"/>
                </a:lnTo>
                <a:lnTo>
                  <a:pt x="757985" y="4853621"/>
                </a:lnTo>
                <a:lnTo>
                  <a:pt x="751417" y="4854559"/>
                </a:lnTo>
                <a:lnTo>
                  <a:pt x="735695" y="4877062"/>
                </a:lnTo>
                <a:lnTo>
                  <a:pt x="729582" y="4912233"/>
                </a:lnTo>
                <a:lnTo>
                  <a:pt x="710772" y="4912735"/>
                </a:lnTo>
                <a:lnTo>
                  <a:pt x="680840" y="4955577"/>
                </a:lnTo>
                <a:lnTo>
                  <a:pt x="673015" y="5001109"/>
                </a:lnTo>
                <a:lnTo>
                  <a:pt x="646178" y="5005189"/>
                </a:lnTo>
                <a:lnTo>
                  <a:pt x="600091" y="5071153"/>
                </a:lnTo>
                <a:lnTo>
                  <a:pt x="593714" y="5157702"/>
                </a:lnTo>
                <a:lnTo>
                  <a:pt x="538228" y="5159699"/>
                </a:lnTo>
                <a:lnTo>
                  <a:pt x="495250" y="5221213"/>
                </a:lnTo>
                <a:lnTo>
                  <a:pt x="491681" y="5248166"/>
                </a:lnTo>
                <a:lnTo>
                  <a:pt x="569395" y="5250282"/>
                </a:lnTo>
                <a:lnTo>
                  <a:pt x="560408" y="5306359"/>
                </a:lnTo>
                <a:lnTo>
                  <a:pt x="484279" y="5306359"/>
                </a:lnTo>
                <a:lnTo>
                  <a:pt x="478993" y="5345507"/>
                </a:lnTo>
                <a:lnTo>
                  <a:pt x="553535" y="5347623"/>
                </a:lnTo>
                <a:lnTo>
                  <a:pt x="546134" y="5394706"/>
                </a:lnTo>
                <a:lnTo>
                  <a:pt x="473706" y="5389945"/>
                </a:lnTo>
                <a:lnTo>
                  <a:pt x="466833" y="5439674"/>
                </a:lnTo>
                <a:lnTo>
                  <a:pt x="538204" y="5442319"/>
                </a:lnTo>
                <a:lnTo>
                  <a:pt x="530802" y="5492577"/>
                </a:lnTo>
                <a:lnTo>
                  <a:pt x="461018" y="5487286"/>
                </a:lnTo>
                <a:lnTo>
                  <a:pt x="455731" y="5529609"/>
                </a:lnTo>
                <a:lnTo>
                  <a:pt x="523401" y="5533841"/>
                </a:lnTo>
                <a:lnTo>
                  <a:pt x="517057" y="5575634"/>
                </a:lnTo>
                <a:lnTo>
                  <a:pt x="449916" y="5574047"/>
                </a:lnTo>
                <a:lnTo>
                  <a:pt x="449387" y="5575634"/>
                </a:lnTo>
                <a:lnTo>
                  <a:pt x="380131" y="5595208"/>
                </a:lnTo>
                <a:lnTo>
                  <a:pt x="375373" y="5631182"/>
                </a:lnTo>
                <a:lnTo>
                  <a:pt x="424011" y="5629595"/>
                </a:lnTo>
                <a:lnTo>
                  <a:pt x="417138" y="5673504"/>
                </a:lnTo>
                <a:lnTo>
                  <a:pt x="369558" y="5673504"/>
                </a:lnTo>
                <a:lnTo>
                  <a:pt x="363743" y="5717943"/>
                </a:lnTo>
                <a:lnTo>
                  <a:pt x="409737" y="5717943"/>
                </a:lnTo>
                <a:lnTo>
                  <a:pt x="402335" y="5768729"/>
                </a:lnTo>
                <a:lnTo>
                  <a:pt x="356341" y="5768200"/>
                </a:lnTo>
                <a:lnTo>
                  <a:pt x="351054" y="5806819"/>
                </a:lnTo>
                <a:lnTo>
                  <a:pt x="396520" y="5807877"/>
                </a:lnTo>
                <a:lnTo>
                  <a:pt x="388062" y="5860780"/>
                </a:lnTo>
                <a:lnTo>
                  <a:pt x="343653" y="5859722"/>
                </a:lnTo>
                <a:lnTo>
                  <a:pt x="335723" y="5914741"/>
                </a:lnTo>
                <a:lnTo>
                  <a:pt x="380131" y="5912096"/>
                </a:lnTo>
                <a:lnTo>
                  <a:pt x="372730" y="5959179"/>
                </a:lnTo>
                <a:lnTo>
                  <a:pt x="329379" y="5961825"/>
                </a:lnTo>
                <a:lnTo>
                  <a:pt x="324092" y="6001502"/>
                </a:lnTo>
                <a:lnTo>
                  <a:pt x="366386" y="6003089"/>
                </a:lnTo>
                <a:lnTo>
                  <a:pt x="357927" y="6057050"/>
                </a:lnTo>
                <a:lnTo>
                  <a:pt x="290258" y="6057050"/>
                </a:lnTo>
                <a:lnTo>
                  <a:pt x="275454" y="6150159"/>
                </a:lnTo>
                <a:lnTo>
                  <a:pt x="228403" y="6151217"/>
                </a:lnTo>
                <a:lnTo>
                  <a:pt x="220473" y="6201474"/>
                </a:lnTo>
                <a:lnTo>
                  <a:pt x="266996" y="6200945"/>
                </a:lnTo>
                <a:lnTo>
                  <a:pt x="258537" y="6251203"/>
                </a:lnTo>
                <a:lnTo>
                  <a:pt x="212543" y="6252261"/>
                </a:lnTo>
                <a:lnTo>
                  <a:pt x="206727" y="6288764"/>
                </a:lnTo>
                <a:lnTo>
                  <a:pt x="252193" y="6290880"/>
                </a:lnTo>
                <a:lnTo>
                  <a:pt x="243734" y="6341667"/>
                </a:lnTo>
                <a:lnTo>
                  <a:pt x="199326" y="6341138"/>
                </a:lnTo>
                <a:lnTo>
                  <a:pt x="191396" y="6391396"/>
                </a:lnTo>
                <a:lnTo>
                  <a:pt x="235804" y="6391396"/>
                </a:lnTo>
                <a:lnTo>
                  <a:pt x="226288" y="6448002"/>
                </a:lnTo>
                <a:lnTo>
                  <a:pt x="182409" y="6449589"/>
                </a:lnTo>
                <a:lnTo>
                  <a:pt x="174478" y="6495614"/>
                </a:lnTo>
                <a:lnTo>
                  <a:pt x="218887" y="6494027"/>
                </a:lnTo>
                <a:lnTo>
                  <a:pt x="210957" y="6542169"/>
                </a:lnTo>
                <a:lnTo>
                  <a:pt x="142229" y="6543756"/>
                </a:lnTo>
                <a:lnTo>
                  <a:pt x="136414" y="6593484"/>
                </a:lnTo>
                <a:lnTo>
                  <a:pt x="130070" y="6650619"/>
                </a:lnTo>
                <a:lnTo>
                  <a:pt x="86191" y="6652206"/>
                </a:lnTo>
                <a:lnTo>
                  <a:pt x="81961" y="6696645"/>
                </a:lnTo>
                <a:lnTo>
                  <a:pt x="124783" y="6694529"/>
                </a:lnTo>
                <a:lnTo>
                  <a:pt x="118439" y="6749548"/>
                </a:lnTo>
                <a:lnTo>
                  <a:pt x="76675" y="6752193"/>
                </a:lnTo>
                <a:lnTo>
                  <a:pt x="72974" y="6791341"/>
                </a:lnTo>
                <a:lnTo>
                  <a:pt x="114210" y="6789225"/>
                </a:lnTo>
                <a:lnTo>
                  <a:pt x="108395" y="6840541"/>
                </a:lnTo>
                <a:lnTo>
                  <a:pt x="68216" y="6841599"/>
                </a:lnTo>
                <a:lnTo>
                  <a:pt x="67158" y="6853237"/>
                </a:lnTo>
                <a:lnTo>
                  <a:pt x="33338" y="6853237"/>
                </a:lnTo>
                <a:lnTo>
                  <a:pt x="17464" y="6853237"/>
                </a:lnTo>
                <a:lnTo>
                  <a:pt x="0" y="6853237"/>
                </a:lnTo>
                <a:lnTo>
                  <a:pt x="38100" y="6602477"/>
                </a:lnTo>
                <a:lnTo>
                  <a:pt x="97896" y="6536348"/>
                </a:lnTo>
                <a:lnTo>
                  <a:pt x="157692" y="6142220"/>
                </a:lnTo>
                <a:lnTo>
                  <a:pt x="223309" y="6059162"/>
                </a:lnTo>
                <a:lnTo>
                  <a:pt x="270934" y="5712118"/>
                </a:lnTo>
                <a:lnTo>
                  <a:pt x="337079" y="5622183"/>
                </a:lnTo>
                <a:lnTo>
                  <a:pt x="378884" y="5329628"/>
                </a:lnTo>
                <a:lnTo>
                  <a:pt x="732367" y="4823346"/>
                </a:lnTo>
                <a:lnTo>
                  <a:pt x="948796" y="4792662"/>
                </a:lnTo>
                <a:lnTo>
                  <a:pt x="951442" y="4792662"/>
                </a:lnTo>
                <a:lnTo>
                  <a:pt x="1139390" y="4818536"/>
                </a:lnTo>
                <a:lnTo>
                  <a:pt x="1221930" y="4219914"/>
                </a:lnTo>
                <a:lnTo>
                  <a:pt x="1225396" y="4215135"/>
                </a:lnTo>
                <a:lnTo>
                  <a:pt x="1230475" y="4178737"/>
                </a:lnTo>
                <a:lnTo>
                  <a:pt x="1582523" y="3690925"/>
                </a:lnTo>
                <a:lnTo>
                  <a:pt x="1586229" y="3682460"/>
                </a:lnTo>
                <a:lnTo>
                  <a:pt x="1589405" y="3676640"/>
                </a:lnTo>
                <a:lnTo>
                  <a:pt x="1594170" y="3670820"/>
                </a:lnTo>
                <a:lnTo>
                  <a:pt x="1599993" y="3664471"/>
                </a:lnTo>
                <a:lnTo>
                  <a:pt x="1606346" y="3658122"/>
                </a:lnTo>
                <a:lnTo>
                  <a:pt x="1614816" y="3651773"/>
                </a:lnTo>
                <a:lnTo>
                  <a:pt x="1624345" y="3645953"/>
                </a:lnTo>
                <a:lnTo>
                  <a:pt x="1630168" y="3643308"/>
                </a:lnTo>
                <a:lnTo>
                  <a:pt x="1636521" y="3640662"/>
                </a:lnTo>
                <a:lnTo>
                  <a:pt x="1642874" y="3638546"/>
                </a:lnTo>
                <a:lnTo>
                  <a:pt x="1649227" y="3636959"/>
                </a:lnTo>
                <a:lnTo>
                  <a:pt x="1656639" y="3636430"/>
                </a:lnTo>
                <a:lnTo>
                  <a:pt x="1664580" y="3634842"/>
                </a:lnTo>
                <a:lnTo>
                  <a:pt x="1671462" y="3634842"/>
                </a:lnTo>
                <a:lnTo>
                  <a:pt x="1679403" y="3634842"/>
                </a:lnTo>
                <a:lnTo>
                  <a:pt x="1695285" y="3635372"/>
                </a:lnTo>
                <a:lnTo>
                  <a:pt x="1712225" y="3638546"/>
                </a:lnTo>
                <a:lnTo>
                  <a:pt x="1730225" y="3643308"/>
                </a:lnTo>
                <a:lnTo>
                  <a:pt x="1748753" y="3649128"/>
                </a:lnTo>
                <a:lnTo>
                  <a:pt x="2238444" y="3749124"/>
                </a:lnTo>
                <a:lnTo>
                  <a:pt x="2401499" y="3617912"/>
                </a:lnTo>
                <a:lnTo>
                  <a:pt x="2408381" y="3613150"/>
                </a:lnTo>
                <a:lnTo>
                  <a:pt x="3115654" y="3797270"/>
                </a:lnTo>
                <a:lnTo>
                  <a:pt x="3216822" y="3926479"/>
                </a:lnTo>
                <a:lnTo>
                  <a:pt x="3259137" y="3346192"/>
                </a:lnTo>
                <a:lnTo>
                  <a:pt x="3261783" y="3323969"/>
                </a:lnTo>
                <a:lnTo>
                  <a:pt x="3265487" y="3302804"/>
                </a:lnTo>
                <a:lnTo>
                  <a:pt x="3270250" y="3282168"/>
                </a:lnTo>
                <a:lnTo>
                  <a:pt x="3275541" y="3261532"/>
                </a:lnTo>
                <a:lnTo>
                  <a:pt x="3281362" y="3241426"/>
                </a:lnTo>
                <a:lnTo>
                  <a:pt x="3287712" y="3222907"/>
                </a:lnTo>
                <a:lnTo>
                  <a:pt x="3294591" y="3203858"/>
                </a:lnTo>
                <a:lnTo>
                  <a:pt x="3302529" y="3185868"/>
                </a:lnTo>
                <a:lnTo>
                  <a:pt x="3310996" y="3168406"/>
                </a:lnTo>
                <a:lnTo>
                  <a:pt x="3319462" y="3152003"/>
                </a:lnTo>
                <a:lnTo>
                  <a:pt x="3328458" y="3135601"/>
                </a:lnTo>
                <a:lnTo>
                  <a:pt x="3337983" y="3120256"/>
                </a:lnTo>
                <a:lnTo>
                  <a:pt x="3346979" y="3105441"/>
                </a:lnTo>
                <a:lnTo>
                  <a:pt x="3356504" y="3091154"/>
                </a:lnTo>
                <a:lnTo>
                  <a:pt x="3366558" y="3077396"/>
                </a:lnTo>
                <a:lnTo>
                  <a:pt x="3376083" y="3065227"/>
                </a:lnTo>
                <a:lnTo>
                  <a:pt x="3394604" y="3041416"/>
                </a:lnTo>
                <a:lnTo>
                  <a:pt x="3412596" y="3020780"/>
                </a:lnTo>
                <a:lnTo>
                  <a:pt x="3429529" y="3003319"/>
                </a:lnTo>
                <a:lnTo>
                  <a:pt x="3444346" y="2988504"/>
                </a:lnTo>
                <a:lnTo>
                  <a:pt x="3456517" y="2976863"/>
                </a:lnTo>
                <a:lnTo>
                  <a:pt x="3466571" y="2968397"/>
                </a:lnTo>
                <a:lnTo>
                  <a:pt x="3474508" y="2962047"/>
                </a:lnTo>
                <a:lnTo>
                  <a:pt x="3522662" y="1751936"/>
                </a:lnTo>
                <a:lnTo>
                  <a:pt x="3525308" y="1739767"/>
                </a:lnTo>
                <a:lnTo>
                  <a:pt x="3527425" y="1727597"/>
                </a:lnTo>
                <a:lnTo>
                  <a:pt x="3531658" y="1715427"/>
                </a:lnTo>
                <a:lnTo>
                  <a:pt x="3535892" y="1702728"/>
                </a:lnTo>
                <a:lnTo>
                  <a:pt x="3541183" y="1689499"/>
                </a:lnTo>
                <a:lnTo>
                  <a:pt x="3546475" y="1676801"/>
                </a:lnTo>
                <a:lnTo>
                  <a:pt x="3558646" y="1650344"/>
                </a:lnTo>
                <a:lnTo>
                  <a:pt x="3571346" y="1623359"/>
                </a:lnTo>
                <a:lnTo>
                  <a:pt x="3586162" y="1597432"/>
                </a:lnTo>
                <a:lnTo>
                  <a:pt x="3601508" y="1571505"/>
                </a:lnTo>
                <a:lnTo>
                  <a:pt x="3616325" y="1547165"/>
                </a:lnTo>
                <a:lnTo>
                  <a:pt x="3631142" y="1523883"/>
                </a:lnTo>
                <a:lnTo>
                  <a:pt x="3644371" y="1503247"/>
                </a:lnTo>
                <a:lnTo>
                  <a:pt x="3669242" y="1467796"/>
                </a:lnTo>
                <a:lnTo>
                  <a:pt x="3685646" y="1443985"/>
                </a:lnTo>
                <a:lnTo>
                  <a:pt x="3691996" y="1435519"/>
                </a:lnTo>
                <a:lnTo>
                  <a:pt x="3716337" y="927029"/>
                </a:lnTo>
                <a:lnTo>
                  <a:pt x="3716867" y="909568"/>
                </a:lnTo>
                <a:lnTo>
                  <a:pt x="3717925" y="892107"/>
                </a:lnTo>
                <a:lnTo>
                  <a:pt x="3720042" y="875175"/>
                </a:lnTo>
                <a:lnTo>
                  <a:pt x="3723217" y="857714"/>
                </a:lnTo>
                <a:lnTo>
                  <a:pt x="3726392" y="840252"/>
                </a:lnTo>
                <a:lnTo>
                  <a:pt x="3731154" y="822791"/>
                </a:lnTo>
                <a:lnTo>
                  <a:pt x="3735387" y="805330"/>
                </a:lnTo>
                <a:lnTo>
                  <a:pt x="3741208" y="787869"/>
                </a:lnTo>
                <a:lnTo>
                  <a:pt x="3747029" y="771466"/>
                </a:lnTo>
                <a:lnTo>
                  <a:pt x="3752850" y="754534"/>
                </a:lnTo>
                <a:lnTo>
                  <a:pt x="3759200" y="737602"/>
                </a:lnTo>
                <a:lnTo>
                  <a:pt x="3766608" y="721728"/>
                </a:lnTo>
                <a:lnTo>
                  <a:pt x="3780896" y="690510"/>
                </a:lnTo>
                <a:lnTo>
                  <a:pt x="3795712" y="660879"/>
                </a:lnTo>
                <a:lnTo>
                  <a:pt x="3810529" y="633364"/>
                </a:lnTo>
                <a:lnTo>
                  <a:pt x="3824817" y="608495"/>
                </a:lnTo>
                <a:lnTo>
                  <a:pt x="3838046" y="586272"/>
                </a:lnTo>
                <a:lnTo>
                  <a:pt x="3850217" y="567223"/>
                </a:lnTo>
                <a:lnTo>
                  <a:pt x="3868208" y="540238"/>
                </a:lnTo>
                <a:lnTo>
                  <a:pt x="3875087" y="531243"/>
                </a:lnTo>
                <a:lnTo>
                  <a:pt x="3881967" y="515369"/>
                </a:lnTo>
                <a:lnTo>
                  <a:pt x="3889904" y="499495"/>
                </a:lnTo>
                <a:lnTo>
                  <a:pt x="3898371" y="484151"/>
                </a:lnTo>
                <a:lnTo>
                  <a:pt x="3906308" y="469335"/>
                </a:lnTo>
                <a:lnTo>
                  <a:pt x="3915833" y="454520"/>
                </a:lnTo>
                <a:lnTo>
                  <a:pt x="3925358" y="439704"/>
                </a:lnTo>
                <a:lnTo>
                  <a:pt x="3934883" y="424889"/>
                </a:lnTo>
                <a:lnTo>
                  <a:pt x="3945467" y="410602"/>
                </a:lnTo>
                <a:lnTo>
                  <a:pt x="3955521" y="396845"/>
                </a:lnTo>
                <a:lnTo>
                  <a:pt x="3966633" y="383088"/>
                </a:lnTo>
                <a:lnTo>
                  <a:pt x="3989917" y="356631"/>
                </a:lnTo>
                <a:lnTo>
                  <a:pt x="4013729" y="330175"/>
                </a:lnTo>
                <a:lnTo>
                  <a:pt x="4038071" y="304777"/>
                </a:lnTo>
                <a:lnTo>
                  <a:pt x="4064000" y="280966"/>
                </a:lnTo>
                <a:lnTo>
                  <a:pt x="4090458" y="257685"/>
                </a:lnTo>
                <a:lnTo>
                  <a:pt x="4116917" y="235991"/>
                </a:lnTo>
                <a:lnTo>
                  <a:pt x="4143904" y="213767"/>
                </a:lnTo>
                <a:lnTo>
                  <a:pt x="4171950" y="193661"/>
                </a:lnTo>
                <a:lnTo>
                  <a:pt x="4198937" y="174612"/>
                </a:lnTo>
                <a:lnTo>
                  <a:pt x="4225925" y="155564"/>
                </a:lnTo>
                <a:lnTo>
                  <a:pt x="4252913" y="138102"/>
                </a:lnTo>
                <a:lnTo>
                  <a:pt x="4279371" y="122229"/>
                </a:lnTo>
                <a:lnTo>
                  <a:pt x="4305829" y="106884"/>
                </a:lnTo>
                <a:lnTo>
                  <a:pt x="4331229" y="92598"/>
                </a:lnTo>
                <a:lnTo>
                  <a:pt x="4355571" y="78840"/>
                </a:lnTo>
                <a:lnTo>
                  <a:pt x="4401079" y="55030"/>
                </a:lnTo>
                <a:lnTo>
                  <a:pt x="4440767" y="35981"/>
                </a:lnTo>
                <a:lnTo>
                  <a:pt x="4474104" y="20107"/>
                </a:lnTo>
                <a:lnTo>
                  <a:pt x="4498975" y="9525"/>
                </a:lnTo>
                <a:lnTo>
                  <a:pt x="452120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07085" y="1904903"/>
            <a:ext cx="1188000" cy="1188000"/>
            <a:chOff x="1107085" y="1904903"/>
            <a:chExt cx="1188000" cy="1188000"/>
          </a:xfrm>
        </p:grpSpPr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1107085" y="1904903"/>
              <a:ext cx="1188000" cy="11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203"/>
            <p:cNvSpPr>
              <a:spLocks noChangeAspect="1" noEditPoints="1"/>
            </p:cNvSpPr>
            <p:nvPr/>
          </p:nvSpPr>
          <p:spPr bwMode="auto">
            <a:xfrm>
              <a:off x="1400681" y="2210903"/>
              <a:ext cx="600808" cy="57600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45655" y="1904903"/>
            <a:ext cx="1188000" cy="1188000"/>
            <a:chOff x="4045655" y="1904903"/>
            <a:chExt cx="1188000" cy="1188000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4045655" y="1904903"/>
              <a:ext cx="1188000" cy="11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09"/>
            <p:cNvSpPr>
              <a:spLocks noChangeAspect="1" noEditPoints="1"/>
            </p:cNvSpPr>
            <p:nvPr/>
          </p:nvSpPr>
          <p:spPr bwMode="auto">
            <a:xfrm>
              <a:off x="4361100" y="2192903"/>
              <a:ext cx="557110" cy="612000"/>
            </a:xfrm>
            <a:custGeom>
              <a:avLst/>
              <a:gdLst>
                <a:gd name="T0" fmla="*/ 74 w 86"/>
                <a:gd name="T1" fmla="*/ 63 h 94"/>
                <a:gd name="T2" fmla="*/ 70 w 86"/>
                <a:gd name="T3" fmla="*/ 62 h 94"/>
                <a:gd name="T4" fmla="*/ 72 w 86"/>
                <a:gd name="T5" fmla="*/ 57 h 94"/>
                <a:gd name="T6" fmla="*/ 76 w 86"/>
                <a:gd name="T7" fmla="*/ 53 h 94"/>
                <a:gd name="T8" fmla="*/ 80 w 86"/>
                <a:gd name="T9" fmla="*/ 50 h 94"/>
                <a:gd name="T10" fmla="*/ 83 w 86"/>
                <a:gd name="T11" fmla="*/ 48 h 94"/>
                <a:gd name="T12" fmla="*/ 85 w 86"/>
                <a:gd name="T13" fmla="*/ 49 h 94"/>
                <a:gd name="T14" fmla="*/ 85 w 86"/>
                <a:gd name="T15" fmla="*/ 58 h 94"/>
                <a:gd name="T16" fmla="*/ 85 w 86"/>
                <a:gd name="T17" fmla="*/ 64 h 94"/>
                <a:gd name="T18" fmla="*/ 83 w 86"/>
                <a:gd name="T19" fmla="*/ 68 h 94"/>
                <a:gd name="T20" fmla="*/ 80 w 86"/>
                <a:gd name="T21" fmla="*/ 67 h 94"/>
                <a:gd name="T22" fmla="*/ 65 w 86"/>
                <a:gd name="T23" fmla="*/ 84 h 94"/>
                <a:gd name="T24" fmla="*/ 44 w 86"/>
                <a:gd name="T25" fmla="*/ 93 h 94"/>
                <a:gd name="T26" fmla="*/ 43 w 86"/>
                <a:gd name="T27" fmla="*/ 94 h 94"/>
                <a:gd name="T28" fmla="*/ 41 w 86"/>
                <a:gd name="T29" fmla="*/ 93 h 94"/>
                <a:gd name="T30" fmla="*/ 20 w 86"/>
                <a:gd name="T31" fmla="*/ 84 h 94"/>
                <a:gd name="T32" fmla="*/ 6 w 86"/>
                <a:gd name="T33" fmla="*/ 67 h 94"/>
                <a:gd name="T34" fmla="*/ 3 w 86"/>
                <a:gd name="T35" fmla="*/ 68 h 94"/>
                <a:gd name="T36" fmla="*/ 1 w 86"/>
                <a:gd name="T37" fmla="*/ 64 h 94"/>
                <a:gd name="T38" fmla="*/ 0 w 86"/>
                <a:gd name="T39" fmla="*/ 58 h 94"/>
                <a:gd name="T40" fmla="*/ 0 w 86"/>
                <a:gd name="T41" fmla="*/ 49 h 94"/>
                <a:gd name="T42" fmla="*/ 3 w 86"/>
                <a:gd name="T43" fmla="*/ 48 h 94"/>
                <a:gd name="T44" fmla="*/ 6 w 86"/>
                <a:gd name="T45" fmla="*/ 50 h 94"/>
                <a:gd name="T46" fmla="*/ 9 w 86"/>
                <a:gd name="T47" fmla="*/ 53 h 94"/>
                <a:gd name="T48" fmla="*/ 14 w 86"/>
                <a:gd name="T49" fmla="*/ 57 h 94"/>
                <a:gd name="T50" fmla="*/ 16 w 86"/>
                <a:gd name="T51" fmla="*/ 62 h 94"/>
                <a:gd name="T52" fmla="*/ 12 w 86"/>
                <a:gd name="T53" fmla="*/ 63 h 94"/>
                <a:gd name="T54" fmla="*/ 37 w 86"/>
                <a:gd name="T55" fmla="*/ 78 h 94"/>
                <a:gd name="T56" fmla="*/ 37 w 86"/>
                <a:gd name="T57" fmla="*/ 36 h 94"/>
                <a:gd name="T58" fmla="*/ 27 w 86"/>
                <a:gd name="T59" fmla="*/ 36 h 94"/>
                <a:gd name="T60" fmla="*/ 23 w 86"/>
                <a:gd name="T61" fmla="*/ 38 h 94"/>
                <a:gd name="T62" fmla="*/ 17 w 86"/>
                <a:gd name="T63" fmla="*/ 32 h 94"/>
                <a:gd name="T64" fmla="*/ 23 w 86"/>
                <a:gd name="T65" fmla="*/ 26 h 94"/>
                <a:gd name="T66" fmla="*/ 28 w 86"/>
                <a:gd name="T67" fmla="*/ 28 h 94"/>
                <a:gd name="T68" fmla="*/ 37 w 86"/>
                <a:gd name="T69" fmla="*/ 28 h 94"/>
                <a:gd name="T70" fmla="*/ 37 w 86"/>
                <a:gd name="T71" fmla="*/ 23 h 94"/>
                <a:gd name="T72" fmla="*/ 30 w 86"/>
                <a:gd name="T73" fmla="*/ 12 h 94"/>
                <a:gd name="T74" fmla="*/ 42 w 86"/>
                <a:gd name="T75" fmla="*/ 0 h 94"/>
                <a:gd name="T76" fmla="*/ 55 w 86"/>
                <a:gd name="T77" fmla="*/ 12 h 94"/>
                <a:gd name="T78" fmla="*/ 48 w 86"/>
                <a:gd name="T79" fmla="*/ 23 h 94"/>
                <a:gd name="T80" fmla="*/ 48 w 86"/>
                <a:gd name="T81" fmla="*/ 28 h 94"/>
                <a:gd name="T82" fmla="*/ 57 w 86"/>
                <a:gd name="T83" fmla="*/ 28 h 94"/>
                <a:gd name="T84" fmla="*/ 62 w 86"/>
                <a:gd name="T85" fmla="*/ 26 h 94"/>
                <a:gd name="T86" fmla="*/ 68 w 86"/>
                <a:gd name="T87" fmla="*/ 32 h 94"/>
                <a:gd name="T88" fmla="*/ 62 w 86"/>
                <a:gd name="T89" fmla="*/ 38 h 94"/>
                <a:gd name="T90" fmla="*/ 58 w 86"/>
                <a:gd name="T91" fmla="*/ 36 h 94"/>
                <a:gd name="T92" fmla="*/ 48 w 86"/>
                <a:gd name="T93" fmla="*/ 36 h 94"/>
                <a:gd name="T94" fmla="*/ 48 w 86"/>
                <a:gd name="T95" fmla="*/ 78 h 94"/>
                <a:gd name="T96" fmla="*/ 74 w 86"/>
                <a:gd name="T97" fmla="*/ 63 h 94"/>
                <a:gd name="T98" fmla="*/ 42 w 86"/>
                <a:gd name="T99" fmla="*/ 7 h 94"/>
                <a:gd name="T100" fmla="*/ 38 w 86"/>
                <a:gd name="T101" fmla="*/ 12 h 94"/>
                <a:gd name="T102" fmla="*/ 42 w 86"/>
                <a:gd name="T103" fmla="*/ 17 h 94"/>
                <a:gd name="T104" fmla="*/ 47 w 86"/>
                <a:gd name="T105" fmla="*/ 12 h 94"/>
                <a:gd name="T106" fmla="*/ 42 w 86"/>
                <a:gd name="T107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94">
                  <a:moveTo>
                    <a:pt x="74" y="63"/>
                  </a:moveTo>
                  <a:cubicBezTo>
                    <a:pt x="72" y="63"/>
                    <a:pt x="71" y="63"/>
                    <a:pt x="70" y="62"/>
                  </a:cubicBezTo>
                  <a:cubicBezTo>
                    <a:pt x="69" y="60"/>
                    <a:pt x="71" y="58"/>
                    <a:pt x="72" y="57"/>
                  </a:cubicBezTo>
                  <a:cubicBezTo>
                    <a:pt x="73" y="56"/>
                    <a:pt x="75" y="54"/>
                    <a:pt x="76" y="53"/>
                  </a:cubicBezTo>
                  <a:cubicBezTo>
                    <a:pt x="78" y="52"/>
                    <a:pt x="79" y="51"/>
                    <a:pt x="80" y="50"/>
                  </a:cubicBezTo>
                  <a:cubicBezTo>
                    <a:pt x="81" y="49"/>
                    <a:pt x="82" y="49"/>
                    <a:pt x="83" y="48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2"/>
                    <a:pt x="86" y="55"/>
                    <a:pt x="85" y="58"/>
                  </a:cubicBezTo>
                  <a:cubicBezTo>
                    <a:pt x="85" y="60"/>
                    <a:pt x="85" y="62"/>
                    <a:pt x="85" y="64"/>
                  </a:cubicBezTo>
                  <a:cubicBezTo>
                    <a:pt x="85" y="65"/>
                    <a:pt x="84" y="67"/>
                    <a:pt x="83" y="68"/>
                  </a:cubicBezTo>
                  <a:cubicBezTo>
                    <a:pt x="82" y="68"/>
                    <a:pt x="81" y="67"/>
                    <a:pt x="80" y="67"/>
                  </a:cubicBezTo>
                  <a:cubicBezTo>
                    <a:pt x="77" y="74"/>
                    <a:pt x="72" y="79"/>
                    <a:pt x="65" y="84"/>
                  </a:cubicBezTo>
                  <a:cubicBezTo>
                    <a:pt x="59" y="88"/>
                    <a:pt x="51" y="90"/>
                    <a:pt x="44" y="93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4" y="90"/>
                    <a:pt x="27" y="88"/>
                    <a:pt x="20" y="84"/>
                  </a:cubicBezTo>
                  <a:cubicBezTo>
                    <a:pt x="14" y="79"/>
                    <a:pt x="9" y="74"/>
                    <a:pt x="6" y="67"/>
                  </a:cubicBezTo>
                  <a:cubicBezTo>
                    <a:pt x="5" y="67"/>
                    <a:pt x="4" y="68"/>
                    <a:pt x="3" y="68"/>
                  </a:cubicBezTo>
                  <a:cubicBezTo>
                    <a:pt x="1" y="67"/>
                    <a:pt x="1" y="65"/>
                    <a:pt x="1" y="64"/>
                  </a:cubicBezTo>
                  <a:cubicBezTo>
                    <a:pt x="0" y="62"/>
                    <a:pt x="0" y="60"/>
                    <a:pt x="0" y="58"/>
                  </a:cubicBezTo>
                  <a:cubicBezTo>
                    <a:pt x="0" y="55"/>
                    <a:pt x="0" y="52"/>
                    <a:pt x="0" y="49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9"/>
                    <a:pt x="5" y="49"/>
                    <a:pt x="6" y="50"/>
                  </a:cubicBezTo>
                  <a:cubicBezTo>
                    <a:pt x="7" y="51"/>
                    <a:pt x="8" y="52"/>
                    <a:pt x="9" y="53"/>
                  </a:cubicBezTo>
                  <a:cubicBezTo>
                    <a:pt x="11" y="54"/>
                    <a:pt x="12" y="56"/>
                    <a:pt x="14" y="57"/>
                  </a:cubicBezTo>
                  <a:cubicBezTo>
                    <a:pt x="15" y="58"/>
                    <a:pt x="16" y="60"/>
                    <a:pt x="16" y="62"/>
                  </a:cubicBezTo>
                  <a:cubicBezTo>
                    <a:pt x="15" y="63"/>
                    <a:pt x="14" y="63"/>
                    <a:pt x="12" y="63"/>
                  </a:cubicBezTo>
                  <a:cubicBezTo>
                    <a:pt x="17" y="71"/>
                    <a:pt x="28" y="76"/>
                    <a:pt x="37" y="7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5" y="38"/>
                    <a:pt x="23" y="38"/>
                  </a:cubicBezTo>
                  <a:cubicBezTo>
                    <a:pt x="20" y="38"/>
                    <a:pt x="17" y="35"/>
                    <a:pt x="17" y="32"/>
                  </a:cubicBezTo>
                  <a:cubicBezTo>
                    <a:pt x="17" y="28"/>
                    <a:pt x="20" y="26"/>
                    <a:pt x="23" y="26"/>
                  </a:cubicBezTo>
                  <a:cubicBezTo>
                    <a:pt x="25" y="26"/>
                    <a:pt x="27" y="27"/>
                    <a:pt x="2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3" y="21"/>
                    <a:pt x="30" y="17"/>
                    <a:pt x="30" y="12"/>
                  </a:cubicBezTo>
                  <a:cubicBezTo>
                    <a:pt x="30" y="5"/>
                    <a:pt x="36" y="0"/>
                    <a:pt x="42" y="0"/>
                  </a:cubicBezTo>
                  <a:cubicBezTo>
                    <a:pt x="49" y="0"/>
                    <a:pt x="55" y="5"/>
                    <a:pt x="55" y="12"/>
                  </a:cubicBezTo>
                  <a:cubicBezTo>
                    <a:pt x="55" y="17"/>
                    <a:pt x="52" y="21"/>
                    <a:pt x="48" y="23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8" y="27"/>
                    <a:pt x="60" y="26"/>
                    <a:pt x="62" y="26"/>
                  </a:cubicBezTo>
                  <a:cubicBezTo>
                    <a:pt x="66" y="26"/>
                    <a:pt x="68" y="28"/>
                    <a:pt x="68" y="32"/>
                  </a:cubicBezTo>
                  <a:cubicBezTo>
                    <a:pt x="68" y="35"/>
                    <a:pt x="66" y="38"/>
                    <a:pt x="62" y="38"/>
                  </a:cubicBezTo>
                  <a:cubicBezTo>
                    <a:pt x="60" y="38"/>
                    <a:pt x="59" y="37"/>
                    <a:pt x="5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7" y="76"/>
                    <a:pt x="69" y="72"/>
                    <a:pt x="74" y="63"/>
                  </a:cubicBezTo>
                  <a:close/>
                  <a:moveTo>
                    <a:pt x="42" y="7"/>
                  </a:moveTo>
                  <a:cubicBezTo>
                    <a:pt x="40" y="7"/>
                    <a:pt x="38" y="9"/>
                    <a:pt x="38" y="12"/>
                  </a:cubicBezTo>
                  <a:cubicBezTo>
                    <a:pt x="38" y="15"/>
                    <a:pt x="40" y="17"/>
                    <a:pt x="42" y="17"/>
                  </a:cubicBezTo>
                  <a:cubicBezTo>
                    <a:pt x="45" y="17"/>
                    <a:pt x="47" y="15"/>
                    <a:pt x="47" y="12"/>
                  </a:cubicBezTo>
                  <a:cubicBezTo>
                    <a:pt x="47" y="9"/>
                    <a:pt x="45" y="7"/>
                    <a:pt x="4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84225" y="1904903"/>
            <a:ext cx="1188000" cy="1188000"/>
            <a:chOff x="6984225" y="1904903"/>
            <a:chExt cx="1188000" cy="1188000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6984225" y="1904903"/>
              <a:ext cx="1188000" cy="118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7298225" y="2223603"/>
              <a:ext cx="560000" cy="576000"/>
              <a:chOff x="7240588" y="6770687"/>
              <a:chExt cx="388938" cy="400050"/>
            </a:xfrm>
            <a:solidFill>
              <a:srgbClr val="F6F6F6"/>
            </a:solidFill>
          </p:grpSpPr>
          <p:sp>
            <p:nvSpPr>
              <p:cNvPr id="17" name="Freeform 405"/>
              <p:cNvSpPr/>
              <p:nvPr/>
            </p:nvSpPr>
            <p:spPr bwMode="auto">
              <a:xfrm>
                <a:off x="7339013" y="677068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407"/>
              <p:cNvSpPr/>
              <p:nvPr/>
            </p:nvSpPr>
            <p:spPr bwMode="auto">
              <a:xfrm>
                <a:off x="7402513" y="683418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408"/>
              <p:cNvSpPr/>
              <p:nvPr/>
            </p:nvSpPr>
            <p:spPr bwMode="auto">
              <a:xfrm>
                <a:off x="7240588" y="694054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9922795" y="1904903"/>
            <a:ext cx="1188000" cy="1188000"/>
            <a:chOff x="9922795" y="1904903"/>
            <a:chExt cx="1188000" cy="1188000"/>
          </a:xfrm>
        </p:grpSpPr>
        <p:sp>
          <p:nvSpPr>
            <p:cNvPr id="21" name="椭圆 20"/>
            <p:cNvSpPr/>
            <p:nvPr/>
          </p:nvSpPr>
          <p:spPr>
            <a:xfrm>
              <a:off x="9922795" y="1904903"/>
              <a:ext cx="1188000" cy="11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51"/>
            <p:cNvSpPr>
              <a:spLocks noChangeAspect="1" noEditPoints="1"/>
            </p:cNvSpPr>
            <p:nvPr/>
          </p:nvSpPr>
          <p:spPr bwMode="auto">
            <a:xfrm>
              <a:off x="10199441" y="2192903"/>
              <a:ext cx="583908" cy="612000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7277" y="3302576"/>
            <a:ext cx="2707616" cy="852297"/>
            <a:chOff x="404427" y="3506230"/>
            <a:chExt cx="2707616" cy="852297"/>
          </a:xfrm>
        </p:grpSpPr>
        <p:sp>
          <p:nvSpPr>
            <p:cNvPr id="24" name="文本框 23"/>
            <p:cNvSpPr txBox="1"/>
            <p:nvPr/>
          </p:nvSpPr>
          <p:spPr>
            <a:xfrm>
              <a:off x="795855" y="3506230"/>
              <a:ext cx="1924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04427" y="3896862"/>
              <a:ext cx="2707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9788" y="4398176"/>
            <a:ext cx="11352424" cy="1381125"/>
            <a:chOff x="419788" y="4398176"/>
            <a:chExt cx="11352424" cy="1381125"/>
          </a:xfrm>
        </p:grpSpPr>
        <p:sp>
          <p:nvSpPr>
            <p:cNvPr id="27" name="矩形 26"/>
            <p:cNvSpPr/>
            <p:nvPr/>
          </p:nvSpPr>
          <p:spPr>
            <a:xfrm>
              <a:off x="419788" y="4398176"/>
              <a:ext cx="11352424" cy="13811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25380" y="4580256"/>
              <a:ext cx="3089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25380" y="5129401"/>
              <a:ext cx="1072874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年终总结是人们对一年来的工作学习进行回顾和分析，从中找出经验和教训。年终总结是人们对一年来的工作学习进行回顾和分析，从中找出经验和教训。年终总结是人们对一年来的工作学习进行回顾和分析，从中找出经验和教训。年终总结是人们对一年来的工作学习进行回顾和分析，从中找出经验和教训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85847" y="3302576"/>
            <a:ext cx="2707616" cy="852297"/>
            <a:chOff x="404427" y="3506230"/>
            <a:chExt cx="2707616" cy="852297"/>
          </a:xfrm>
        </p:grpSpPr>
        <p:sp>
          <p:nvSpPr>
            <p:cNvPr id="31" name="文本框 30"/>
            <p:cNvSpPr txBox="1"/>
            <p:nvPr/>
          </p:nvSpPr>
          <p:spPr>
            <a:xfrm>
              <a:off x="795855" y="3506230"/>
              <a:ext cx="1924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4427" y="3896862"/>
              <a:ext cx="2707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24417" y="3302576"/>
            <a:ext cx="2707616" cy="852297"/>
            <a:chOff x="404427" y="3506230"/>
            <a:chExt cx="2707616" cy="852297"/>
          </a:xfrm>
        </p:grpSpPr>
        <p:sp>
          <p:nvSpPr>
            <p:cNvPr id="34" name="文本框 33"/>
            <p:cNvSpPr txBox="1"/>
            <p:nvPr/>
          </p:nvSpPr>
          <p:spPr>
            <a:xfrm>
              <a:off x="795855" y="3506230"/>
              <a:ext cx="1924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04427" y="3896862"/>
              <a:ext cx="2707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62987" y="3302576"/>
            <a:ext cx="2707616" cy="852297"/>
            <a:chOff x="404427" y="3506230"/>
            <a:chExt cx="2707616" cy="852297"/>
          </a:xfrm>
        </p:grpSpPr>
        <p:sp>
          <p:nvSpPr>
            <p:cNvPr id="37" name="文本框 36"/>
            <p:cNvSpPr txBox="1"/>
            <p:nvPr/>
          </p:nvSpPr>
          <p:spPr>
            <a:xfrm>
              <a:off x="795855" y="3506230"/>
              <a:ext cx="1924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04427" y="3896862"/>
              <a:ext cx="2707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0842" y="952499"/>
            <a:ext cx="10430316" cy="4953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16494" y="1925170"/>
            <a:ext cx="2008636" cy="1865380"/>
            <a:chOff x="7431796" y="1749580"/>
            <a:chExt cx="2008636" cy="186538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796" y="1749580"/>
              <a:ext cx="2008636" cy="186538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728228" y="1897440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600" dirty="0">
                  <a:solidFill>
                    <a:schemeClr val="accent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89274" y="4055335"/>
            <a:ext cx="3213453" cy="1077218"/>
            <a:chOff x="4489274" y="4055335"/>
            <a:chExt cx="3213453" cy="1077218"/>
          </a:xfrm>
        </p:grpSpPr>
        <p:sp>
          <p:nvSpPr>
            <p:cNvPr id="10" name="文本框 9"/>
            <p:cNvSpPr txBox="1"/>
            <p:nvPr/>
          </p:nvSpPr>
          <p:spPr>
            <a:xfrm>
              <a:off x="4594578" y="4055335"/>
              <a:ext cx="3002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年终概述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89274" y="4763221"/>
              <a:ext cx="3213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Year-end Summary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95" y="514166"/>
            <a:ext cx="3789284" cy="58296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252" y="514166"/>
            <a:ext cx="3789284" cy="5829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 p14:presetBounceEnd="5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5000">
                                          <p:cBhvr>
                                            <p:cTn id="11" dur="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135086" y="-25672"/>
            <a:ext cx="6008914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9790" y="449944"/>
            <a:ext cx="11352422" cy="5958114"/>
            <a:chOff x="689429" y="591458"/>
            <a:chExt cx="10813143" cy="5675085"/>
          </a:xfrm>
        </p:grpSpPr>
        <p:sp>
          <p:nvSpPr>
            <p:cNvPr id="6" name="矩形 5"/>
            <p:cNvSpPr/>
            <p:nvPr/>
          </p:nvSpPr>
          <p:spPr>
            <a:xfrm>
              <a:off x="689429" y="591458"/>
              <a:ext cx="10813143" cy="5675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899901"/>
              <a:ext cx="10058400" cy="505819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90" y="1904294"/>
            <a:ext cx="696950" cy="18120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104" y="1743009"/>
            <a:ext cx="1754572" cy="16859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86744" y="3859932"/>
            <a:ext cx="674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C00000"/>
                </a:solidFill>
                <a:cs typeface="+mn-ea"/>
                <a:sym typeface="+mn-lt"/>
              </a:rPr>
              <a:t>感谢您的聆听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28731" y="4949378"/>
            <a:ext cx="5934539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姓名：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xiazaii   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部门：营销部      职位：部门经理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96463" y="2536402"/>
            <a:ext cx="7199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THANKS</a:t>
            </a:r>
            <a:endParaRPr lang="zh-CN" altLang="en-US" sz="8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5447649" y="6496395"/>
            <a:ext cx="1296702" cy="285734"/>
            <a:chOff x="4650349" y="2122155"/>
            <a:chExt cx="2710455" cy="597262"/>
          </a:xfrm>
          <a:solidFill>
            <a:schemeClr val="bg1"/>
          </a:solidFill>
        </p:grpSpPr>
        <p:grpSp>
          <p:nvGrpSpPr>
            <p:cNvPr id="16" name="组合 15"/>
            <p:cNvGrpSpPr/>
            <p:nvPr/>
          </p:nvGrpSpPr>
          <p:grpSpPr>
            <a:xfrm>
              <a:off x="4650349" y="2122155"/>
              <a:ext cx="622079" cy="597262"/>
              <a:chOff x="4650349" y="2122155"/>
              <a:chExt cx="622079" cy="597262"/>
            </a:xfrm>
            <a:grpFill/>
          </p:grpSpPr>
          <p:sp>
            <p:nvSpPr>
              <p:cNvPr id="27" name="Freeform 5"/>
              <p:cNvSpPr/>
              <p:nvPr/>
            </p:nvSpPr>
            <p:spPr bwMode="auto">
              <a:xfrm>
                <a:off x="4650349" y="2122155"/>
                <a:ext cx="332548" cy="597262"/>
              </a:xfrm>
              <a:custGeom>
                <a:avLst/>
                <a:gdLst>
                  <a:gd name="T0" fmla="*/ 0 w 201"/>
                  <a:gd name="T1" fmla="*/ 0 h 361"/>
                  <a:gd name="T2" fmla="*/ 0 w 201"/>
                  <a:gd name="T3" fmla="*/ 361 h 361"/>
                  <a:gd name="T4" fmla="*/ 201 w 201"/>
                  <a:gd name="T5" fmla="*/ 0 h 361"/>
                  <a:gd name="T6" fmla="*/ 0 w 201"/>
                  <a:gd name="T7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361">
                    <a:moveTo>
                      <a:pt x="0" y="0"/>
                    </a:moveTo>
                    <a:lnTo>
                      <a:pt x="0" y="361"/>
                    </a:lnTo>
                    <a:lnTo>
                      <a:pt x="20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4797597" y="2163516"/>
                <a:ext cx="474831" cy="555900"/>
              </a:xfrm>
              <a:custGeom>
                <a:avLst/>
                <a:gdLst>
                  <a:gd name="T0" fmla="*/ 167 w 287"/>
                  <a:gd name="T1" fmla="*/ 0 h 336"/>
                  <a:gd name="T2" fmla="*/ 112 w 287"/>
                  <a:gd name="T3" fmla="*/ 98 h 336"/>
                  <a:gd name="T4" fmla="*/ 157 w 287"/>
                  <a:gd name="T5" fmla="*/ 159 h 336"/>
                  <a:gd name="T6" fmla="*/ 64 w 287"/>
                  <a:gd name="T7" fmla="*/ 186 h 336"/>
                  <a:gd name="T8" fmla="*/ 0 w 287"/>
                  <a:gd name="T9" fmla="*/ 299 h 336"/>
                  <a:gd name="T10" fmla="*/ 127 w 287"/>
                  <a:gd name="T11" fmla="*/ 255 h 336"/>
                  <a:gd name="T12" fmla="*/ 186 w 287"/>
                  <a:gd name="T13" fmla="*/ 336 h 336"/>
                  <a:gd name="T14" fmla="*/ 174 w 287"/>
                  <a:gd name="T15" fmla="*/ 240 h 336"/>
                  <a:gd name="T16" fmla="*/ 287 w 287"/>
                  <a:gd name="T17" fmla="*/ 203 h 336"/>
                  <a:gd name="T18" fmla="*/ 167 w 287"/>
                  <a:gd name="T19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7" h="336">
                    <a:moveTo>
                      <a:pt x="167" y="0"/>
                    </a:moveTo>
                    <a:lnTo>
                      <a:pt x="112" y="98"/>
                    </a:lnTo>
                    <a:lnTo>
                      <a:pt x="157" y="159"/>
                    </a:lnTo>
                    <a:lnTo>
                      <a:pt x="64" y="186"/>
                    </a:lnTo>
                    <a:lnTo>
                      <a:pt x="0" y="299"/>
                    </a:lnTo>
                    <a:lnTo>
                      <a:pt x="127" y="255"/>
                    </a:lnTo>
                    <a:lnTo>
                      <a:pt x="186" y="336"/>
                    </a:lnTo>
                    <a:lnTo>
                      <a:pt x="174" y="240"/>
                    </a:lnTo>
                    <a:lnTo>
                      <a:pt x="287" y="203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431700" y="2294219"/>
              <a:ext cx="1929104" cy="251479"/>
              <a:chOff x="5340260" y="2294219"/>
              <a:chExt cx="1929104" cy="251479"/>
            </a:xfrm>
            <a:grpFill/>
          </p:grpSpPr>
          <p:sp>
            <p:nvSpPr>
              <p:cNvPr id="19" name="Freeform 7"/>
              <p:cNvSpPr>
                <a:spLocks noEditPoints="1"/>
              </p:cNvSpPr>
              <p:nvPr/>
            </p:nvSpPr>
            <p:spPr bwMode="auto">
              <a:xfrm>
                <a:off x="5340260" y="2297528"/>
                <a:ext cx="259751" cy="246516"/>
              </a:xfrm>
              <a:custGeom>
                <a:avLst/>
                <a:gdLst>
                  <a:gd name="T0" fmla="*/ 12 w 91"/>
                  <a:gd name="T1" fmla="*/ 48 h 88"/>
                  <a:gd name="T2" fmla="*/ 7 w 91"/>
                  <a:gd name="T3" fmla="*/ 36 h 88"/>
                  <a:gd name="T4" fmla="*/ 6 w 91"/>
                  <a:gd name="T5" fmla="*/ 31 h 88"/>
                  <a:gd name="T6" fmla="*/ 0 w 91"/>
                  <a:gd name="T7" fmla="*/ 28 h 88"/>
                  <a:gd name="T8" fmla="*/ 21 w 91"/>
                  <a:gd name="T9" fmla="*/ 2 h 88"/>
                  <a:gd name="T10" fmla="*/ 16 w 91"/>
                  <a:gd name="T11" fmla="*/ 13 h 88"/>
                  <a:gd name="T12" fmla="*/ 31 w 91"/>
                  <a:gd name="T13" fmla="*/ 19 h 88"/>
                  <a:gd name="T14" fmla="*/ 7 w 91"/>
                  <a:gd name="T15" fmla="*/ 29 h 88"/>
                  <a:gd name="T16" fmla="*/ 28 w 91"/>
                  <a:gd name="T17" fmla="*/ 36 h 88"/>
                  <a:gd name="T18" fmla="*/ 19 w 91"/>
                  <a:gd name="T19" fmla="*/ 48 h 88"/>
                  <a:gd name="T20" fmla="*/ 31 w 91"/>
                  <a:gd name="T21" fmla="*/ 54 h 88"/>
                  <a:gd name="T22" fmla="*/ 19 w 91"/>
                  <a:gd name="T23" fmla="*/ 72 h 88"/>
                  <a:gd name="T24" fmla="*/ 31 w 91"/>
                  <a:gd name="T25" fmla="*/ 67 h 88"/>
                  <a:gd name="T26" fmla="*/ 25 w 91"/>
                  <a:gd name="T27" fmla="*/ 76 h 88"/>
                  <a:gd name="T28" fmla="*/ 15 w 91"/>
                  <a:gd name="T29" fmla="*/ 84 h 88"/>
                  <a:gd name="T30" fmla="*/ 12 w 91"/>
                  <a:gd name="T31" fmla="*/ 70 h 88"/>
                  <a:gd name="T32" fmla="*/ 1 w 91"/>
                  <a:gd name="T33" fmla="*/ 54 h 88"/>
                  <a:gd name="T34" fmla="*/ 34 w 91"/>
                  <a:gd name="T35" fmla="*/ 18 h 88"/>
                  <a:gd name="T36" fmla="*/ 71 w 91"/>
                  <a:gd name="T37" fmla="*/ 0 h 88"/>
                  <a:gd name="T38" fmla="*/ 74 w 91"/>
                  <a:gd name="T39" fmla="*/ 10 h 88"/>
                  <a:gd name="T40" fmla="*/ 82 w 91"/>
                  <a:gd name="T41" fmla="*/ 18 h 88"/>
                  <a:gd name="T42" fmla="*/ 69 w 91"/>
                  <a:gd name="T43" fmla="*/ 52 h 88"/>
                  <a:gd name="T44" fmla="*/ 73 w 91"/>
                  <a:gd name="T45" fmla="*/ 79 h 88"/>
                  <a:gd name="T46" fmla="*/ 83 w 91"/>
                  <a:gd name="T47" fmla="*/ 75 h 88"/>
                  <a:gd name="T48" fmla="*/ 85 w 91"/>
                  <a:gd name="T49" fmla="*/ 62 h 88"/>
                  <a:gd name="T50" fmla="*/ 90 w 91"/>
                  <a:gd name="T51" fmla="*/ 74 h 88"/>
                  <a:gd name="T52" fmla="*/ 80 w 91"/>
                  <a:gd name="T53" fmla="*/ 86 h 88"/>
                  <a:gd name="T54" fmla="*/ 63 w 91"/>
                  <a:gd name="T55" fmla="*/ 77 h 88"/>
                  <a:gd name="T56" fmla="*/ 54 w 91"/>
                  <a:gd name="T57" fmla="*/ 52 h 88"/>
                  <a:gd name="T58" fmla="*/ 28 w 91"/>
                  <a:gd name="T59" fmla="*/ 85 h 88"/>
                  <a:gd name="T60" fmla="*/ 47 w 91"/>
                  <a:gd name="T61" fmla="*/ 52 h 88"/>
                  <a:gd name="T62" fmla="*/ 34 w 91"/>
                  <a:gd name="T63" fmla="*/ 18 h 88"/>
                  <a:gd name="T64" fmla="*/ 43 w 91"/>
                  <a:gd name="T65" fmla="*/ 0 h 88"/>
                  <a:gd name="T66" fmla="*/ 54 w 91"/>
                  <a:gd name="T67" fmla="*/ 13 h 88"/>
                  <a:gd name="T68" fmla="*/ 38 w 91"/>
                  <a:gd name="T69" fmla="*/ 3 h 88"/>
                  <a:gd name="T70" fmla="*/ 76 w 91"/>
                  <a:gd name="T71" fmla="*/ 45 h 88"/>
                  <a:gd name="T72" fmla="*/ 41 w 91"/>
                  <a:gd name="T73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1" h="88">
                    <a:moveTo>
                      <a:pt x="1" y="48"/>
                    </a:move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6" y="31"/>
                    </a:cubicBezTo>
                    <a:cubicBezTo>
                      <a:pt x="5" y="32"/>
                      <a:pt x="5" y="33"/>
                      <a:pt x="4" y="34"/>
                    </a:cubicBezTo>
                    <a:cubicBezTo>
                      <a:pt x="3" y="32"/>
                      <a:pt x="1" y="30"/>
                      <a:pt x="0" y="28"/>
                    </a:cubicBezTo>
                    <a:cubicBezTo>
                      <a:pt x="6" y="20"/>
                      <a:pt x="11" y="11"/>
                      <a:pt x="14" y="0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4"/>
                      <a:pt x="19" y="6"/>
                      <a:pt x="18" y="9"/>
                    </a:cubicBezTo>
                    <a:cubicBezTo>
                      <a:pt x="17" y="11"/>
                      <a:pt x="17" y="12"/>
                      <a:pt x="16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3"/>
                      <a:pt x="10" y="26"/>
                      <a:pt x="7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3" y="70"/>
                      <a:pt x="26" y="67"/>
                      <a:pt x="30" y="64"/>
                    </a:cubicBezTo>
                    <a:cubicBezTo>
                      <a:pt x="30" y="65"/>
                      <a:pt x="31" y="66"/>
                      <a:pt x="31" y="67"/>
                    </a:cubicBezTo>
                    <a:cubicBezTo>
                      <a:pt x="31" y="69"/>
                      <a:pt x="32" y="71"/>
                      <a:pt x="32" y="72"/>
                    </a:cubicBezTo>
                    <a:cubicBezTo>
                      <a:pt x="30" y="72"/>
                      <a:pt x="28" y="74"/>
                      <a:pt x="25" y="76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8" y="80"/>
                      <a:pt x="17" y="82"/>
                      <a:pt x="15" y="84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2" y="77"/>
                      <a:pt x="13" y="74"/>
                      <a:pt x="12" y="70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" y="54"/>
                      <a:pt x="1" y="54"/>
                      <a:pt x="1" y="54"/>
                    </a:cubicBezTo>
                    <a:lnTo>
                      <a:pt x="1" y="48"/>
                    </a:lnTo>
                    <a:close/>
                    <a:moveTo>
                      <a:pt x="34" y="18"/>
                    </a:moveTo>
                    <a:cubicBezTo>
                      <a:pt x="62" y="18"/>
                      <a:pt x="62" y="18"/>
                      <a:pt x="62" y="18"/>
                    </a:cubicBezTo>
                    <a:cubicBezTo>
                      <a:pt x="66" y="11"/>
                      <a:pt x="69" y="5"/>
                      <a:pt x="71" y="0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4"/>
                      <a:pt x="76" y="7"/>
                      <a:pt x="74" y="10"/>
                    </a:cubicBezTo>
                    <a:cubicBezTo>
                      <a:pt x="72" y="13"/>
                      <a:pt x="71" y="16"/>
                      <a:pt x="70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52"/>
                      <a:pt x="82" y="52"/>
                      <a:pt x="82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76"/>
                      <a:pt x="69" y="76"/>
                      <a:pt x="69" y="76"/>
                    </a:cubicBezTo>
                    <a:cubicBezTo>
                      <a:pt x="69" y="78"/>
                      <a:pt x="71" y="80"/>
                      <a:pt x="73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81" y="79"/>
                      <a:pt x="82" y="78"/>
                      <a:pt x="83" y="75"/>
                    </a:cubicBezTo>
                    <a:cubicBezTo>
                      <a:pt x="84" y="74"/>
                      <a:pt x="84" y="70"/>
                      <a:pt x="84" y="64"/>
                    </a:cubicBezTo>
                    <a:cubicBezTo>
                      <a:pt x="85" y="63"/>
                      <a:pt x="85" y="62"/>
                      <a:pt x="85" y="62"/>
                    </a:cubicBezTo>
                    <a:cubicBezTo>
                      <a:pt x="87" y="63"/>
                      <a:pt x="89" y="64"/>
                      <a:pt x="91" y="64"/>
                    </a:cubicBezTo>
                    <a:cubicBezTo>
                      <a:pt x="91" y="66"/>
                      <a:pt x="90" y="70"/>
                      <a:pt x="90" y="74"/>
                    </a:cubicBezTo>
                    <a:cubicBezTo>
                      <a:pt x="90" y="75"/>
                      <a:pt x="90" y="76"/>
                      <a:pt x="90" y="77"/>
                    </a:cubicBezTo>
                    <a:cubicBezTo>
                      <a:pt x="88" y="83"/>
                      <a:pt x="85" y="86"/>
                      <a:pt x="80" y="86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66" y="86"/>
                      <a:pt x="63" y="83"/>
                      <a:pt x="63" y="77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4" y="69"/>
                      <a:pt x="47" y="81"/>
                      <a:pt x="31" y="88"/>
                    </a:cubicBezTo>
                    <a:cubicBezTo>
                      <a:pt x="31" y="88"/>
                      <a:pt x="30" y="87"/>
                      <a:pt x="28" y="85"/>
                    </a:cubicBezTo>
                    <a:cubicBezTo>
                      <a:pt x="28" y="84"/>
                      <a:pt x="27" y="83"/>
                      <a:pt x="27" y="82"/>
                    </a:cubicBezTo>
                    <a:cubicBezTo>
                      <a:pt x="41" y="77"/>
                      <a:pt x="48" y="67"/>
                      <a:pt x="47" y="52"/>
                    </a:cubicBezTo>
                    <a:cubicBezTo>
                      <a:pt x="34" y="52"/>
                      <a:pt x="34" y="52"/>
                      <a:pt x="34" y="52"/>
                    </a:cubicBezTo>
                    <a:lnTo>
                      <a:pt x="34" y="18"/>
                    </a:lnTo>
                    <a:close/>
                    <a:moveTo>
                      <a:pt x="38" y="3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6" y="2"/>
                      <a:pt x="49" y="6"/>
                      <a:pt x="52" y="12"/>
                    </a:cubicBezTo>
                    <a:cubicBezTo>
                      <a:pt x="53" y="12"/>
                      <a:pt x="53" y="13"/>
                      <a:pt x="54" y="13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4" y="11"/>
                      <a:pt x="41" y="6"/>
                      <a:pt x="38" y="3"/>
                    </a:cubicBezTo>
                    <a:moveTo>
                      <a:pt x="41" y="45"/>
                    </a:moveTo>
                    <a:cubicBezTo>
                      <a:pt x="76" y="45"/>
                      <a:pt x="76" y="45"/>
                      <a:pt x="76" y="45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41" y="24"/>
                      <a:pt x="41" y="24"/>
                      <a:pt x="41" y="24"/>
                    </a:cubicBezTo>
                    <a:lnTo>
                      <a:pt x="41" y="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5616555" y="2294219"/>
                <a:ext cx="253133" cy="249825"/>
              </a:xfrm>
              <a:custGeom>
                <a:avLst/>
                <a:gdLst>
                  <a:gd name="T0" fmla="*/ 22 w 89"/>
                  <a:gd name="T1" fmla="*/ 4 h 89"/>
                  <a:gd name="T2" fmla="*/ 27 w 89"/>
                  <a:gd name="T3" fmla="*/ 0 h 89"/>
                  <a:gd name="T4" fmla="*/ 34 w 89"/>
                  <a:gd name="T5" fmla="*/ 7 h 89"/>
                  <a:gd name="T6" fmla="*/ 36 w 89"/>
                  <a:gd name="T7" fmla="*/ 8 h 89"/>
                  <a:gd name="T8" fmla="*/ 32 w 89"/>
                  <a:gd name="T9" fmla="*/ 11 h 89"/>
                  <a:gd name="T10" fmla="*/ 53 w 89"/>
                  <a:gd name="T11" fmla="*/ 11 h 89"/>
                  <a:gd name="T12" fmla="*/ 61 w 89"/>
                  <a:gd name="T13" fmla="*/ 0 h 89"/>
                  <a:gd name="T14" fmla="*/ 68 w 89"/>
                  <a:gd name="T15" fmla="*/ 4 h 89"/>
                  <a:gd name="T16" fmla="*/ 61 w 89"/>
                  <a:gd name="T17" fmla="*/ 11 h 89"/>
                  <a:gd name="T18" fmla="*/ 86 w 89"/>
                  <a:gd name="T19" fmla="*/ 11 h 89"/>
                  <a:gd name="T20" fmla="*/ 86 w 89"/>
                  <a:gd name="T21" fmla="*/ 17 h 89"/>
                  <a:gd name="T22" fmla="*/ 58 w 89"/>
                  <a:gd name="T23" fmla="*/ 17 h 89"/>
                  <a:gd name="T24" fmla="*/ 58 w 89"/>
                  <a:gd name="T25" fmla="*/ 36 h 89"/>
                  <a:gd name="T26" fmla="*/ 89 w 89"/>
                  <a:gd name="T27" fmla="*/ 36 h 89"/>
                  <a:gd name="T28" fmla="*/ 89 w 89"/>
                  <a:gd name="T29" fmla="*/ 42 h 89"/>
                  <a:gd name="T30" fmla="*/ 0 w 89"/>
                  <a:gd name="T31" fmla="*/ 42 h 89"/>
                  <a:gd name="T32" fmla="*/ 0 w 89"/>
                  <a:gd name="T33" fmla="*/ 36 h 89"/>
                  <a:gd name="T34" fmla="*/ 31 w 89"/>
                  <a:gd name="T35" fmla="*/ 36 h 89"/>
                  <a:gd name="T36" fmla="*/ 31 w 89"/>
                  <a:gd name="T37" fmla="*/ 17 h 89"/>
                  <a:gd name="T38" fmla="*/ 3 w 89"/>
                  <a:gd name="T39" fmla="*/ 17 h 89"/>
                  <a:gd name="T40" fmla="*/ 3 w 89"/>
                  <a:gd name="T41" fmla="*/ 11 h 89"/>
                  <a:gd name="T42" fmla="*/ 29 w 89"/>
                  <a:gd name="T43" fmla="*/ 11 h 89"/>
                  <a:gd name="T44" fmla="*/ 26 w 89"/>
                  <a:gd name="T45" fmla="*/ 9 h 89"/>
                  <a:gd name="T46" fmla="*/ 22 w 89"/>
                  <a:gd name="T47" fmla="*/ 4 h 89"/>
                  <a:gd name="T48" fmla="*/ 9 w 89"/>
                  <a:gd name="T49" fmla="*/ 24 h 89"/>
                  <a:gd name="T50" fmla="*/ 14 w 89"/>
                  <a:gd name="T51" fmla="*/ 19 h 89"/>
                  <a:gd name="T52" fmla="*/ 24 w 89"/>
                  <a:gd name="T53" fmla="*/ 30 h 89"/>
                  <a:gd name="T54" fmla="*/ 19 w 89"/>
                  <a:gd name="T55" fmla="*/ 34 h 89"/>
                  <a:gd name="T56" fmla="*/ 14 w 89"/>
                  <a:gd name="T57" fmla="*/ 29 h 89"/>
                  <a:gd name="T58" fmla="*/ 9 w 89"/>
                  <a:gd name="T59" fmla="*/ 24 h 89"/>
                  <a:gd name="T60" fmla="*/ 13 w 89"/>
                  <a:gd name="T61" fmla="*/ 50 h 89"/>
                  <a:gd name="T62" fmla="*/ 76 w 89"/>
                  <a:gd name="T63" fmla="*/ 50 h 89"/>
                  <a:gd name="T64" fmla="*/ 76 w 89"/>
                  <a:gd name="T65" fmla="*/ 89 h 89"/>
                  <a:gd name="T66" fmla="*/ 69 w 89"/>
                  <a:gd name="T67" fmla="*/ 89 h 89"/>
                  <a:gd name="T68" fmla="*/ 69 w 89"/>
                  <a:gd name="T69" fmla="*/ 85 h 89"/>
                  <a:gd name="T70" fmla="*/ 20 w 89"/>
                  <a:gd name="T71" fmla="*/ 85 h 89"/>
                  <a:gd name="T72" fmla="*/ 20 w 89"/>
                  <a:gd name="T73" fmla="*/ 89 h 89"/>
                  <a:gd name="T74" fmla="*/ 13 w 89"/>
                  <a:gd name="T75" fmla="*/ 89 h 89"/>
                  <a:gd name="T76" fmla="*/ 13 w 89"/>
                  <a:gd name="T77" fmla="*/ 50 h 89"/>
                  <a:gd name="T78" fmla="*/ 20 w 89"/>
                  <a:gd name="T79" fmla="*/ 65 h 89"/>
                  <a:gd name="T80" fmla="*/ 69 w 89"/>
                  <a:gd name="T81" fmla="*/ 65 h 89"/>
                  <a:gd name="T82" fmla="*/ 69 w 89"/>
                  <a:gd name="T83" fmla="*/ 56 h 89"/>
                  <a:gd name="T84" fmla="*/ 20 w 89"/>
                  <a:gd name="T85" fmla="*/ 56 h 89"/>
                  <a:gd name="T86" fmla="*/ 20 w 89"/>
                  <a:gd name="T87" fmla="*/ 65 h 89"/>
                  <a:gd name="T88" fmla="*/ 20 w 89"/>
                  <a:gd name="T89" fmla="*/ 79 h 89"/>
                  <a:gd name="T90" fmla="*/ 69 w 89"/>
                  <a:gd name="T91" fmla="*/ 79 h 89"/>
                  <a:gd name="T92" fmla="*/ 69 w 89"/>
                  <a:gd name="T93" fmla="*/ 71 h 89"/>
                  <a:gd name="T94" fmla="*/ 20 w 89"/>
                  <a:gd name="T95" fmla="*/ 71 h 89"/>
                  <a:gd name="T96" fmla="*/ 20 w 89"/>
                  <a:gd name="T97" fmla="*/ 79 h 89"/>
                  <a:gd name="T98" fmla="*/ 38 w 89"/>
                  <a:gd name="T99" fmla="*/ 36 h 89"/>
                  <a:gd name="T100" fmla="*/ 51 w 89"/>
                  <a:gd name="T101" fmla="*/ 36 h 89"/>
                  <a:gd name="T102" fmla="*/ 51 w 89"/>
                  <a:gd name="T103" fmla="*/ 17 h 89"/>
                  <a:gd name="T104" fmla="*/ 38 w 89"/>
                  <a:gd name="T105" fmla="*/ 17 h 89"/>
                  <a:gd name="T106" fmla="*/ 38 w 89"/>
                  <a:gd name="T107" fmla="*/ 36 h 89"/>
                  <a:gd name="T108" fmla="*/ 64 w 89"/>
                  <a:gd name="T109" fmla="*/ 30 h 89"/>
                  <a:gd name="T110" fmla="*/ 74 w 89"/>
                  <a:gd name="T111" fmla="*/ 19 h 89"/>
                  <a:gd name="T112" fmla="*/ 80 w 89"/>
                  <a:gd name="T113" fmla="*/ 23 h 89"/>
                  <a:gd name="T114" fmla="*/ 69 w 89"/>
                  <a:gd name="T115" fmla="*/ 34 h 89"/>
                  <a:gd name="T116" fmla="*/ 64 w 89"/>
                  <a:gd name="T117" fmla="*/ 3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89">
                    <a:moveTo>
                      <a:pt x="22" y="4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8" y="1"/>
                      <a:pt x="31" y="3"/>
                      <a:pt x="34" y="7"/>
                    </a:cubicBezTo>
                    <a:cubicBezTo>
                      <a:pt x="35" y="8"/>
                      <a:pt x="35" y="8"/>
                      <a:pt x="36" y="8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7" y="6"/>
                      <a:pt x="60" y="3"/>
                      <a:pt x="61" y="0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6"/>
                      <a:pt x="63" y="8"/>
                      <a:pt x="61" y="11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1"/>
                      <a:pt x="27" y="10"/>
                      <a:pt x="26" y="9"/>
                    </a:cubicBezTo>
                    <a:cubicBezTo>
                      <a:pt x="24" y="6"/>
                      <a:pt x="23" y="5"/>
                      <a:pt x="22" y="4"/>
                    </a:cubicBezTo>
                    <a:moveTo>
                      <a:pt x="9" y="24"/>
                    </a:moveTo>
                    <a:cubicBezTo>
                      <a:pt x="14" y="19"/>
                      <a:pt x="14" y="19"/>
                      <a:pt x="14" y="19"/>
                    </a:cubicBezTo>
                    <a:cubicBezTo>
                      <a:pt x="21" y="25"/>
                      <a:pt x="24" y="29"/>
                      <a:pt x="24" y="30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7" y="32"/>
                      <a:pt x="14" y="29"/>
                    </a:cubicBezTo>
                    <a:cubicBezTo>
                      <a:pt x="12" y="27"/>
                      <a:pt x="10" y="25"/>
                      <a:pt x="9" y="24"/>
                    </a:cubicBezTo>
                    <a:moveTo>
                      <a:pt x="13" y="50"/>
                    </a:move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13" y="89"/>
                      <a:pt x="13" y="89"/>
                      <a:pt x="13" y="89"/>
                    </a:cubicBezTo>
                    <a:lnTo>
                      <a:pt x="13" y="50"/>
                    </a:lnTo>
                    <a:close/>
                    <a:moveTo>
                      <a:pt x="20" y="65"/>
                    </a:move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20" y="56"/>
                      <a:pt x="20" y="56"/>
                      <a:pt x="20" y="56"/>
                    </a:cubicBezTo>
                    <a:lnTo>
                      <a:pt x="20" y="65"/>
                    </a:lnTo>
                    <a:close/>
                    <a:moveTo>
                      <a:pt x="20" y="79"/>
                    </a:moveTo>
                    <a:cubicBezTo>
                      <a:pt x="69" y="79"/>
                      <a:pt x="69" y="79"/>
                      <a:pt x="69" y="79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20" y="71"/>
                      <a:pt x="20" y="71"/>
                      <a:pt x="20" y="71"/>
                    </a:cubicBezTo>
                    <a:lnTo>
                      <a:pt x="20" y="79"/>
                    </a:lnTo>
                    <a:close/>
                    <a:moveTo>
                      <a:pt x="38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38" y="17"/>
                      <a:pt x="38" y="17"/>
                      <a:pt x="38" y="17"/>
                    </a:cubicBezTo>
                    <a:lnTo>
                      <a:pt x="38" y="36"/>
                    </a:lnTo>
                    <a:close/>
                    <a:moveTo>
                      <a:pt x="64" y="30"/>
                    </a:moveTo>
                    <a:cubicBezTo>
                      <a:pt x="68" y="26"/>
                      <a:pt x="71" y="22"/>
                      <a:pt x="74" y="19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69" y="34"/>
                      <a:pt x="69" y="34"/>
                      <a:pt x="69" y="34"/>
                    </a:cubicBezTo>
                    <a:lnTo>
                      <a:pt x="64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5904432" y="2314073"/>
                <a:ext cx="162137" cy="210117"/>
              </a:xfrm>
              <a:custGeom>
                <a:avLst/>
                <a:gdLst>
                  <a:gd name="T0" fmla="*/ 31 w 57"/>
                  <a:gd name="T1" fmla="*/ 45 h 75"/>
                  <a:gd name="T2" fmla="*/ 8 w 57"/>
                  <a:gd name="T3" fmla="*/ 45 h 75"/>
                  <a:gd name="T4" fmla="*/ 8 w 57"/>
                  <a:gd name="T5" fmla="*/ 75 h 75"/>
                  <a:gd name="T6" fmla="*/ 0 w 57"/>
                  <a:gd name="T7" fmla="*/ 75 h 75"/>
                  <a:gd name="T8" fmla="*/ 0 w 57"/>
                  <a:gd name="T9" fmla="*/ 0 h 75"/>
                  <a:gd name="T10" fmla="*/ 32 w 57"/>
                  <a:gd name="T11" fmla="*/ 0 h 75"/>
                  <a:gd name="T12" fmla="*/ 57 w 57"/>
                  <a:gd name="T13" fmla="*/ 22 h 75"/>
                  <a:gd name="T14" fmla="*/ 31 w 57"/>
                  <a:gd name="T15" fmla="*/ 45 h 75"/>
                  <a:gd name="T16" fmla="*/ 30 w 57"/>
                  <a:gd name="T17" fmla="*/ 7 h 75"/>
                  <a:gd name="T18" fmla="*/ 8 w 57"/>
                  <a:gd name="T19" fmla="*/ 7 h 75"/>
                  <a:gd name="T20" fmla="*/ 8 w 57"/>
                  <a:gd name="T21" fmla="*/ 37 h 75"/>
                  <a:gd name="T22" fmla="*/ 30 w 57"/>
                  <a:gd name="T23" fmla="*/ 37 h 75"/>
                  <a:gd name="T24" fmla="*/ 48 w 57"/>
                  <a:gd name="T25" fmla="*/ 22 h 75"/>
                  <a:gd name="T26" fmla="*/ 30 w 57"/>
                  <a:gd name="T27" fmla="*/ 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75">
                    <a:moveTo>
                      <a:pt x="31" y="45"/>
                    </a:moveTo>
                    <a:cubicBezTo>
                      <a:pt x="8" y="45"/>
                      <a:pt x="8" y="45"/>
                      <a:pt x="8" y="45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7" y="1"/>
                      <a:pt x="55" y="8"/>
                      <a:pt x="57" y="22"/>
                    </a:cubicBezTo>
                    <a:cubicBezTo>
                      <a:pt x="57" y="37"/>
                      <a:pt x="48" y="44"/>
                      <a:pt x="31" y="45"/>
                    </a:cubicBezTo>
                    <a:moveTo>
                      <a:pt x="3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42" y="37"/>
                      <a:pt x="48" y="32"/>
                      <a:pt x="48" y="22"/>
                    </a:cubicBezTo>
                    <a:cubicBezTo>
                      <a:pt x="47" y="12"/>
                      <a:pt x="41" y="8"/>
                      <a:pt x="30" y="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0"/>
              <p:cNvSpPr>
                <a:spLocks noEditPoints="1"/>
              </p:cNvSpPr>
              <p:nvPr/>
            </p:nvSpPr>
            <p:spPr bwMode="auto">
              <a:xfrm>
                <a:off x="6101313" y="2314073"/>
                <a:ext cx="163792" cy="210117"/>
              </a:xfrm>
              <a:custGeom>
                <a:avLst/>
                <a:gdLst>
                  <a:gd name="T0" fmla="*/ 32 w 58"/>
                  <a:gd name="T1" fmla="*/ 45 h 75"/>
                  <a:gd name="T2" fmla="*/ 9 w 58"/>
                  <a:gd name="T3" fmla="*/ 45 h 75"/>
                  <a:gd name="T4" fmla="*/ 9 w 58"/>
                  <a:gd name="T5" fmla="*/ 75 h 75"/>
                  <a:gd name="T6" fmla="*/ 0 w 58"/>
                  <a:gd name="T7" fmla="*/ 75 h 75"/>
                  <a:gd name="T8" fmla="*/ 0 w 58"/>
                  <a:gd name="T9" fmla="*/ 0 h 75"/>
                  <a:gd name="T10" fmla="*/ 33 w 58"/>
                  <a:gd name="T11" fmla="*/ 0 h 75"/>
                  <a:gd name="T12" fmla="*/ 58 w 58"/>
                  <a:gd name="T13" fmla="*/ 22 h 75"/>
                  <a:gd name="T14" fmla="*/ 32 w 58"/>
                  <a:gd name="T15" fmla="*/ 45 h 75"/>
                  <a:gd name="T16" fmla="*/ 30 w 58"/>
                  <a:gd name="T17" fmla="*/ 7 h 75"/>
                  <a:gd name="T18" fmla="*/ 9 w 58"/>
                  <a:gd name="T19" fmla="*/ 7 h 75"/>
                  <a:gd name="T20" fmla="*/ 9 w 58"/>
                  <a:gd name="T21" fmla="*/ 37 h 75"/>
                  <a:gd name="T22" fmla="*/ 30 w 58"/>
                  <a:gd name="T23" fmla="*/ 37 h 75"/>
                  <a:gd name="T24" fmla="*/ 49 w 58"/>
                  <a:gd name="T25" fmla="*/ 22 h 75"/>
                  <a:gd name="T26" fmla="*/ 30 w 58"/>
                  <a:gd name="T27" fmla="*/ 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75">
                    <a:moveTo>
                      <a:pt x="32" y="45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48" y="1"/>
                      <a:pt x="56" y="8"/>
                      <a:pt x="58" y="22"/>
                    </a:cubicBezTo>
                    <a:cubicBezTo>
                      <a:pt x="57" y="37"/>
                      <a:pt x="49" y="44"/>
                      <a:pt x="32" y="45"/>
                    </a:cubicBezTo>
                    <a:moveTo>
                      <a:pt x="3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42" y="37"/>
                      <a:pt x="48" y="32"/>
                      <a:pt x="49" y="22"/>
                    </a:cubicBezTo>
                    <a:cubicBezTo>
                      <a:pt x="48" y="12"/>
                      <a:pt x="42" y="8"/>
                      <a:pt x="30" y="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6283304" y="2314073"/>
                <a:ext cx="170410" cy="210117"/>
              </a:xfrm>
              <a:custGeom>
                <a:avLst/>
                <a:gdLst>
                  <a:gd name="T0" fmla="*/ 103 w 103"/>
                  <a:gd name="T1" fmla="*/ 0 h 127"/>
                  <a:gd name="T2" fmla="*/ 103 w 103"/>
                  <a:gd name="T3" fmla="*/ 12 h 127"/>
                  <a:gd name="T4" fmla="*/ 60 w 103"/>
                  <a:gd name="T5" fmla="*/ 12 h 127"/>
                  <a:gd name="T6" fmla="*/ 60 w 103"/>
                  <a:gd name="T7" fmla="*/ 127 h 127"/>
                  <a:gd name="T8" fmla="*/ 44 w 103"/>
                  <a:gd name="T9" fmla="*/ 127 h 127"/>
                  <a:gd name="T10" fmla="*/ 44 w 103"/>
                  <a:gd name="T11" fmla="*/ 12 h 127"/>
                  <a:gd name="T12" fmla="*/ 0 w 103"/>
                  <a:gd name="T13" fmla="*/ 12 h 127"/>
                  <a:gd name="T14" fmla="*/ 0 w 103"/>
                  <a:gd name="T15" fmla="*/ 0 h 127"/>
                  <a:gd name="T16" fmla="*/ 103 w 103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27">
                    <a:moveTo>
                      <a:pt x="103" y="0"/>
                    </a:moveTo>
                    <a:lnTo>
                      <a:pt x="103" y="12"/>
                    </a:lnTo>
                    <a:lnTo>
                      <a:pt x="60" y="12"/>
                    </a:lnTo>
                    <a:lnTo>
                      <a:pt x="60" y="127"/>
                    </a:lnTo>
                    <a:lnTo>
                      <a:pt x="44" y="127"/>
                    </a:lnTo>
                    <a:lnTo>
                      <a:pt x="4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2"/>
              <p:cNvSpPr>
                <a:spLocks noEditPoints="1"/>
              </p:cNvSpPr>
              <p:nvPr/>
            </p:nvSpPr>
            <p:spPr bwMode="auto">
              <a:xfrm>
                <a:off x="6481840" y="2309109"/>
                <a:ext cx="226662" cy="234934"/>
              </a:xfrm>
              <a:custGeom>
                <a:avLst/>
                <a:gdLst>
                  <a:gd name="T0" fmla="*/ 0 w 137"/>
                  <a:gd name="T1" fmla="*/ 72 h 142"/>
                  <a:gd name="T2" fmla="*/ 58 w 137"/>
                  <a:gd name="T3" fmla="*/ 72 h 142"/>
                  <a:gd name="T4" fmla="*/ 58 w 137"/>
                  <a:gd name="T5" fmla="*/ 142 h 142"/>
                  <a:gd name="T6" fmla="*/ 46 w 137"/>
                  <a:gd name="T7" fmla="*/ 142 h 142"/>
                  <a:gd name="T8" fmla="*/ 46 w 137"/>
                  <a:gd name="T9" fmla="*/ 132 h 142"/>
                  <a:gd name="T10" fmla="*/ 12 w 137"/>
                  <a:gd name="T11" fmla="*/ 132 h 142"/>
                  <a:gd name="T12" fmla="*/ 12 w 137"/>
                  <a:gd name="T13" fmla="*/ 142 h 142"/>
                  <a:gd name="T14" fmla="*/ 0 w 137"/>
                  <a:gd name="T15" fmla="*/ 142 h 142"/>
                  <a:gd name="T16" fmla="*/ 0 w 137"/>
                  <a:gd name="T17" fmla="*/ 72 h 142"/>
                  <a:gd name="T18" fmla="*/ 12 w 137"/>
                  <a:gd name="T19" fmla="*/ 121 h 142"/>
                  <a:gd name="T20" fmla="*/ 46 w 137"/>
                  <a:gd name="T21" fmla="*/ 121 h 142"/>
                  <a:gd name="T22" fmla="*/ 46 w 137"/>
                  <a:gd name="T23" fmla="*/ 83 h 142"/>
                  <a:gd name="T24" fmla="*/ 12 w 137"/>
                  <a:gd name="T25" fmla="*/ 83 h 142"/>
                  <a:gd name="T26" fmla="*/ 12 w 137"/>
                  <a:gd name="T27" fmla="*/ 121 h 142"/>
                  <a:gd name="T28" fmla="*/ 15 w 137"/>
                  <a:gd name="T29" fmla="*/ 0 h 142"/>
                  <a:gd name="T30" fmla="*/ 122 w 137"/>
                  <a:gd name="T31" fmla="*/ 0 h 142"/>
                  <a:gd name="T32" fmla="*/ 122 w 137"/>
                  <a:gd name="T33" fmla="*/ 56 h 142"/>
                  <a:gd name="T34" fmla="*/ 15 w 137"/>
                  <a:gd name="T35" fmla="*/ 56 h 142"/>
                  <a:gd name="T36" fmla="*/ 15 w 137"/>
                  <a:gd name="T37" fmla="*/ 0 h 142"/>
                  <a:gd name="T38" fmla="*/ 27 w 137"/>
                  <a:gd name="T39" fmla="*/ 44 h 142"/>
                  <a:gd name="T40" fmla="*/ 110 w 137"/>
                  <a:gd name="T41" fmla="*/ 44 h 142"/>
                  <a:gd name="T42" fmla="*/ 110 w 137"/>
                  <a:gd name="T43" fmla="*/ 10 h 142"/>
                  <a:gd name="T44" fmla="*/ 27 w 137"/>
                  <a:gd name="T45" fmla="*/ 10 h 142"/>
                  <a:gd name="T46" fmla="*/ 27 w 137"/>
                  <a:gd name="T47" fmla="*/ 44 h 142"/>
                  <a:gd name="T48" fmla="*/ 79 w 137"/>
                  <a:gd name="T49" fmla="*/ 72 h 142"/>
                  <a:gd name="T50" fmla="*/ 137 w 137"/>
                  <a:gd name="T51" fmla="*/ 72 h 142"/>
                  <a:gd name="T52" fmla="*/ 137 w 137"/>
                  <a:gd name="T53" fmla="*/ 142 h 142"/>
                  <a:gd name="T54" fmla="*/ 125 w 137"/>
                  <a:gd name="T55" fmla="*/ 142 h 142"/>
                  <a:gd name="T56" fmla="*/ 125 w 137"/>
                  <a:gd name="T57" fmla="*/ 132 h 142"/>
                  <a:gd name="T58" fmla="*/ 91 w 137"/>
                  <a:gd name="T59" fmla="*/ 132 h 142"/>
                  <a:gd name="T60" fmla="*/ 91 w 137"/>
                  <a:gd name="T61" fmla="*/ 142 h 142"/>
                  <a:gd name="T62" fmla="*/ 79 w 137"/>
                  <a:gd name="T63" fmla="*/ 142 h 142"/>
                  <a:gd name="T64" fmla="*/ 79 w 137"/>
                  <a:gd name="T65" fmla="*/ 72 h 142"/>
                  <a:gd name="T66" fmla="*/ 91 w 137"/>
                  <a:gd name="T67" fmla="*/ 123 h 142"/>
                  <a:gd name="T68" fmla="*/ 125 w 137"/>
                  <a:gd name="T69" fmla="*/ 123 h 142"/>
                  <a:gd name="T70" fmla="*/ 125 w 137"/>
                  <a:gd name="T71" fmla="*/ 83 h 142"/>
                  <a:gd name="T72" fmla="*/ 91 w 137"/>
                  <a:gd name="T73" fmla="*/ 83 h 142"/>
                  <a:gd name="T74" fmla="*/ 91 w 137"/>
                  <a:gd name="T75" fmla="*/ 1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7" h="142">
                    <a:moveTo>
                      <a:pt x="0" y="72"/>
                    </a:moveTo>
                    <a:lnTo>
                      <a:pt x="58" y="72"/>
                    </a:lnTo>
                    <a:lnTo>
                      <a:pt x="58" y="142"/>
                    </a:lnTo>
                    <a:lnTo>
                      <a:pt x="46" y="142"/>
                    </a:lnTo>
                    <a:lnTo>
                      <a:pt x="46" y="132"/>
                    </a:lnTo>
                    <a:lnTo>
                      <a:pt x="12" y="132"/>
                    </a:lnTo>
                    <a:lnTo>
                      <a:pt x="12" y="142"/>
                    </a:lnTo>
                    <a:lnTo>
                      <a:pt x="0" y="142"/>
                    </a:lnTo>
                    <a:lnTo>
                      <a:pt x="0" y="72"/>
                    </a:lnTo>
                    <a:close/>
                    <a:moveTo>
                      <a:pt x="12" y="121"/>
                    </a:moveTo>
                    <a:lnTo>
                      <a:pt x="46" y="121"/>
                    </a:lnTo>
                    <a:lnTo>
                      <a:pt x="46" y="83"/>
                    </a:lnTo>
                    <a:lnTo>
                      <a:pt x="12" y="83"/>
                    </a:lnTo>
                    <a:lnTo>
                      <a:pt x="12" y="121"/>
                    </a:lnTo>
                    <a:close/>
                    <a:moveTo>
                      <a:pt x="15" y="0"/>
                    </a:moveTo>
                    <a:lnTo>
                      <a:pt x="122" y="0"/>
                    </a:lnTo>
                    <a:lnTo>
                      <a:pt x="122" y="56"/>
                    </a:lnTo>
                    <a:lnTo>
                      <a:pt x="15" y="56"/>
                    </a:lnTo>
                    <a:lnTo>
                      <a:pt x="15" y="0"/>
                    </a:lnTo>
                    <a:close/>
                    <a:moveTo>
                      <a:pt x="27" y="44"/>
                    </a:moveTo>
                    <a:lnTo>
                      <a:pt x="110" y="44"/>
                    </a:lnTo>
                    <a:lnTo>
                      <a:pt x="110" y="10"/>
                    </a:lnTo>
                    <a:lnTo>
                      <a:pt x="27" y="10"/>
                    </a:lnTo>
                    <a:lnTo>
                      <a:pt x="27" y="44"/>
                    </a:lnTo>
                    <a:close/>
                    <a:moveTo>
                      <a:pt x="79" y="72"/>
                    </a:moveTo>
                    <a:lnTo>
                      <a:pt x="137" y="72"/>
                    </a:lnTo>
                    <a:lnTo>
                      <a:pt x="137" y="142"/>
                    </a:lnTo>
                    <a:lnTo>
                      <a:pt x="125" y="142"/>
                    </a:lnTo>
                    <a:lnTo>
                      <a:pt x="125" y="132"/>
                    </a:lnTo>
                    <a:lnTo>
                      <a:pt x="91" y="132"/>
                    </a:lnTo>
                    <a:lnTo>
                      <a:pt x="91" y="142"/>
                    </a:lnTo>
                    <a:lnTo>
                      <a:pt x="79" y="142"/>
                    </a:lnTo>
                    <a:lnTo>
                      <a:pt x="79" y="72"/>
                    </a:lnTo>
                    <a:close/>
                    <a:moveTo>
                      <a:pt x="91" y="123"/>
                    </a:moveTo>
                    <a:lnTo>
                      <a:pt x="125" y="123"/>
                    </a:lnTo>
                    <a:lnTo>
                      <a:pt x="125" y="83"/>
                    </a:lnTo>
                    <a:lnTo>
                      <a:pt x="91" y="83"/>
                    </a:lnTo>
                    <a:lnTo>
                      <a:pt x="91" y="1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3"/>
              <p:cNvSpPr>
                <a:spLocks noEditPoints="1"/>
              </p:cNvSpPr>
              <p:nvPr/>
            </p:nvSpPr>
            <p:spPr bwMode="auto">
              <a:xfrm>
                <a:off x="6739936" y="2294219"/>
                <a:ext cx="256442" cy="249825"/>
              </a:xfrm>
              <a:custGeom>
                <a:avLst/>
                <a:gdLst>
                  <a:gd name="T0" fmla="*/ 28 w 90"/>
                  <a:gd name="T1" fmla="*/ 1 h 89"/>
                  <a:gd name="T2" fmla="*/ 35 w 90"/>
                  <a:gd name="T3" fmla="*/ 30 h 89"/>
                  <a:gd name="T4" fmla="*/ 13 w 90"/>
                  <a:gd name="T5" fmla="*/ 36 h 89"/>
                  <a:gd name="T6" fmla="*/ 30 w 90"/>
                  <a:gd name="T7" fmla="*/ 49 h 89"/>
                  <a:gd name="T8" fmla="*/ 24 w 90"/>
                  <a:gd name="T9" fmla="*/ 88 h 89"/>
                  <a:gd name="T10" fmla="*/ 13 w 90"/>
                  <a:gd name="T11" fmla="*/ 55 h 89"/>
                  <a:gd name="T12" fmla="*/ 0 w 90"/>
                  <a:gd name="T13" fmla="*/ 84 h 89"/>
                  <a:gd name="T14" fmla="*/ 6 w 90"/>
                  <a:gd name="T15" fmla="*/ 4 h 89"/>
                  <a:gd name="T16" fmla="*/ 13 w 90"/>
                  <a:gd name="T17" fmla="*/ 30 h 89"/>
                  <a:gd name="T18" fmla="*/ 22 w 90"/>
                  <a:gd name="T19" fmla="*/ 1 h 89"/>
                  <a:gd name="T20" fmla="*/ 43 w 90"/>
                  <a:gd name="T21" fmla="*/ 66 h 89"/>
                  <a:gd name="T22" fmla="*/ 52 w 90"/>
                  <a:gd name="T23" fmla="*/ 52 h 89"/>
                  <a:gd name="T24" fmla="*/ 39 w 90"/>
                  <a:gd name="T25" fmla="*/ 10 h 89"/>
                  <a:gd name="T26" fmla="*/ 57 w 90"/>
                  <a:gd name="T27" fmla="*/ 0 h 89"/>
                  <a:gd name="T28" fmla="*/ 63 w 90"/>
                  <a:gd name="T29" fmla="*/ 4 h 89"/>
                  <a:gd name="T30" fmla="*/ 84 w 90"/>
                  <a:gd name="T31" fmla="*/ 10 h 89"/>
                  <a:gd name="T32" fmla="*/ 60 w 90"/>
                  <a:gd name="T33" fmla="*/ 52 h 89"/>
                  <a:gd name="T34" fmla="*/ 63 w 90"/>
                  <a:gd name="T35" fmla="*/ 66 h 89"/>
                  <a:gd name="T36" fmla="*/ 70 w 90"/>
                  <a:gd name="T37" fmla="*/ 55 h 89"/>
                  <a:gd name="T38" fmla="*/ 90 w 90"/>
                  <a:gd name="T39" fmla="*/ 66 h 89"/>
                  <a:gd name="T40" fmla="*/ 70 w 90"/>
                  <a:gd name="T41" fmla="*/ 72 h 89"/>
                  <a:gd name="T42" fmla="*/ 63 w 90"/>
                  <a:gd name="T43" fmla="*/ 89 h 89"/>
                  <a:gd name="T44" fmla="*/ 33 w 90"/>
                  <a:gd name="T45" fmla="*/ 72 h 89"/>
                  <a:gd name="T46" fmla="*/ 45 w 90"/>
                  <a:gd name="T47" fmla="*/ 28 h 89"/>
                  <a:gd name="T48" fmla="*/ 58 w 90"/>
                  <a:gd name="T49" fmla="*/ 15 h 89"/>
                  <a:gd name="T50" fmla="*/ 45 w 90"/>
                  <a:gd name="T51" fmla="*/ 28 h 89"/>
                  <a:gd name="T52" fmla="*/ 58 w 90"/>
                  <a:gd name="T53" fmla="*/ 34 h 89"/>
                  <a:gd name="T54" fmla="*/ 45 w 90"/>
                  <a:gd name="T55" fmla="*/ 46 h 89"/>
                  <a:gd name="T56" fmla="*/ 64 w 90"/>
                  <a:gd name="T57" fmla="*/ 34 h 89"/>
                  <a:gd name="T58" fmla="*/ 78 w 90"/>
                  <a:gd name="T59" fmla="*/ 46 h 89"/>
                  <a:gd name="T60" fmla="*/ 64 w 90"/>
                  <a:gd name="T61" fmla="*/ 34 h 89"/>
                  <a:gd name="T62" fmla="*/ 64 w 90"/>
                  <a:gd name="T63" fmla="*/ 15 h 89"/>
                  <a:gd name="T64" fmla="*/ 78 w 90"/>
                  <a:gd name="T65" fmla="*/ 2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89">
                    <a:moveTo>
                      <a:pt x="22" y="1"/>
                    </a:moveTo>
                    <a:cubicBezTo>
                      <a:pt x="28" y="1"/>
                      <a:pt x="28" y="1"/>
                      <a:pt x="28" y="1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70"/>
                      <a:pt x="10" y="82"/>
                      <a:pt x="6" y="89"/>
                    </a:cubicBezTo>
                    <a:cubicBezTo>
                      <a:pt x="4" y="88"/>
                      <a:pt x="2" y="86"/>
                      <a:pt x="0" y="84"/>
                    </a:cubicBezTo>
                    <a:cubicBezTo>
                      <a:pt x="4" y="78"/>
                      <a:pt x="7" y="65"/>
                      <a:pt x="6" y="47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22" y="30"/>
                      <a:pt x="22" y="30"/>
                      <a:pt x="22" y="30"/>
                    </a:cubicBezTo>
                    <a:lnTo>
                      <a:pt x="22" y="1"/>
                    </a:lnTo>
                    <a:close/>
                    <a:moveTo>
                      <a:pt x="33" y="66"/>
                    </a:moveTo>
                    <a:cubicBezTo>
                      <a:pt x="43" y="66"/>
                      <a:pt x="43" y="66"/>
                      <a:pt x="43" y="66"/>
                    </a:cubicBezTo>
                    <a:cubicBezTo>
                      <a:pt x="42" y="64"/>
                      <a:pt x="40" y="63"/>
                      <a:pt x="39" y="62"/>
                    </a:cubicBezTo>
                    <a:cubicBezTo>
                      <a:pt x="45" y="59"/>
                      <a:pt x="49" y="56"/>
                      <a:pt x="52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5" y="7"/>
                      <a:pt x="56" y="4"/>
                      <a:pt x="57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2"/>
                      <a:pt x="63" y="4"/>
                    </a:cubicBezTo>
                    <a:cubicBezTo>
                      <a:pt x="62" y="6"/>
                      <a:pt x="62" y="8"/>
                      <a:pt x="61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57" y="57"/>
                      <a:pt x="52" y="62"/>
                      <a:pt x="46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70" y="55"/>
                      <a:pt x="70" y="55"/>
                      <a:pt x="70" y="55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33" y="72"/>
                      <a:pt x="33" y="72"/>
                      <a:pt x="33" y="72"/>
                    </a:cubicBezTo>
                    <a:lnTo>
                      <a:pt x="33" y="66"/>
                    </a:lnTo>
                    <a:close/>
                    <a:moveTo>
                      <a:pt x="45" y="28"/>
                    </a:moveTo>
                    <a:cubicBezTo>
                      <a:pt x="58" y="28"/>
                      <a:pt x="58" y="28"/>
                      <a:pt x="58" y="28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45" y="15"/>
                      <a:pt x="45" y="15"/>
                      <a:pt x="45" y="15"/>
                    </a:cubicBezTo>
                    <a:lnTo>
                      <a:pt x="45" y="28"/>
                    </a:lnTo>
                    <a:close/>
                    <a:moveTo>
                      <a:pt x="55" y="46"/>
                    </a:moveTo>
                    <a:cubicBezTo>
                      <a:pt x="57" y="43"/>
                      <a:pt x="58" y="39"/>
                      <a:pt x="58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46"/>
                      <a:pt x="45" y="46"/>
                      <a:pt x="45" y="46"/>
                    </a:cubicBezTo>
                    <a:lnTo>
                      <a:pt x="55" y="46"/>
                    </a:lnTo>
                    <a:close/>
                    <a:moveTo>
                      <a:pt x="64" y="34"/>
                    </a:moveTo>
                    <a:cubicBezTo>
                      <a:pt x="64" y="38"/>
                      <a:pt x="63" y="43"/>
                      <a:pt x="62" y="46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8" y="34"/>
                      <a:pt x="78" y="34"/>
                      <a:pt x="78" y="34"/>
                    </a:cubicBezTo>
                    <a:lnTo>
                      <a:pt x="64" y="34"/>
                    </a:lnTo>
                    <a:close/>
                    <a:moveTo>
                      <a:pt x="78" y="15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8" y="28"/>
                      <a:pt x="78" y="28"/>
                      <a:pt x="78" y="28"/>
                    </a:cubicBezTo>
                    <a:lnTo>
                      <a:pt x="78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4"/>
              <p:cNvSpPr>
                <a:spLocks noEditPoints="1"/>
              </p:cNvSpPr>
              <p:nvPr/>
            </p:nvSpPr>
            <p:spPr bwMode="auto">
              <a:xfrm>
                <a:off x="7011268" y="2294219"/>
                <a:ext cx="258096" cy="251479"/>
              </a:xfrm>
              <a:custGeom>
                <a:avLst/>
                <a:gdLst>
                  <a:gd name="T0" fmla="*/ 44 w 91"/>
                  <a:gd name="T1" fmla="*/ 1 h 90"/>
                  <a:gd name="T2" fmla="*/ 52 w 91"/>
                  <a:gd name="T3" fmla="*/ 0 h 90"/>
                  <a:gd name="T4" fmla="*/ 55 w 91"/>
                  <a:gd name="T5" fmla="*/ 11 h 90"/>
                  <a:gd name="T6" fmla="*/ 91 w 91"/>
                  <a:gd name="T7" fmla="*/ 11 h 90"/>
                  <a:gd name="T8" fmla="*/ 91 w 91"/>
                  <a:gd name="T9" fmla="*/ 18 h 90"/>
                  <a:gd name="T10" fmla="*/ 17 w 91"/>
                  <a:gd name="T11" fmla="*/ 18 h 90"/>
                  <a:gd name="T12" fmla="*/ 17 w 91"/>
                  <a:gd name="T13" fmla="*/ 38 h 90"/>
                  <a:gd name="T14" fmla="*/ 5 w 91"/>
                  <a:gd name="T15" fmla="*/ 90 h 90"/>
                  <a:gd name="T16" fmla="*/ 0 w 91"/>
                  <a:gd name="T17" fmla="*/ 85 h 90"/>
                  <a:gd name="T18" fmla="*/ 10 w 91"/>
                  <a:gd name="T19" fmla="*/ 39 h 90"/>
                  <a:gd name="T20" fmla="*/ 10 w 91"/>
                  <a:gd name="T21" fmla="*/ 11 h 90"/>
                  <a:gd name="T22" fmla="*/ 47 w 91"/>
                  <a:gd name="T23" fmla="*/ 11 h 90"/>
                  <a:gd name="T24" fmla="*/ 44 w 91"/>
                  <a:gd name="T25" fmla="*/ 1 h 90"/>
                  <a:gd name="T26" fmla="*/ 46 w 91"/>
                  <a:gd name="T27" fmla="*/ 21 h 90"/>
                  <a:gd name="T28" fmla="*/ 53 w 91"/>
                  <a:gd name="T29" fmla="*/ 21 h 90"/>
                  <a:gd name="T30" fmla="*/ 53 w 91"/>
                  <a:gd name="T31" fmla="*/ 32 h 90"/>
                  <a:gd name="T32" fmla="*/ 88 w 91"/>
                  <a:gd name="T33" fmla="*/ 32 h 90"/>
                  <a:gd name="T34" fmla="*/ 88 w 91"/>
                  <a:gd name="T35" fmla="*/ 38 h 90"/>
                  <a:gd name="T36" fmla="*/ 53 w 91"/>
                  <a:gd name="T37" fmla="*/ 38 h 90"/>
                  <a:gd name="T38" fmla="*/ 53 w 91"/>
                  <a:gd name="T39" fmla="*/ 51 h 90"/>
                  <a:gd name="T40" fmla="*/ 81 w 91"/>
                  <a:gd name="T41" fmla="*/ 51 h 90"/>
                  <a:gd name="T42" fmla="*/ 81 w 91"/>
                  <a:gd name="T43" fmla="*/ 89 h 90"/>
                  <a:gd name="T44" fmla="*/ 74 w 91"/>
                  <a:gd name="T45" fmla="*/ 89 h 90"/>
                  <a:gd name="T46" fmla="*/ 74 w 91"/>
                  <a:gd name="T47" fmla="*/ 83 h 90"/>
                  <a:gd name="T48" fmla="*/ 33 w 91"/>
                  <a:gd name="T49" fmla="*/ 83 h 90"/>
                  <a:gd name="T50" fmla="*/ 33 w 91"/>
                  <a:gd name="T51" fmla="*/ 89 h 90"/>
                  <a:gd name="T52" fmla="*/ 26 w 91"/>
                  <a:gd name="T53" fmla="*/ 89 h 90"/>
                  <a:gd name="T54" fmla="*/ 26 w 91"/>
                  <a:gd name="T55" fmla="*/ 51 h 90"/>
                  <a:gd name="T56" fmla="*/ 46 w 91"/>
                  <a:gd name="T57" fmla="*/ 51 h 90"/>
                  <a:gd name="T58" fmla="*/ 46 w 91"/>
                  <a:gd name="T59" fmla="*/ 21 h 90"/>
                  <a:gd name="T60" fmla="*/ 33 w 91"/>
                  <a:gd name="T61" fmla="*/ 77 h 90"/>
                  <a:gd name="T62" fmla="*/ 74 w 91"/>
                  <a:gd name="T63" fmla="*/ 77 h 90"/>
                  <a:gd name="T64" fmla="*/ 74 w 91"/>
                  <a:gd name="T65" fmla="*/ 57 h 90"/>
                  <a:gd name="T66" fmla="*/ 33 w 91"/>
                  <a:gd name="T67" fmla="*/ 57 h 90"/>
                  <a:gd name="T68" fmla="*/ 33 w 91"/>
                  <a:gd name="T69" fmla="*/ 7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" h="90">
                    <a:moveTo>
                      <a:pt x="44" y="1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3" y="3"/>
                      <a:pt x="54" y="7"/>
                      <a:pt x="55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62"/>
                      <a:pt x="13" y="80"/>
                      <a:pt x="5" y="90"/>
                    </a:cubicBezTo>
                    <a:cubicBezTo>
                      <a:pt x="2" y="87"/>
                      <a:pt x="1" y="86"/>
                      <a:pt x="0" y="85"/>
                    </a:cubicBezTo>
                    <a:cubicBezTo>
                      <a:pt x="7" y="77"/>
                      <a:pt x="10" y="61"/>
                      <a:pt x="10" y="39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8"/>
                      <a:pt x="46" y="5"/>
                      <a:pt x="44" y="1"/>
                    </a:cubicBezTo>
                    <a:moveTo>
                      <a:pt x="46" y="21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1" y="89"/>
                      <a:pt x="81" y="89"/>
                      <a:pt x="81" y="89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4" y="83"/>
                      <a:pt x="74" y="83"/>
                      <a:pt x="74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46" y="51"/>
                      <a:pt x="46" y="51"/>
                      <a:pt x="46" y="51"/>
                    </a:cubicBezTo>
                    <a:lnTo>
                      <a:pt x="46" y="21"/>
                    </a:lnTo>
                    <a:close/>
                    <a:moveTo>
                      <a:pt x="33" y="77"/>
                    </a:moveTo>
                    <a:cubicBezTo>
                      <a:pt x="74" y="77"/>
                      <a:pt x="74" y="77"/>
                      <a:pt x="74" y="77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33" y="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nodeType="withEffect" p14:presetBounceEnd="5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5000">
                                          <p:cBhvr>
                                            <p:cTn id="14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34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2" grpId="0"/>
          <p:bldP spid="13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3000" y="103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34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2" grpId="0"/>
          <p:bldP spid="13" grpId="0"/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2007" y="2436768"/>
            <a:ext cx="2181314" cy="1027391"/>
            <a:chOff x="379412" y="3679254"/>
            <a:chExt cx="2181314" cy="1027391"/>
          </a:xfrm>
        </p:grpSpPr>
        <p:sp>
          <p:nvSpPr>
            <p:cNvPr id="55" name="文本框 54"/>
            <p:cNvSpPr txBox="1"/>
            <p:nvPr/>
          </p:nvSpPr>
          <p:spPr>
            <a:xfrm>
              <a:off x="379412" y="3679254"/>
              <a:ext cx="1449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63563" y="4060314"/>
              <a:ext cx="199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466271" y="4125232"/>
              <a:ext cx="126000" cy="12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685557" y="2436768"/>
            <a:ext cx="2181314" cy="1027391"/>
            <a:chOff x="379412" y="3679254"/>
            <a:chExt cx="2181314" cy="1027391"/>
          </a:xfrm>
        </p:grpSpPr>
        <p:sp>
          <p:nvSpPr>
            <p:cNvPr id="59" name="文本框 58"/>
            <p:cNvSpPr txBox="1"/>
            <p:nvPr/>
          </p:nvSpPr>
          <p:spPr>
            <a:xfrm>
              <a:off x="379412" y="3679254"/>
              <a:ext cx="1449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63563" y="4060314"/>
              <a:ext cx="199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466271" y="4125232"/>
              <a:ext cx="126000" cy="12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82007" y="3982551"/>
            <a:ext cx="2252242" cy="1027391"/>
            <a:chOff x="379412" y="3679254"/>
            <a:chExt cx="2252242" cy="1027391"/>
          </a:xfrm>
        </p:grpSpPr>
        <p:sp>
          <p:nvSpPr>
            <p:cNvPr id="63" name="文本框 62"/>
            <p:cNvSpPr txBox="1"/>
            <p:nvPr/>
          </p:nvSpPr>
          <p:spPr>
            <a:xfrm>
              <a:off x="379412" y="3679254"/>
              <a:ext cx="1449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63563" y="4060314"/>
              <a:ext cx="2068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466271" y="4125232"/>
              <a:ext cx="126000" cy="12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685557" y="3982551"/>
            <a:ext cx="2184690" cy="1027391"/>
            <a:chOff x="379412" y="3679254"/>
            <a:chExt cx="2184690" cy="1027391"/>
          </a:xfrm>
        </p:grpSpPr>
        <p:sp>
          <p:nvSpPr>
            <p:cNvPr id="67" name="文本框 66"/>
            <p:cNvSpPr txBox="1"/>
            <p:nvPr/>
          </p:nvSpPr>
          <p:spPr>
            <a:xfrm>
              <a:off x="379412" y="3679254"/>
              <a:ext cx="1449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563564" y="4060314"/>
              <a:ext cx="20005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898989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69" name="椭圆 68"/>
            <p:cNvSpPr>
              <a:spLocks noChangeAspect="1"/>
            </p:cNvSpPr>
            <p:nvPr/>
          </p:nvSpPr>
          <p:spPr>
            <a:xfrm>
              <a:off x="466271" y="4125232"/>
              <a:ext cx="126000" cy="12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087613" y="1822124"/>
            <a:ext cx="4694768" cy="889000"/>
            <a:chOff x="7497232" y="1822124"/>
            <a:chExt cx="4694768" cy="889000"/>
          </a:xfrm>
        </p:grpSpPr>
        <p:grpSp>
          <p:nvGrpSpPr>
            <p:cNvPr id="74" name="组合 73"/>
            <p:cNvGrpSpPr/>
            <p:nvPr/>
          </p:nvGrpSpPr>
          <p:grpSpPr>
            <a:xfrm>
              <a:off x="7497232" y="1822124"/>
              <a:ext cx="4694768" cy="889000"/>
              <a:chOff x="-21306767" y="-9218936"/>
              <a:chExt cx="4694768" cy="889000"/>
            </a:xfrm>
          </p:grpSpPr>
          <p:sp>
            <p:nvSpPr>
              <p:cNvPr id="77" name="任意多边形 76"/>
              <p:cNvSpPr/>
              <p:nvPr/>
            </p:nvSpPr>
            <p:spPr>
              <a:xfrm>
                <a:off x="-21306767" y="-9218936"/>
                <a:ext cx="4694768" cy="889000"/>
              </a:xfrm>
              <a:custGeom>
                <a:avLst/>
                <a:gdLst>
                  <a:gd name="connsiteX0" fmla="*/ 518692 w 4694768"/>
                  <a:gd name="connsiteY0" fmla="*/ 0 h 889000"/>
                  <a:gd name="connsiteX1" fmla="*/ 4694768 w 4694768"/>
                  <a:gd name="connsiteY1" fmla="*/ 0 h 889000"/>
                  <a:gd name="connsiteX2" fmla="*/ 4694768 w 4694768"/>
                  <a:gd name="connsiteY2" fmla="*/ 889000 h 889000"/>
                  <a:gd name="connsiteX3" fmla="*/ 0 w 4694768"/>
                  <a:gd name="connsiteY3" fmla="*/ 889000 h 889000"/>
                  <a:gd name="connsiteX4" fmla="*/ 0 w 4694768"/>
                  <a:gd name="connsiteY4" fmla="*/ 868731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94768" h="889000">
                    <a:moveTo>
                      <a:pt x="518692" y="0"/>
                    </a:moveTo>
                    <a:lnTo>
                      <a:pt x="4694768" y="0"/>
                    </a:lnTo>
                    <a:lnTo>
                      <a:pt x="4694768" y="889000"/>
                    </a:lnTo>
                    <a:lnTo>
                      <a:pt x="0" y="889000"/>
                    </a:lnTo>
                    <a:lnTo>
                      <a:pt x="0" y="8687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>
                <a:off x="-20590360" y="-9218936"/>
                <a:ext cx="2080903" cy="889000"/>
              </a:xfrm>
              <a:custGeom>
                <a:avLst/>
                <a:gdLst>
                  <a:gd name="connsiteX0" fmla="*/ 530792 w 2080903"/>
                  <a:gd name="connsiteY0" fmla="*/ 0 h 889000"/>
                  <a:gd name="connsiteX1" fmla="*/ 2080903 w 2080903"/>
                  <a:gd name="connsiteY1" fmla="*/ 0 h 889000"/>
                  <a:gd name="connsiteX2" fmla="*/ 1550110 w 2080903"/>
                  <a:gd name="connsiteY2" fmla="*/ 889000 h 889000"/>
                  <a:gd name="connsiteX3" fmla="*/ 0 w 2080903"/>
                  <a:gd name="connsiteY3" fmla="*/ 889000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0903" h="889000">
                    <a:moveTo>
                      <a:pt x="530792" y="0"/>
                    </a:moveTo>
                    <a:lnTo>
                      <a:pt x="2080903" y="0"/>
                    </a:lnTo>
                    <a:lnTo>
                      <a:pt x="1550110" y="889000"/>
                    </a:lnTo>
                    <a:lnTo>
                      <a:pt x="0" y="88900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8631706" y="1974237"/>
              <a:ext cx="1238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0338264" y="2066569"/>
              <a:ext cx="1449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492305" y="2798351"/>
            <a:ext cx="5290076" cy="889000"/>
            <a:chOff x="6901924" y="2798351"/>
            <a:chExt cx="5290076" cy="889000"/>
          </a:xfrm>
        </p:grpSpPr>
        <p:grpSp>
          <p:nvGrpSpPr>
            <p:cNvPr id="80" name="组合 79"/>
            <p:cNvGrpSpPr/>
            <p:nvPr/>
          </p:nvGrpSpPr>
          <p:grpSpPr>
            <a:xfrm>
              <a:off x="6901924" y="2798351"/>
              <a:ext cx="5290076" cy="889000"/>
              <a:chOff x="-21902075" y="-8242709"/>
              <a:chExt cx="5290076" cy="889000"/>
            </a:xfrm>
          </p:grpSpPr>
          <p:sp>
            <p:nvSpPr>
              <p:cNvPr id="83" name="任意多边形 82"/>
              <p:cNvSpPr/>
              <p:nvPr/>
            </p:nvSpPr>
            <p:spPr>
              <a:xfrm>
                <a:off x="-21902075" y="-8242709"/>
                <a:ext cx="5290076" cy="889000"/>
              </a:xfrm>
              <a:custGeom>
                <a:avLst/>
                <a:gdLst>
                  <a:gd name="connsiteX0" fmla="*/ 530792 w 5290076"/>
                  <a:gd name="connsiteY0" fmla="*/ 0 h 889000"/>
                  <a:gd name="connsiteX1" fmla="*/ 5290076 w 5290076"/>
                  <a:gd name="connsiteY1" fmla="*/ 0 h 889000"/>
                  <a:gd name="connsiteX2" fmla="*/ 5290076 w 5290076"/>
                  <a:gd name="connsiteY2" fmla="*/ 889000 h 889000"/>
                  <a:gd name="connsiteX3" fmla="*/ 0 w 5290076"/>
                  <a:gd name="connsiteY3" fmla="*/ 889000 h 889000"/>
                  <a:gd name="connsiteX4" fmla="*/ 0 w 5290076"/>
                  <a:gd name="connsiteY4" fmla="*/ 888998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0076" h="889000">
                    <a:moveTo>
                      <a:pt x="530792" y="0"/>
                    </a:moveTo>
                    <a:lnTo>
                      <a:pt x="5290076" y="0"/>
                    </a:lnTo>
                    <a:lnTo>
                      <a:pt x="5290076" y="889000"/>
                    </a:lnTo>
                    <a:lnTo>
                      <a:pt x="0" y="889000"/>
                    </a:lnTo>
                    <a:lnTo>
                      <a:pt x="0" y="88899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任意多边形 83"/>
              <p:cNvSpPr/>
              <p:nvPr/>
            </p:nvSpPr>
            <p:spPr>
              <a:xfrm>
                <a:off x="-21170366" y="-8242709"/>
                <a:ext cx="2080903" cy="889000"/>
              </a:xfrm>
              <a:custGeom>
                <a:avLst/>
                <a:gdLst>
                  <a:gd name="connsiteX0" fmla="*/ 530792 w 2080903"/>
                  <a:gd name="connsiteY0" fmla="*/ 0 h 889000"/>
                  <a:gd name="connsiteX1" fmla="*/ 2080903 w 2080903"/>
                  <a:gd name="connsiteY1" fmla="*/ 0 h 889000"/>
                  <a:gd name="connsiteX2" fmla="*/ 1550110 w 2080903"/>
                  <a:gd name="connsiteY2" fmla="*/ 889000 h 889000"/>
                  <a:gd name="connsiteX3" fmla="*/ 0 w 2080903"/>
                  <a:gd name="connsiteY3" fmla="*/ 889000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0903" h="889000">
                    <a:moveTo>
                      <a:pt x="530792" y="0"/>
                    </a:moveTo>
                    <a:lnTo>
                      <a:pt x="2080903" y="0"/>
                    </a:lnTo>
                    <a:lnTo>
                      <a:pt x="1550110" y="889000"/>
                    </a:lnTo>
                    <a:lnTo>
                      <a:pt x="0" y="88900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8137245" y="2950464"/>
              <a:ext cx="1060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0338264" y="3042796"/>
              <a:ext cx="1449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909091" y="3774578"/>
            <a:ext cx="5873290" cy="889000"/>
            <a:chOff x="6318710" y="3774578"/>
            <a:chExt cx="5873290" cy="889000"/>
          </a:xfrm>
        </p:grpSpPr>
        <p:grpSp>
          <p:nvGrpSpPr>
            <p:cNvPr id="86" name="组合 85"/>
            <p:cNvGrpSpPr/>
            <p:nvPr/>
          </p:nvGrpSpPr>
          <p:grpSpPr>
            <a:xfrm>
              <a:off x="6318710" y="3774578"/>
              <a:ext cx="5873290" cy="889000"/>
              <a:chOff x="-22485289" y="-7266482"/>
              <a:chExt cx="5873290" cy="889000"/>
            </a:xfrm>
          </p:grpSpPr>
          <p:sp>
            <p:nvSpPr>
              <p:cNvPr id="89" name="任意多边形 88"/>
              <p:cNvSpPr/>
              <p:nvPr/>
            </p:nvSpPr>
            <p:spPr>
              <a:xfrm>
                <a:off x="-22485289" y="-7266482"/>
                <a:ext cx="5873290" cy="889000"/>
              </a:xfrm>
              <a:custGeom>
                <a:avLst/>
                <a:gdLst>
                  <a:gd name="connsiteX0" fmla="*/ 530792 w 5873290"/>
                  <a:gd name="connsiteY0" fmla="*/ 0 h 889000"/>
                  <a:gd name="connsiteX1" fmla="*/ 5873290 w 5873290"/>
                  <a:gd name="connsiteY1" fmla="*/ 0 h 889000"/>
                  <a:gd name="connsiteX2" fmla="*/ 5873290 w 5873290"/>
                  <a:gd name="connsiteY2" fmla="*/ 889000 h 889000"/>
                  <a:gd name="connsiteX3" fmla="*/ 0 w 5873290"/>
                  <a:gd name="connsiteY3" fmla="*/ 889000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3290" h="889000">
                    <a:moveTo>
                      <a:pt x="530792" y="0"/>
                    </a:moveTo>
                    <a:lnTo>
                      <a:pt x="5873290" y="0"/>
                    </a:lnTo>
                    <a:lnTo>
                      <a:pt x="5873290" y="889000"/>
                    </a:lnTo>
                    <a:lnTo>
                      <a:pt x="0" y="889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任意多边形 89"/>
              <p:cNvSpPr/>
              <p:nvPr/>
            </p:nvSpPr>
            <p:spPr>
              <a:xfrm>
                <a:off x="-21783211" y="-7266482"/>
                <a:ext cx="2080903" cy="889000"/>
              </a:xfrm>
              <a:custGeom>
                <a:avLst/>
                <a:gdLst>
                  <a:gd name="connsiteX0" fmla="*/ 530792 w 2080903"/>
                  <a:gd name="connsiteY0" fmla="*/ 0 h 889000"/>
                  <a:gd name="connsiteX1" fmla="*/ 2080903 w 2080903"/>
                  <a:gd name="connsiteY1" fmla="*/ 0 h 889000"/>
                  <a:gd name="connsiteX2" fmla="*/ 1550110 w 2080903"/>
                  <a:gd name="connsiteY2" fmla="*/ 889000 h 889000"/>
                  <a:gd name="connsiteX3" fmla="*/ 0 w 2080903"/>
                  <a:gd name="connsiteY3" fmla="*/ 889000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0903" h="889000">
                    <a:moveTo>
                      <a:pt x="530792" y="0"/>
                    </a:moveTo>
                    <a:lnTo>
                      <a:pt x="2080903" y="0"/>
                    </a:lnTo>
                    <a:lnTo>
                      <a:pt x="1550110" y="889000"/>
                    </a:lnTo>
                    <a:lnTo>
                      <a:pt x="0" y="88900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7550585" y="3948216"/>
              <a:ext cx="987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338264" y="4019023"/>
              <a:ext cx="1449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325883" y="4750804"/>
            <a:ext cx="6456498" cy="889001"/>
            <a:chOff x="5735502" y="4750804"/>
            <a:chExt cx="6456498" cy="889001"/>
          </a:xfrm>
        </p:grpSpPr>
        <p:grpSp>
          <p:nvGrpSpPr>
            <p:cNvPr id="92" name="组合 91"/>
            <p:cNvGrpSpPr/>
            <p:nvPr/>
          </p:nvGrpSpPr>
          <p:grpSpPr>
            <a:xfrm>
              <a:off x="5735502" y="4750804"/>
              <a:ext cx="6456498" cy="889001"/>
              <a:chOff x="-23068497" y="-6290256"/>
              <a:chExt cx="6456498" cy="889001"/>
            </a:xfrm>
          </p:grpSpPr>
          <p:sp>
            <p:nvSpPr>
              <p:cNvPr id="95" name="任意多边形 94"/>
              <p:cNvSpPr/>
              <p:nvPr/>
            </p:nvSpPr>
            <p:spPr>
              <a:xfrm>
                <a:off x="-23068497" y="-6290256"/>
                <a:ext cx="6456498" cy="889001"/>
              </a:xfrm>
              <a:custGeom>
                <a:avLst/>
                <a:gdLst>
                  <a:gd name="connsiteX0" fmla="*/ 530793 w 6456498"/>
                  <a:gd name="connsiteY0" fmla="*/ 0 h 889001"/>
                  <a:gd name="connsiteX1" fmla="*/ 6456498 w 6456498"/>
                  <a:gd name="connsiteY1" fmla="*/ 0 h 889001"/>
                  <a:gd name="connsiteX2" fmla="*/ 6456498 w 6456498"/>
                  <a:gd name="connsiteY2" fmla="*/ 889001 h 889001"/>
                  <a:gd name="connsiteX3" fmla="*/ 0 w 6456498"/>
                  <a:gd name="connsiteY3" fmla="*/ 889001 h 88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6498" h="889001">
                    <a:moveTo>
                      <a:pt x="530793" y="0"/>
                    </a:moveTo>
                    <a:lnTo>
                      <a:pt x="6456498" y="0"/>
                    </a:lnTo>
                    <a:lnTo>
                      <a:pt x="6456498" y="889001"/>
                    </a:lnTo>
                    <a:lnTo>
                      <a:pt x="0" y="8890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-22347387" y="-6290256"/>
                <a:ext cx="2081239" cy="889001"/>
              </a:xfrm>
              <a:custGeom>
                <a:avLst/>
                <a:gdLst>
                  <a:gd name="connsiteX0" fmla="*/ 530793 w 2081239"/>
                  <a:gd name="connsiteY0" fmla="*/ 0 h 889001"/>
                  <a:gd name="connsiteX1" fmla="*/ 2081239 w 2081239"/>
                  <a:gd name="connsiteY1" fmla="*/ 0 h 889001"/>
                  <a:gd name="connsiteX2" fmla="*/ 1550446 w 2081239"/>
                  <a:gd name="connsiteY2" fmla="*/ 889001 h 889001"/>
                  <a:gd name="connsiteX3" fmla="*/ 0 w 2081239"/>
                  <a:gd name="connsiteY3" fmla="*/ 889001 h 88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1239" h="889001">
                    <a:moveTo>
                      <a:pt x="530793" y="0"/>
                    </a:moveTo>
                    <a:lnTo>
                      <a:pt x="2081239" y="0"/>
                    </a:lnTo>
                    <a:lnTo>
                      <a:pt x="1550446" y="889001"/>
                    </a:lnTo>
                    <a:lnTo>
                      <a:pt x="0" y="889001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6930879" y="4902917"/>
              <a:ext cx="1113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0338264" y="4995249"/>
              <a:ext cx="1449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MH_SubTitle_1"/>
          <p:cNvSpPr txBox="1"/>
          <p:nvPr/>
        </p:nvSpPr>
        <p:spPr>
          <a:xfrm>
            <a:off x="4542308" y="1996369"/>
            <a:ext cx="5836072" cy="4112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年终总结是人们对一年来的工作学习</a:t>
            </a:r>
          </a:p>
        </p:txBody>
      </p:sp>
      <p:sp>
        <p:nvSpPr>
          <p:cNvPr id="9" name="MH_Other_1"/>
          <p:cNvSpPr/>
          <p:nvPr/>
        </p:nvSpPr>
        <p:spPr>
          <a:xfrm>
            <a:off x="3990173" y="1955558"/>
            <a:ext cx="581503" cy="581503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A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MH_Other_2"/>
          <p:cNvSpPr/>
          <p:nvPr/>
        </p:nvSpPr>
        <p:spPr>
          <a:xfrm>
            <a:off x="5118281" y="2602629"/>
            <a:ext cx="581503" cy="581503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MH_SubTitle_2"/>
          <p:cNvSpPr txBox="1"/>
          <p:nvPr/>
        </p:nvSpPr>
        <p:spPr>
          <a:xfrm>
            <a:off x="5783682" y="2654851"/>
            <a:ext cx="5836072" cy="4112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年终总结是人们对一年来的工作学习</a:t>
            </a:r>
          </a:p>
        </p:txBody>
      </p:sp>
      <p:sp>
        <p:nvSpPr>
          <p:cNvPr id="12" name="MH_Other_3"/>
          <p:cNvSpPr/>
          <p:nvPr/>
        </p:nvSpPr>
        <p:spPr>
          <a:xfrm>
            <a:off x="5574522" y="3621441"/>
            <a:ext cx="581503" cy="581503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cs typeface="+mn-ea"/>
                <a:sym typeface="+mn-lt"/>
              </a:rPr>
              <a:t>C</a:t>
            </a: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MH_SubTitle_3"/>
          <p:cNvSpPr txBox="1"/>
          <p:nvPr/>
        </p:nvSpPr>
        <p:spPr>
          <a:xfrm>
            <a:off x="6156023" y="3684651"/>
            <a:ext cx="5836072" cy="4112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年终总结是人们对一年来的工作学习</a:t>
            </a:r>
          </a:p>
        </p:txBody>
      </p:sp>
      <p:sp>
        <p:nvSpPr>
          <p:cNvPr id="14" name="MH_Other_4"/>
          <p:cNvSpPr/>
          <p:nvPr/>
        </p:nvSpPr>
        <p:spPr>
          <a:xfrm>
            <a:off x="3990173" y="5287326"/>
            <a:ext cx="581503" cy="581503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cs typeface="+mn-ea"/>
                <a:sym typeface="+mn-lt"/>
              </a:rPr>
              <a:t>E</a:t>
            </a: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MH_SubTitle_5"/>
          <p:cNvSpPr txBox="1"/>
          <p:nvPr/>
        </p:nvSpPr>
        <p:spPr>
          <a:xfrm>
            <a:off x="4501667" y="5412972"/>
            <a:ext cx="5836072" cy="4112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年终总结是人们对一年来的工作学习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28745" y="2946149"/>
            <a:ext cx="4689536" cy="1932089"/>
            <a:chOff x="0" y="2702309"/>
            <a:chExt cx="4689536" cy="1932089"/>
          </a:xfrm>
        </p:grpSpPr>
        <p:sp>
          <p:nvSpPr>
            <p:cNvPr id="17" name="MH_Title_1"/>
            <p:cNvSpPr/>
            <p:nvPr/>
          </p:nvSpPr>
          <p:spPr>
            <a:xfrm>
              <a:off x="0" y="2702309"/>
              <a:ext cx="4689536" cy="1932089"/>
            </a:xfrm>
            <a:custGeom>
              <a:avLst/>
              <a:gdLst>
                <a:gd name="connsiteX0" fmla="*/ 3330430 w 4194496"/>
                <a:gd name="connsiteY0" fmla="*/ 0 h 1728132"/>
                <a:gd name="connsiteX1" fmla="*/ 4194496 w 4194496"/>
                <a:gd name="connsiteY1" fmla="*/ 864066 h 1728132"/>
                <a:gd name="connsiteX2" fmla="*/ 3330430 w 4194496"/>
                <a:gd name="connsiteY2" fmla="*/ 1728132 h 1728132"/>
                <a:gd name="connsiteX3" fmla="*/ 2847323 w 4194496"/>
                <a:gd name="connsiteY3" fmla="*/ 1580563 h 1728132"/>
                <a:gd name="connsiteX4" fmla="*/ 2822827 w 4194496"/>
                <a:gd name="connsiteY4" fmla="*/ 1560352 h 1728132"/>
                <a:gd name="connsiteX5" fmla="*/ 0 w 4194496"/>
                <a:gd name="connsiteY5" fmla="*/ 1560352 h 1728132"/>
                <a:gd name="connsiteX6" fmla="*/ 0 w 4194496"/>
                <a:gd name="connsiteY6" fmla="*/ 167780 h 1728132"/>
                <a:gd name="connsiteX7" fmla="*/ 2822827 w 4194496"/>
                <a:gd name="connsiteY7" fmla="*/ 167780 h 1728132"/>
                <a:gd name="connsiteX8" fmla="*/ 2847323 w 4194496"/>
                <a:gd name="connsiteY8" fmla="*/ 147569 h 1728132"/>
                <a:gd name="connsiteX9" fmla="*/ 3330430 w 4194496"/>
                <a:gd name="connsiteY9" fmla="*/ 0 h 172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4496" h="1728132">
                  <a:moveTo>
                    <a:pt x="3330430" y="0"/>
                  </a:moveTo>
                  <a:cubicBezTo>
                    <a:pt x="3807640" y="0"/>
                    <a:pt x="4194496" y="386856"/>
                    <a:pt x="4194496" y="864066"/>
                  </a:cubicBezTo>
                  <a:cubicBezTo>
                    <a:pt x="4194496" y="1341276"/>
                    <a:pt x="3807640" y="1728132"/>
                    <a:pt x="3330430" y="1728132"/>
                  </a:cubicBezTo>
                  <a:cubicBezTo>
                    <a:pt x="3151476" y="1728132"/>
                    <a:pt x="2985229" y="1673731"/>
                    <a:pt x="2847323" y="1580563"/>
                  </a:cubicBezTo>
                  <a:lnTo>
                    <a:pt x="2822827" y="1560352"/>
                  </a:lnTo>
                  <a:lnTo>
                    <a:pt x="0" y="1560352"/>
                  </a:lnTo>
                  <a:lnTo>
                    <a:pt x="0" y="167780"/>
                  </a:lnTo>
                  <a:lnTo>
                    <a:pt x="2822827" y="167780"/>
                  </a:lnTo>
                  <a:lnTo>
                    <a:pt x="2847323" y="147569"/>
                  </a:lnTo>
                  <a:cubicBezTo>
                    <a:pt x="2985229" y="54402"/>
                    <a:pt x="3151476" y="0"/>
                    <a:pt x="333043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162000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FFFF"/>
                  </a:solidFill>
                  <a:cs typeface="+mn-ea"/>
                  <a:sym typeface="+mn-lt"/>
                </a:rPr>
                <a:t>您的标题</a:t>
              </a:r>
            </a:p>
          </p:txBody>
        </p:sp>
        <p:sp>
          <p:nvSpPr>
            <p:cNvPr id="18" name="MH_Other_5"/>
            <p:cNvSpPr>
              <a:spLocks noChangeAspect="1"/>
            </p:cNvSpPr>
            <p:nvPr/>
          </p:nvSpPr>
          <p:spPr bwMode="auto">
            <a:xfrm>
              <a:off x="3351592" y="3157394"/>
              <a:ext cx="891303" cy="1026453"/>
            </a:xfrm>
            <a:custGeom>
              <a:avLst/>
              <a:gdLst>
                <a:gd name="T0" fmla="*/ 150989 w 2062163"/>
                <a:gd name="T1" fmla="*/ 1478933 h 2376487"/>
                <a:gd name="T2" fmla="*/ 1168577 w 2062163"/>
                <a:gd name="T3" fmla="*/ 1287826 h 2376487"/>
                <a:gd name="T4" fmla="*/ 1228852 w 2062163"/>
                <a:gd name="T5" fmla="*/ 1363153 h 2376487"/>
                <a:gd name="T6" fmla="*/ 1135680 w 2062163"/>
                <a:gd name="T7" fmla="*/ 1417474 h 2376487"/>
                <a:gd name="T8" fmla="*/ 817537 w 2062163"/>
                <a:gd name="T9" fmla="*/ 1430417 h 2376487"/>
                <a:gd name="T10" fmla="*/ 827512 w 2062163"/>
                <a:gd name="T11" fmla="*/ 1463306 h 2376487"/>
                <a:gd name="T12" fmla="*/ 1039112 w 2062163"/>
                <a:gd name="T13" fmla="*/ 1509987 h 2376487"/>
                <a:gd name="T14" fmla="*/ 1278091 w 2062163"/>
                <a:gd name="T15" fmla="*/ 1471582 h 2376487"/>
                <a:gd name="T16" fmla="*/ 1469741 w 2062163"/>
                <a:gd name="T17" fmla="*/ 1323474 h 2376487"/>
                <a:gd name="T18" fmla="*/ 1572039 w 2062163"/>
                <a:gd name="T19" fmla="*/ 1272548 h 2376487"/>
                <a:gd name="T20" fmla="*/ 1629556 w 2062163"/>
                <a:gd name="T21" fmla="*/ 1330476 h 2376487"/>
                <a:gd name="T22" fmla="*/ 1355346 w 2062163"/>
                <a:gd name="T23" fmla="*/ 1573220 h 2376487"/>
                <a:gd name="T24" fmla="*/ 1023619 w 2062163"/>
                <a:gd name="T25" fmla="*/ 1680376 h 2376487"/>
                <a:gd name="T26" fmla="*/ 621218 w 2062163"/>
                <a:gd name="T27" fmla="*/ 1689499 h 2376487"/>
                <a:gd name="T28" fmla="*/ 505124 w 2062163"/>
                <a:gd name="T29" fmla="*/ 1289098 h 2376487"/>
                <a:gd name="T30" fmla="*/ 1051184 w 2062163"/>
                <a:gd name="T31" fmla="*/ 851969 h 2376487"/>
                <a:gd name="T32" fmla="*/ 1111697 w 2062163"/>
                <a:gd name="T33" fmla="*/ 916233 h 2376487"/>
                <a:gd name="T34" fmla="*/ 1045390 w 2062163"/>
                <a:gd name="T35" fmla="*/ 983678 h 2376487"/>
                <a:gd name="T36" fmla="*/ 865078 w 2062163"/>
                <a:gd name="T37" fmla="*/ 688023 h 2376487"/>
                <a:gd name="T38" fmla="*/ 875054 w 2062163"/>
                <a:gd name="T39" fmla="*/ 608913 h 2376487"/>
                <a:gd name="T40" fmla="*/ 939210 w 2062163"/>
                <a:gd name="T41" fmla="*/ 483409 h 2376487"/>
                <a:gd name="T42" fmla="*/ 820879 w 2062163"/>
                <a:gd name="T43" fmla="*/ 576988 h 2376487"/>
                <a:gd name="T44" fmla="*/ 779453 w 2062163"/>
                <a:gd name="T45" fmla="*/ 670143 h 2376487"/>
                <a:gd name="T46" fmla="*/ 827252 w 2062163"/>
                <a:gd name="T47" fmla="*/ 755871 h 2376487"/>
                <a:gd name="T48" fmla="*/ 849134 w 2062163"/>
                <a:gd name="T49" fmla="*/ 938573 h 2376487"/>
                <a:gd name="T50" fmla="*/ 793261 w 2062163"/>
                <a:gd name="T51" fmla="*/ 928176 h 2376487"/>
                <a:gd name="T52" fmla="*/ 792624 w 2062163"/>
                <a:gd name="T53" fmla="*/ 987167 h 2376487"/>
                <a:gd name="T54" fmla="*/ 938148 w 2062163"/>
                <a:gd name="T55" fmla="*/ 1082868 h 2376487"/>
                <a:gd name="T56" fmla="*/ 1025250 w 2062163"/>
                <a:gd name="T57" fmla="*/ 1045097 h 2376487"/>
                <a:gd name="T58" fmla="*/ 1166951 w 2062163"/>
                <a:gd name="T59" fmla="*/ 986742 h 2376487"/>
                <a:gd name="T60" fmla="*/ 1195418 w 2062163"/>
                <a:gd name="T61" fmla="*/ 892527 h 2376487"/>
                <a:gd name="T62" fmla="*/ 1118513 w 2062163"/>
                <a:gd name="T63" fmla="*/ 804464 h 2376487"/>
                <a:gd name="T64" fmla="*/ 1101517 w 2062163"/>
                <a:gd name="T65" fmla="*/ 633221 h 2376487"/>
                <a:gd name="T66" fmla="*/ 1154204 w 2062163"/>
                <a:gd name="T67" fmla="*/ 640435 h 2376487"/>
                <a:gd name="T68" fmla="*/ 1149318 w 2062163"/>
                <a:gd name="T69" fmla="*/ 577413 h 2376487"/>
                <a:gd name="T70" fmla="*/ 1013353 w 2062163"/>
                <a:gd name="T71" fmla="*/ 481287 h 2376487"/>
                <a:gd name="T72" fmla="*/ 1226009 w 2062163"/>
                <a:gd name="T73" fmla="*/ 439271 h 2376487"/>
                <a:gd name="T74" fmla="*/ 1459061 w 2062163"/>
                <a:gd name="T75" fmla="*/ 677995 h 2376487"/>
                <a:gd name="T76" fmla="*/ 1529167 w 2062163"/>
                <a:gd name="T77" fmla="*/ 930722 h 2376487"/>
                <a:gd name="T78" fmla="*/ 1455025 w 2062163"/>
                <a:gd name="T79" fmla="*/ 1113637 h 2376487"/>
                <a:gd name="T80" fmla="*/ 1266162 w 2062163"/>
                <a:gd name="T81" fmla="*/ 1197031 h 2376487"/>
                <a:gd name="T82" fmla="*/ 840849 w 2062163"/>
                <a:gd name="T83" fmla="*/ 1212734 h 2376487"/>
                <a:gd name="T84" fmla="*/ 582942 w 2062163"/>
                <a:gd name="T85" fmla="*/ 1159684 h 2376487"/>
                <a:gd name="T86" fmla="*/ 456962 w 2062163"/>
                <a:gd name="T87" fmla="*/ 1023878 h 2376487"/>
                <a:gd name="T88" fmla="*/ 463548 w 2062163"/>
                <a:gd name="T89" fmla="*/ 775393 h 2376487"/>
                <a:gd name="T90" fmla="*/ 597175 w 2062163"/>
                <a:gd name="T91" fmla="*/ 572108 h 2376487"/>
                <a:gd name="T92" fmla="*/ 1145019 w 2062163"/>
                <a:gd name="T93" fmla="*/ 281232 h 2376487"/>
                <a:gd name="T94" fmla="*/ 1176218 w 2062163"/>
                <a:gd name="T95" fmla="*/ 327468 h 2376487"/>
                <a:gd name="T96" fmla="*/ 795039 w 2062163"/>
                <a:gd name="T97" fmla="*/ 332346 h 2376487"/>
                <a:gd name="T98" fmla="*/ 815627 w 2062163"/>
                <a:gd name="T99" fmla="*/ 281869 h 2376487"/>
                <a:gd name="T100" fmla="*/ 1092244 w 2062163"/>
                <a:gd name="T101" fmla="*/ 17194 h 2376487"/>
                <a:gd name="T102" fmla="*/ 1055155 w 2062163"/>
                <a:gd name="T103" fmla="*/ 142649 h 2376487"/>
                <a:gd name="T104" fmla="*/ 1124882 w 2062163"/>
                <a:gd name="T105" fmla="*/ 83424 h 2376487"/>
                <a:gd name="T106" fmla="*/ 1209022 w 2062163"/>
                <a:gd name="T107" fmla="*/ 42667 h 2376487"/>
                <a:gd name="T108" fmla="*/ 1293162 w 2062163"/>
                <a:gd name="T109" fmla="*/ 88943 h 2376487"/>
                <a:gd name="T110" fmla="*/ 1192067 w 2062163"/>
                <a:gd name="T111" fmla="*/ 192533 h 2376487"/>
                <a:gd name="T112" fmla="*/ 777092 w 2062163"/>
                <a:gd name="T113" fmla="*/ 183618 h 2376487"/>
                <a:gd name="T114" fmla="*/ 691680 w 2062163"/>
                <a:gd name="T115" fmla="*/ 99133 h 2376487"/>
                <a:gd name="T116" fmla="*/ 755474 w 2062163"/>
                <a:gd name="T117" fmla="*/ 40544 h 2376487"/>
                <a:gd name="T118" fmla="*/ 840461 w 2062163"/>
                <a:gd name="T119" fmla="*/ 66018 h 2376487"/>
                <a:gd name="T120" fmla="*/ 920150 w 2062163"/>
                <a:gd name="T121" fmla="*/ 146045 h 2376487"/>
                <a:gd name="T122" fmla="*/ 880730 w 2062163"/>
                <a:gd name="T123" fmla="*/ 18892 h 23764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62163" h="2376487">
                  <a:moveTo>
                    <a:pt x="217045" y="1824037"/>
                  </a:moveTo>
                  <a:lnTo>
                    <a:pt x="644525" y="2192867"/>
                  </a:lnTo>
                  <a:lnTo>
                    <a:pt x="622847" y="2208765"/>
                  </a:lnTo>
                  <a:lnTo>
                    <a:pt x="600905" y="2224663"/>
                  </a:lnTo>
                  <a:lnTo>
                    <a:pt x="557813" y="2256723"/>
                  </a:lnTo>
                  <a:lnTo>
                    <a:pt x="517365" y="2287724"/>
                  </a:lnTo>
                  <a:lnTo>
                    <a:pt x="480354" y="2315810"/>
                  </a:lnTo>
                  <a:lnTo>
                    <a:pt x="449423" y="2340452"/>
                  </a:lnTo>
                  <a:lnTo>
                    <a:pt x="424837" y="2359530"/>
                  </a:lnTo>
                  <a:lnTo>
                    <a:pt x="403687" y="2376487"/>
                  </a:lnTo>
                  <a:lnTo>
                    <a:pt x="0" y="1995734"/>
                  </a:lnTo>
                  <a:lnTo>
                    <a:pt x="2908" y="1993084"/>
                  </a:lnTo>
                  <a:lnTo>
                    <a:pt x="11632" y="1985400"/>
                  </a:lnTo>
                  <a:lnTo>
                    <a:pt x="26701" y="1972152"/>
                  </a:lnTo>
                  <a:lnTo>
                    <a:pt x="49172" y="1953605"/>
                  </a:lnTo>
                  <a:lnTo>
                    <a:pt x="78517" y="1929493"/>
                  </a:lnTo>
                  <a:lnTo>
                    <a:pt x="96229" y="1915450"/>
                  </a:lnTo>
                  <a:lnTo>
                    <a:pt x="116321" y="1899817"/>
                  </a:lnTo>
                  <a:lnTo>
                    <a:pt x="138263" y="1883124"/>
                  </a:lnTo>
                  <a:lnTo>
                    <a:pt x="162321" y="1864842"/>
                  </a:lnTo>
                  <a:lnTo>
                    <a:pt x="188229" y="1844969"/>
                  </a:lnTo>
                  <a:lnTo>
                    <a:pt x="217045" y="1824037"/>
                  </a:lnTo>
                  <a:close/>
                  <a:moveTo>
                    <a:pt x="811213" y="1579562"/>
                  </a:moveTo>
                  <a:lnTo>
                    <a:pt x="839259" y="1579827"/>
                  </a:lnTo>
                  <a:lnTo>
                    <a:pt x="867834" y="1580356"/>
                  </a:lnTo>
                  <a:lnTo>
                    <a:pt x="897202" y="1581680"/>
                  </a:lnTo>
                  <a:lnTo>
                    <a:pt x="926307" y="1583003"/>
                  </a:lnTo>
                  <a:lnTo>
                    <a:pt x="955146" y="1584327"/>
                  </a:lnTo>
                  <a:lnTo>
                    <a:pt x="1011767" y="1587503"/>
                  </a:lnTo>
                  <a:lnTo>
                    <a:pt x="1063625" y="1590150"/>
                  </a:lnTo>
                  <a:lnTo>
                    <a:pt x="1086909" y="1591474"/>
                  </a:lnTo>
                  <a:lnTo>
                    <a:pt x="1108605" y="1592003"/>
                  </a:lnTo>
                  <a:lnTo>
                    <a:pt x="1161786" y="1593327"/>
                  </a:lnTo>
                  <a:lnTo>
                    <a:pt x="1209940" y="1594650"/>
                  </a:lnTo>
                  <a:lnTo>
                    <a:pt x="1253861" y="1596239"/>
                  </a:lnTo>
                  <a:lnTo>
                    <a:pt x="1293019" y="1597562"/>
                  </a:lnTo>
                  <a:lnTo>
                    <a:pt x="1328473" y="1598886"/>
                  </a:lnTo>
                  <a:lnTo>
                    <a:pt x="1360223" y="1600474"/>
                  </a:lnTo>
                  <a:lnTo>
                    <a:pt x="1388534" y="1602062"/>
                  </a:lnTo>
                  <a:lnTo>
                    <a:pt x="1414198" y="1603386"/>
                  </a:lnTo>
                  <a:lnTo>
                    <a:pt x="1436688" y="1605239"/>
                  </a:lnTo>
                  <a:lnTo>
                    <a:pt x="1456796" y="1606562"/>
                  </a:lnTo>
                  <a:lnTo>
                    <a:pt x="1475053" y="1608150"/>
                  </a:lnTo>
                  <a:lnTo>
                    <a:pt x="1491457" y="1609739"/>
                  </a:lnTo>
                  <a:lnTo>
                    <a:pt x="1519503" y="1612650"/>
                  </a:lnTo>
                  <a:lnTo>
                    <a:pt x="1544373" y="1615827"/>
                  </a:lnTo>
                  <a:lnTo>
                    <a:pt x="1544903" y="1617415"/>
                  </a:lnTo>
                  <a:lnTo>
                    <a:pt x="1546226" y="1622180"/>
                  </a:lnTo>
                  <a:lnTo>
                    <a:pt x="1547019" y="1625621"/>
                  </a:lnTo>
                  <a:lnTo>
                    <a:pt x="1547548" y="1629592"/>
                  </a:lnTo>
                  <a:lnTo>
                    <a:pt x="1548078" y="1634356"/>
                  </a:lnTo>
                  <a:lnTo>
                    <a:pt x="1548607" y="1639386"/>
                  </a:lnTo>
                  <a:lnTo>
                    <a:pt x="1548607" y="1644945"/>
                  </a:lnTo>
                  <a:lnTo>
                    <a:pt x="1548342" y="1651298"/>
                  </a:lnTo>
                  <a:lnTo>
                    <a:pt x="1547813" y="1657386"/>
                  </a:lnTo>
                  <a:lnTo>
                    <a:pt x="1546755" y="1664268"/>
                  </a:lnTo>
                  <a:lnTo>
                    <a:pt x="1545167" y="1671150"/>
                  </a:lnTo>
                  <a:lnTo>
                    <a:pt x="1543051" y="1678298"/>
                  </a:lnTo>
                  <a:lnTo>
                    <a:pt x="1539876" y="1685445"/>
                  </a:lnTo>
                  <a:lnTo>
                    <a:pt x="1538288" y="1689150"/>
                  </a:lnTo>
                  <a:lnTo>
                    <a:pt x="1536436" y="1693121"/>
                  </a:lnTo>
                  <a:lnTo>
                    <a:pt x="1534319" y="1696827"/>
                  </a:lnTo>
                  <a:lnTo>
                    <a:pt x="1531938" y="1700533"/>
                  </a:lnTo>
                  <a:lnTo>
                    <a:pt x="1529292" y="1703974"/>
                  </a:lnTo>
                  <a:lnTo>
                    <a:pt x="1526382" y="1707945"/>
                  </a:lnTo>
                  <a:lnTo>
                    <a:pt x="1523471" y="1711650"/>
                  </a:lnTo>
                  <a:lnTo>
                    <a:pt x="1520032" y="1715356"/>
                  </a:lnTo>
                  <a:lnTo>
                    <a:pt x="1516328" y="1719062"/>
                  </a:lnTo>
                  <a:lnTo>
                    <a:pt x="1512623" y="1722503"/>
                  </a:lnTo>
                  <a:lnTo>
                    <a:pt x="1508390" y="1725945"/>
                  </a:lnTo>
                  <a:lnTo>
                    <a:pt x="1503892" y="1729650"/>
                  </a:lnTo>
                  <a:lnTo>
                    <a:pt x="1499130" y="1733092"/>
                  </a:lnTo>
                  <a:lnTo>
                    <a:pt x="1494103" y="1736533"/>
                  </a:lnTo>
                  <a:lnTo>
                    <a:pt x="1488811" y="1739974"/>
                  </a:lnTo>
                  <a:lnTo>
                    <a:pt x="1483255" y="1743150"/>
                  </a:lnTo>
                  <a:lnTo>
                    <a:pt x="1477169" y="1746592"/>
                  </a:lnTo>
                  <a:lnTo>
                    <a:pt x="1470819" y="1749503"/>
                  </a:lnTo>
                  <a:lnTo>
                    <a:pt x="1464205" y="1752415"/>
                  </a:lnTo>
                  <a:lnTo>
                    <a:pt x="1457061" y="1755592"/>
                  </a:lnTo>
                  <a:lnTo>
                    <a:pt x="1449653" y="1758239"/>
                  </a:lnTo>
                  <a:lnTo>
                    <a:pt x="1441715" y="1760886"/>
                  </a:lnTo>
                  <a:lnTo>
                    <a:pt x="1433513" y="1763533"/>
                  </a:lnTo>
                  <a:lnTo>
                    <a:pt x="1424782" y="1765915"/>
                  </a:lnTo>
                  <a:lnTo>
                    <a:pt x="1415786" y="1768298"/>
                  </a:lnTo>
                  <a:lnTo>
                    <a:pt x="1406261" y="1770415"/>
                  </a:lnTo>
                  <a:lnTo>
                    <a:pt x="1396471" y="1772533"/>
                  </a:lnTo>
                  <a:lnTo>
                    <a:pt x="1386153" y="1774386"/>
                  </a:lnTo>
                  <a:lnTo>
                    <a:pt x="1375305" y="1775974"/>
                  </a:lnTo>
                  <a:lnTo>
                    <a:pt x="1364192" y="1777562"/>
                  </a:lnTo>
                  <a:lnTo>
                    <a:pt x="1352286" y="1779150"/>
                  </a:lnTo>
                  <a:lnTo>
                    <a:pt x="1340380" y="1780209"/>
                  </a:lnTo>
                  <a:lnTo>
                    <a:pt x="1327680" y="1781268"/>
                  </a:lnTo>
                  <a:lnTo>
                    <a:pt x="1314715" y="1782062"/>
                  </a:lnTo>
                  <a:lnTo>
                    <a:pt x="1288257" y="1783650"/>
                  </a:lnTo>
                  <a:lnTo>
                    <a:pt x="1263386" y="1784445"/>
                  </a:lnTo>
                  <a:lnTo>
                    <a:pt x="1239044" y="1785239"/>
                  </a:lnTo>
                  <a:lnTo>
                    <a:pt x="1216555" y="1785768"/>
                  </a:lnTo>
                  <a:lnTo>
                    <a:pt x="1194594" y="1786033"/>
                  </a:lnTo>
                  <a:lnTo>
                    <a:pt x="1173957" y="1786298"/>
                  </a:lnTo>
                  <a:lnTo>
                    <a:pt x="1135857" y="1786033"/>
                  </a:lnTo>
                  <a:lnTo>
                    <a:pt x="1102255" y="1785768"/>
                  </a:lnTo>
                  <a:lnTo>
                    <a:pt x="1072886" y="1784974"/>
                  </a:lnTo>
                  <a:lnTo>
                    <a:pt x="1048280" y="1784445"/>
                  </a:lnTo>
                  <a:lnTo>
                    <a:pt x="1027642" y="1784445"/>
                  </a:lnTo>
                  <a:lnTo>
                    <a:pt x="1019175" y="1784445"/>
                  </a:lnTo>
                  <a:lnTo>
                    <a:pt x="1012032" y="1784709"/>
                  </a:lnTo>
                  <a:lnTo>
                    <a:pt x="1005417" y="1784974"/>
                  </a:lnTo>
                  <a:lnTo>
                    <a:pt x="1000390" y="1785768"/>
                  </a:lnTo>
                  <a:lnTo>
                    <a:pt x="996421" y="1786562"/>
                  </a:lnTo>
                  <a:lnTo>
                    <a:pt x="994834" y="1787356"/>
                  </a:lnTo>
                  <a:lnTo>
                    <a:pt x="993511" y="1787886"/>
                  </a:lnTo>
                  <a:lnTo>
                    <a:pt x="992717" y="1788680"/>
                  </a:lnTo>
                  <a:lnTo>
                    <a:pt x="991659" y="1789474"/>
                  </a:lnTo>
                  <a:lnTo>
                    <a:pt x="991130" y="1790268"/>
                  </a:lnTo>
                  <a:lnTo>
                    <a:pt x="991130" y="1791327"/>
                  </a:lnTo>
                  <a:lnTo>
                    <a:pt x="991130" y="1792386"/>
                  </a:lnTo>
                  <a:lnTo>
                    <a:pt x="991394" y="1793709"/>
                  </a:lnTo>
                  <a:lnTo>
                    <a:pt x="991923" y="1794768"/>
                  </a:lnTo>
                  <a:lnTo>
                    <a:pt x="993246" y="1796092"/>
                  </a:lnTo>
                  <a:lnTo>
                    <a:pt x="995627" y="1799268"/>
                  </a:lnTo>
                  <a:lnTo>
                    <a:pt x="999596" y="1802709"/>
                  </a:lnTo>
                  <a:lnTo>
                    <a:pt x="1004623" y="1806945"/>
                  </a:lnTo>
                  <a:lnTo>
                    <a:pt x="1010444" y="1811445"/>
                  </a:lnTo>
                  <a:lnTo>
                    <a:pt x="1017853" y="1816474"/>
                  </a:lnTo>
                  <a:lnTo>
                    <a:pt x="1026319" y="1822033"/>
                  </a:lnTo>
                  <a:lnTo>
                    <a:pt x="1031611" y="1825474"/>
                  </a:lnTo>
                  <a:lnTo>
                    <a:pt x="1037961" y="1829180"/>
                  </a:lnTo>
                  <a:lnTo>
                    <a:pt x="1045105" y="1832356"/>
                  </a:lnTo>
                  <a:lnTo>
                    <a:pt x="1053042" y="1836062"/>
                  </a:lnTo>
                  <a:lnTo>
                    <a:pt x="1061773" y="1839768"/>
                  </a:lnTo>
                  <a:lnTo>
                    <a:pt x="1071034" y="1843209"/>
                  </a:lnTo>
                  <a:lnTo>
                    <a:pt x="1081088" y="1846915"/>
                  </a:lnTo>
                  <a:lnTo>
                    <a:pt x="1091671" y="1850092"/>
                  </a:lnTo>
                  <a:lnTo>
                    <a:pt x="1103048" y="1853533"/>
                  </a:lnTo>
                  <a:lnTo>
                    <a:pt x="1114955" y="1856974"/>
                  </a:lnTo>
                  <a:lnTo>
                    <a:pt x="1127390" y="1859886"/>
                  </a:lnTo>
                  <a:lnTo>
                    <a:pt x="1140619" y="1863062"/>
                  </a:lnTo>
                  <a:lnTo>
                    <a:pt x="1154113" y="1866239"/>
                  </a:lnTo>
                  <a:lnTo>
                    <a:pt x="1168136" y="1868886"/>
                  </a:lnTo>
                  <a:lnTo>
                    <a:pt x="1182688" y="1871533"/>
                  </a:lnTo>
                  <a:lnTo>
                    <a:pt x="1197505" y="1873650"/>
                  </a:lnTo>
                  <a:lnTo>
                    <a:pt x="1213115" y="1876033"/>
                  </a:lnTo>
                  <a:lnTo>
                    <a:pt x="1228725" y="1877886"/>
                  </a:lnTo>
                  <a:lnTo>
                    <a:pt x="1245130" y="1880003"/>
                  </a:lnTo>
                  <a:lnTo>
                    <a:pt x="1261269" y="1881327"/>
                  </a:lnTo>
                  <a:lnTo>
                    <a:pt x="1278203" y="1882386"/>
                  </a:lnTo>
                  <a:lnTo>
                    <a:pt x="1295400" y="1883709"/>
                  </a:lnTo>
                  <a:lnTo>
                    <a:pt x="1312863" y="1884239"/>
                  </a:lnTo>
                  <a:lnTo>
                    <a:pt x="1330061" y="1884503"/>
                  </a:lnTo>
                  <a:lnTo>
                    <a:pt x="1348053" y="1884503"/>
                  </a:lnTo>
                  <a:lnTo>
                    <a:pt x="1366044" y="1883974"/>
                  </a:lnTo>
                  <a:lnTo>
                    <a:pt x="1384036" y="1883445"/>
                  </a:lnTo>
                  <a:lnTo>
                    <a:pt x="1402557" y="1881856"/>
                  </a:lnTo>
                  <a:lnTo>
                    <a:pt x="1420813" y="1880533"/>
                  </a:lnTo>
                  <a:lnTo>
                    <a:pt x="1439334" y="1878150"/>
                  </a:lnTo>
                  <a:lnTo>
                    <a:pt x="1457855" y="1876033"/>
                  </a:lnTo>
                  <a:lnTo>
                    <a:pt x="1476376" y="1872856"/>
                  </a:lnTo>
                  <a:lnTo>
                    <a:pt x="1488017" y="1871003"/>
                  </a:lnTo>
                  <a:lnTo>
                    <a:pt x="1499130" y="1868356"/>
                  </a:lnTo>
                  <a:lnTo>
                    <a:pt x="1510507" y="1865974"/>
                  </a:lnTo>
                  <a:lnTo>
                    <a:pt x="1521090" y="1862798"/>
                  </a:lnTo>
                  <a:lnTo>
                    <a:pt x="1532203" y="1859621"/>
                  </a:lnTo>
                  <a:lnTo>
                    <a:pt x="1542786" y="1856445"/>
                  </a:lnTo>
                  <a:lnTo>
                    <a:pt x="1553105" y="1852739"/>
                  </a:lnTo>
                  <a:lnTo>
                    <a:pt x="1563159" y="1848768"/>
                  </a:lnTo>
                  <a:lnTo>
                    <a:pt x="1573478" y="1844798"/>
                  </a:lnTo>
                  <a:lnTo>
                    <a:pt x="1583532" y="1840298"/>
                  </a:lnTo>
                  <a:lnTo>
                    <a:pt x="1593321" y="1835798"/>
                  </a:lnTo>
                  <a:lnTo>
                    <a:pt x="1603111" y="1831033"/>
                  </a:lnTo>
                  <a:lnTo>
                    <a:pt x="1612901" y="1826003"/>
                  </a:lnTo>
                  <a:lnTo>
                    <a:pt x="1622426" y="1820709"/>
                  </a:lnTo>
                  <a:lnTo>
                    <a:pt x="1631951" y="1815415"/>
                  </a:lnTo>
                  <a:lnTo>
                    <a:pt x="1641211" y="1809592"/>
                  </a:lnTo>
                  <a:lnTo>
                    <a:pt x="1651001" y="1803768"/>
                  </a:lnTo>
                  <a:lnTo>
                    <a:pt x="1660261" y="1797945"/>
                  </a:lnTo>
                  <a:lnTo>
                    <a:pt x="1669521" y="1791856"/>
                  </a:lnTo>
                  <a:lnTo>
                    <a:pt x="1678782" y="1785239"/>
                  </a:lnTo>
                  <a:lnTo>
                    <a:pt x="1697038" y="1771739"/>
                  </a:lnTo>
                  <a:lnTo>
                    <a:pt x="1715294" y="1757709"/>
                  </a:lnTo>
                  <a:lnTo>
                    <a:pt x="1733815" y="1742886"/>
                  </a:lnTo>
                  <a:lnTo>
                    <a:pt x="1752336" y="1727533"/>
                  </a:lnTo>
                  <a:lnTo>
                    <a:pt x="1771121" y="1711650"/>
                  </a:lnTo>
                  <a:lnTo>
                    <a:pt x="1789907" y="1694974"/>
                  </a:lnTo>
                  <a:lnTo>
                    <a:pt x="1797315" y="1686768"/>
                  </a:lnTo>
                  <a:lnTo>
                    <a:pt x="1804194" y="1678827"/>
                  </a:lnTo>
                  <a:lnTo>
                    <a:pt x="1811603" y="1671150"/>
                  </a:lnTo>
                  <a:lnTo>
                    <a:pt x="1818482" y="1664268"/>
                  </a:lnTo>
                  <a:lnTo>
                    <a:pt x="1825626" y="1657386"/>
                  </a:lnTo>
                  <a:lnTo>
                    <a:pt x="1832240" y="1651033"/>
                  </a:lnTo>
                  <a:lnTo>
                    <a:pt x="1839384" y="1644945"/>
                  </a:lnTo>
                  <a:lnTo>
                    <a:pt x="1845999" y="1639121"/>
                  </a:lnTo>
                  <a:lnTo>
                    <a:pt x="1852878" y="1634092"/>
                  </a:lnTo>
                  <a:lnTo>
                    <a:pt x="1859228" y="1629062"/>
                  </a:lnTo>
                  <a:lnTo>
                    <a:pt x="1866107" y="1624298"/>
                  </a:lnTo>
                  <a:lnTo>
                    <a:pt x="1872457" y="1620062"/>
                  </a:lnTo>
                  <a:lnTo>
                    <a:pt x="1878807" y="1616092"/>
                  </a:lnTo>
                  <a:lnTo>
                    <a:pt x="1885157" y="1612121"/>
                  </a:lnTo>
                  <a:lnTo>
                    <a:pt x="1891507" y="1608680"/>
                  </a:lnTo>
                  <a:lnTo>
                    <a:pt x="1897857" y="1605768"/>
                  </a:lnTo>
                  <a:lnTo>
                    <a:pt x="1903678" y="1602856"/>
                  </a:lnTo>
                  <a:lnTo>
                    <a:pt x="1909763" y="1600474"/>
                  </a:lnTo>
                  <a:lnTo>
                    <a:pt x="1915849" y="1598092"/>
                  </a:lnTo>
                  <a:lnTo>
                    <a:pt x="1921669" y="1595974"/>
                  </a:lnTo>
                  <a:lnTo>
                    <a:pt x="1927226" y="1594121"/>
                  </a:lnTo>
                  <a:lnTo>
                    <a:pt x="1932782" y="1592533"/>
                  </a:lnTo>
                  <a:lnTo>
                    <a:pt x="1938338" y="1591209"/>
                  </a:lnTo>
                  <a:lnTo>
                    <a:pt x="1943894" y="1589886"/>
                  </a:lnTo>
                  <a:lnTo>
                    <a:pt x="1949451" y="1588827"/>
                  </a:lnTo>
                  <a:lnTo>
                    <a:pt x="1954478" y="1588298"/>
                  </a:lnTo>
                  <a:lnTo>
                    <a:pt x="1959769" y="1587503"/>
                  </a:lnTo>
                  <a:lnTo>
                    <a:pt x="1964796" y="1587239"/>
                  </a:lnTo>
                  <a:lnTo>
                    <a:pt x="1974586" y="1586974"/>
                  </a:lnTo>
                  <a:lnTo>
                    <a:pt x="1983846" y="1587239"/>
                  </a:lnTo>
                  <a:lnTo>
                    <a:pt x="1992842" y="1588033"/>
                  </a:lnTo>
                  <a:lnTo>
                    <a:pt x="2001309" y="1589092"/>
                  </a:lnTo>
                  <a:lnTo>
                    <a:pt x="2009247" y="1590945"/>
                  </a:lnTo>
                  <a:lnTo>
                    <a:pt x="2016919" y="1593062"/>
                  </a:lnTo>
                  <a:lnTo>
                    <a:pt x="2023534" y="1595445"/>
                  </a:lnTo>
                  <a:lnTo>
                    <a:pt x="2030149" y="1597562"/>
                  </a:lnTo>
                  <a:lnTo>
                    <a:pt x="2035969" y="1600209"/>
                  </a:lnTo>
                  <a:lnTo>
                    <a:pt x="2041261" y="1602592"/>
                  </a:lnTo>
                  <a:lnTo>
                    <a:pt x="2046024" y="1605239"/>
                  </a:lnTo>
                  <a:lnTo>
                    <a:pt x="2050257" y="1607621"/>
                  </a:lnTo>
                  <a:lnTo>
                    <a:pt x="2056607" y="1611856"/>
                  </a:lnTo>
                  <a:lnTo>
                    <a:pt x="2060576" y="1615033"/>
                  </a:lnTo>
                  <a:lnTo>
                    <a:pt x="2062163" y="1616092"/>
                  </a:lnTo>
                  <a:lnTo>
                    <a:pt x="2060311" y="1619003"/>
                  </a:lnTo>
                  <a:lnTo>
                    <a:pt x="2054755" y="1627739"/>
                  </a:lnTo>
                  <a:lnTo>
                    <a:pt x="2044965" y="1641239"/>
                  </a:lnTo>
                  <a:lnTo>
                    <a:pt x="2038615" y="1649709"/>
                  </a:lnTo>
                  <a:lnTo>
                    <a:pt x="2031472" y="1659768"/>
                  </a:lnTo>
                  <a:lnTo>
                    <a:pt x="2022740" y="1670356"/>
                  </a:lnTo>
                  <a:lnTo>
                    <a:pt x="2013215" y="1682268"/>
                  </a:lnTo>
                  <a:lnTo>
                    <a:pt x="2002632" y="1694709"/>
                  </a:lnTo>
                  <a:lnTo>
                    <a:pt x="1990726" y="1708474"/>
                  </a:lnTo>
                  <a:lnTo>
                    <a:pt x="1977496" y="1723298"/>
                  </a:lnTo>
                  <a:lnTo>
                    <a:pt x="1963209" y="1738386"/>
                  </a:lnTo>
                  <a:lnTo>
                    <a:pt x="1947863" y="1754268"/>
                  </a:lnTo>
                  <a:lnTo>
                    <a:pt x="1931194" y="1770945"/>
                  </a:lnTo>
                  <a:lnTo>
                    <a:pt x="1912938" y="1788415"/>
                  </a:lnTo>
                  <a:lnTo>
                    <a:pt x="1893888" y="1806150"/>
                  </a:lnTo>
                  <a:lnTo>
                    <a:pt x="1872986" y="1824680"/>
                  </a:lnTo>
                  <a:lnTo>
                    <a:pt x="1851026" y="1843474"/>
                  </a:lnTo>
                  <a:lnTo>
                    <a:pt x="1827742" y="1862533"/>
                  </a:lnTo>
                  <a:lnTo>
                    <a:pt x="1803136" y="1881856"/>
                  </a:lnTo>
                  <a:lnTo>
                    <a:pt x="1776678" y="1901974"/>
                  </a:lnTo>
                  <a:lnTo>
                    <a:pt x="1763184" y="1912033"/>
                  </a:lnTo>
                  <a:lnTo>
                    <a:pt x="1749161" y="1921827"/>
                  </a:lnTo>
                  <a:lnTo>
                    <a:pt x="1734874" y="1931886"/>
                  </a:lnTo>
                  <a:lnTo>
                    <a:pt x="1720321" y="1941945"/>
                  </a:lnTo>
                  <a:lnTo>
                    <a:pt x="1704976" y="1952268"/>
                  </a:lnTo>
                  <a:lnTo>
                    <a:pt x="1689630" y="1962592"/>
                  </a:lnTo>
                  <a:lnTo>
                    <a:pt x="1673755" y="1972650"/>
                  </a:lnTo>
                  <a:lnTo>
                    <a:pt x="1657615" y="1982709"/>
                  </a:lnTo>
                  <a:lnTo>
                    <a:pt x="1640946" y="1993033"/>
                  </a:lnTo>
                  <a:lnTo>
                    <a:pt x="1624013" y="2003356"/>
                  </a:lnTo>
                  <a:lnTo>
                    <a:pt x="1606551" y="2013415"/>
                  </a:lnTo>
                  <a:lnTo>
                    <a:pt x="1588823" y="2023474"/>
                  </a:lnTo>
                  <a:lnTo>
                    <a:pt x="1570567" y="2033533"/>
                  </a:lnTo>
                  <a:lnTo>
                    <a:pt x="1552046" y="2043856"/>
                  </a:lnTo>
                  <a:lnTo>
                    <a:pt x="1533261" y="2053915"/>
                  </a:lnTo>
                  <a:lnTo>
                    <a:pt x="1513946" y="2063709"/>
                  </a:lnTo>
                  <a:lnTo>
                    <a:pt x="1493838" y="2073768"/>
                  </a:lnTo>
                  <a:lnTo>
                    <a:pt x="1473730" y="2083562"/>
                  </a:lnTo>
                  <a:lnTo>
                    <a:pt x="1453092" y="2086209"/>
                  </a:lnTo>
                  <a:lnTo>
                    <a:pt x="1432190" y="2088327"/>
                  </a:lnTo>
                  <a:lnTo>
                    <a:pt x="1410759" y="2090445"/>
                  </a:lnTo>
                  <a:lnTo>
                    <a:pt x="1388798" y="2092033"/>
                  </a:lnTo>
                  <a:lnTo>
                    <a:pt x="1366573" y="2093621"/>
                  </a:lnTo>
                  <a:lnTo>
                    <a:pt x="1344084" y="2094680"/>
                  </a:lnTo>
                  <a:lnTo>
                    <a:pt x="1321330" y="2095474"/>
                  </a:lnTo>
                  <a:lnTo>
                    <a:pt x="1298840" y="2096003"/>
                  </a:lnTo>
                  <a:lnTo>
                    <a:pt x="1276086" y="2096268"/>
                  </a:lnTo>
                  <a:lnTo>
                    <a:pt x="1253067" y="2096533"/>
                  </a:lnTo>
                  <a:lnTo>
                    <a:pt x="1229784" y="2096533"/>
                  </a:lnTo>
                  <a:lnTo>
                    <a:pt x="1206765" y="2096533"/>
                  </a:lnTo>
                  <a:lnTo>
                    <a:pt x="1160992" y="2095739"/>
                  </a:lnTo>
                  <a:lnTo>
                    <a:pt x="1116278" y="2094680"/>
                  </a:lnTo>
                  <a:lnTo>
                    <a:pt x="1072357" y="2093092"/>
                  </a:lnTo>
                  <a:lnTo>
                    <a:pt x="1030288" y="2091239"/>
                  </a:lnTo>
                  <a:lnTo>
                    <a:pt x="951971" y="2087798"/>
                  </a:lnTo>
                  <a:lnTo>
                    <a:pt x="916782" y="2086209"/>
                  </a:lnTo>
                  <a:lnTo>
                    <a:pt x="885032" y="2084886"/>
                  </a:lnTo>
                  <a:lnTo>
                    <a:pt x="856457" y="2083827"/>
                  </a:lnTo>
                  <a:lnTo>
                    <a:pt x="831850" y="2083562"/>
                  </a:lnTo>
                  <a:lnTo>
                    <a:pt x="828146" y="2083827"/>
                  </a:lnTo>
                  <a:lnTo>
                    <a:pt x="823119" y="2085150"/>
                  </a:lnTo>
                  <a:lnTo>
                    <a:pt x="817827" y="2086474"/>
                  </a:lnTo>
                  <a:lnTo>
                    <a:pt x="812007" y="2088592"/>
                  </a:lnTo>
                  <a:lnTo>
                    <a:pt x="805657" y="2091503"/>
                  </a:lnTo>
                  <a:lnTo>
                    <a:pt x="798513" y="2094680"/>
                  </a:lnTo>
                  <a:lnTo>
                    <a:pt x="790840" y="2098650"/>
                  </a:lnTo>
                  <a:lnTo>
                    <a:pt x="782902" y="2102886"/>
                  </a:lnTo>
                  <a:lnTo>
                    <a:pt x="774436" y="2107650"/>
                  </a:lnTo>
                  <a:lnTo>
                    <a:pt x="765705" y="2112680"/>
                  </a:lnTo>
                  <a:lnTo>
                    <a:pt x="746655" y="2124062"/>
                  </a:lnTo>
                  <a:lnTo>
                    <a:pt x="726282" y="2137033"/>
                  </a:lnTo>
                  <a:lnTo>
                    <a:pt x="705115" y="2151062"/>
                  </a:lnTo>
                  <a:lnTo>
                    <a:pt x="317500" y="1817268"/>
                  </a:lnTo>
                  <a:lnTo>
                    <a:pt x="346340" y="1797415"/>
                  </a:lnTo>
                  <a:lnTo>
                    <a:pt x="374121" y="1777562"/>
                  </a:lnTo>
                  <a:lnTo>
                    <a:pt x="400844" y="1758239"/>
                  </a:lnTo>
                  <a:lnTo>
                    <a:pt x="426773" y="1739445"/>
                  </a:lnTo>
                  <a:lnTo>
                    <a:pt x="475721" y="1703709"/>
                  </a:lnTo>
                  <a:lnTo>
                    <a:pt x="499269" y="1687033"/>
                  </a:lnTo>
                  <a:lnTo>
                    <a:pt x="522288" y="1670886"/>
                  </a:lnTo>
                  <a:lnTo>
                    <a:pt x="544248" y="1656062"/>
                  </a:lnTo>
                  <a:lnTo>
                    <a:pt x="555361" y="1648915"/>
                  </a:lnTo>
                  <a:lnTo>
                    <a:pt x="565944" y="1642298"/>
                  </a:lnTo>
                  <a:lnTo>
                    <a:pt x="577057" y="1635680"/>
                  </a:lnTo>
                  <a:lnTo>
                    <a:pt x="587640" y="1629592"/>
                  </a:lnTo>
                  <a:lnTo>
                    <a:pt x="598223" y="1623768"/>
                  </a:lnTo>
                  <a:lnTo>
                    <a:pt x="608807" y="1618474"/>
                  </a:lnTo>
                  <a:lnTo>
                    <a:pt x="619390" y="1612915"/>
                  </a:lnTo>
                  <a:lnTo>
                    <a:pt x="629709" y="1608150"/>
                  </a:lnTo>
                  <a:lnTo>
                    <a:pt x="640027" y="1603915"/>
                  </a:lnTo>
                  <a:lnTo>
                    <a:pt x="650875" y="1599945"/>
                  </a:lnTo>
                  <a:lnTo>
                    <a:pt x="661194" y="1596503"/>
                  </a:lnTo>
                  <a:lnTo>
                    <a:pt x="671513" y="1593062"/>
                  </a:lnTo>
                  <a:lnTo>
                    <a:pt x="682361" y="1590150"/>
                  </a:lnTo>
                  <a:lnTo>
                    <a:pt x="692680" y="1588033"/>
                  </a:lnTo>
                  <a:lnTo>
                    <a:pt x="702205" y="1586445"/>
                  </a:lnTo>
                  <a:lnTo>
                    <a:pt x="712523" y="1584592"/>
                  </a:lnTo>
                  <a:lnTo>
                    <a:pt x="723371" y="1583533"/>
                  </a:lnTo>
                  <a:lnTo>
                    <a:pt x="734484" y="1582474"/>
                  </a:lnTo>
                  <a:lnTo>
                    <a:pt x="746390" y="1581680"/>
                  </a:lnTo>
                  <a:lnTo>
                    <a:pt x="758296" y="1580621"/>
                  </a:lnTo>
                  <a:lnTo>
                    <a:pt x="770996" y="1580092"/>
                  </a:lnTo>
                  <a:lnTo>
                    <a:pt x="784225" y="1579827"/>
                  </a:lnTo>
                  <a:lnTo>
                    <a:pt x="811213" y="1579562"/>
                  </a:lnTo>
                  <a:close/>
                  <a:moveTo>
                    <a:pt x="1050885" y="1163988"/>
                  </a:moveTo>
                  <a:lnTo>
                    <a:pt x="1051297" y="1164340"/>
                  </a:lnTo>
                  <a:lnTo>
                    <a:pt x="1051415" y="1164517"/>
                  </a:lnTo>
                  <a:lnTo>
                    <a:pt x="1050885" y="1163988"/>
                  </a:lnTo>
                  <a:close/>
                  <a:moveTo>
                    <a:pt x="1265238" y="1044575"/>
                  </a:moveTo>
                  <a:lnTo>
                    <a:pt x="1310449" y="1062831"/>
                  </a:lnTo>
                  <a:lnTo>
                    <a:pt x="1319812" y="1067064"/>
                  </a:lnTo>
                  <a:lnTo>
                    <a:pt x="1329175" y="1071827"/>
                  </a:lnTo>
                  <a:lnTo>
                    <a:pt x="1338538" y="1076854"/>
                  </a:lnTo>
                  <a:lnTo>
                    <a:pt x="1347366" y="1082675"/>
                  </a:lnTo>
                  <a:lnTo>
                    <a:pt x="1351646" y="1085850"/>
                  </a:lnTo>
                  <a:lnTo>
                    <a:pt x="1355659" y="1089025"/>
                  </a:lnTo>
                  <a:lnTo>
                    <a:pt x="1359404" y="1092200"/>
                  </a:lnTo>
                  <a:lnTo>
                    <a:pt x="1362882" y="1095639"/>
                  </a:lnTo>
                  <a:lnTo>
                    <a:pt x="1366360" y="1099079"/>
                  </a:lnTo>
                  <a:lnTo>
                    <a:pt x="1369570" y="1102783"/>
                  </a:lnTo>
                  <a:lnTo>
                    <a:pt x="1372245" y="1106223"/>
                  </a:lnTo>
                  <a:lnTo>
                    <a:pt x="1375188" y="1109927"/>
                  </a:lnTo>
                  <a:lnTo>
                    <a:pt x="1376793" y="1113102"/>
                  </a:lnTo>
                  <a:lnTo>
                    <a:pt x="1378665" y="1116542"/>
                  </a:lnTo>
                  <a:lnTo>
                    <a:pt x="1380270" y="1119452"/>
                  </a:lnTo>
                  <a:lnTo>
                    <a:pt x="1381340" y="1122892"/>
                  </a:lnTo>
                  <a:lnTo>
                    <a:pt x="1382678" y="1126331"/>
                  </a:lnTo>
                  <a:lnTo>
                    <a:pt x="1383748" y="1129506"/>
                  </a:lnTo>
                  <a:lnTo>
                    <a:pt x="1384551" y="1132946"/>
                  </a:lnTo>
                  <a:lnTo>
                    <a:pt x="1385086" y="1136385"/>
                  </a:lnTo>
                  <a:lnTo>
                    <a:pt x="1385888" y="1143000"/>
                  </a:lnTo>
                  <a:lnTo>
                    <a:pt x="1385888" y="1149879"/>
                  </a:lnTo>
                  <a:lnTo>
                    <a:pt x="1385353" y="1156494"/>
                  </a:lnTo>
                  <a:lnTo>
                    <a:pt x="1384283" y="1163373"/>
                  </a:lnTo>
                  <a:lnTo>
                    <a:pt x="1382678" y="1169723"/>
                  </a:lnTo>
                  <a:lnTo>
                    <a:pt x="1380270" y="1176338"/>
                  </a:lnTo>
                  <a:lnTo>
                    <a:pt x="1377328" y="1182423"/>
                  </a:lnTo>
                  <a:lnTo>
                    <a:pt x="1373850" y="1188244"/>
                  </a:lnTo>
                  <a:lnTo>
                    <a:pt x="1369837" y="1193800"/>
                  </a:lnTo>
                  <a:lnTo>
                    <a:pt x="1365289" y="1199092"/>
                  </a:lnTo>
                  <a:lnTo>
                    <a:pt x="1360207" y="1203854"/>
                  </a:lnTo>
                  <a:lnTo>
                    <a:pt x="1354589" y="1208088"/>
                  </a:lnTo>
                  <a:lnTo>
                    <a:pt x="1350309" y="1210734"/>
                  </a:lnTo>
                  <a:lnTo>
                    <a:pt x="1346028" y="1213644"/>
                  </a:lnTo>
                  <a:lnTo>
                    <a:pt x="1341213" y="1215761"/>
                  </a:lnTo>
                  <a:lnTo>
                    <a:pt x="1336398" y="1218142"/>
                  </a:lnTo>
                  <a:lnTo>
                    <a:pt x="1331315" y="1219994"/>
                  </a:lnTo>
                  <a:lnTo>
                    <a:pt x="1325697" y="1221846"/>
                  </a:lnTo>
                  <a:lnTo>
                    <a:pt x="1320347" y="1223434"/>
                  </a:lnTo>
                  <a:lnTo>
                    <a:pt x="1314729" y="1224756"/>
                  </a:lnTo>
                  <a:lnTo>
                    <a:pt x="1309111" y="1226079"/>
                  </a:lnTo>
                  <a:lnTo>
                    <a:pt x="1303226" y="1227138"/>
                  </a:lnTo>
                  <a:lnTo>
                    <a:pt x="1297073" y="1227932"/>
                  </a:lnTo>
                  <a:lnTo>
                    <a:pt x="1290920" y="1228461"/>
                  </a:lnTo>
                  <a:lnTo>
                    <a:pt x="1278347" y="1229519"/>
                  </a:lnTo>
                  <a:lnTo>
                    <a:pt x="1265238" y="1230313"/>
                  </a:lnTo>
                  <a:lnTo>
                    <a:pt x="1265238" y="1044575"/>
                  </a:lnTo>
                  <a:close/>
                  <a:moveTo>
                    <a:pt x="1169988" y="730250"/>
                  </a:moveTo>
                  <a:lnTo>
                    <a:pt x="1169988" y="912813"/>
                  </a:lnTo>
                  <a:lnTo>
                    <a:pt x="1151467" y="905934"/>
                  </a:lnTo>
                  <a:lnTo>
                    <a:pt x="1140090" y="901171"/>
                  </a:lnTo>
                  <a:lnTo>
                    <a:pt x="1129242" y="896673"/>
                  </a:lnTo>
                  <a:lnTo>
                    <a:pt x="1119188" y="891911"/>
                  </a:lnTo>
                  <a:lnTo>
                    <a:pt x="1114426" y="889529"/>
                  </a:lnTo>
                  <a:lnTo>
                    <a:pt x="1109663" y="887148"/>
                  </a:lnTo>
                  <a:lnTo>
                    <a:pt x="1105430" y="884238"/>
                  </a:lnTo>
                  <a:lnTo>
                    <a:pt x="1100932" y="881327"/>
                  </a:lnTo>
                  <a:lnTo>
                    <a:pt x="1096963" y="878152"/>
                  </a:lnTo>
                  <a:lnTo>
                    <a:pt x="1092730" y="874977"/>
                  </a:lnTo>
                  <a:lnTo>
                    <a:pt x="1089026" y="871273"/>
                  </a:lnTo>
                  <a:lnTo>
                    <a:pt x="1085586" y="867304"/>
                  </a:lnTo>
                  <a:lnTo>
                    <a:pt x="1081882" y="863071"/>
                  </a:lnTo>
                  <a:lnTo>
                    <a:pt x="1078442" y="858308"/>
                  </a:lnTo>
                  <a:lnTo>
                    <a:pt x="1076590" y="855663"/>
                  </a:lnTo>
                  <a:lnTo>
                    <a:pt x="1074474" y="852488"/>
                  </a:lnTo>
                  <a:lnTo>
                    <a:pt x="1073151" y="849313"/>
                  </a:lnTo>
                  <a:lnTo>
                    <a:pt x="1071563" y="846138"/>
                  </a:lnTo>
                  <a:lnTo>
                    <a:pt x="1068917" y="839523"/>
                  </a:lnTo>
                  <a:lnTo>
                    <a:pt x="1067330" y="832908"/>
                  </a:lnTo>
                  <a:lnTo>
                    <a:pt x="1065742" y="826029"/>
                  </a:lnTo>
                  <a:lnTo>
                    <a:pt x="1065213" y="819415"/>
                  </a:lnTo>
                  <a:lnTo>
                    <a:pt x="1065213" y="812535"/>
                  </a:lnTo>
                  <a:lnTo>
                    <a:pt x="1065478" y="805656"/>
                  </a:lnTo>
                  <a:lnTo>
                    <a:pt x="1067065" y="799042"/>
                  </a:lnTo>
                  <a:lnTo>
                    <a:pt x="1068653" y="792427"/>
                  </a:lnTo>
                  <a:lnTo>
                    <a:pt x="1071034" y="786342"/>
                  </a:lnTo>
                  <a:lnTo>
                    <a:pt x="1073680" y="779992"/>
                  </a:lnTo>
                  <a:lnTo>
                    <a:pt x="1077119" y="774435"/>
                  </a:lnTo>
                  <a:lnTo>
                    <a:pt x="1078972" y="771525"/>
                  </a:lnTo>
                  <a:lnTo>
                    <a:pt x="1081353" y="769144"/>
                  </a:lnTo>
                  <a:lnTo>
                    <a:pt x="1083469" y="766498"/>
                  </a:lnTo>
                  <a:lnTo>
                    <a:pt x="1085851" y="764117"/>
                  </a:lnTo>
                  <a:lnTo>
                    <a:pt x="1088232" y="761735"/>
                  </a:lnTo>
                  <a:lnTo>
                    <a:pt x="1090878" y="759619"/>
                  </a:lnTo>
                  <a:lnTo>
                    <a:pt x="1095111" y="756708"/>
                  </a:lnTo>
                  <a:lnTo>
                    <a:pt x="1099344" y="753533"/>
                  </a:lnTo>
                  <a:lnTo>
                    <a:pt x="1103842" y="751152"/>
                  </a:lnTo>
                  <a:lnTo>
                    <a:pt x="1108340" y="748506"/>
                  </a:lnTo>
                  <a:lnTo>
                    <a:pt x="1113103" y="746125"/>
                  </a:lnTo>
                  <a:lnTo>
                    <a:pt x="1117601" y="744008"/>
                  </a:lnTo>
                  <a:lnTo>
                    <a:pt x="1122628" y="742156"/>
                  </a:lnTo>
                  <a:lnTo>
                    <a:pt x="1127390" y="740039"/>
                  </a:lnTo>
                  <a:lnTo>
                    <a:pt x="1132682" y="738452"/>
                  </a:lnTo>
                  <a:lnTo>
                    <a:pt x="1137709" y="736864"/>
                  </a:lnTo>
                  <a:lnTo>
                    <a:pt x="1148028" y="734219"/>
                  </a:lnTo>
                  <a:lnTo>
                    <a:pt x="1159140" y="732102"/>
                  </a:lnTo>
                  <a:lnTo>
                    <a:pt x="1169988" y="730250"/>
                  </a:lnTo>
                  <a:close/>
                  <a:moveTo>
                    <a:pt x="1185954" y="592728"/>
                  </a:moveTo>
                  <a:lnTo>
                    <a:pt x="1184100" y="592993"/>
                  </a:lnTo>
                  <a:lnTo>
                    <a:pt x="1182511" y="593258"/>
                  </a:lnTo>
                  <a:lnTo>
                    <a:pt x="1179333" y="594052"/>
                  </a:lnTo>
                  <a:lnTo>
                    <a:pt x="1176685" y="595905"/>
                  </a:lnTo>
                  <a:lnTo>
                    <a:pt x="1174036" y="597758"/>
                  </a:lnTo>
                  <a:lnTo>
                    <a:pt x="1172183" y="600405"/>
                  </a:lnTo>
                  <a:lnTo>
                    <a:pt x="1170858" y="603052"/>
                  </a:lnTo>
                  <a:lnTo>
                    <a:pt x="1169534" y="606229"/>
                  </a:lnTo>
                  <a:lnTo>
                    <a:pt x="1169269" y="607817"/>
                  </a:lnTo>
                  <a:lnTo>
                    <a:pt x="1169269" y="609670"/>
                  </a:lnTo>
                  <a:lnTo>
                    <a:pt x="1169269" y="657849"/>
                  </a:lnTo>
                  <a:lnTo>
                    <a:pt x="1159470" y="659702"/>
                  </a:lnTo>
                  <a:lnTo>
                    <a:pt x="1149406" y="661290"/>
                  </a:lnTo>
                  <a:lnTo>
                    <a:pt x="1139872" y="663673"/>
                  </a:lnTo>
                  <a:lnTo>
                    <a:pt x="1130073" y="665790"/>
                  </a:lnTo>
                  <a:lnTo>
                    <a:pt x="1120538" y="668438"/>
                  </a:lnTo>
                  <a:lnTo>
                    <a:pt x="1111004" y="671349"/>
                  </a:lnTo>
                  <a:lnTo>
                    <a:pt x="1101735" y="674526"/>
                  </a:lnTo>
                  <a:lnTo>
                    <a:pt x="1092730" y="677967"/>
                  </a:lnTo>
                  <a:lnTo>
                    <a:pt x="1083990" y="681673"/>
                  </a:lnTo>
                  <a:lnTo>
                    <a:pt x="1075251" y="685379"/>
                  </a:lnTo>
                  <a:lnTo>
                    <a:pt x="1067040" y="689615"/>
                  </a:lnTo>
                  <a:lnTo>
                    <a:pt x="1058566" y="694380"/>
                  </a:lnTo>
                  <a:lnTo>
                    <a:pt x="1050620" y="699145"/>
                  </a:lnTo>
                  <a:lnTo>
                    <a:pt x="1043205" y="704174"/>
                  </a:lnTo>
                  <a:lnTo>
                    <a:pt x="1035789" y="709733"/>
                  </a:lnTo>
                  <a:lnTo>
                    <a:pt x="1028638" y="715292"/>
                  </a:lnTo>
                  <a:lnTo>
                    <a:pt x="1023342" y="719793"/>
                  </a:lnTo>
                  <a:lnTo>
                    <a:pt x="1018310" y="724558"/>
                  </a:lnTo>
                  <a:lnTo>
                    <a:pt x="1013807" y="729322"/>
                  </a:lnTo>
                  <a:lnTo>
                    <a:pt x="1009305" y="734352"/>
                  </a:lnTo>
                  <a:lnTo>
                    <a:pt x="1005068" y="739382"/>
                  </a:lnTo>
                  <a:lnTo>
                    <a:pt x="1000830" y="744411"/>
                  </a:lnTo>
                  <a:lnTo>
                    <a:pt x="997387" y="749706"/>
                  </a:lnTo>
                  <a:lnTo>
                    <a:pt x="993944" y="755265"/>
                  </a:lnTo>
                  <a:lnTo>
                    <a:pt x="990501" y="760559"/>
                  </a:lnTo>
                  <a:lnTo>
                    <a:pt x="987323" y="766118"/>
                  </a:lnTo>
                  <a:lnTo>
                    <a:pt x="984940" y="771677"/>
                  </a:lnTo>
                  <a:lnTo>
                    <a:pt x="982291" y="777236"/>
                  </a:lnTo>
                  <a:lnTo>
                    <a:pt x="980172" y="783060"/>
                  </a:lnTo>
                  <a:lnTo>
                    <a:pt x="978054" y="788884"/>
                  </a:lnTo>
                  <a:lnTo>
                    <a:pt x="976200" y="794443"/>
                  </a:lnTo>
                  <a:lnTo>
                    <a:pt x="974876" y="800531"/>
                  </a:lnTo>
                  <a:lnTo>
                    <a:pt x="973551" y="806355"/>
                  </a:lnTo>
                  <a:lnTo>
                    <a:pt x="972757" y="812179"/>
                  </a:lnTo>
                  <a:lnTo>
                    <a:pt x="971962" y="818003"/>
                  </a:lnTo>
                  <a:lnTo>
                    <a:pt x="971698" y="824356"/>
                  </a:lnTo>
                  <a:lnTo>
                    <a:pt x="971433" y="830180"/>
                  </a:lnTo>
                  <a:lnTo>
                    <a:pt x="971698" y="836003"/>
                  </a:lnTo>
                  <a:lnTo>
                    <a:pt x="971962" y="842092"/>
                  </a:lnTo>
                  <a:lnTo>
                    <a:pt x="972757" y="847916"/>
                  </a:lnTo>
                  <a:lnTo>
                    <a:pt x="973551" y="853739"/>
                  </a:lnTo>
                  <a:lnTo>
                    <a:pt x="974876" y="859563"/>
                  </a:lnTo>
                  <a:lnTo>
                    <a:pt x="976465" y="865652"/>
                  </a:lnTo>
                  <a:lnTo>
                    <a:pt x="978054" y="871211"/>
                  </a:lnTo>
                  <a:lnTo>
                    <a:pt x="980437" y="877035"/>
                  </a:lnTo>
                  <a:lnTo>
                    <a:pt x="982556" y="882858"/>
                  </a:lnTo>
                  <a:lnTo>
                    <a:pt x="985204" y="888417"/>
                  </a:lnTo>
                  <a:lnTo>
                    <a:pt x="988383" y="893976"/>
                  </a:lnTo>
                  <a:lnTo>
                    <a:pt x="991031" y="899006"/>
                  </a:lnTo>
                  <a:lnTo>
                    <a:pt x="994209" y="903771"/>
                  </a:lnTo>
                  <a:lnTo>
                    <a:pt x="997652" y="908536"/>
                  </a:lnTo>
                  <a:lnTo>
                    <a:pt x="1001095" y="913301"/>
                  </a:lnTo>
                  <a:lnTo>
                    <a:pt x="1004803" y="917801"/>
                  </a:lnTo>
                  <a:lnTo>
                    <a:pt x="1008775" y="922301"/>
                  </a:lnTo>
                  <a:lnTo>
                    <a:pt x="1013013" y="926801"/>
                  </a:lnTo>
                  <a:lnTo>
                    <a:pt x="1017250" y="931037"/>
                  </a:lnTo>
                  <a:lnTo>
                    <a:pt x="1021753" y="935272"/>
                  </a:lnTo>
                  <a:lnTo>
                    <a:pt x="1026520" y="939243"/>
                  </a:lnTo>
                  <a:lnTo>
                    <a:pt x="1031287" y="942949"/>
                  </a:lnTo>
                  <a:lnTo>
                    <a:pt x="1036319" y="946390"/>
                  </a:lnTo>
                  <a:lnTo>
                    <a:pt x="1041616" y="949832"/>
                  </a:lnTo>
                  <a:lnTo>
                    <a:pt x="1046913" y="953273"/>
                  </a:lnTo>
                  <a:lnTo>
                    <a:pt x="1052739" y="956450"/>
                  </a:lnTo>
                  <a:lnTo>
                    <a:pt x="1058301" y="959097"/>
                  </a:lnTo>
                  <a:lnTo>
                    <a:pt x="1074456" y="966244"/>
                  </a:lnTo>
                  <a:lnTo>
                    <a:pt x="1100411" y="976833"/>
                  </a:lnTo>
                  <a:lnTo>
                    <a:pt x="1169269" y="1005158"/>
                  </a:lnTo>
                  <a:lnTo>
                    <a:pt x="1169269" y="1219843"/>
                  </a:lnTo>
                  <a:lnTo>
                    <a:pt x="1151260" y="1215872"/>
                  </a:lnTo>
                  <a:lnTo>
                    <a:pt x="1143050" y="1213755"/>
                  </a:lnTo>
                  <a:lnTo>
                    <a:pt x="1135370" y="1211372"/>
                  </a:lnTo>
                  <a:lnTo>
                    <a:pt x="1126365" y="1208725"/>
                  </a:lnTo>
                  <a:lnTo>
                    <a:pt x="1116831" y="1204754"/>
                  </a:lnTo>
                  <a:lnTo>
                    <a:pt x="1107032" y="1200254"/>
                  </a:lnTo>
                  <a:lnTo>
                    <a:pt x="1096968" y="1195489"/>
                  </a:lnTo>
                  <a:lnTo>
                    <a:pt x="1087698" y="1190460"/>
                  </a:lnTo>
                  <a:lnTo>
                    <a:pt x="1078693" y="1185165"/>
                  </a:lnTo>
                  <a:lnTo>
                    <a:pt x="1070483" y="1179341"/>
                  </a:lnTo>
                  <a:lnTo>
                    <a:pt x="1063068" y="1174047"/>
                  </a:lnTo>
                  <a:lnTo>
                    <a:pt x="1058566" y="1170870"/>
                  </a:lnTo>
                  <a:lnTo>
                    <a:pt x="1054593" y="1167164"/>
                  </a:lnTo>
                  <a:lnTo>
                    <a:pt x="1051297" y="1164340"/>
                  </a:lnTo>
                  <a:lnTo>
                    <a:pt x="1050885" y="1163723"/>
                  </a:lnTo>
                  <a:lnTo>
                    <a:pt x="1048502" y="1160811"/>
                  </a:lnTo>
                  <a:lnTo>
                    <a:pt x="1046118" y="1157899"/>
                  </a:lnTo>
                  <a:lnTo>
                    <a:pt x="1043734" y="1154723"/>
                  </a:lnTo>
                  <a:lnTo>
                    <a:pt x="1040821" y="1152076"/>
                  </a:lnTo>
                  <a:lnTo>
                    <a:pt x="1037643" y="1149958"/>
                  </a:lnTo>
                  <a:lnTo>
                    <a:pt x="1034465" y="1148370"/>
                  </a:lnTo>
                  <a:lnTo>
                    <a:pt x="1031022" y="1147046"/>
                  </a:lnTo>
                  <a:lnTo>
                    <a:pt x="1027314" y="1146252"/>
                  </a:lnTo>
                  <a:lnTo>
                    <a:pt x="1023342" y="1145987"/>
                  </a:lnTo>
                  <a:lnTo>
                    <a:pt x="1019899" y="1145987"/>
                  </a:lnTo>
                  <a:lnTo>
                    <a:pt x="1015926" y="1146252"/>
                  </a:lnTo>
                  <a:lnTo>
                    <a:pt x="1011953" y="1147046"/>
                  </a:lnTo>
                  <a:lnTo>
                    <a:pt x="1007981" y="1148370"/>
                  </a:lnTo>
                  <a:lnTo>
                    <a:pt x="1004008" y="1149693"/>
                  </a:lnTo>
                  <a:lnTo>
                    <a:pt x="1000036" y="1151281"/>
                  </a:lnTo>
                  <a:lnTo>
                    <a:pt x="996063" y="1153399"/>
                  </a:lnTo>
                  <a:lnTo>
                    <a:pt x="992620" y="1155517"/>
                  </a:lnTo>
                  <a:lnTo>
                    <a:pt x="988912" y="1157899"/>
                  </a:lnTo>
                  <a:lnTo>
                    <a:pt x="985204" y="1160282"/>
                  </a:lnTo>
                  <a:lnTo>
                    <a:pt x="981762" y="1163194"/>
                  </a:lnTo>
                  <a:lnTo>
                    <a:pt x="978848" y="1166370"/>
                  </a:lnTo>
                  <a:lnTo>
                    <a:pt x="975935" y="1169282"/>
                  </a:lnTo>
                  <a:lnTo>
                    <a:pt x="973022" y="1172459"/>
                  </a:lnTo>
                  <a:lnTo>
                    <a:pt x="970903" y="1175900"/>
                  </a:lnTo>
                  <a:lnTo>
                    <a:pt x="968784" y="1179077"/>
                  </a:lnTo>
                  <a:lnTo>
                    <a:pt x="966930" y="1182518"/>
                  </a:lnTo>
                  <a:lnTo>
                    <a:pt x="965871" y="1186224"/>
                  </a:lnTo>
                  <a:lnTo>
                    <a:pt x="964547" y="1189665"/>
                  </a:lnTo>
                  <a:lnTo>
                    <a:pt x="964017" y="1192842"/>
                  </a:lnTo>
                  <a:lnTo>
                    <a:pt x="963752" y="1196548"/>
                  </a:lnTo>
                  <a:lnTo>
                    <a:pt x="964017" y="1199989"/>
                  </a:lnTo>
                  <a:lnTo>
                    <a:pt x="965076" y="1203166"/>
                  </a:lnTo>
                  <a:lnTo>
                    <a:pt x="966401" y="1206343"/>
                  </a:lnTo>
                  <a:lnTo>
                    <a:pt x="968255" y="1209519"/>
                  </a:lnTo>
                  <a:lnTo>
                    <a:pt x="971698" y="1214019"/>
                  </a:lnTo>
                  <a:lnTo>
                    <a:pt x="975405" y="1218520"/>
                  </a:lnTo>
                  <a:lnTo>
                    <a:pt x="979378" y="1223020"/>
                  </a:lnTo>
                  <a:lnTo>
                    <a:pt x="983615" y="1227255"/>
                  </a:lnTo>
                  <a:lnTo>
                    <a:pt x="988118" y="1231491"/>
                  </a:lnTo>
                  <a:lnTo>
                    <a:pt x="992620" y="1235461"/>
                  </a:lnTo>
                  <a:lnTo>
                    <a:pt x="997652" y="1239432"/>
                  </a:lnTo>
                  <a:lnTo>
                    <a:pt x="1002684" y="1242874"/>
                  </a:lnTo>
                  <a:lnTo>
                    <a:pt x="1007981" y="1246844"/>
                  </a:lnTo>
                  <a:lnTo>
                    <a:pt x="1013278" y="1250286"/>
                  </a:lnTo>
                  <a:lnTo>
                    <a:pt x="1018839" y="1253992"/>
                  </a:lnTo>
                  <a:lnTo>
                    <a:pt x="1024931" y="1257168"/>
                  </a:lnTo>
                  <a:lnTo>
                    <a:pt x="1030757" y="1260345"/>
                  </a:lnTo>
                  <a:lnTo>
                    <a:pt x="1037113" y="1263521"/>
                  </a:lnTo>
                  <a:lnTo>
                    <a:pt x="1049826" y="1269345"/>
                  </a:lnTo>
                  <a:lnTo>
                    <a:pt x="1063333" y="1274904"/>
                  </a:lnTo>
                  <a:lnTo>
                    <a:pt x="1077369" y="1279934"/>
                  </a:lnTo>
                  <a:lnTo>
                    <a:pt x="1091936" y="1284434"/>
                  </a:lnTo>
                  <a:lnTo>
                    <a:pt x="1106502" y="1288670"/>
                  </a:lnTo>
                  <a:lnTo>
                    <a:pt x="1122128" y="1292376"/>
                  </a:lnTo>
                  <a:lnTo>
                    <a:pt x="1137488" y="1295552"/>
                  </a:lnTo>
                  <a:lnTo>
                    <a:pt x="1153379" y="1298199"/>
                  </a:lnTo>
                  <a:lnTo>
                    <a:pt x="1169269" y="1300582"/>
                  </a:lnTo>
                  <a:lnTo>
                    <a:pt x="1169269" y="1347437"/>
                  </a:lnTo>
                  <a:lnTo>
                    <a:pt x="1169269" y="1349290"/>
                  </a:lnTo>
                  <a:lnTo>
                    <a:pt x="1169534" y="1350878"/>
                  </a:lnTo>
                  <a:lnTo>
                    <a:pt x="1170858" y="1354055"/>
                  </a:lnTo>
                  <a:lnTo>
                    <a:pt x="1172183" y="1356702"/>
                  </a:lnTo>
                  <a:lnTo>
                    <a:pt x="1174036" y="1359349"/>
                  </a:lnTo>
                  <a:lnTo>
                    <a:pt x="1176685" y="1361202"/>
                  </a:lnTo>
                  <a:lnTo>
                    <a:pt x="1179333" y="1363055"/>
                  </a:lnTo>
                  <a:lnTo>
                    <a:pt x="1182511" y="1363849"/>
                  </a:lnTo>
                  <a:lnTo>
                    <a:pt x="1184100" y="1364114"/>
                  </a:lnTo>
                  <a:lnTo>
                    <a:pt x="1185954" y="1364114"/>
                  </a:lnTo>
                  <a:lnTo>
                    <a:pt x="1249516" y="1364114"/>
                  </a:lnTo>
                  <a:lnTo>
                    <a:pt x="1251105" y="1364114"/>
                  </a:lnTo>
                  <a:lnTo>
                    <a:pt x="1252694" y="1363849"/>
                  </a:lnTo>
                  <a:lnTo>
                    <a:pt x="1255873" y="1363055"/>
                  </a:lnTo>
                  <a:lnTo>
                    <a:pt x="1258786" y="1361202"/>
                  </a:lnTo>
                  <a:lnTo>
                    <a:pt x="1261169" y="1359349"/>
                  </a:lnTo>
                  <a:lnTo>
                    <a:pt x="1263288" y="1356702"/>
                  </a:lnTo>
                  <a:lnTo>
                    <a:pt x="1264877" y="1354055"/>
                  </a:lnTo>
                  <a:lnTo>
                    <a:pt x="1265672" y="1350878"/>
                  </a:lnTo>
                  <a:lnTo>
                    <a:pt x="1265936" y="1349290"/>
                  </a:lnTo>
                  <a:lnTo>
                    <a:pt x="1265936" y="1347437"/>
                  </a:lnTo>
                  <a:lnTo>
                    <a:pt x="1265936" y="1304553"/>
                  </a:lnTo>
                  <a:lnTo>
                    <a:pt x="1278119" y="1303758"/>
                  </a:lnTo>
                  <a:lnTo>
                    <a:pt x="1290302" y="1302700"/>
                  </a:lnTo>
                  <a:lnTo>
                    <a:pt x="1301690" y="1301376"/>
                  </a:lnTo>
                  <a:lnTo>
                    <a:pt x="1313343" y="1299788"/>
                  </a:lnTo>
                  <a:lnTo>
                    <a:pt x="1324466" y="1297935"/>
                  </a:lnTo>
                  <a:lnTo>
                    <a:pt x="1335855" y="1295817"/>
                  </a:lnTo>
                  <a:lnTo>
                    <a:pt x="1346448" y="1293170"/>
                  </a:lnTo>
                  <a:lnTo>
                    <a:pt x="1356777" y="1290523"/>
                  </a:lnTo>
                  <a:lnTo>
                    <a:pt x="1366841" y="1287611"/>
                  </a:lnTo>
                  <a:lnTo>
                    <a:pt x="1376905" y="1284169"/>
                  </a:lnTo>
                  <a:lnTo>
                    <a:pt x="1386175" y="1280728"/>
                  </a:lnTo>
                  <a:lnTo>
                    <a:pt x="1395179" y="1276757"/>
                  </a:lnTo>
                  <a:lnTo>
                    <a:pt x="1403389" y="1272522"/>
                  </a:lnTo>
                  <a:lnTo>
                    <a:pt x="1411599" y="1268022"/>
                  </a:lnTo>
                  <a:lnTo>
                    <a:pt x="1419280" y="1263257"/>
                  </a:lnTo>
                  <a:lnTo>
                    <a:pt x="1426166" y="1258227"/>
                  </a:lnTo>
                  <a:lnTo>
                    <a:pt x="1431727" y="1253992"/>
                  </a:lnTo>
                  <a:lnTo>
                    <a:pt x="1436494" y="1249491"/>
                  </a:lnTo>
                  <a:lnTo>
                    <a:pt x="1441526" y="1244991"/>
                  </a:lnTo>
                  <a:lnTo>
                    <a:pt x="1446029" y="1240491"/>
                  </a:lnTo>
                  <a:lnTo>
                    <a:pt x="1450531" y="1235726"/>
                  </a:lnTo>
                  <a:lnTo>
                    <a:pt x="1454769" y="1230961"/>
                  </a:lnTo>
                  <a:lnTo>
                    <a:pt x="1458476" y="1226196"/>
                  </a:lnTo>
                  <a:lnTo>
                    <a:pt x="1462184" y="1221167"/>
                  </a:lnTo>
                  <a:lnTo>
                    <a:pt x="1465892" y="1215872"/>
                  </a:lnTo>
                  <a:lnTo>
                    <a:pt x="1469335" y="1210578"/>
                  </a:lnTo>
                  <a:lnTo>
                    <a:pt x="1472248" y="1205284"/>
                  </a:lnTo>
                  <a:lnTo>
                    <a:pt x="1475161" y="1199989"/>
                  </a:lnTo>
                  <a:lnTo>
                    <a:pt x="1478075" y="1194695"/>
                  </a:lnTo>
                  <a:lnTo>
                    <a:pt x="1480458" y="1189136"/>
                  </a:lnTo>
                  <a:lnTo>
                    <a:pt x="1482842" y="1183312"/>
                  </a:lnTo>
                  <a:lnTo>
                    <a:pt x="1484696" y="1177753"/>
                  </a:lnTo>
                  <a:lnTo>
                    <a:pt x="1486550" y="1172194"/>
                  </a:lnTo>
                  <a:lnTo>
                    <a:pt x="1487874" y="1166370"/>
                  </a:lnTo>
                  <a:lnTo>
                    <a:pt x="1489198" y="1160547"/>
                  </a:lnTo>
                  <a:lnTo>
                    <a:pt x="1489992" y="1154723"/>
                  </a:lnTo>
                  <a:lnTo>
                    <a:pt x="1490787" y="1148899"/>
                  </a:lnTo>
                  <a:lnTo>
                    <a:pt x="1491581" y="1142810"/>
                  </a:lnTo>
                  <a:lnTo>
                    <a:pt x="1491846" y="1136987"/>
                  </a:lnTo>
                  <a:lnTo>
                    <a:pt x="1491846" y="1131163"/>
                  </a:lnTo>
                  <a:lnTo>
                    <a:pt x="1491581" y="1125339"/>
                  </a:lnTo>
                  <a:lnTo>
                    <a:pt x="1491317" y="1119251"/>
                  </a:lnTo>
                  <a:lnTo>
                    <a:pt x="1490257" y="1113427"/>
                  </a:lnTo>
                  <a:lnTo>
                    <a:pt x="1489198" y="1107603"/>
                  </a:lnTo>
                  <a:lnTo>
                    <a:pt x="1488139" y="1101515"/>
                  </a:lnTo>
                  <a:lnTo>
                    <a:pt x="1486550" y="1095426"/>
                  </a:lnTo>
                  <a:lnTo>
                    <a:pt x="1484431" y="1089867"/>
                  </a:lnTo>
                  <a:lnTo>
                    <a:pt x="1482577" y="1084043"/>
                  </a:lnTo>
                  <a:lnTo>
                    <a:pt x="1479664" y="1077690"/>
                  </a:lnTo>
                  <a:lnTo>
                    <a:pt x="1476486" y="1071866"/>
                  </a:lnTo>
                  <a:lnTo>
                    <a:pt x="1473307" y="1066043"/>
                  </a:lnTo>
                  <a:lnTo>
                    <a:pt x="1469070" y="1060219"/>
                  </a:lnTo>
                  <a:lnTo>
                    <a:pt x="1464832" y="1054924"/>
                  </a:lnTo>
                  <a:lnTo>
                    <a:pt x="1459801" y="1049630"/>
                  </a:lnTo>
                  <a:lnTo>
                    <a:pt x="1454769" y="1044336"/>
                  </a:lnTo>
                  <a:lnTo>
                    <a:pt x="1448942" y="1039306"/>
                  </a:lnTo>
                  <a:lnTo>
                    <a:pt x="1443115" y="1034541"/>
                  </a:lnTo>
                  <a:lnTo>
                    <a:pt x="1437024" y="1029776"/>
                  </a:lnTo>
                  <a:lnTo>
                    <a:pt x="1430403" y="1025011"/>
                  </a:lnTo>
                  <a:lnTo>
                    <a:pt x="1423782" y="1020511"/>
                  </a:lnTo>
                  <a:lnTo>
                    <a:pt x="1416631" y="1016011"/>
                  </a:lnTo>
                  <a:lnTo>
                    <a:pt x="1409481" y="1011776"/>
                  </a:lnTo>
                  <a:lnTo>
                    <a:pt x="1402065" y="1007540"/>
                  </a:lnTo>
                  <a:lnTo>
                    <a:pt x="1394385" y="1003569"/>
                  </a:lnTo>
                  <a:lnTo>
                    <a:pt x="1378759" y="995628"/>
                  </a:lnTo>
                  <a:lnTo>
                    <a:pt x="1362604" y="988216"/>
                  </a:lnTo>
                  <a:lnTo>
                    <a:pt x="1346183" y="981333"/>
                  </a:lnTo>
                  <a:lnTo>
                    <a:pt x="1329498" y="974715"/>
                  </a:lnTo>
                  <a:lnTo>
                    <a:pt x="1313343" y="968362"/>
                  </a:lnTo>
                  <a:lnTo>
                    <a:pt x="1296923" y="962273"/>
                  </a:lnTo>
                  <a:lnTo>
                    <a:pt x="1265936" y="951420"/>
                  </a:lnTo>
                  <a:lnTo>
                    <a:pt x="1265936" y="735411"/>
                  </a:lnTo>
                  <a:lnTo>
                    <a:pt x="1278914" y="738588"/>
                  </a:lnTo>
                  <a:lnTo>
                    <a:pt x="1291361" y="742029"/>
                  </a:lnTo>
                  <a:lnTo>
                    <a:pt x="1295864" y="743352"/>
                  </a:lnTo>
                  <a:lnTo>
                    <a:pt x="1300366" y="744941"/>
                  </a:lnTo>
                  <a:lnTo>
                    <a:pt x="1310165" y="749176"/>
                  </a:lnTo>
                  <a:lnTo>
                    <a:pt x="1319964" y="754206"/>
                  </a:lnTo>
                  <a:lnTo>
                    <a:pt x="1329763" y="759765"/>
                  </a:lnTo>
                  <a:lnTo>
                    <a:pt x="1339562" y="765589"/>
                  </a:lnTo>
                  <a:lnTo>
                    <a:pt x="1348567" y="771412"/>
                  </a:lnTo>
                  <a:lnTo>
                    <a:pt x="1357042" y="777236"/>
                  </a:lnTo>
                  <a:lnTo>
                    <a:pt x="1364458" y="782795"/>
                  </a:lnTo>
                  <a:lnTo>
                    <a:pt x="1368960" y="786237"/>
                  </a:lnTo>
                  <a:lnTo>
                    <a:pt x="1373197" y="789943"/>
                  </a:lnTo>
                  <a:lnTo>
                    <a:pt x="1376375" y="792855"/>
                  </a:lnTo>
                  <a:lnTo>
                    <a:pt x="1376111" y="792590"/>
                  </a:lnTo>
                  <a:lnTo>
                    <a:pt x="1376905" y="793384"/>
                  </a:lnTo>
                  <a:lnTo>
                    <a:pt x="1379024" y="796296"/>
                  </a:lnTo>
                  <a:lnTo>
                    <a:pt x="1381407" y="798943"/>
                  </a:lnTo>
                  <a:lnTo>
                    <a:pt x="1384056" y="802384"/>
                  </a:lnTo>
                  <a:lnTo>
                    <a:pt x="1386969" y="805032"/>
                  </a:lnTo>
                  <a:lnTo>
                    <a:pt x="1389882" y="807149"/>
                  </a:lnTo>
                  <a:lnTo>
                    <a:pt x="1393060" y="808738"/>
                  </a:lnTo>
                  <a:lnTo>
                    <a:pt x="1396768" y="810061"/>
                  </a:lnTo>
                  <a:lnTo>
                    <a:pt x="1400476" y="810855"/>
                  </a:lnTo>
                  <a:lnTo>
                    <a:pt x="1404184" y="811120"/>
                  </a:lnTo>
                  <a:lnTo>
                    <a:pt x="1407892" y="811120"/>
                  </a:lnTo>
                  <a:lnTo>
                    <a:pt x="1411599" y="810591"/>
                  </a:lnTo>
                  <a:lnTo>
                    <a:pt x="1415837" y="810061"/>
                  </a:lnTo>
                  <a:lnTo>
                    <a:pt x="1419809" y="808738"/>
                  </a:lnTo>
                  <a:lnTo>
                    <a:pt x="1423782" y="807414"/>
                  </a:lnTo>
                  <a:lnTo>
                    <a:pt x="1427755" y="805826"/>
                  </a:lnTo>
                  <a:lnTo>
                    <a:pt x="1431198" y="803708"/>
                  </a:lnTo>
                  <a:lnTo>
                    <a:pt x="1435170" y="801590"/>
                  </a:lnTo>
                  <a:lnTo>
                    <a:pt x="1438878" y="798943"/>
                  </a:lnTo>
                  <a:lnTo>
                    <a:pt x="1442321" y="796561"/>
                  </a:lnTo>
                  <a:lnTo>
                    <a:pt x="1445764" y="793649"/>
                  </a:lnTo>
                  <a:lnTo>
                    <a:pt x="1448677" y="790737"/>
                  </a:lnTo>
                  <a:lnTo>
                    <a:pt x="1451855" y="787825"/>
                  </a:lnTo>
                  <a:lnTo>
                    <a:pt x="1454504" y="784384"/>
                  </a:lnTo>
                  <a:lnTo>
                    <a:pt x="1456622" y="780942"/>
                  </a:lnTo>
                  <a:lnTo>
                    <a:pt x="1458741" y="777766"/>
                  </a:lnTo>
                  <a:lnTo>
                    <a:pt x="1460595" y="774324"/>
                  </a:lnTo>
                  <a:lnTo>
                    <a:pt x="1461919" y="770883"/>
                  </a:lnTo>
                  <a:lnTo>
                    <a:pt x="1462714" y="767442"/>
                  </a:lnTo>
                  <a:lnTo>
                    <a:pt x="1463773" y="764000"/>
                  </a:lnTo>
                  <a:lnTo>
                    <a:pt x="1463773" y="760559"/>
                  </a:lnTo>
                  <a:lnTo>
                    <a:pt x="1463243" y="757118"/>
                  </a:lnTo>
                  <a:lnTo>
                    <a:pt x="1462449" y="753676"/>
                  </a:lnTo>
                  <a:lnTo>
                    <a:pt x="1461125" y="750765"/>
                  </a:lnTo>
                  <a:lnTo>
                    <a:pt x="1459536" y="747588"/>
                  </a:lnTo>
                  <a:lnTo>
                    <a:pt x="1456622" y="743882"/>
                  </a:lnTo>
                  <a:lnTo>
                    <a:pt x="1453709" y="740441"/>
                  </a:lnTo>
                  <a:lnTo>
                    <a:pt x="1447618" y="733558"/>
                  </a:lnTo>
                  <a:lnTo>
                    <a:pt x="1440467" y="726675"/>
                  </a:lnTo>
                  <a:lnTo>
                    <a:pt x="1432787" y="720322"/>
                  </a:lnTo>
                  <a:lnTo>
                    <a:pt x="1424577" y="713969"/>
                  </a:lnTo>
                  <a:lnTo>
                    <a:pt x="1415837" y="707616"/>
                  </a:lnTo>
                  <a:lnTo>
                    <a:pt x="1406567" y="701792"/>
                  </a:lnTo>
                  <a:lnTo>
                    <a:pt x="1397033" y="696233"/>
                  </a:lnTo>
                  <a:lnTo>
                    <a:pt x="1387234" y="691203"/>
                  </a:lnTo>
                  <a:lnTo>
                    <a:pt x="1377435" y="685909"/>
                  </a:lnTo>
                  <a:lnTo>
                    <a:pt x="1367106" y="681144"/>
                  </a:lnTo>
                  <a:lnTo>
                    <a:pt x="1357042" y="677173"/>
                  </a:lnTo>
                  <a:lnTo>
                    <a:pt x="1346978" y="673467"/>
                  </a:lnTo>
                  <a:lnTo>
                    <a:pt x="1336914" y="669761"/>
                  </a:lnTo>
                  <a:lnTo>
                    <a:pt x="1327380" y="666849"/>
                  </a:lnTo>
                  <a:lnTo>
                    <a:pt x="1317845" y="664467"/>
                  </a:lnTo>
                  <a:lnTo>
                    <a:pt x="1305133" y="661555"/>
                  </a:lnTo>
                  <a:lnTo>
                    <a:pt x="1292421" y="659437"/>
                  </a:lnTo>
                  <a:lnTo>
                    <a:pt x="1279179" y="657584"/>
                  </a:lnTo>
                  <a:lnTo>
                    <a:pt x="1265936" y="656261"/>
                  </a:lnTo>
                  <a:lnTo>
                    <a:pt x="1265936" y="609670"/>
                  </a:lnTo>
                  <a:lnTo>
                    <a:pt x="1265936" y="607817"/>
                  </a:lnTo>
                  <a:lnTo>
                    <a:pt x="1265672" y="606229"/>
                  </a:lnTo>
                  <a:lnTo>
                    <a:pt x="1264877" y="603052"/>
                  </a:lnTo>
                  <a:lnTo>
                    <a:pt x="1263288" y="600405"/>
                  </a:lnTo>
                  <a:lnTo>
                    <a:pt x="1261169" y="597758"/>
                  </a:lnTo>
                  <a:lnTo>
                    <a:pt x="1258786" y="595905"/>
                  </a:lnTo>
                  <a:lnTo>
                    <a:pt x="1255873" y="594052"/>
                  </a:lnTo>
                  <a:lnTo>
                    <a:pt x="1252694" y="593258"/>
                  </a:lnTo>
                  <a:lnTo>
                    <a:pt x="1251105" y="592993"/>
                  </a:lnTo>
                  <a:lnTo>
                    <a:pt x="1249516" y="592728"/>
                  </a:lnTo>
                  <a:lnTo>
                    <a:pt x="1185954" y="592728"/>
                  </a:lnTo>
                  <a:close/>
                  <a:moveTo>
                    <a:pt x="994739" y="469900"/>
                  </a:moveTo>
                  <a:lnTo>
                    <a:pt x="1212438" y="469900"/>
                  </a:lnTo>
                  <a:lnTo>
                    <a:pt x="1243160" y="469900"/>
                  </a:lnTo>
                  <a:lnTo>
                    <a:pt x="1460860" y="469900"/>
                  </a:lnTo>
                  <a:lnTo>
                    <a:pt x="1464568" y="475988"/>
                  </a:lnTo>
                  <a:lnTo>
                    <a:pt x="1468540" y="482341"/>
                  </a:lnTo>
                  <a:lnTo>
                    <a:pt x="1472513" y="488430"/>
                  </a:lnTo>
                  <a:lnTo>
                    <a:pt x="1477545" y="494783"/>
                  </a:lnTo>
                  <a:lnTo>
                    <a:pt x="1482842" y="501136"/>
                  </a:lnTo>
                  <a:lnTo>
                    <a:pt x="1488139" y="507490"/>
                  </a:lnTo>
                  <a:lnTo>
                    <a:pt x="1493965" y="514107"/>
                  </a:lnTo>
                  <a:lnTo>
                    <a:pt x="1500321" y="520725"/>
                  </a:lnTo>
                  <a:lnTo>
                    <a:pt x="1513563" y="534226"/>
                  </a:lnTo>
                  <a:lnTo>
                    <a:pt x="1528394" y="547991"/>
                  </a:lnTo>
                  <a:lnTo>
                    <a:pt x="1544020" y="562021"/>
                  </a:lnTo>
                  <a:lnTo>
                    <a:pt x="1560705" y="576845"/>
                  </a:lnTo>
                  <a:lnTo>
                    <a:pt x="1595929" y="607553"/>
                  </a:lnTo>
                  <a:lnTo>
                    <a:pt x="1614733" y="623700"/>
                  </a:lnTo>
                  <a:lnTo>
                    <a:pt x="1633801" y="640113"/>
                  </a:lnTo>
                  <a:lnTo>
                    <a:pt x="1652870" y="657584"/>
                  </a:lnTo>
                  <a:lnTo>
                    <a:pt x="1672468" y="675585"/>
                  </a:lnTo>
                  <a:lnTo>
                    <a:pt x="1691802" y="694115"/>
                  </a:lnTo>
                  <a:lnTo>
                    <a:pt x="1711400" y="713704"/>
                  </a:lnTo>
                  <a:lnTo>
                    <a:pt x="1720934" y="723499"/>
                  </a:lnTo>
                  <a:lnTo>
                    <a:pt x="1730469" y="733558"/>
                  </a:lnTo>
                  <a:lnTo>
                    <a:pt x="1740003" y="743882"/>
                  </a:lnTo>
                  <a:lnTo>
                    <a:pt x="1749272" y="754206"/>
                  </a:lnTo>
                  <a:lnTo>
                    <a:pt x="1758542" y="765059"/>
                  </a:lnTo>
                  <a:lnTo>
                    <a:pt x="1767811" y="775913"/>
                  </a:lnTo>
                  <a:lnTo>
                    <a:pt x="1776816" y="787295"/>
                  </a:lnTo>
                  <a:lnTo>
                    <a:pt x="1785556" y="798414"/>
                  </a:lnTo>
                  <a:lnTo>
                    <a:pt x="1794295" y="810061"/>
                  </a:lnTo>
                  <a:lnTo>
                    <a:pt x="1802770" y="821709"/>
                  </a:lnTo>
                  <a:lnTo>
                    <a:pt x="1810716" y="833886"/>
                  </a:lnTo>
                  <a:lnTo>
                    <a:pt x="1818926" y="845798"/>
                  </a:lnTo>
                  <a:lnTo>
                    <a:pt x="1826606" y="858504"/>
                  </a:lnTo>
                  <a:lnTo>
                    <a:pt x="1834286" y="871211"/>
                  </a:lnTo>
                  <a:lnTo>
                    <a:pt x="1841437" y="884182"/>
                  </a:lnTo>
                  <a:lnTo>
                    <a:pt x="1848323" y="897418"/>
                  </a:lnTo>
                  <a:lnTo>
                    <a:pt x="1854944" y="910918"/>
                  </a:lnTo>
                  <a:lnTo>
                    <a:pt x="1861035" y="924684"/>
                  </a:lnTo>
                  <a:lnTo>
                    <a:pt x="1867127" y="938714"/>
                  </a:lnTo>
                  <a:lnTo>
                    <a:pt x="1872688" y="953008"/>
                  </a:lnTo>
                  <a:lnTo>
                    <a:pt x="1877985" y="967303"/>
                  </a:lnTo>
                  <a:lnTo>
                    <a:pt x="1882752" y="982127"/>
                  </a:lnTo>
                  <a:lnTo>
                    <a:pt x="1887255" y="997481"/>
                  </a:lnTo>
                  <a:lnTo>
                    <a:pt x="1891227" y="1012834"/>
                  </a:lnTo>
                  <a:lnTo>
                    <a:pt x="1894935" y="1028188"/>
                  </a:lnTo>
                  <a:lnTo>
                    <a:pt x="1897848" y="1044336"/>
                  </a:lnTo>
                  <a:lnTo>
                    <a:pt x="1900762" y="1060483"/>
                  </a:lnTo>
                  <a:lnTo>
                    <a:pt x="1903145" y="1077161"/>
                  </a:lnTo>
                  <a:lnTo>
                    <a:pt x="1904734" y="1094103"/>
                  </a:lnTo>
                  <a:lnTo>
                    <a:pt x="1905794" y="1111309"/>
                  </a:lnTo>
                  <a:lnTo>
                    <a:pt x="1906588" y="1128516"/>
                  </a:lnTo>
                  <a:lnTo>
                    <a:pt x="1906588" y="1146517"/>
                  </a:lnTo>
                  <a:lnTo>
                    <a:pt x="1906323" y="1161076"/>
                  </a:lnTo>
                  <a:lnTo>
                    <a:pt x="1905529" y="1175635"/>
                  </a:lnTo>
                  <a:lnTo>
                    <a:pt x="1904469" y="1189665"/>
                  </a:lnTo>
                  <a:lnTo>
                    <a:pt x="1903145" y="1203166"/>
                  </a:lnTo>
                  <a:lnTo>
                    <a:pt x="1901027" y="1216667"/>
                  </a:lnTo>
                  <a:lnTo>
                    <a:pt x="1898908" y="1229108"/>
                  </a:lnTo>
                  <a:lnTo>
                    <a:pt x="1896259" y="1241815"/>
                  </a:lnTo>
                  <a:lnTo>
                    <a:pt x="1893081" y="1253992"/>
                  </a:lnTo>
                  <a:lnTo>
                    <a:pt x="1889903" y="1265639"/>
                  </a:lnTo>
                  <a:lnTo>
                    <a:pt x="1886195" y="1277287"/>
                  </a:lnTo>
                  <a:lnTo>
                    <a:pt x="1881958" y="1288140"/>
                  </a:lnTo>
                  <a:lnTo>
                    <a:pt x="1877720" y="1299258"/>
                  </a:lnTo>
                  <a:lnTo>
                    <a:pt x="1872953" y="1309582"/>
                  </a:lnTo>
                  <a:lnTo>
                    <a:pt x="1867656" y="1319641"/>
                  </a:lnTo>
                  <a:lnTo>
                    <a:pt x="1862360" y="1329436"/>
                  </a:lnTo>
                  <a:lnTo>
                    <a:pt x="1856268" y="1338966"/>
                  </a:lnTo>
                  <a:lnTo>
                    <a:pt x="1850177" y="1347966"/>
                  </a:lnTo>
                  <a:lnTo>
                    <a:pt x="1843556" y="1356967"/>
                  </a:lnTo>
                  <a:lnTo>
                    <a:pt x="1836670" y="1365437"/>
                  </a:lnTo>
                  <a:lnTo>
                    <a:pt x="1829254" y="1373908"/>
                  </a:lnTo>
                  <a:lnTo>
                    <a:pt x="1821839" y="1381850"/>
                  </a:lnTo>
                  <a:lnTo>
                    <a:pt x="1813894" y="1389262"/>
                  </a:lnTo>
                  <a:lnTo>
                    <a:pt x="1805684" y="1396939"/>
                  </a:lnTo>
                  <a:lnTo>
                    <a:pt x="1797209" y="1404086"/>
                  </a:lnTo>
                  <a:lnTo>
                    <a:pt x="1788204" y="1410969"/>
                  </a:lnTo>
                  <a:lnTo>
                    <a:pt x="1779464" y="1417587"/>
                  </a:lnTo>
                  <a:lnTo>
                    <a:pt x="1769665" y="1423675"/>
                  </a:lnTo>
                  <a:lnTo>
                    <a:pt x="1759866" y="1429764"/>
                  </a:lnTo>
                  <a:lnTo>
                    <a:pt x="1749802" y="1435588"/>
                  </a:lnTo>
                  <a:lnTo>
                    <a:pt x="1739473" y="1441411"/>
                  </a:lnTo>
                  <a:lnTo>
                    <a:pt x="1728615" y="1446706"/>
                  </a:lnTo>
                  <a:lnTo>
                    <a:pt x="1717756" y="1451735"/>
                  </a:lnTo>
                  <a:lnTo>
                    <a:pt x="1706633" y="1456500"/>
                  </a:lnTo>
                  <a:lnTo>
                    <a:pt x="1694980" y="1461000"/>
                  </a:lnTo>
                  <a:lnTo>
                    <a:pt x="1683327" y="1465501"/>
                  </a:lnTo>
                  <a:lnTo>
                    <a:pt x="1671144" y="1469736"/>
                  </a:lnTo>
                  <a:lnTo>
                    <a:pt x="1658432" y="1473707"/>
                  </a:lnTo>
                  <a:lnTo>
                    <a:pt x="1645719" y="1477413"/>
                  </a:lnTo>
                  <a:lnTo>
                    <a:pt x="1633007" y="1480854"/>
                  </a:lnTo>
                  <a:lnTo>
                    <a:pt x="1619765" y="1484295"/>
                  </a:lnTo>
                  <a:lnTo>
                    <a:pt x="1606258" y="1487472"/>
                  </a:lnTo>
                  <a:lnTo>
                    <a:pt x="1592486" y="1490384"/>
                  </a:lnTo>
                  <a:lnTo>
                    <a:pt x="1578450" y="1493296"/>
                  </a:lnTo>
                  <a:lnTo>
                    <a:pt x="1563883" y="1495943"/>
                  </a:lnTo>
                  <a:lnTo>
                    <a:pt x="1549582" y="1498325"/>
                  </a:lnTo>
                  <a:lnTo>
                    <a:pt x="1534751" y="1500708"/>
                  </a:lnTo>
                  <a:lnTo>
                    <a:pt x="1519655" y="1502561"/>
                  </a:lnTo>
                  <a:lnTo>
                    <a:pt x="1504294" y="1504679"/>
                  </a:lnTo>
                  <a:lnTo>
                    <a:pt x="1488933" y="1506267"/>
                  </a:lnTo>
                  <a:lnTo>
                    <a:pt x="1473307" y="1507855"/>
                  </a:lnTo>
                  <a:lnTo>
                    <a:pt x="1440997" y="1510767"/>
                  </a:lnTo>
                  <a:lnTo>
                    <a:pt x="1407627" y="1512885"/>
                  </a:lnTo>
                  <a:lnTo>
                    <a:pt x="1373727" y="1515003"/>
                  </a:lnTo>
                  <a:lnTo>
                    <a:pt x="1338768" y="1516061"/>
                  </a:lnTo>
                  <a:lnTo>
                    <a:pt x="1302749" y="1517120"/>
                  </a:lnTo>
                  <a:lnTo>
                    <a:pt x="1266201" y="1517385"/>
                  </a:lnTo>
                  <a:lnTo>
                    <a:pt x="1228859" y="1517650"/>
                  </a:lnTo>
                  <a:lnTo>
                    <a:pt x="1227799" y="1517650"/>
                  </a:lnTo>
                  <a:lnTo>
                    <a:pt x="1226740" y="1517650"/>
                  </a:lnTo>
                  <a:lnTo>
                    <a:pt x="1189662" y="1517385"/>
                  </a:lnTo>
                  <a:lnTo>
                    <a:pt x="1152849" y="1517120"/>
                  </a:lnTo>
                  <a:lnTo>
                    <a:pt x="1117096" y="1516061"/>
                  </a:lnTo>
                  <a:lnTo>
                    <a:pt x="1082136" y="1515003"/>
                  </a:lnTo>
                  <a:lnTo>
                    <a:pt x="1048237" y="1512885"/>
                  </a:lnTo>
                  <a:lnTo>
                    <a:pt x="1014867" y="1510767"/>
                  </a:lnTo>
                  <a:lnTo>
                    <a:pt x="982556" y="1507855"/>
                  </a:lnTo>
                  <a:lnTo>
                    <a:pt x="966930" y="1506267"/>
                  </a:lnTo>
                  <a:lnTo>
                    <a:pt x="951570" y="1504679"/>
                  </a:lnTo>
                  <a:lnTo>
                    <a:pt x="935944" y="1502561"/>
                  </a:lnTo>
                  <a:lnTo>
                    <a:pt x="921113" y="1500708"/>
                  </a:lnTo>
                  <a:lnTo>
                    <a:pt x="906282" y="1498325"/>
                  </a:lnTo>
                  <a:lnTo>
                    <a:pt x="891451" y="1495943"/>
                  </a:lnTo>
                  <a:lnTo>
                    <a:pt x="877149" y="1493296"/>
                  </a:lnTo>
                  <a:lnTo>
                    <a:pt x="863377" y="1490384"/>
                  </a:lnTo>
                  <a:lnTo>
                    <a:pt x="849606" y="1487472"/>
                  </a:lnTo>
                  <a:lnTo>
                    <a:pt x="836099" y="1484295"/>
                  </a:lnTo>
                  <a:lnTo>
                    <a:pt x="822592" y="1480854"/>
                  </a:lnTo>
                  <a:lnTo>
                    <a:pt x="809879" y="1477413"/>
                  </a:lnTo>
                  <a:lnTo>
                    <a:pt x="797167" y="1473707"/>
                  </a:lnTo>
                  <a:lnTo>
                    <a:pt x="784719" y="1469736"/>
                  </a:lnTo>
                  <a:lnTo>
                    <a:pt x="772537" y="1465501"/>
                  </a:lnTo>
                  <a:lnTo>
                    <a:pt x="760884" y="1461000"/>
                  </a:lnTo>
                  <a:lnTo>
                    <a:pt x="749231" y="1456500"/>
                  </a:lnTo>
                  <a:lnTo>
                    <a:pt x="737842" y="1451735"/>
                  </a:lnTo>
                  <a:lnTo>
                    <a:pt x="726719" y="1446706"/>
                  </a:lnTo>
                  <a:lnTo>
                    <a:pt x="716125" y="1441411"/>
                  </a:lnTo>
                  <a:lnTo>
                    <a:pt x="705797" y="1435588"/>
                  </a:lnTo>
                  <a:lnTo>
                    <a:pt x="695733" y="1429764"/>
                  </a:lnTo>
                  <a:lnTo>
                    <a:pt x="686198" y="1423675"/>
                  </a:lnTo>
                  <a:lnTo>
                    <a:pt x="676399" y="1417587"/>
                  </a:lnTo>
                  <a:lnTo>
                    <a:pt x="667130" y="1410969"/>
                  </a:lnTo>
                  <a:lnTo>
                    <a:pt x="658655" y="1404086"/>
                  </a:lnTo>
                  <a:lnTo>
                    <a:pt x="650180" y="1396939"/>
                  </a:lnTo>
                  <a:lnTo>
                    <a:pt x="641705" y="1389262"/>
                  </a:lnTo>
                  <a:lnTo>
                    <a:pt x="633760" y="1381850"/>
                  </a:lnTo>
                  <a:lnTo>
                    <a:pt x="626609" y="1373908"/>
                  </a:lnTo>
                  <a:lnTo>
                    <a:pt x="619193" y="1365437"/>
                  </a:lnTo>
                  <a:lnTo>
                    <a:pt x="612043" y="1356967"/>
                  </a:lnTo>
                  <a:lnTo>
                    <a:pt x="605687" y="1347966"/>
                  </a:lnTo>
                  <a:lnTo>
                    <a:pt x="599595" y="1338966"/>
                  </a:lnTo>
                  <a:lnTo>
                    <a:pt x="593504" y="1329436"/>
                  </a:lnTo>
                  <a:lnTo>
                    <a:pt x="588207" y="1319641"/>
                  </a:lnTo>
                  <a:lnTo>
                    <a:pt x="582910" y="1309582"/>
                  </a:lnTo>
                  <a:lnTo>
                    <a:pt x="578143" y="1299258"/>
                  </a:lnTo>
                  <a:lnTo>
                    <a:pt x="573641" y="1288140"/>
                  </a:lnTo>
                  <a:lnTo>
                    <a:pt x="569668" y="1277287"/>
                  </a:lnTo>
                  <a:lnTo>
                    <a:pt x="565695" y="1265639"/>
                  </a:lnTo>
                  <a:lnTo>
                    <a:pt x="562517" y="1253992"/>
                  </a:lnTo>
                  <a:lnTo>
                    <a:pt x="559604" y="1241815"/>
                  </a:lnTo>
                  <a:lnTo>
                    <a:pt x="556691" y="1229108"/>
                  </a:lnTo>
                  <a:lnTo>
                    <a:pt x="554572" y="1216667"/>
                  </a:lnTo>
                  <a:lnTo>
                    <a:pt x="552718" y="1203166"/>
                  </a:lnTo>
                  <a:lnTo>
                    <a:pt x="551129" y="1189665"/>
                  </a:lnTo>
                  <a:lnTo>
                    <a:pt x="550070" y="1175635"/>
                  </a:lnTo>
                  <a:lnTo>
                    <a:pt x="549540" y="1161076"/>
                  </a:lnTo>
                  <a:lnTo>
                    <a:pt x="549275" y="1146517"/>
                  </a:lnTo>
                  <a:lnTo>
                    <a:pt x="549275" y="1128516"/>
                  </a:lnTo>
                  <a:lnTo>
                    <a:pt x="549805" y="1111309"/>
                  </a:lnTo>
                  <a:lnTo>
                    <a:pt x="551129" y="1094103"/>
                  </a:lnTo>
                  <a:lnTo>
                    <a:pt x="552718" y="1077161"/>
                  </a:lnTo>
                  <a:lnTo>
                    <a:pt x="555102" y="1060483"/>
                  </a:lnTo>
                  <a:lnTo>
                    <a:pt x="557485" y="1044336"/>
                  </a:lnTo>
                  <a:lnTo>
                    <a:pt x="560663" y="1028188"/>
                  </a:lnTo>
                  <a:lnTo>
                    <a:pt x="564371" y="1012834"/>
                  </a:lnTo>
                  <a:lnTo>
                    <a:pt x="568344" y="997481"/>
                  </a:lnTo>
                  <a:lnTo>
                    <a:pt x="572846" y="982127"/>
                  </a:lnTo>
                  <a:lnTo>
                    <a:pt x="577878" y="967303"/>
                  </a:lnTo>
                  <a:lnTo>
                    <a:pt x="582910" y="953008"/>
                  </a:lnTo>
                  <a:lnTo>
                    <a:pt x="588472" y="938714"/>
                  </a:lnTo>
                  <a:lnTo>
                    <a:pt x="594563" y="924684"/>
                  </a:lnTo>
                  <a:lnTo>
                    <a:pt x="600919" y="910918"/>
                  </a:lnTo>
                  <a:lnTo>
                    <a:pt x="607276" y="897418"/>
                  </a:lnTo>
                  <a:lnTo>
                    <a:pt x="614426" y="884182"/>
                  </a:lnTo>
                  <a:lnTo>
                    <a:pt x="621577" y="871211"/>
                  </a:lnTo>
                  <a:lnTo>
                    <a:pt x="628993" y="858504"/>
                  </a:lnTo>
                  <a:lnTo>
                    <a:pt x="636938" y="845798"/>
                  </a:lnTo>
                  <a:lnTo>
                    <a:pt x="644883" y="833886"/>
                  </a:lnTo>
                  <a:lnTo>
                    <a:pt x="653093" y="821709"/>
                  </a:lnTo>
                  <a:lnTo>
                    <a:pt x="661568" y="810061"/>
                  </a:lnTo>
                  <a:lnTo>
                    <a:pt x="670043" y="798414"/>
                  </a:lnTo>
                  <a:lnTo>
                    <a:pt x="679048" y="787295"/>
                  </a:lnTo>
                  <a:lnTo>
                    <a:pt x="688052" y="775913"/>
                  </a:lnTo>
                  <a:lnTo>
                    <a:pt x="697057" y="765059"/>
                  </a:lnTo>
                  <a:lnTo>
                    <a:pt x="706326" y="754206"/>
                  </a:lnTo>
                  <a:lnTo>
                    <a:pt x="715596" y="743882"/>
                  </a:lnTo>
                  <a:lnTo>
                    <a:pt x="725130" y="733558"/>
                  </a:lnTo>
                  <a:lnTo>
                    <a:pt x="734664" y="723499"/>
                  </a:lnTo>
                  <a:lnTo>
                    <a:pt x="744463" y="713704"/>
                  </a:lnTo>
                  <a:lnTo>
                    <a:pt x="764062" y="694115"/>
                  </a:lnTo>
                  <a:lnTo>
                    <a:pt x="783395" y="675585"/>
                  </a:lnTo>
                  <a:lnTo>
                    <a:pt x="802729" y="657584"/>
                  </a:lnTo>
                  <a:lnTo>
                    <a:pt x="822062" y="640113"/>
                  </a:lnTo>
                  <a:lnTo>
                    <a:pt x="841131" y="623700"/>
                  </a:lnTo>
                  <a:lnTo>
                    <a:pt x="859934" y="607553"/>
                  </a:lnTo>
                  <a:lnTo>
                    <a:pt x="895158" y="576845"/>
                  </a:lnTo>
                  <a:lnTo>
                    <a:pt x="911843" y="562021"/>
                  </a:lnTo>
                  <a:lnTo>
                    <a:pt x="927204" y="547991"/>
                  </a:lnTo>
                  <a:lnTo>
                    <a:pt x="941770" y="534226"/>
                  </a:lnTo>
                  <a:lnTo>
                    <a:pt x="955277" y="520725"/>
                  </a:lnTo>
                  <a:lnTo>
                    <a:pt x="961634" y="514107"/>
                  </a:lnTo>
                  <a:lnTo>
                    <a:pt x="967460" y="507490"/>
                  </a:lnTo>
                  <a:lnTo>
                    <a:pt x="973022" y="501136"/>
                  </a:lnTo>
                  <a:lnTo>
                    <a:pt x="978054" y="494783"/>
                  </a:lnTo>
                  <a:lnTo>
                    <a:pt x="982821" y="488430"/>
                  </a:lnTo>
                  <a:lnTo>
                    <a:pt x="987323" y="482341"/>
                  </a:lnTo>
                  <a:lnTo>
                    <a:pt x="991296" y="475988"/>
                  </a:lnTo>
                  <a:lnTo>
                    <a:pt x="994739" y="469900"/>
                  </a:lnTo>
                  <a:close/>
                  <a:moveTo>
                    <a:pt x="1025790" y="350837"/>
                  </a:moveTo>
                  <a:lnTo>
                    <a:pt x="1427428" y="350837"/>
                  </a:lnTo>
                  <a:lnTo>
                    <a:pt x="1431926" y="351101"/>
                  </a:lnTo>
                  <a:lnTo>
                    <a:pt x="1436159" y="351631"/>
                  </a:lnTo>
                  <a:lnTo>
                    <a:pt x="1440657" y="352953"/>
                  </a:lnTo>
                  <a:lnTo>
                    <a:pt x="1444361" y="354012"/>
                  </a:lnTo>
                  <a:lnTo>
                    <a:pt x="1448330" y="355599"/>
                  </a:lnTo>
                  <a:lnTo>
                    <a:pt x="1452034" y="357716"/>
                  </a:lnTo>
                  <a:lnTo>
                    <a:pt x="1455474" y="359833"/>
                  </a:lnTo>
                  <a:lnTo>
                    <a:pt x="1458913" y="362478"/>
                  </a:lnTo>
                  <a:lnTo>
                    <a:pt x="1461559" y="365124"/>
                  </a:lnTo>
                  <a:lnTo>
                    <a:pt x="1464205" y="368035"/>
                  </a:lnTo>
                  <a:lnTo>
                    <a:pt x="1466322" y="371474"/>
                  </a:lnTo>
                  <a:lnTo>
                    <a:pt x="1468174" y="374649"/>
                  </a:lnTo>
                  <a:lnTo>
                    <a:pt x="1469761" y="378354"/>
                  </a:lnTo>
                  <a:lnTo>
                    <a:pt x="1470819" y="382058"/>
                  </a:lnTo>
                  <a:lnTo>
                    <a:pt x="1471349" y="386027"/>
                  </a:lnTo>
                  <a:lnTo>
                    <a:pt x="1471613" y="389995"/>
                  </a:lnTo>
                  <a:lnTo>
                    <a:pt x="1471349" y="393964"/>
                  </a:lnTo>
                  <a:lnTo>
                    <a:pt x="1470819" y="397668"/>
                  </a:lnTo>
                  <a:lnTo>
                    <a:pt x="1469761" y="401372"/>
                  </a:lnTo>
                  <a:lnTo>
                    <a:pt x="1468174" y="405077"/>
                  </a:lnTo>
                  <a:lnTo>
                    <a:pt x="1466322" y="408516"/>
                  </a:lnTo>
                  <a:lnTo>
                    <a:pt x="1464205" y="411427"/>
                  </a:lnTo>
                  <a:lnTo>
                    <a:pt x="1461559" y="414602"/>
                  </a:lnTo>
                  <a:lnTo>
                    <a:pt x="1458913" y="417512"/>
                  </a:lnTo>
                  <a:lnTo>
                    <a:pt x="1455474" y="419893"/>
                  </a:lnTo>
                  <a:lnTo>
                    <a:pt x="1452034" y="422275"/>
                  </a:lnTo>
                  <a:lnTo>
                    <a:pt x="1448330" y="424127"/>
                  </a:lnTo>
                  <a:lnTo>
                    <a:pt x="1444361" y="425979"/>
                  </a:lnTo>
                  <a:lnTo>
                    <a:pt x="1440657" y="427037"/>
                  </a:lnTo>
                  <a:lnTo>
                    <a:pt x="1436159" y="428096"/>
                  </a:lnTo>
                  <a:lnTo>
                    <a:pt x="1431926" y="428625"/>
                  </a:lnTo>
                  <a:lnTo>
                    <a:pt x="1427428" y="428625"/>
                  </a:lnTo>
                  <a:lnTo>
                    <a:pt x="1025790" y="428625"/>
                  </a:lnTo>
                  <a:lnTo>
                    <a:pt x="1021027" y="428625"/>
                  </a:lnTo>
                  <a:lnTo>
                    <a:pt x="1016794" y="428096"/>
                  </a:lnTo>
                  <a:lnTo>
                    <a:pt x="1012296" y="427037"/>
                  </a:lnTo>
                  <a:lnTo>
                    <a:pt x="1008327" y="425979"/>
                  </a:lnTo>
                  <a:lnTo>
                    <a:pt x="1004359" y="424127"/>
                  </a:lnTo>
                  <a:lnTo>
                    <a:pt x="1000654" y="422275"/>
                  </a:lnTo>
                  <a:lnTo>
                    <a:pt x="997479" y="419893"/>
                  </a:lnTo>
                  <a:lnTo>
                    <a:pt x="994040" y="417512"/>
                  </a:lnTo>
                  <a:lnTo>
                    <a:pt x="991129" y="414602"/>
                  </a:lnTo>
                  <a:lnTo>
                    <a:pt x="988748" y="411427"/>
                  </a:lnTo>
                  <a:lnTo>
                    <a:pt x="986367" y="408516"/>
                  </a:lnTo>
                  <a:lnTo>
                    <a:pt x="984779" y="405077"/>
                  </a:lnTo>
                  <a:lnTo>
                    <a:pt x="983192" y="401372"/>
                  </a:lnTo>
                  <a:lnTo>
                    <a:pt x="981869" y="397668"/>
                  </a:lnTo>
                  <a:lnTo>
                    <a:pt x="981340" y="393964"/>
                  </a:lnTo>
                  <a:lnTo>
                    <a:pt x="981075" y="389995"/>
                  </a:lnTo>
                  <a:lnTo>
                    <a:pt x="981340" y="386027"/>
                  </a:lnTo>
                  <a:lnTo>
                    <a:pt x="981869" y="382058"/>
                  </a:lnTo>
                  <a:lnTo>
                    <a:pt x="983192" y="378354"/>
                  </a:lnTo>
                  <a:lnTo>
                    <a:pt x="984779" y="374649"/>
                  </a:lnTo>
                  <a:lnTo>
                    <a:pt x="986367" y="371474"/>
                  </a:lnTo>
                  <a:lnTo>
                    <a:pt x="988748" y="368035"/>
                  </a:lnTo>
                  <a:lnTo>
                    <a:pt x="991129" y="365124"/>
                  </a:lnTo>
                  <a:lnTo>
                    <a:pt x="994040" y="362478"/>
                  </a:lnTo>
                  <a:lnTo>
                    <a:pt x="997479" y="359833"/>
                  </a:lnTo>
                  <a:lnTo>
                    <a:pt x="1000654" y="357716"/>
                  </a:lnTo>
                  <a:lnTo>
                    <a:pt x="1004359" y="355599"/>
                  </a:lnTo>
                  <a:lnTo>
                    <a:pt x="1008327" y="354012"/>
                  </a:lnTo>
                  <a:lnTo>
                    <a:pt x="1012296" y="352953"/>
                  </a:lnTo>
                  <a:lnTo>
                    <a:pt x="1016794" y="351631"/>
                  </a:lnTo>
                  <a:lnTo>
                    <a:pt x="1021027" y="351101"/>
                  </a:lnTo>
                  <a:lnTo>
                    <a:pt x="1025790" y="350837"/>
                  </a:lnTo>
                  <a:close/>
                  <a:moveTo>
                    <a:pt x="1218698" y="0"/>
                  </a:moveTo>
                  <a:lnTo>
                    <a:pt x="1230852" y="0"/>
                  </a:lnTo>
                  <a:lnTo>
                    <a:pt x="1242477" y="0"/>
                  </a:lnTo>
                  <a:lnTo>
                    <a:pt x="1259387" y="265"/>
                  </a:lnTo>
                  <a:lnTo>
                    <a:pt x="1268898" y="529"/>
                  </a:lnTo>
                  <a:lnTo>
                    <a:pt x="1278938" y="1324"/>
                  </a:lnTo>
                  <a:lnTo>
                    <a:pt x="1289243" y="2118"/>
                  </a:lnTo>
                  <a:lnTo>
                    <a:pt x="1299811" y="2913"/>
                  </a:lnTo>
                  <a:lnTo>
                    <a:pt x="1310380" y="4237"/>
                  </a:lnTo>
                  <a:lnTo>
                    <a:pt x="1320420" y="6090"/>
                  </a:lnTo>
                  <a:lnTo>
                    <a:pt x="1329931" y="7944"/>
                  </a:lnTo>
                  <a:lnTo>
                    <a:pt x="1338914" y="10327"/>
                  </a:lnTo>
                  <a:lnTo>
                    <a:pt x="1343142" y="11387"/>
                  </a:lnTo>
                  <a:lnTo>
                    <a:pt x="1347105" y="12711"/>
                  </a:lnTo>
                  <a:lnTo>
                    <a:pt x="1350540" y="14564"/>
                  </a:lnTo>
                  <a:lnTo>
                    <a:pt x="1353974" y="15889"/>
                  </a:lnTo>
                  <a:lnTo>
                    <a:pt x="1356881" y="17477"/>
                  </a:lnTo>
                  <a:lnTo>
                    <a:pt x="1359523" y="19596"/>
                  </a:lnTo>
                  <a:lnTo>
                    <a:pt x="1361636" y="21450"/>
                  </a:lnTo>
                  <a:lnTo>
                    <a:pt x="1363486" y="23568"/>
                  </a:lnTo>
                  <a:lnTo>
                    <a:pt x="1365600" y="26746"/>
                  </a:lnTo>
                  <a:lnTo>
                    <a:pt x="1367449" y="30718"/>
                  </a:lnTo>
                  <a:lnTo>
                    <a:pt x="1368506" y="34690"/>
                  </a:lnTo>
                  <a:lnTo>
                    <a:pt x="1369034" y="39192"/>
                  </a:lnTo>
                  <a:lnTo>
                    <a:pt x="1369299" y="43959"/>
                  </a:lnTo>
                  <a:lnTo>
                    <a:pt x="1369034" y="48725"/>
                  </a:lnTo>
                  <a:lnTo>
                    <a:pt x="1368242" y="54022"/>
                  </a:lnTo>
                  <a:lnTo>
                    <a:pt x="1367449" y="59583"/>
                  </a:lnTo>
                  <a:lnTo>
                    <a:pt x="1365864" y="65144"/>
                  </a:lnTo>
                  <a:lnTo>
                    <a:pt x="1364279" y="70705"/>
                  </a:lnTo>
                  <a:lnTo>
                    <a:pt x="1362165" y="76531"/>
                  </a:lnTo>
                  <a:lnTo>
                    <a:pt x="1360315" y="82621"/>
                  </a:lnTo>
                  <a:lnTo>
                    <a:pt x="1355295" y="94538"/>
                  </a:lnTo>
                  <a:lnTo>
                    <a:pt x="1349747" y="106719"/>
                  </a:lnTo>
                  <a:lnTo>
                    <a:pt x="1343670" y="119166"/>
                  </a:lnTo>
                  <a:lnTo>
                    <a:pt x="1337857" y="131082"/>
                  </a:lnTo>
                  <a:lnTo>
                    <a:pt x="1326496" y="153856"/>
                  </a:lnTo>
                  <a:lnTo>
                    <a:pt x="1321212" y="164184"/>
                  </a:lnTo>
                  <a:lnTo>
                    <a:pt x="1317249" y="173982"/>
                  </a:lnTo>
                  <a:lnTo>
                    <a:pt x="1315400" y="177954"/>
                  </a:lnTo>
                  <a:lnTo>
                    <a:pt x="1314078" y="182191"/>
                  </a:lnTo>
                  <a:lnTo>
                    <a:pt x="1313286" y="185899"/>
                  </a:lnTo>
                  <a:lnTo>
                    <a:pt x="1312493" y="189341"/>
                  </a:lnTo>
                  <a:lnTo>
                    <a:pt x="1318834" y="188812"/>
                  </a:lnTo>
                  <a:lnTo>
                    <a:pt x="1324647" y="187488"/>
                  </a:lnTo>
                  <a:lnTo>
                    <a:pt x="1330724" y="185634"/>
                  </a:lnTo>
                  <a:lnTo>
                    <a:pt x="1336272" y="183250"/>
                  </a:lnTo>
                  <a:lnTo>
                    <a:pt x="1341556" y="180338"/>
                  </a:lnTo>
                  <a:lnTo>
                    <a:pt x="1346841" y="176895"/>
                  </a:lnTo>
                  <a:lnTo>
                    <a:pt x="1351861" y="173188"/>
                  </a:lnTo>
                  <a:lnTo>
                    <a:pt x="1356616" y="169480"/>
                  </a:lnTo>
                  <a:lnTo>
                    <a:pt x="1361372" y="164978"/>
                  </a:lnTo>
                  <a:lnTo>
                    <a:pt x="1365864" y="160212"/>
                  </a:lnTo>
                  <a:lnTo>
                    <a:pt x="1370091" y="154915"/>
                  </a:lnTo>
                  <a:lnTo>
                    <a:pt x="1374319" y="149884"/>
                  </a:lnTo>
                  <a:lnTo>
                    <a:pt x="1378282" y="144323"/>
                  </a:lnTo>
                  <a:lnTo>
                    <a:pt x="1382245" y="139027"/>
                  </a:lnTo>
                  <a:lnTo>
                    <a:pt x="1385944" y="133201"/>
                  </a:lnTo>
                  <a:lnTo>
                    <a:pt x="1389114" y="127375"/>
                  </a:lnTo>
                  <a:lnTo>
                    <a:pt x="1396248" y="115723"/>
                  </a:lnTo>
                  <a:lnTo>
                    <a:pt x="1402325" y="104071"/>
                  </a:lnTo>
                  <a:lnTo>
                    <a:pt x="1413950" y="82357"/>
                  </a:lnTo>
                  <a:lnTo>
                    <a:pt x="1418970" y="72559"/>
                  </a:lnTo>
                  <a:lnTo>
                    <a:pt x="1423990" y="64614"/>
                  </a:lnTo>
                  <a:lnTo>
                    <a:pt x="1426104" y="60907"/>
                  </a:lnTo>
                  <a:lnTo>
                    <a:pt x="1428746" y="57729"/>
                  </a:lnTo>
                  <a:lnTo>
                    <a:pt x="1431124" y="55081"/>
                  </a:lnTo>
                  <a:lnTo>
                    <a:pt x="1433238" y="52698"/>
                  </a:lnTo>
                  <a:lnTo>
                    <a:pt x="1435880" y="51109"/>
                  </a:lnTo>
                  <a:lnTo>
                    <a:pt x="1438258" y="49255"/>
                  </a:lnTo>
                  <a:lnTo>
                    <a:pt x="1441428" y="48196"/>
                  </a:lnTo>
                  <a:lnTo>
                    <a:pt x="1444863" y="47137"/>
                  </a:lnTo>
                  <a:lnTo>
                    <a:pt x="1448033" y="46342"/>
                  </a:lnTo>
                  <a:lnTo>
                    <a:pt x="1451997" y="45812"/>
                  </a:lnTo>
                  <a:lnTo>
                    <a:pt x="1455960" y="45283"/>
                  </a:lnTo>
                  <a:lnTo>
                    <a:pt x="1459923" y="45283"/>
                  </a:lnTo>
                  <a:lnTo>
                    <a:pt x="1464415" y="45283"/>
                  </a:lnTo>
                  <a:lnTo>
                    <a:pt x="1468642" y="45812"/>
                  </a:lnTo>
                  <a:lnTo>
                    <a:pt x="1477889" y="46872"/>
                  </a:lnTo>
                  <a:lnTo>
                    <a:pt x="1487665" y="48461"/>
                  </a:lnTo>
                  <a:lnTo>
                    <a:pt x="1497441" y="50844"/>
                  </a:lnTo>
                  <a:lnTo>
                    <a:pt x="1507217" y="53227"/>
                  </a:lnTo>
                  <a:lnTo>
                    <a:pt x="1517257" y="56140"/>
                  </a:lnTo>
                  <a:lnTo>
                    <a:pt x="1527033" y="59053"/>
                  </a:lnTo>
                  <a:lnTo>
                    <a:pt x="1536280" y="62231"/>
                  </a:lnTo>
                  <a:lnTo>
                    <a:pt x="1545263" y="65673"/>
                  </a:lnTo>
                  <a:lnTo>
                    <a:pt x="1553190" y="68851"/>
                  </a:lnTo>
                  <a:lnTo>
                    <a:pt x="1567193" y="74677"/>
                  </a:lnTo>
                  <a:lnTo>
                    <a:pt x="1578290" y="79709"/>
                  </a:lnTo>
                  <a:lnTo>
                    <a:pt x="1587801" y="84210"/>
                  </a:lnTo>
                  <a:lnTo>
                    <a:pt x="1595463" y="88447"/>
                  </a:lnTo>
                  <a:lnTo>
                    <a:pt x="1601804" y="92420"/>
                  </a:lnTo>
                  <a:lnTo>
                    <a:pt x="1604182" y="94273"/>
                  </a:lnTo>
                  <a:lnTo>
                    <a:pt x="1606560" y="96127"/>
                  </a:lnTo>
                  <a:lnTo>
                    <a:pt x="1608410" y="97716"/>
                  </a:lnTo>
                  <a:lnTo>
                    <a:pt x="1609995" y="99305"/>
                  </a:lnTo>
                  <a:lnTo>
                    <a:pt x="1611052" y="101158"/>
                  </a:lnTo>
                  <a:lnTo>
                    <a:pt x="1612109" y="102747"/>
                  </a:lnTo>
                  <a:lnTo>
                    <a:pt x="1612637" y="104336"/>
                  </a:lnTo>
                  <a:lnTo>
                    <a:pt x="1612901" y="106190"/>
                  </a:lnTo>
                  <a:lnTo>
                    <a:pt x="1612901" y="107779"/>
                  </a:lnTo>
                  <a:lnTo>
                    <a:pt x="1612637" y="109103"/>
                  </a:lnTo>
                  <a:lnTo>
                    <a:pt x="1612109" y="110956"/>
                  </a:lnTo>
                  <a:lnTo>
                    <a:pt x="1611316" y="112545"/>
                  </a:lnTo>
                  <a:lnTo>
                    <a:pt x="1610523" y="114399"/>
                  </a:lnTo>
                  <a:lnTo>
                    <a:pt x="1609202" y="115988"/>
                  </a:lnTo>
                  <a:lnTo>
                    <a:pt x="1605768" y="119431"/>
                  </a:lnTo>
                  <a:lnTo>
                    <a:pt x="1601804" y="122873"/>
                  </a:lnTo>
                  <a:lnTo>
                    <a:pt x="1596784" y="126845"/>
                  </a:lnTo>
                  <a:lnTo>
                    <a:pt x="1584895" y="135849"/>
                  </a:lnTo>
                  <a:lnTo>
                    <a:pt x="1570627" y="146706"/>
                  </a:lnTo>
                  <a:lnTo>
                    <a:pt x="1562701" y="152532"/>
                  </a:lnTo>
                  <a:lnTo>
                    <a:pt x="1555039" y="159152"/>
                  </a:lnTo>
                  <a:lnTo>
                    <a:pt x="1546584" y="166567"/>
                  </a:lnTo>
                  <a:lnTo>
                    <a:pt x="1537865" y="174512"/>
                  </a:lnTo>
                  <a:lnTo>
                    <a:pt x="1529146" y="183250"/>
                  </a:lnTo>
                  <a:lnTo>
                    <a:pt x="1520427" y="192784"/>
                  </a:lnTo>
                  <a:lnTo>
                    <a:pt x="1511444" y="203111"/>
                  </a:lnTo>
                  <a:lnTo>
                    <a:pt x="1507217" y="208673"/>
                  </a:lnTo>
                  <a:lnTo>
                    <a:pt x="1502725" y="214234"/>
                  </a:lnTo>
                  <a:lnTo>
                    <a:pt x="1498498" y="220589"/>
                  </a:lnTo>
                  <a:lnTo>
                    <a:pt x="1494270" y="226680"/>
                  </a:lnTo>
                  <a:lnTo>
                    <a:pt x="1490043" y="233300"/>
                  </a:lnTo>
                  <a:lnTo>
                    <a:pt x="1486080" y="240185"/>
                  </a:lnTo>
                  <a:lnTo>
                    <a:pt x="1482117" y="247335"/>
                  </a:lnTo>
                  <a:lnTo>
                    <a:pt x="1478154" y="254485"/>
                  </a:lnTo>
                  <a:lnTo>
                    <a:pt x="1474190" y="262165"/>
                  </a:lnTo>
                  <a:lnTo>
                    <a:pt x="1470491" y="270374"/>
                  </a:lnTo>
                  <a:lnTo>
                    <a:pt x="1466792" y="278318"/>
                  </a:lnTo>
                  <a:lnTo>
                    <a:pt x="1463622" y="286792"/>
                  </a:lnTo>
                  <a:lnTo>
                    <a:pt x="1460187" y="295796"/>
                  </a:lnTo>
                  <a:lnTo>
                    <a:pt x="1456752" y="304800"/>
                  </a:lnTo>
                  <a:lnTo>
                    <a:pt x="1234815" y="304800"/>
                  </a:lnTo>
                  <a:lnTo>
                    <a:pt x="1226625" y="304800"/>
                  </a:lnTo>
                  <a:lnTo>
                    <a:pt x="1004423" y="304800"/>
                  </a:lnTo>
                  <a:lnTo>
                    <a:pt x="1001253" y="295796"/>
                  </a:lnTo>
                  <a:lnTo>
                    <a:pt x="998082" y="287057"/>
                  </a:lnTo>
                  <a:lnTo>
                    <a:pt x="994647" y="278583"/>
                  </a:lnTo>
                  <a:lnTo>
                    <a:pt x="990948" y="270639"/>
                  </a:lnTo>
                  <a:lnTo>
                    <a:pt x="987514" y="262959"/>
                  </a:lnTo>
                  <a:lnTo>
                    <a:pt x="984079" y="255280"/>
                  </a:lnTo>
                  <a:lnTo>
                    <a:pt x="980380" y="248395"/>
                  </a:lnTo>
                  <a:lnTo>
                    <a:pt x="976417" y="241509"/>
                  </a:lnTo>
                  <a:lnTo>
                    <a:pt x="972718" y="235154"/>
                  </a:lnTo>
                  <a:lnTo>
                    <a:pt x="968755" y="229063"/>
                  </a:lnTo>
                  <a:lnTo>
                    <a:pt x="965056" y="223237"/>
                  </a:lnTo>
                  <a:lnTo>
                    <a:pt x="961357" y="217676"/>
                  </a:lnTo>
                  <a:lnTo>
                    <a:pt x="957393" y="212380"/>
                  </a:lnTo>
                  <a:lnTo>
                    <a:pt x="953430" y="207348"/>
                  </a:lnTo>
                  <a:lnTo>
                    <a:pt x="945504" y="198080"/>
                  </a:lnTo>
                  <a:lnTo>
                    <a:pt x="937578" y="189606"/>
                  </a:lnTo>
                  <a:lnTo>
                    <a:pt x="929916" y="181926"/>
                  </a:lnTo>
                  <a:lnTo>
                    <a:pt x="922253" y="175041"/>
                  </a:lnTo>
                  <a:lnTo>
                    <a:pt x="914855" y="169215"/>
                  </a:lnTo>
                  <a:lnTo>
                    <a:pt x="907986" y="163390"/>
                  </a:lnTo>
                  <a:lnTo>
                    <a:pt x="900852" y="158358"/>
                  </a:lnTo>
                  <a:lnTo>
                    <a:pt x="888699" y="149884"/>
                  </a:lnTo>
                  <a:lnTo>
                    <a:pt x="877866" y="142469"/>
                  </a:lnTo>
                  <a:lnTo>
                    <a:pt x="873374" y="139027"/>
                  </a:lnTo>
                  <a:lnTo>
                    <a:pt x="869940" y="135584"/>
                  </a:lnTo>
                  <a:lnTo>
                    <a:pt x="866505" y="132671"/>
                  </a:lnTo>
                  <a:lnTo>
                    <a:pt x="865448" y="130817"/>
                  </a:lnTo>
                  <a:lnTo>
                    <a:pt x="864127" y="129229"/>
                  </a:lnTo>
                  <a:lnTo>
                    <a:pt x="863334" y="127110"/>
                  </a:lnTo>
                  <a:lnTo>
                    <a:pt x="862542" y="125521"/>
                  </a:lnTo>
                  <a:lnTo>
                    <a:pt x="862277" y="123668"/>
                  </a:lnTo>
                  <a:lnTo>
                    <a:pt x="862013" y="121814"/>
                  </a:lnTo>
                  <a:lnTo>
                    <a:pt x="862013" y="119960"/>
                  </a:lnTo>
                  <a:lnTo>
                    <a:pt x="862277" y="117577"/>
                  </a:lnTo>
                  <a:lnTo>
                    <a:pt x="862542" y="115723"/>
                  </a:lnTo>
                  <a:lnTo>
                    <a:pt x="863334" y="113340"/>
                  </a:lnTo>
                  <a:lnTo>
                    <a:pt x="864127" y="110956"/>
                  </a:lnTo>
                  <a:lnTo>
                    <a:pt x="865712" y="108308"/>
                  </a:lnTo>
                  <a:lnTo>
                    <a:pt x="868883" y="103012"/>
                  </a:lnTo>
                  <a:lnTo>
                    <a:pt x="873374" y="97186"/>
                  </a:lnTo>
                  <a:lnTo>
                    <a:pt x="879187" y="90301"/>
                  </a:lnTo>
                  <a:lnTo>
                    <a:pt x="885792" y="83151"/>
                  </a:lnTo>
                  <a:lnTo>
                    <a:pt x="893983" y="74677"/>
                  </a:lnTo>
                  <a:lnTo>
                    <a:pt x="896625" y="72029"/>
                  </a:lnTo>
                  <a:lnTo>
                    <a:pt x="899795" y="69910"/>
                  </a:lnTo>
                  <a:lnTo>
                    <a:pt x="902966" y="67527"/>
                  </a:lnTo>
                  <a:lnTo>
                    <a:pt x="906665" y="65409"/>
                  </a:lnTo>
                  <a:lnTo>
                    <a:pt x="910364" y="63025"/>
                  </a:lnTo>
                  <a:lnTo>
                    <a:pt x="914327" y="60907"/>
                  </a:lnTo>
                  <a:lnTo>
                    <a:pt x="923046" y="57199"/>
                  </a:lnTo>
                  <a:lnTo>
                    <a:pt x="932029" y="53492"/>
                  </a:lnTo>
                  <a:lnTo>
                    <a:pt x="941805" y="50579"/>
                  </a:lnTo>
                  <a:lnTo>
                    <a:pt x="952109" y="47931"/>
                  </a:lnTo>
                  <a:lnTo>
                    <a:pt x="962149" y="46077"/>
                  </a:lnTo>
                  <a:lnTo>
                    <a:pt x="972189" y="44224"/>
                  </a:lnTo>
                  <a:lnTo>
                    <a:pt x="981965" y="43429"/>
                  </a:lnTo>
                  <a:lnTo>
                    <a:pt x="991477" y="43164"/>
                  </a:lnTo>
                  <a:lnTo>
                    <a:pt x="996232" y="43429"/>
                  </a:lnTo>
                  <a:lnTo>
                    <a:pt x="1000724" y="43694"/>
                  </a:lnTo>
                  <a:lnTo>
                    <a:pt x="1004951" y="43959"/>
                  </a:lnTo>
                  <a:lnTo>
                    <a:pt x="1008915" y="44753"/>
                  </a:lnTo>
                  <a:lnTo>
                    <a:pt x="1012878" y="45812"/>
                  </a:lnTo>
                  <a:lnTo>
                    <a:pt x="1016577" y="46607"/>
                  </a:lnTo>
                  <a:lnTo>
                    <a:pt x="1019747" y="47931"/>
                  </a:lnTo>
                  <a:lnTo>
                    <a:pt x="1022918" y="49255"/>
                  </a:lnTo>
                  <a:lnTo>
                    <a:pt x="1025560" y="51109"/>
                  </a:lnTo>
                  <a:lnTo>
                    <a:pt x="1027938" y="52698"/>
                  </a:lnTo>
                  <a:lnTo>
                    <a:pt x="1030316" y="55081"/>
                  </a:lnTo>
                  <a:lnTo>
                    <a:pt x="1032429" y="57729"/>
                  </a:lnTo>
                  <a:lnTo>
                    <a:pt x="1035072" y="60907"/>
                  </a:lnTo>
                  <a:lnTo>
                    <a:pt x="1037185" y="64614"/>
                  </a:lnTo>
                  <a:lnTo>
                    <a:pt x="1042205" y="72559"/>
                  </a:lnTo>
                  <a:lnTo>
                    <a:pt x="1047754" y="82357"/>
                  </a:lnTo>
                  <a:lnTo>
                    <a:pt x="1058851" y="104071"/>
                  </a:lnTo>
                  <a:lnTo>
                    <a:pt x="1065192" y="115723"/>
                  </a:lnTo>
                  <a:lnTo>
                    <a:pt x="1072061" y="127375"/>
                  </a:lnTo>
                  <a:lnTo>
                    <a:pt x="1075496" y="133201"/>
                  </a:lnTo>
                  <a:lnTo>
                    <a:pt x="1079195" y="139027"/>
                  </a:lnTo>
                  <a:lnTo>
                    <a:pt x="1082894" y="144323"/>
                  </a:lnTo>
                  <a:lnTo>
                    <a:pt x="1086857" y="149884"/>
                  </a:lnTo>
                  <a:lnTo>
                    <a:pt x="1091084" y="154915"/>
                  </a:lnTo>
                  <a:lnTo>
                    <a:pt x="1095576" y="160212"/>
                  </a:lnTo>
                  <a:lnTo>
                    <a:pt x="1100067" y="164978"/>
                  </a:lnTo>
                  <a:lnTo>
                    <a:pt x="1104559" y="169480"/>
                  </a:lnTo>
                  <a:lnTo>
                    <a:pt x="1109315" y="173188"/>
                  </a:lnTo>
                  <a:lnTo>
                    <a:pt x="1114335" y="176895"/>
                  </a:lnTo>
                  <a:lnTo>
                    <a:pt x="1119619" y="180338"/>
                  </a:lnTo>
                  <a:lnTo>
                    <a:pt x="1124903" y="183250"/>
                  </a:lnTo>
                  <a:lnTo>
                    <a:pt x="1130716" y="185634"/>
                  </a:lnTo>
                  <a:lnTo>
                    <a:pt x="1136529" y="187488"/>
                  </a:lnTo>
                  <a:lnTo>
                    <a:pt x="1142341" y="188812"/>
                  </a:lnTo>
                  <a:lnTo>
                    <a:pt x="1148947" y="189341"/>
                  </a:lnTo>
                  <a:lnTo>
                    <a:pt x="1148154" y="185899"/>
                  </a:lnTo>
                  <a:lnTo>
                    <a:pt x="1147097" y="182191"/>
                  </a:lnTo>
                  <a:lnTo>
                    <a:pt x="1145776" y="177954"/>
                  </a:lnTo>
                  <a:lnTo>
                    <a:pt x="1144191" y="173982"/>
                  </a:lnTo>
                  <a:lnTo>
                    <a:pt x="1139963" y="164184"/>
                  </a:lnTo>
                  <a:lnTo>
                    <a:pt x="1134943" y="153856"/>
                  </a:lnTo>
                  <a:lnTo>
                    <a:pt x="1123318" y="131082"/>
                  </a:lnTo>
                  <a:lnTo>
                    <a:pt x="1117505" y="119166"/>
                  </a:lnTo>
                  <a:lnTo>
                    <a:pt x="1111693" y="106719"/>
                  </a:lnTo>
                  <a:lnTo>
                    <a:pt x="1105880" y="94538"/>
                  </a:lnTo>
                  <a:lnTo>
                    <a:pt x="1100860" y="82621"/>
                  </a:lnTo>
                  <a:lnTo>
                    <a:pt x="1099011" y="76531"/>
                  </a:lnTo>
                  <a:lnTo>
                    <a:pt x="1096897" y="70705"/>
                  </a:lnTo>
                  <a:lnTo>
                    <a:pt x="1095312" y="65144"/>
                  </a:lnTo>
                  <a:lnTo>
                    <a:pt x="1093991" y="59583"/>
                  </a:lnTo>
                  <a:lnTo>
                    <a:pt x="1092934" y="54022"/>
                  </a:lnTo>
                  <a:lnTo>
                    <a:pt x="1092141" y="48725"/>
                  </a:lnTo>
                  <a:lnTo>
                    <a:pt x="1092141" y="43959"/>
                  </a:lnTo>
                  <a:lnTo>
                    <a:pt x="1092141" y="39192"/>
                  </a:lnTo>
                  <a:lnTo>
                    <a:pt x="1092934" y="34690"/>
                  </a:lnTo>
                  <a:lnTo>
                    <a:pt x="1094255" y="30718"/>
                  </a:lnTo>
                  <a:lnTo>
                    <a:pt x="1095576" y="26746"/>
                  </a:lnTo>
                  <a:lnTo>
                    <a:pt x="1097954" y="23568"/>
                  </a:lnTo>
                  <a:lnTo>
                    <a:pt x="1099803" y="21450"/>
                  </a:lnTo>
                  <a:lnTo>
                    <a:pt x="1101653" y="19596"/>
                  </a:lnTo>
                  <a:lnTo>
                    <a:pt x="1104559" y="17477"/>
                  </a:lnTo>
                  <a:lnTo>
                    <a:pt x="1107465" y="15889"/>
                  </a:lnTo>
                  <a:lnTo>
                    <a:pt x="1110636" y="14564"/>
                  </a:lnTo>
                  <a:lnTo>
                    <a:pt x="1114335" y="12711"/>
                  </a:lnTo>
                  <a:lnTo>
                    <a:pt x="1118034" y="11387"/>
                  </a:lnTo>
                  <a:lnTo>
                    <a:pt x="1122261" y="10327"/>
                  </a:lnTo>
                  <a:lnTo>
                    <a:pt x="1131244" y="7944"/>
                  </a:lnTo>
                  <a:lnTo>
                    <a:pt x="1140756" y="6090"/>
                  </a:lnTo>
                  <a:lnTo>
                    <a:pt x="1150796" y="4237"/>
                  </a:lnTo>
                  <a:lnTo>
                    <a:pt x="1161364" y="2913"/>
                  </a:lnTo>
                  <a:lnTo>
                    <a:pt x="1171933" y="2118"/>
                  </a:lnTo>
                  <a:lnTo>
                    <a:pt x="1182237" y="1324"/>
                  </a:lnTo>
                  <a:lnTo>
                    <a:pt x="1192277" y="529"/>
                  </a:lnTo>
                  <a:lnTo>
                    <a:pt x="1201789" y="265"/>
                  </a:lnTo>
                  <a:lnTo>
                    <a:pt x="1218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MH_Other_6"/>
          <p:cNvSpPr/>
          <p:nvPr/>
        </p:nvSpPr>
        <p:spPr>
          <a:xfrm>
            <a:off x="5118281" y="4587148"/>
            <a:ext cx="581503" cy="581503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D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MH_SubTitle_4"/>
          <p:cNvSpPr txBox="1"/>
          <p:nvPr/>
        </p:nvSpPr>
        <p:spPr>
          <a:xfrm>
            <a:off x="5783682" y="4661346"/>
            <a:ext cx="5836072" cy="41124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年终总结是人们对一年来的工作学习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9611" y="1711589"/>
            <a:ext cx="3310021" cy="2206681"/>
            <a:chOff x="359611" y="1419604"/>
            <a:chExt cx="3310021" cy="2206681"/>
          </a:xfrm>
        </p:grpSpPr>
        <p:graphicFrame>
          <p:nvGraphicFramePr>
            <p:cNvPr id="9" name="图表 8"/>
            <p:cNvGraphicFramePr/>
            <p:nvPr/>
          </p:nvGraphicFramePr>
          <p:xfrm>
            <a:off x="359611" y="1419604"/>
            <a:ext cx="3310021" cy="2206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文本框 9"/>
            <p:cNvSpPr txBox="1"/>
            <p:nvPr/>
          </p:nvSpPr>
          <p:spPr>
            <a:xfrm>
              <a:off x="1511920" y="223055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59%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077361" y="4056265"/>
            <a:ext cx="187452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247658" y="4269625"/>
            <a:ext cx="1594602" cy="820697"/>
            <a:chOff x="1247658" y="4370620"/>
            <a:chExt cx="1533926" cy="820697"/>
          </a:xfrm>
        </p:grpSpPr>
        <p:sp>
          <p:nvSpPr>
            <p:cNvPr id="13" name="文本框 12"/>
            <p:cNvSpPr txBox="1"/>
            <p:nvPr/>
          </p:nvSpPr>
          <p:spPr>
            <a:xfrm>
              <a:off x="1247658" y="4370620"/>
              <a:ext cx="1533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123,456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32360" y="4791207"/>
              <a:ext cx="11645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830657" y="5163196"/>
            <a:ext cx="236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014706" y="1711589"/>
            <a:ext cx="3310021" cy="2206681"/>
            <a:chOff x="359611" y="1419604"/>
            <a:chExt cx="3310021" cy="2206681"/>
          </a:xfrm>
        </p:grpSpPr>
        <p:graphicFrame>
          <p:nvGraphicFramePr>
            <p:cNvPr id="17" name="图表 16"/>
            <p:cNvGraphicFramePr/>
            <p:nvPr/>
          </p:nvGraphicFramePr>
          <p:xfrm>
            <a:off x="359611" y="1419604"/>
            <a:ext cx="3310021" cy="2206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文本框 17"/>
            <p:cNvSpPr txBox="1"/>
            <p:nvPr/>
          </p:nvSpPr>
          <p:spPr>
            <a:xfrm>
              <a:off x="1511920" y="223055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59%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3732456" y="4056265"/>
            <a:ext cx="187452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3902753" y="4269625"/>
            <a:ext cx="1533926" cy="820697"/>
            <a:chOff x="3902753" y="4370620"/>
            <a:chExt cx="1533926" cy="820697"/>
          </a:xfrm>
        </p:grpSpPr>
        <p:sp>
          <p:nvSpPr>
            <p:cNvPr id="21" name="文本框 20"/>
            <p:cNvSpPr txBox="1"/>
            <p:nvPr/>
          </p:nvSpPr>
          <p:spPr>
            <a:xfrm>
              <a:off x="3902753" y="4370620"/>
              <a:ext cx="1533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123,456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064422" y="479120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3485752" y="5163196"/>
            <a:ext cx="236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669801" y="1711589"/>
            <a:ext cx="3310021" cy="2206681"/>
            <a:chOff x="359611" y="1419604"/>
            <a:chExt cx="3310021" cy="2206681"/>
          </a:xfrm>
        </p:grpSpPr>
        <p:graphicFrame>
          <p:nvGraphicFramePr>
            <p:cNvPr id="25" name="图表 24"/>
            <p:cNvGraphicFramePr/>
            <p:nvPr/>
          </p:nvGraphicFramePr>
          <p:xfrm>
            <a:off x="359611" y="1419604"/>
            <a:ext cx="3310021" cy="2206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6" name="文本框 25"/>
            <p:cNvSpPr txBox="1"/>
            <p:nvPr/>
          </p:nvSpPr>
          <p:spPr>
            <a:xfrm>
              <a:off x="1511920" y="223055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59%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6387551" y="4056265"/>
            <a:ext cx="187452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6557848" y="4284865"/>
            <a:ext cx="1533926" cy="805457"/>
            <a:chOff x="6557848" y="4385860"/>
            <a:chExt cx="1533926" cy="805457"/>
          </a:xfrm>
        </p:grpSpPr>
        <p:sp>
          <p:nvSpPr>
            <p:cNvPr id="29" name="文本框 28"/>
            <p:cNvSpPr txBox="1"/>
            <p:nvPr/>
          </p:nvSpPr>
          <p:spPr>
            <a:xfrm>
              <a:off x="6557848" y="4385860"/>
              <a:ext cx="1533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123,456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719517" y="479120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6140847" y="5163196"/>
            <a:ext cx="236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324895" y="1711589"/>
            <a:ext cx="3310021" cy="2206681"/>
            <a:chOff x="359611" y="1419604"/>
            <a:chExt cx="3310021" cy="2206681"/>
          </a:xfrm>
        </p:grpSpPr>
        <p:graphicFrame>
          <p:nvGraphicFramePr>
            <p:cNvPr id="33" name="图表 32"/>
            <p:cNvGraphicFramePr/>
            <p:nvPr/>
          </p:nvGraphicFramePr>
          <p:xfrm>
            <a:off x="359611" y="1419604"/>
            <a:ext cx="3310021" cy="22066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4" name="文本框 33"/>
            <p:cNvSpPr txBox="1"/>
            <p:nvPr/>
          </p:nvSpPr>
          <p:spPr>
            <a:xfrm>
              <a:off x="1511920" y="2230557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59%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9042645" y="4056265"/>
            <a:ext cx="187452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9212942" y="4269625"/>
            <a:ext cx="1533926" cy="820697"/>
            <a:chOff x="9212942" y="4370620"/>
            <a:chExt cx="1533926" cy="820697"/>
          </a:xfrm>
        </p:grpSpPr>
        <p:sp>
          <p:nvSpPr>
            <p:cNvPr id="37" name="文本框 36"/>
            <p:cNvSpPr txBox="1"/>
            <p:nvPr/>
          </p:nvSpPr>
          <p:spPr>
            <a:xfrm>
              <a:off x="9212942" y="4370620"/>
              <a:ext cx="1533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123,456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374611" y="479120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8795941" y="5163196"/>
            <a:ext cx="236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31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86514" y="1770743"/>
            <a:ext cx="3048000" cy="1872343"/>
            <a:chOff x="4586514" y="1770743"/>
            <a:chExt cx="3048000" cy="1872343"/>
          </a:xfrm>
        </p:grpSpPr>
        <p:sp>
          <p:nvSpPr>
            <p:cNvPr id="9" name="矩形 8"/>
            <p:cNvSpPr/>
            <p:nvPr/>
          </p:nvSpPr>
          <p:spPr>
            <a:xfrm>
              <a:off x="4586514" y="1770743"/>
              <a:ext cx="3048000" cy="18723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800215" y="2099555"/>
              <a:ext cx="2591569" cy="1108560"/>
              <a:chOff x="7483989" y="3361982"/>
              <a:chExt cx="2591569" cy="110856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483989" y="3732519"/>
                <a:ext cx="2591569" cy="73802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just">
                  <a:lnSpc>
                    <a:spcPct val="120000"/>
                  </a:lnSpc>
                  <a:defRPr/>
                </a:pPr>
                <a:r>
                  <a:rPr lang="zh-CN" alt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年终总结是人们对一年来的工作学习进行回顾和分析，从中找出经验和教训，引出规律性认识。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483989" y="3361982"/>
                <a:ext cx="2050552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标题文字添加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081314" y="4034971"/>
            <a:ext cx="3048000" cy="1872343"/>
            <a:chOff x="1081314" y="4034971"/>
            <a:chExt cx="3048000" cy="1872343"/>
          </a:xfrm>
        </p:grpSpPr>
        <p:sp>
          <p:nvSpPr>
            <p:cNvPr id="14" name="矩形 13"/>
            <p:cNvSpPr/>
            <p:nvPr/>
          </p:nvSpPr>
          <p:spPr>
            <a:xfrm>
              <a:off x="1081314" y="4034971"/>
              <a:ext cx="3048000" cy="1872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309529" y="4351908"/>
              <a:ext cx="2591569" cy="1108560"/>
              <a:chOff x="7483989" y="3361982"/>
              <a:chExt cx="2591569" cy="110856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7483989" y="3732519"/>
                <a:ext cx="2591569" cy="73802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just">
                  <a:lnSpc>
                    <a:spcPct val="120000"/>
                  </a:lnSpc>
                  <a:defRPr/>
                </a:pPr>
                <a:r>
                  <a:rPr lang="zh-CN" alt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年终总结是人们对一年来的工作学习进行回顾和分析，从中找出经验和教训，引出规律性认识。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483989" y="3361982"/>
                <a:ext cx="2050552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标题文字添加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091714" y="4034971"/>
            <a:ext cx="3048000" cy="1872343"/>
            <a:chOff x="8091714" y="4034971"/>
            <a:chExt cx="3048000" cy="1872343"/>
          </a:xfrm>
        </p:grpSpPr>
        <p:sp>
          <p:nvSpPr>
            <p:cNvPr id="19" name="矩形 18"/>
            <p:cNvSpPr/>
            <p:nvPr/>
          </p:nvSpPr>
          <p:spPr>
            <a:xfrm>
              <a:off x="8091714" y="4034971"/>
              <a:ext cx="3048000" cy="1872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8319929" y="4351908"/>
              <a:ext cx="2591569" cy="1108560"/>
              <a:chOff x="7483989" y="3361982"/>
              <a:chExt cx="2591569" cy="110856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7483989" y="3732519"/>
                <a:ext cx="2591569" cy="73802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just">
                  <a:lnSpc>
                    <a:spcPct val="120000"/>
                  </a:lnSpc>
                  <a:defRPr/>
                </a:pPr>
                <a:r>
                  <a:rPr lang="zh-CN" alt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年终总结是人们对一年来的工作学习进行回顾和分析，从中找出经验和教训，引出规律性认识。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7483989" y="3361982"/>
                <a:ext cx="2050552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标题文字添加</a:t>
                </a:r>
              </a:p>
            </p:txBody>
          </p:sp>
        </p:grpSp>
      </p:grpSp>
      <p:pic>
        <p:nvPicPr>
          <p:cNvPr id="23" name="图片占位符 2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3906"/>
          <a:stretch>
            <a:fillRect/>
          </a:stretch>
        </p:blipFill>
        <p:spPr>
          <a:xfrm>
            <a:off x="1095828" y="1770744"/>
            <a:ext cx="3048000" cy="1872343"/>
          </a:xfrm>
          <a:prstGeom prst="rect">
            <a:avLst/>
          </a:prstGeom>
        </p:spPr>
      </p:pic>
      <p:pic>
        <p:nvPicPr>
          <p:cNvPr id="24" name="图片占位符 2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 b="3945"/>
          <a:stretch>
            <a:fillRect/>
          </a:stretch>
        </p:blipFill>
        <p:spPr>
          <a:xfrm>
            <a:off x="4586514" y="4034972"/>
            <a:ext cx="3048000" cy="1872343"/>
          </a:xfrm>
          <a:prstGeom prst="rect">
            <a:avLst/>
          </a:prstGeom>
        </p:spPr>
      </p:pic>
      <p:pic>
        <p:nvPicPr>
          <p:cNvPr id="25" name="图片占位符 2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3906"/>
          <a:stretch>
            <a:fillRect/>
          </a:stretch>
        </p:blipFill>
        <p:spPr>
          <a:xfrm>
            <a:off x="8091714" y="1770744"/>
            <a:ext cx="3048000" cy="1872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85117" y="1960027"/>
            <a:ext cx="9621766" cy="3632935"/>
            <a:chOff x="1249660" y="1960027"/>
            <a:chExt cx="9621766" cy="3632935"/>
          </a:xfrm>
        </p:grpSpPr>
        <p:sp>
          <p:nvSpPr>
            <p:cNvPr id="9" name="矩形: 圆角 7"/>
            <p:cNvSpPr/>
            <p:nvPr/>
          </p:nvSpPr>
          <p:spPr>
            <a:xfrm>
              <a:off x="1249660" y="1960027"/>
              <a:ext cx="4645473" cy="1687612"/>
            </a:xfrm>
            <a:prstGeom prst="roundRect">
              <a:avLst>
                <a:gd name="adj" fmla="val 1290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: 圆角 8"/>
            <p:cNvSpPr/>
            <p:nvPr/>
          </p:nvSpPr>
          <p:spPr>
            <a:xfrm>
              <a:off x="1249660" y="3905350"/>
              <a:ext cx="4645473" cy="1687612"/>
            </a:xfrm>
            <a:prstGeom prst="roundRect">
              <a:avLst>
                <a:gd name="adj" fmla="val 1290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: 圆角 9"/>
            <p:cNvSpPr/>
            <p:nvPr/>
          </p:nvSpPr>
          <p:spPr>
            <a:xfrm>
              <a:off x="6225953" y="1960027"/>
              <a:ext cx="4645473" cy="1687612"/>
            </a:xfrm>
            <a:prstGeom prst="roundRect">
              <a:avLst>
                <a:gd name="adj" fmla="val 1290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: 圆角 10"/>
            <p:cNvSpPr/>
            <p:nvPr/>
          </p:nvSpPr>
          <p:spPr>
            <a:xfrm>
              <a:off x="6225953" y="3905350"/>
              <a:ext cx="4645473" cy="1687612"/>
            </a:xfrm>
            <a:prstGeom prst="roundRect">
              <a:avLst>
                <a:gd name="adj" fmla="val 1290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4953000" y="2623535"/>
            <a:ext cx="2286000" cy="22859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st="63500" dir="5400000" algn="t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2"/>
          <p:cNvSpPr/>
          <p:nvPr/>
        </p:nvSpPr>
        <p:spPr>
          <a:xfrm>
            <a:off x="5394098" y="3060698"/>
            <a:ext cx="1403804" cy="1403804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673750" y="4138879"/>
            <a:ext cx="3368150" cy="1220554"/>
            <a:chOff x="6798184" y="1678126"/>
            <a:chExt cx="3368150" cy="1220554"/>
          </a:xfrm>
        </p:grpSpPr>
        <p:sp>
          <p:nvSpPr>
            <p:cNvPr id="16" name="矩形 15"/>
            <p:cNvSpPr/>
            <p:nvPr/>
          </p:nvSpPr>
          <p:spPr>
            <a:xfrm>
              <a:off x="6798184" y="2030750"/>
              <a:ext cx="336815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798184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73750" y="2199423"/>
            <a:ext cx="3368150" cy="1220554"/>
            <a:chOff x="6798184" y="1678126"/>
            <a:chExt cx="3368150" cy="1220554"/>
          </a:xfrm>
        </p:grpSpPr>
        <p:sp>
          <p:nvSpPr>
            <p:cNvPr id="19" name="矩形 18"/>
            <p:cNvSpPr/>
            <p:nvPr/>
          </p:nvSpPr>
          <p:spPr>
            <a:xfrm>
              <a:off x="6798184" y="2030750"/>
              <a:ext cx="336815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798184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229027" y="4138879"/>
            <a:ext cx="3368150" cy="1220554"/>
            <a:chOff x="6798184" y="1678126"/>
            <a:chExt cx="3368150" cy="1220554"/>
          </a:xfrm>
        </p:grpSpPr>
        <p:sp>
          <p:nvSpPr>
            <p:cNvPr id="22" name="矩形 21"/>
            <p:cNvSpPr/>
            <p:nvPr/>
          </p:nvSpPr>
          <p:spPr>
            <a:xfrm>
              <a:off x="6798184" y="2030750"/>
              <a:ext cx="336815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924360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229027" y="2199423"/>
            <a:ext cx="3368150" cy="1220554"/>
            <a:chOff x="6798184" y="1678126"/>
            <a:chExt cx="3368150" cy="1220554"/>
          </a:xfrm>
        </p:grpSpPr>
        <p:sp>
          <p:nvSpPr>
            <p:cNvPr id="25" name="矩形 24"/>
            <p:cNvSpPr/>
            <p:nvPr/>
          </p:nvSpPr>
          <p:spPr>
            <a:xfrm>
              <a:off x="6798184" y="2030750"/>
              <a:ext cx="3368150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prstClr val="white"/>
                  </a:solidFill>
                  <a:cs typeface="+mn-ea"/>
                  <a:sym typeface="+mn-lt"/>
                </a:rPr>
                <a:t>年终总结是人们对一年来的工作学习进行回顾和分析，从中找出经验和教训，引出规律性认识。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924360" y="1678126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5086" y="0"/>
            <a:ext cx="6008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9790" y="449944"/>
            <a:ext cx="11352422" cy="59581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31658" y="638628"/>
            <a:ext cx="2728686" cy="825136"/>
            <a:chOff x="4731658" y="638628"/>
            <a:chExt cx="2728686" cy="825136"/>
          </a:xfrm>
        </p:grpSpPr>
        <p:sp>
          <p:nvSpPr>
            <p:cNvPr id="4" name="文本框 3"/>
            <p:cNvSpPr txBox="1"/>
            <p:nvPr/>
          </p:nvSpPr>
          <p:spPr>
            <a:xfrm>
              <a:off x="4731658" y="638628"/>
              <a:ext cx="2728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在此输入您的标题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704840" y="1123153"/>
              <a:ext cx="782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731658" y="1155987"/>
              <a:ext cx="272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Please Enter Your Title Here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05428" y="2060547"/>
            <a:ext cx="4857149" cy="3330692"/>
            <a:chOff x="1119942" y="1868984"/>
            <a:chExt cx="4857149" cy="3330692"/>
          </a:xfrm>
          <a:solidFill>
            <a:schemeClr val="accent6"/>
          </a:solidFill>
        </p:grpSpPr>
        <p:sp>
          <p:nvSpPr>
            <p:cNvPr id="9" name="文本框 8"/>
            <p:cNvSpPr txBox="1"/>
            <p:nvPr/>
          </p:nvSpPr>
          <p:spPr>
            <a:xfrm>
              <a:off x="1328856" y="4616570"/>
              <a:ext cx="1108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dirty="0">
                  <a:solidFill>
                    <a:schemeClr val="accent6"/>
                  </a:solidFill>
                  <a:cs typeface="+mn-ea"/>
                  <a:sym typeface="+mn-lt"/>
                </a:rPr>
                <a:t>计划完成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684174" y="4340945"/>
              <a:ext cx="1108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dirty="0">
                  <a:solidFill>
                    <a:schemeClr val="accent6"/>
                  </a:solidFill>
                  <a:cs typeface="+mn-ea"/>
                  <a:sym typeface="+mn-lt"/>
                </a:rPr>
                <a:t>实际完成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19942" y="1868984"/>
              <a:ext cx="4857149" cy="3330692"/>
              <a:chOff x="1119942" y="1659661"/>
              <a:chExt cx="4857149" cy="3330692"/>
            </a:xfrm>
            <a:grpFill/>
          </p:grpSpPr>
          <p:sp>
            <p:nvSpPr>
              <p:cNvPr id="14" name="Freeform 28"/>
              <p:cNvSpPr/>
              <p:nvPr/>
            </p:nvSpPr>
            <p:spPr bwMode="auto">
              <a:xfrm flipH="1">
                <a:off x="3432706" y="1892410"/>
                <a:ext cx="208654" cy="2591008"/>
              </a:xfrm>
              <a:custGeom>
                <a:avLst/>
                <a:gdLst>
                  <a:gd name="T0" fmla="*/ 230 w 230"/>
                  <a:gd name="T1" fmla="*/ 2744 h 2859"/>
                  <a:gd name="T2" fmla="*/ 115 w 230"/>
                  <a:gd name="T3" fmla="*/ 2859 h 2859"/>
                  <a:gd name="T4" fmla="*/ 115 w 230"/>
                  <a:gd name="T5" fmla="*/ 2859 h 2859"/>
                  <a:gd name="T6" fmla="*/ 0 w 230"/>
                  <a:gd name="T7" fmla="*/ 2744 h 2859"/>
                  <a:gd name="T8" fmla="*/ 0 w 230"/>
                  <a:gd name="T9" fmla="*/ 115 h 2859"/>
                  <a:gd name="T10" fmla="*/ 115 w 230"/>
                  <a:gd name="T11" fmla="*/ 0 h 2859"/>
                  <a:gd name="T12" fmla="*/ 115 w 230"/>
                  <a:gd name="T13" fmla="*/ 0 h 2859"/>
                  <a:gd name="T14" fmla="*/ 230 w 230"/>
                  <a:gd name="T15" fmla="*/ 115 h 2859"/>
                  <a:gd name="T16" fmla="*/ 230 w 230"/>
                  <a:gd name="T17" fmla="*/ 2744 h 2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859">
                    <a:moveTo>
                      <a:pt x="230" y="2744"/>
                    </a:moveTo>
                    <a:cubicBezTo>
                      <a:pt x="230" y="2807"/>
                      <a:pt x="179" y="2859"/>
                      <a:pt x="115" y="2859"/>
                    </a:cubicBezTo>
                    <a:cubicBezTo>
                      <a:pt x="115" y="2859"/>
                      <a:pt x="115" y="2859"/>
                      <a:pt x="115" y="2859"/>
                    </a:cubicBezTo>
                    <a:cubicBezTo>
                      <a:pt x="52" y="2859"/>
                      <a:pt x="0" y="2807"/>
                      <a:pt x="0" y="2744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51"/>
                      <a:pt x="52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79" y="0"/>
                      <a:pt x="230" y="51"/>
                      <a:pt x="230" y="115"/>
                    </a:cubicBezTo>
                    <a:lnTo>
                      <a:pt x="230" y="27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3328319" y="1659661"/>
                <a:ext cx="440394" cy="439784"/>
                <a:chOff x="3218808" y="1547121"/>
                <a:chExt cx="636527" cy="635646"/>
              </a:xfrm>
              <a:grpFill/>
            </p:grpSpPr>
            <p:sp>
              <p:nvSpPr>
                <p:cNvPr id="29" name="Oval 29"/>
                <p:cNvSpPr>
                  <a:spLocks noChangeArrowheads="1"/>
                </p:cNvSpPr>
                <p:nvPr/>
              </p:nvSpPr>
              <p:spPr bwMode="auto">
                <a:xfrm flipH="1">
                  <a:off x="3218808" y="1547121"/>
                  <a:ext cx="636527" cy="63564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Oval 30"/>
                <p:cNvSpPr>
                  <a:spLocks noChangeArrowheads="1"/>
                </p:cNvSpPr>
                <p:nvPr/>
              </p:nvSpPr>
              <p:spPr bwMode="auto">
                <a:xfrm flipH="1">
                  <a:off x="3351747" y="1679181"/>
                  <a:ext cx="370647" cy="37064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2907587" y="4439853"/>
                <a:ext cx="1281859" cy="550500"/>
                <a:chOff x="2682646" y="4439853"/>
                <a:chExt cx="1709730" cy="734251"/>
              </a:xfrm>
              <a:grpFill/>
            </p:grpSpPr>
            <p:sp>
              <p:nvSpPr>
                <p:cNvPr id="26" name="Freeform 31"/>
                <p:cNvSpPr/>
                <p:nvPr/>
              </p:nvSpPr>
              <p:spPr bwMode="auto">
                <a:xfrm flipH="1">
                  <a:off x="2682646" y="4439853"/>
                  <a:ext cx="1709730" cy="734251"/>
                </a:xfrm>
                <a:custGeom>
                  <a:avLst/>
                  <a:gdLst>
                    <a:gd name="T0" fmla="*/ 942 w 1884"/>
                    <a:gd name="T1" fmla="*/ 6 h 811"/>
                    <a:gd name="T2" fmla="*/ 1687 w 1884"/>
                    <a:gd name="T3" fmla="*/ 318 h 811"/>
                    <a:gd name="T4" fmla="*/ 1830 w 1884"/>
                    <a:gd name="T5" fmla="*/ 734 h 811"/>
                    <a:gd name="T6" fmla="*/ 1665 w 1884"/>
                    <a:gd name="T7" fmla="*/ 800 h 811"/>
                    <a:gd name="T8" fmla="*/ 160 w 1884"/>
                    <a:gd name="T9" fmla="*/ 797 h 811"/>
                    <a:gd name="T10" fmla="*/ 33 w 1884"/>
                    <a:gd name="T11" fmla="*/ 614 h 811"/>
                    <a:gd name="T12" fmla="*/ 296 w 1884"/>
                    <a:gd name="T13" fmla="*/ 220 h 811"/>
                    <a:gd name="T14" fmla="*/ 942 w 1884"/>
                    <a:gd name="T15" fmla="*/ 6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84" h="811">
                      <a:moveTo>
                        <a:pt x="942" y="6"/>
                      </a:moveTo>
                      <a:cubicBezTo>
                        <a:pt x="1085" y="11"/>
                        <a:pt x="1490" y="55"/>
                        <a:pt x="1687" y="318"/>
                      </a:cubicBezTo>
                      <a:cubicBezTo>
                        <a:pt x="1884" y="581"/>
                        <a:pt x="1841" y="691"/>
                        <a:pt x="1830" y="734"/>
                      </a:cubicBezTo>
                      <a:cubicBezTo>
                        <a:pt x="1819" y="778"/>
                        <a:pt x="1786" y="811"/>
                        <a:pt x="1665" y="800"/>
                      </a:cubicBezTo>
                      <a:cubicBezTo>
                        <a:pt x="1545" y="789"/>
                        <a:pt x="232" y="804"/>
                        <a:pt x="160" y="797"/>
                      </a:cubicBezTo>
                      <a:cubicBezTo>
                        <a:pt x="88" y="789"/>
                        <a:pt x="0" y="713"/>
                        <a:pt x="33" y="614"/>
                      </a:cubicBezTo>
                      <a:cubicBezTo>
                        <a:pt x="66" y="515"/>
                        <a:pt x="121" y="395"/>
                        <a:pt x="296" y="220"/>
                      </a:cubicBezTo>
                      <a:cubicBezTo>
                        <a:pt x="471" y="44"/>
                        <a:pt x="778" y="0"/>
                        <a:pt x="94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32"/>
                <p:cNvSpPr/>
                <p:nvPr/>
              </p:nvSpPr>
              <p:spPr bwMode="auto">
                <a:xfrm flipH="1">
                  <a:off x="3688940" y="4497959"/>
                  <a:ext cx="660298" cy="575780"/>
                </a:xfrm>
                <a:custGeom>
                  <a:avLst/>
                  <a:gdLst>
                    <a:gd name="T0" fmla="*/ 35 w 727"/>
                    <a:gd name="T1" fmla="*/ 538 h 635"/>
                    <a:gd name="T2" fmla="*/ 277 w 727"/>
                    <a:gd name="T3" fmla="*/ 181 h 635"/>
                    <a:gd name="T4" fmla="*/ 613 w 727"/>
                    <a:gd name="T5" fmla="*/ 0 h 635"/>
                    <a:gd name="T6" fmla="*/ 727 w 727"/>
                    <a:gd name="T7" fmla="*/ 9 h 635"/>
                    <a:gd name="T8" fmla="*/ 30 w 727"/>
                    <a:gd name="T9" fmla="*/ 618 h 635"/>
                    <a:gd name="T10" fmla="*/ 35 w 727"/>
                    <a:gd name="T11" fmla="*/ 538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7" h="635">
                      <a:moveTo>
                        <a:pt x="35" y="538"/>
                      </a:moveTo>
                      <a:cubicBezTo>
                        <a:pt x="83" y="402"/>
                        <a:pt x="190" y="261"/>
                        <a:pt x="277" y="181"/>
                      </a:cubicBezTo>
                      <a:cubicBezTo>
                        <a:pt x="445" y="27"/>
                        <a:pt x="613" y="0"/>
                        <a:pt x="613" y="0"/>
                      </a:cubicBezTo>
                      <a:cubicBezTo>
                        <a:pt x="613" y="0"/>
                        <a:pt x="692" y="13"/>
                        <a:pt x="727" y="9"/>
                      </a:cubicBezTo>
                      <a:cubicBezTo>
                        <a:pt x="727" y="9"/>
                        <a:pt x="215" y="128"/>
                        <a:pt x="30" y="618"/>
                      </a:cubicBezTo>
                      <a:cubicBezTo>
                        <a:pt x="30" y="618"/>
                        <a:pt x="0" y="635"/>
                        <a:pt x="35" y="5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33"/>
                <p:cNvSpPr/>
                <p:nvPr/>
              </p:nvSpPr>
              <p:spPr bwMode="auto">
                <a:xfrm flipH="1">
                  <a:off x="2728427" y="4503242"/>
                  <a:ext cx="691992" cy="558172"/>
                </a:xfrm>
                <a:custGeom>
                  <a:avLst/>
                  <a:gdLst>
                    <a:gd name="T0" fmla="*/ 726 w 763"/>
                    <a:gd name="T1" fmla="*/ 520 h 616"/>
                    <a:gd name="T2" fmla="*/ 481 w 763"/>
                    <a:gd name="T3" fmla="*/ 167 h 616"/>
                    <a:gd name="T4" fmla="*/ 114 w 763"/>
                    <a:gd name="T5" fmla="*/ 0 h 616"/>
                    <a:gd name="T6" fmla="*/ 0 w 763"/>
                    <a:gd name="T7" fmla="*/ 13 h 616"/>
                    <a:gd name="T8" fmla="*/ 732 w 763"/>
                    <a:gd name="T9" fmla="*/ 599 h 616"/>
                    <a:gd name="T10" fmla="*/ 726 w 763"/>
                    <a:gd name="T11" fmla="*/ 520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3" h="616">
                      <a:moveTo>
                        <a:pt x="726" y="520"/>
                      </a:moveTo>
                      <a:cubicBezTo>
                        <a:pt x="674" y="385"/>
                        <a:pt x="570" y="245"/>
                        <a:pt x="481" y="167"/>
                      </a:cubicBezTo>
                      <a:cubicBezTo>
                        <a:pt x="309" y="17"/>
                        <a:pt x="114" y="0"/>
                        <a:pt x="114" y="0"/>
                      </a:cubicBezTo>
                      <a:cubicBezTo>
                        <a:pt x="114" y="0"/>
                        <a:pt x="35" y="16"/>
                        <a:pt x="0" y="13"/>
                      </a:cubicBezTo>
                      <a:cubicBezTo>
                        <a:pt x="0" y="13"/>
                        <a:pt x="498" y="39"/>
                        <a:pt x="732" y="599"/>
                      </a:cubicBezTo>
                      <a:cubicBezTo>
                        <a:pt x="732" y="599"/>
                        <a:pt x="763" y="616"/>
                        <a:pt x="726" y="5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Freeform 34"/>
              <p:cNvSpPr/>
              <p:nvPr/>
            </p:nvSpPr>
            <p:spPr bwMode="auto">
              <a:xfrm flipH="1">
                <a:off x="4560532" y="2078001"/>
                <a:ext cx="1306509" cy="1680678"/>
              </a:xfrm>
              <a:custGeom>
                <a:avLst/>
                <a:gdLst>
                  <a:gd name="T0" fmla="*/ 928 w 1440"/>
                  <a:gd name="T1" fmla="*/ 181 h 1854"/>
                  <a:gd name="T2" fmla="*/ 803 w 1440"/>
                  <a:gd name="T3" fmla="*/ 53 h 1854"/>
                  <a:gd name="T4" fmla="*/ 803 w 1440"/>
                  <a:gd name="T5" fmla="*/ 53 h 1854"/>
                  <a:gd name="T6" fmla="*/ 678 w 1440"/>
                  <a:gd name="T7" fmla="*/ 141 h 1854"/>
                  <a:gd name="T8" fmla="*/ 678 w 1440"/>
                  <a:gd name="T9" fmla="*/ 141 h 1854"/>
                  <a:gd name="T10" fmla="*/ 49 w 1440"/>
                  <a:gd name="T11" fmla="*/ 1843 h 1854"/>
                  <a:gd name="T12" fmla="*/ 49 w 1440"/>
                  <a:gd name="T13" fmla="*/ 1843 h 1854"/>
                  <a:gd name="T14" fmla="*/ 49 w 1440"/>
                  <a:gd name="T15" fmla="*/ 1843 h 1854"/>
                  <a:gd name="T16" fmla="*/ 0 w 1440"/>
                  <a:gd name="T17" fmla="*/ 1825 h 1854"/>
                  <a:gd name="T18" fmla="*/ 304 w 1440"/>
                  <a:gd name="T19" fmla="*/ 1007 h 1854"/>
                  <a:gd name="T20" fmla="*/ 304 w 1440"/>
                  <a:gd name="T21" fmla="*/ 1007 h 1854"/>
                  <a:gd name="T22" fmla="*/ 628 w 1440"/>
                  <a:gd name="T23" fmla="*/ 125 h 1854"/>
                  <a:gd name="T24" fmla="*/ 628 w 1440"/>
                  <a:gd name="T25" fmla="*/ 125 h 1854"/>
                  <a:gd name="T26" fmla="*/ 803 w 1440"/>
                  <a:gd name="T27" fmla="*/ 0 h 1854"/>
                  <a:gd name="T28" fmla="*/ 803 w 1440"/>
                  <a:gd name="T29" fmla="*/ 0 h 1854"/>
                  <a:gd name="T30" fmla="*/ 978 w 1440"/>
                  <a:gd name="T31" fmla="*/ 164 h 1854"/>
                  <a:gd name="T32" fmla="*/ 978 w 1440"/>
                  <a:gd name="T33" fmla="*/ 164 h 1854"/>
                  <a:gd name="T34" fmla="*/ 1440 w 1440"/>
                  <a:gd name="T35" fmla="*/ 1841 h 1854"/>
                  <a:gd name="T36" fmla="*/ 1440 w 1440"/>
                  <a:gd name="T37" fmla="*/ 1841 h 1854"/>
                  <a:gd name="T38" fmla="*/ 1389 w 1440"/>
                  <a:gd name="T39" fmla="*/ 1854 h 1854"/>
                  <a:gd name="T40" fmla="*/ 928 w 1440"/>
                  <a:gd name="T41" fmla="*/ 181 h 1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0" h="1854">
                    <a:moveTo>
                      <a:pt x="928" y="181"/>
                    </a:moveTo>
                    <a:cubicBezTo>
                      <a:pt x="892" y="78"/>
                      <a:pt x="845" y="54"/>
                      <a:pt x="803" y="53"/>
                    </a:cubicBezTo>
                    <a:cubicBezTo>
                      <a:pt x="803" y="53"/>
                      <a:pt x="803" y="53"/>
                      <a:pt x="803" y="53"/>
                    </a:cubicBezTo>
                    <a:cubicBezTo>
                      <a:pt x="748" y="51"/>
                      <a:pt x="688" y="106"/>
                      <a:pt x="678" y="141"/>
                    </a:cubicBezTo>
                    <a:cubicBezTo>
                      <a:pt x="678" y="141"/>
                      <a:pt x="678" y="141"/>
                      <a:pt x="678" y="141"/>
                    </a:cubicBezTo>
                    <a:cubicBezTo>
                      <a:pt x="651" y="230"/>
                      <a:pt x="50" y="1842"/>
                      <a:pt x="49" y="1843"/>
                    </a:cubicBezTo>
                    <a:cubicBezTo>
                      <a:pt x="49" y="1843"/>
                      <a:pt x="49" y="1843"/>
                      <a:pt x="49" y="1843"/>
                    </a:cubicBezTo>
                    <a:cubicBezTo>
                      <a:pt x="49" y="1843"/>
                      <a:pt x="49" y="1843"/>
                      <a:pt x="49" y="1843"/>
                    </a:cubicBezTo>
                    <a:cubicBezTo>
                      <a:pt x="0" y="1825"/>
                      <a:pt x="0" y="1825"/>
                      <a:pt x="0" y="1825"/>
                    </a:cubicBezTo>
                    <a:cubicBezTo>
                      <a:pt x="0" y="1824"/>
                      <a:pt x="150" y="1421"/>
                      <a:pt x="304" y="1007"/>
                    </a:cubicBezTo>
                    <a:cubicBezTo>
                      <a:pt x="304" y="1007"/>
                      <a:pt x="304" y="1007"/>
                      <a:pt x="304" y="1007"/>
                    </a:cubicBezTo>
                    <a:cubicBezTo>
                      <a:pt x="458" y="593"/>
                      <a:pt x="616" y="166"/>
                      <a:pt x="628" y="125"/>
                    </a:cubicBezTo>
                    <a:cubicBezTo>
                      <a:pt x="628" y="125"/>
                      <a:pt x="628" y="125"/>
                      <a:pt x="628" y="125"/>
                    </a:cubicBezTo>
                    <a:cubicBezTo>
                      <a:pt x="648" y="65"/>
                      <a:pt x="718" y="2"/>
                      <a:pt x="803" y="0"/>
                    </a:cubicBezTo>
                    <a:cubicBezTo>
                      <a:pt x="803" y="0"/>
                      <a:pt x="803" y="0"/>
                      <a:pt x="803" y="0"/>
                    </a:cubicBezTo>
                    <a:cubicBezTo>
                      <a:pt x="871" y="0"/>
                      <a:pt x="940" y="49"/>
                      <a:pt x="978" y="164"/>
                    </a:cubicBezTo>
                    <a:cubicBezTo>
                      <a:pt x="978" y="164"/>
                      <a:pt x="978" y="164"/>
                      <a:pt x="978" y="164"/>
                    </a:cubicBezTo>
                    <a:cubicBezTo>
                      <a:pt x="1063" y="412"/>
                      <a:pt x="1440" y="1840"/>
                      <a:pt x="1440" y="1841"/>
                    </a:cubicBezTo>
                    <a:cubicBezTo>
                      <a:pt x="1440" y="1841"/>
                      <a:pt x="1440" y="1841"/>
                      <a:pt x="1440" y="1841"/>
                    </a:cubicBezTo>
                    <a:cubicBezTo>
                      <a:pt x="1389" y="1854"/>
                      <a:pt x="1389" y="1854"/>
                      <a:pt x="1389" y="1854"/>
                    </a:cubicBezTo>
                    <a:cubicBezTo>
                      <a:pt x="1388" y="1852"/>
                      <a:pt x="1011" y="424"/>
                      <a:pt x="928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35"/>
              <p:cNvSpPr/>
              <p:nvPr/>
            </p:nvSpPr>
            <p:spPr bwMode="auto">
              <a:xfrm flipH="1">
                <a:off x="4458406" y="3645107"/>
                <a:ext cx="1491392" cy="404102"/>
              </a:xfrm>
              <a:custGeom>
                <a:avLst/>
                <a:gdLst>
                  <a:gd name="T0" fmla="*/ 1566 w 1643"/>
                  <a:gd name="T1" fmla="*/ 311 h 446"/>
                  <a:gd name="T2" fmla="*/ 1424 w 1643"/>
                  <a:gd name="T3" fmla="*/ 446 h 446"/>
                  <a:gd name="T4" fmla="*/ 219 w 1643"/>
                  <a:gd name="T5" fmla="*/ 446 h 446"/>
                  <a:gd name="T6" fmla="*/ 87 w 1643"/>
                  <a:gd name="T7" fmla="*/ 315 h 446"/>
                  <a:gd name="T8" fmla="*/ 0 w 1643"/>
                  <a:gd name="T9" fmla="*/ 132 h 446"/>
                  <a:gd name="T10" fmla="*/ 131 w 1643"/>
                  <a:gd name="T11" fmla="*/ 0 h 446"/>
                  <a:gd name="T12" fmla="*/ 1512 w 1643"/>
                  <a:gd name="T13" fmla="*/ 0 h 446"/>
                  <a:gd name="T14" fmla="*/ 1643 w 1643"/>
                  <a:gd name="T15" fmla="*/ 132 h 446"/>
                  <a:gd name="T16" fmla="*/ 1566 w 1643"/>
                  <a:gd name="T17" fmla="*/ 311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3" h="446">
                    <a:moveTo>
                      <a:pt x="1566" y="311"/>
                    </a:moveTo>
                    <a:cubicBezTo>
                      <a:pt x="1523" y="399"/>
                      <a:pt x="1496" y="446"/>
                      <a:pt x="1424" y="446"/>
                    </a:cubicBezTo>
                    <a:cubicBezTo>
                      <a:pt x="219" y="446"/>
                      <a:pt x="219" y="446"/>
                      <a:pt x="219" y="446"/>
                    </a:cubicBezTo>
                    <a:cubicBezTo>
                      <a:pt x="146" y="446"/>
                      <a:pt x="128" y="388"/>
                      <a:pt x="87" y="315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59"/>
                      <a:pt x="59" y="0"/>
                      <a:pt x="131" y="0"/>
                    </a:cubicBezTo>
                    <a:cubicBezTo>
                      <a:pt x="1512" y="0"/>
                      <a:pt x="1512" y="0"/>
                      <a:pt x="1512" y="0"/>
                    </a:cubicBezTo>
                    <a:cubicBezTo>
                      <a:pt x="1584" y="0"/>
                      <a:pt x="1643" y="59"/>
                      <a:pt x="1643" y="132"/>
                    </a:cubicBezTo>
                    <a:lnTo>
                      <a:pt x="1566" y="3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36"/>
              <p:cNvSpPr/>
              <p:nvPr/>
            </p:nvSpPr>
            <p:spPr bwMode="auto">
              <a:xfrm flipH="1">
                <a:off x="4499785" y="3668878"/>
                <a:ext cx="1477306" cy="178721"/>
              </a:xfrm>
              <a:custGeom>
                <a:avLst/>
                <a:gdLst>
                  <a:gd name="T0" fmla="*/ 112 w 1628"/>
                  <a:gd name="T1" fmla="*/ 198 h 198"/>
                  <a:gd name="T2" fmla="*/ 198 w 1628"/>
                  <a:gd name="T3" fmla="*/ 13 h 198"/>
                  <a:gd name="T4" fmla="*/ 1509 w 1628"/>
                  <a:gd name="T5" fmla="*/ 6 h 198"/>
                  <a:gd name="T6" fmla="*/ 1628 w 1628"/>
                  <a:gd name="T7" fmla="*/ 86 h 198"/>
                  <a:gd name="T8" fmla="*/ 1595 w 1628"/>
                  <a:gd name="T9" fmla="*/ 178 h 198"/>
                  <a:gd name="T10" fmla="*/ 1502 w 1628"/>
                  <a:gd name="T11" fmla="*/ 59 h 198"/>
                  <a:gd name="T12" fmla="*/ 198 w 1628"/>
                  <a:gd name="T13" fmla="*/ 66 h 198"/>
                  <a:gd name="T14" fmla="*/ 112 w 1628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8" h="198">
                    <a:moveTo>
                      <a:pt x="112" y="198"/>
                    </a:moveTo>
                    <a:cubicBezTo>
                      <a:pt x="112" y="198"/>
                      <a:pt x="0" y="13"/>
                      <a:pt x="198" y="13"/>
                    </a:cubicBezTo>
                    <a:cubicBezTo>
                      <a:pt x="391" y="13"/>
                      <a:pt x="1443" y="0"/>
                      <a:pt x="1509" y="6"/>
                    </a:cubicBezTo>
                    <a:cubicBezTo>
                      <a:pt x="1575" y="13"/>
                      <a:pt x="1628" y="33"/>
                      <a:pt x="1628" y="86"/>
                    </a:cubicBezTo>
                    <a:cubicBezTo>
                      <a:pt x="1628" y="139"/>
                      <a:pt x="1595" y="178"/>
                      <a:pt x="1595" y="178"/>
                    </a:cubicBezTo>
                    <a:cubicBezTo>
                      <a:pt x="1595" y="178"/>
                      <a:pt x="1621" y="79"/>
                      <a:pt x="1502" y="59"/>
                    </a:cubicBezTo>
                    <a:cubicBezTo>
                      <a:pt x="1370" y="37"/>
                      <a:pt x="278" y="66"/>
                      <a:pt x="198" y="66"/>
                    </a:cubicBezTo>
                    <a:cubicBezTo>
                      <a:pt x="119" y="66"/>
                      <a:pt x="112" y="119"/>
                      <a:pt x="112" y="1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37"/>
              <p:cNvSpPr/>
              <p:nvPr/>
            </p:nvSpPr>
            <p:spPr bwMode="auto">
              <a:xfrm flipH="1">
                <a:off x="1222068" y="2347402"/>
                <a:ext cx="1306509" cy="1680678"/>
              </a:xfrm>
              <a:custGeom>
                <a:avLst/>
                <a:gdLst>
                  <a:gd name="T0" fmla="*/ 928 w 1440"/>
                  <a:gd name="T1" fmla="*/ 182 h 1855"/>
                  <a:gd name="T2" fmla="*/ 803 w 1440"/>
                  <a:gd name="T3" fmla="*/ 54 h 1855"/>
                  <a:gd name="T4" fmla="*/ 803 w 1440"/>
                  <a:gd name="T5" fmla="*/ 54 h 1855"/>
                  <a:gd name="T6" fmla="*/ 679 w 1440"/>
                  <a:gd name="T7" fmla="*/ 142 h 1855"/>
                  <a:gd name="T8" fmla="*/ 679 w 1440"/>
                  <a:gd name="T9" fmla="*/ 142 h 1855"/>
                  <a:gd name="T10" fmla="*/ 50 w 1440"/>
                  <a:gd name="T11" fmla="*/ 1844 h 1855"/>
                  <a:gd name="T12" fmla="*/ 50 w 1440"/>
                  <a:gd name="T13" fmla="*/ 1844 h 1855"/>
                  <a:gd name="T14" fmla="*/ 50 w 1440"/>
                  <a:gd name="T15" fmla="*/ 1844 h 1855"/>
                  <a:gd name="T16" fmla="*/ 0 w 1440"/>
                  <a:gd name="T17" fmla="*/ 1826 h 1855"/>
                  <a:gd name="T18" fmla="*/ 304 w 1440"/>
                  <a:gd name="T19" fmla="*/ 1007 h 1855"/>
                  <a:gd name="T20" fmla="*/ 304 w 1440"/>
                  <a:gd name="T21" fmla="*/ 1007 h 1855"/>
                  <a:gd name="T22" fmla="*/ 628 w 1440"/>
                  <a:gd name="T23" fmla="*/ 126 h 1855"/>
                  <a:gd name="T24" fmla="*/ 628 w 1440"/>
                  <a:gd name="T25" fmla="*/ 126 h 1855"/>
                  <a:gd name="T26" fmla="*/ 803 w 1440"/>
                  <a:gd name="T27" fmla="*/ 1 h 1855"/>
                  <a:gd name="T28" fmla="*/ 803 w 1440"/>
                  <a:gd name="T29" fmla="*/ 1 h 1855"/>
                  <a:gd name="T30" fmla="*/ 978 w 1440"/>
                  <a:gd name="T31" fmla="*/ 165 h 1855"/>
                  <a:gd name="T32" fmla="*/ 978 w 1440"/>
                  <a:gd name="T33" fmla="*/ 165 h 1855"/>
                  <a:gd name="T34" fmla="*/ 1440 w 1440"/>
                  <a:gd name="T35" fmla="*/ 1841 h 1855"/>
                  <a:gd name="T36" fmla="*/ 1440 w 1440"/>
                  <a:gd name="T37" fmla="*/ 1841 h 1855"/>
                  <a:gd name="T38" fmla="*/ 1389 w 1440"/>
                  <a:gd name="T39" fmla="*/ 1855 h 1855"/>
                  <a:gd name="T40" fmla="*/ 928 w 1440"/>
                  <a:gd name="T41" fmla="*/ 182 h 1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0" h="1855">
                    <a:moveTo>
                      <a:pt x="928" y="182"/>
                    </a:moveTo>
                    <a:cubicBezTo>
                      <a:pt x="892" y="79"/>
                      <a:pt x="845" y="55"/>
                      <a:pt x="803" y="54"/>
                    </a:cubicBezTo>
                    <a:cubicBezTo>
                      <a:pt x="803" y="54"/>
                      <a:pt x="803" y="54"/>
                      <a:pt x="803" y="54"/>
                    </a:cubicBezTo>
                    <a:cubicBezTo>
                      <a:pt x="749" y="52"/>
                      <a:pt x="688" y="107"/>
                      <a:pt x="679" y="142"/>
                    </a:cubicBezTo>
                    <a:cubicBezTo>
                      <a:pt x="679" y="142"/>
                      <a:pt x="679" y="142"/>
                      <a:pt x="679" y="142"/>
                    </a:cubicBezTo>
                    <a:cubicBezTo>
                      <a:pt x="651" y="231"/>
                      <a:pt x="50" y="1843"/>
                      <a:pt x="50" y="1844"/>
                    </a:cubicBezTo>
                    <a:cubicBezTo>
                      <a:pt x="50" y="1844"/>
                      <a:pt x="50" y="1844"/>
                      <a:pt x="50" y="1844"/>
                    </a:cubicBezTo>
                    <a:cubicBezTo>
                      <a:pt x="50" y="1844"/>
                      <a:pt x="50" y="1844"/>
                      <a:pt x="50" y="1844"/>
                    </a:cubicBezTo>
                    <a:cubicBezTo>
                      <a:pt x="0" y="1826"/>
                      <a:pt x="0" y="1826"/>
                      <a:pt x="0" y="1826"/>
                    </a:cubicBezTo>
                    <a:cubicBezTo>
                      <a:pt x="0" y="1825"/>
                      <a:pt x="151" y="1422"/>
                      <a:pt x="304" y="1007"/>
                    </a:cubicBezTo>
                    <a:cubicBezTo>
                      <a:pt x="304" y="1007"/>
                      <a:pt x="304" y="1007"/>
                      <a:pt x="304" y="1007"/>
                    </a:cubicBezTo>
                    <a:cubicBezTo>
                      <a:pt x="458" y="594"/>
                      <a:pt x="616" y="167"/>
                      <a:pt x="628" y="126"/>
                    </a:cubicBezTo>
                    <a:cubicBezTo>
                      <a:pt x="628" y="126"/>
                      <a:pt x="628" y="126"/>
                      <a:pt x="628" y="126"/>
                    </a:cubicBezTo>
                    <a:cubicBezTo>
                      <a:pt x="649" y="65"/>
                      <a:pt x="718" y="3"/>
                      <a:pt x="803" y="1"/>
                    </a:cubicBezTo>
                    <a:cubicBezTo>
                      <a:pt x="803" y="1"/>
                      <a:pt x="803" y="1"/>
                      <a:pt x="803" y="1"/>
                    </a:cubicBezTo>
                    <a:cubicBezTo>
                      <a:pt x="872" y="0"/>
                      <a:pt x="940" y="50"/>
                      <a:pt x="978" y="165"/>
                    </a:cubicBezTo>
                    <a:cubicBezTo>
                      <a:pt x="978" y="165"/>
                      <a:pt x="978" y="165"/>
                      <a:pt x="978" y="165"/>
                    </a:cubicBezTo>
                    <a:cubicBezTo>
                      <a:pt x="1063" y="413"/>
                      <a:pt x="1440" y="1841"/>
                      <a:pt x="1440" y="1841"/>
                    </a:cubicBezTo>
                    <a:cubicBezTo>
                      <a:pt x="1440" y="1841"/>
                      <a:pt x="1440" y="1841"/>
                      <a:pt x="1440" y="1841"/>
                    </a:cubicBezTo>
                    <a:cubicBezTo>
                      <a:pt x="1389" y="1855"/>
                      <a:pt x="1389" y="1855"/>
                      <a:pt x="1389" y="1855"/>
                    </a:cubicBezTo>
                    <a:cubicBezTo>
                      <a:pt x="1388" y="1853"/>
                      <a:pt x="1011" y="424"/>
                      <a:pt x="928" y="1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38"/>
              <p:cNvSpPr/>
              <p:nvPr/>
            </p:nvSpPr>
            <p:spPr bwMode="auto">
              <a:xfrm flipH="1">
                <a:off x="1119942" y="3915389"/>
                <a:ext cx="1491392" cy="404102"/>
              </a:xfrm>
              <a:custGeom>
                <a:avLst/>
                <a:gdLst>
                  <a:gd name="T0" fmla="*/ 1567 w 1643"/>
                  <a:gd name="T1" fmla="*/ 311 h 446"/>
                  <a:gd name="T2" fmla="*/ 1424 w 1643"/>
                  <a:gd name="T3" fmla="*/ 446 h 446"/>
                  <a:gd name="T4" fmla="*/ 219 w 1643"/>
                  <a:gd name="T5" fmla="*/ 446 h 446"/>
                  <a:gd name="T6" fmla="*/ 88 w 1643"/>
                  <a:gd name="T7" fmla="*/ 314 h 446"/>
                  <a:gd name="T8" fmla="*/ 0 w 1643"/>
                  <a:gd name="T9" fmla="*/ 132 h 446"/>
                  <a:gd name="T10" fmla="*/ 131 w 1643"/>
                  <a:gd name="T11" fmla="*/ 0 h 446"/>
                  <a:gd name="T12" fmla="*/ 1512 w 1643"/>
                  <a:gd name="T13" fmla="*/ 0 h 446"/>
                  <a:gd name="T14" fmla="*/ 1643 w 1643"/>
                  <a:gd name="T15" fmla="*/ 132 h 446"/>
                  <a:gd name="T16" fmla="*/ 1567 w 1643"/>
                  <a:gd name="T17" fmla="*/ 311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3" h="446">
                    <a:moveTo>
                      <a:pt x="1567" y="311"/>
                    </a:moveTo>
                    <a:cubicBezTo>
                      <a:pt x="1523" y="398"/>
                      <a:pt x="1497" y="446"/>
                      <a:pt x="1424" y="446"/>
                    </a:cubicBezTo>
                    <a:cubicBezTo>
                      <a:pt x="219" y="446"/>
                      <a:pt x="219" y="446"/>
                      <a:pt x="219" y="446"/>
                    </a:cubicBezTo>
                    <a:cubicBezTo>
                      <a:pt x="146" y="446"/>
                      <a:pt x="128" y="387"/>
                      <a:pt x="88" y="314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59"/>
                      <a:pt x="59" y="0"/>
                      <a:pt x="131" y="0"/>
                    </a:cubicBezTo>
                    <a:cubicBezTo>
                      <a:pt x="1512" y="0"/>
                      <a:pt x="1512" y="0"/>
                      <a:pt x="1512" y="0"/>
                    </a:cubicBezTo>
                    <a:cubicBezTo>
                      <a:pt x="1584" y="0"/>
                      <a:pt x="1643" y="59"/>
                      <a:pt x="1643" y="132"/>
                    </a:cubicBezTo>
                    <a:lnTo>
                      <a:pt x="1567" y="3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 39"/>
              <p:cNvSpPr/>
              <p:nvPr/>
            </p:nvSpPr>
            <p:spPr bwMode="auto">
              <a:xfrm flipH="1">
                <a:off x="1160440" y="3937399"/>
                <a:ext cx="1478186" cy="180482"/>
              </a:xfrm>
              <a:custGeom>
                <a:avLst/>
                <a:gdLst>
                  <a:gd name="T0" fmla="*/ 113 w 1628"/>
                  <a:gd name="T1" fmla="*/ 199 h 199"/>
                  <a:gd name="T2" fmla="*/ 199 w 1628"/>
                  <a:gd name="T3" fmla="*/ 14 h 199"/>
                  <a:gd name="T4" fmla="*/ 1509 w 1628"/>
                  <a:gd name="T5" fmla="*/ 7 h 199"/>
                  <a:gd name="T6" fmla="*/ 1628 w 1628"/>
                  <a:gd name="T7" fmla="*/ 86 h 199"/>
                  <a:gd name="T8" fmla="*/ 1595 w 1628"/>
                  <a:gd name="T9" fmla="*/ 179 h 199"/>
                  <a:gd name="T10" fmla="*/ 1502 w 1628"/>
                  <a:gd name="T11" fmla="*/ 60 h 199"/>
                  <a:gd name="T12" fmla="*/ 199 w 1628"/>
                  <a:gd name="T13" fmla="*/ 67 h 199"/>
                  <a:gd name="T14" fmla="*/ 113 w 1628"/>
                  <a:gd name="T1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8" h="199">
                    <a:moveTo>
                      <a:pt x="113" y="199"/>
                    </a:moveTo>
                    <a:cubicBezTo>
                      <a:pt x="113" y="199"/>
                      <a:pt x="0" y="14"/>
                      <a:pt x="199" y="14"/>
                    </a:cubicBezTo>
                    <a:cubicBezTo>
                      <a:pt x="391" y="14"/>
                      <a:pt x="1443" y="0"/>
                      <a:pt x="1509" y="7"/>
                    </a:cubicBezTo>
                    <a:cubicBezTo>
                      <a:pt x="1575" y="14"/>
                      <a:pt x="1628" y="33"/>
                      <a:pt x="1628" y="86"/>
                    </a:cubicBezTo>
                    <a:cubicBezTo>
                      <a:pt x="1628" y="139"/>
                      <a:pt x="1595" y="179"/>
                      <a:pt x="1595" y="179"/>
                    </a:cubicBezTo>
                    <a:cubicBezTo>
                      <a:pt x="1595" y="179"/>
                      <a:pt x="1622" y="80"/>
                      <a:pt x="1502" y="60"/>
                    </a:cubicBezTo>
                    <a:cubicBezTo>
                      <a:pt x="1370" y="38"/>
                      <a:pt x="278" y="67"/>
                      <a:pt x="199" y="67"/>
                    </a:cubicBezTo>
                    <a:cubicBezTo>
                      <a:pt x="119" y="67"/>
                      <a:pt x="113" y="119"/>
                      <a:pt x="113" y="1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40"/>
              <p:cNvSpPr/>
              <p:nvPr/>
            </p:nvSpPr>
            <p:spPr bwMode="auto">
              <a:xfrm flipH="1">
                <a:off x="1836585" y="2062153"/>
                <a:ext cx="3312052" cy="469252"/>
              </a:xfrm>
              <a:custGeom>
                <a:avLst/>
                <a:gdLst>
                  <a:gd name="T0" fmla="*/ 3643 w 3649"/>
                  <a:gd name="T1" fmla="*/ 397 h 518"/>
                  <a:gd name="T2" fmla="*/ 3508 w 3649"/>
                  <a:gd name="T3" fmla="*/ 513 h 518"/>
                  <a:gd name="T4" fmla="*/ 122 w 3649"/>
                  <a:gd name="T5" fmla="*/ 257 h 518"/>
                  <a:gd name="T6" fmla="*/ 6 w 3649"/>
                  <a:gd name="T7" fmla="*/ 122 h 518"/>
                  <a:gd name="T8" fmla="*/ 6 w 3649"/>
                  <a:gd name="T9" fmla="*/ 122 h 518"/>
                  <a:gd name="T10" fmla="*/ 141 w 3649"/>
                  <a:gd name="T11" fmla="*/ 6 h 518"/>
                  <a:gd name="T12" fmla="*/ 3527 w 3649"/>
                  <a:gd name="T13" fmla="*/ 262 h 518"/>
                  <a:gd name="T14" fmla="*/ 3643 w 3649"/>
                  <a:gd name="T15" fmla="*/ 397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49" h="518">
                    <a:moveTo>
                      <a:pt x="3643" y="397"/>
                    </a:moveTo>
                    <a:cubicBezTo>
                      <a:pt x="3638" y="466"/>
                      <a:pt x="3578" y="518"/>
                      <a:pt x="3508" y="513"/>
                    </a:cubicBezTo>
                    <a:cubicBezTo>
                      <a:pt x="122" y="257"/>
                      <a:pt x="122" y="257"/>
                      <a:pt x="122" y="257"/>
                    </a:cubicBezTo>
                    <a:cubicBezTo>
                      <a:pt x="52" y="252"/>
                      <a:pt x="0" y="191"/>
                      <a:pt x="6" y="122"/>
                    </a:cubicBezTo>
                    <a:cubicBezTo>
                      <a:pt x="6" y="122"/>
                      <a:pt x="6" y="122"/>
                      <a:pt x="6" y="122"/>
                    </a:cubicBezTo>
                    <a:cubicBezTo>
                      <a:pt x="11" y="52"/>
                      <a:pt x="71" y="0"/>
                      <a:pt x="141" y="6"/>
                    </a:cubicBezTo>
                    <a:cubicBezTo>
                      <a:pt x="3527" y="262"/>
                      <a:pt x="3527" y="262"/>
                      <a:pt x="3527" y="262"/>
                    </a:cubicBezTo>
                    <a:cubicBezTo>
                      <a:pt x="3597" y="267"/>
                      <a:pt x="3649" y="328"/>
                      <a:pt x="3643" y="3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Oval 41"/>
              <p:cNvSpPr>
                <a:spLocks noChangeArrowheads="1"/>
              </p:cNvSpPr>
              <p:nvPr/>
            </p:nvSpPr>
            <p:spPr bwMode="auto">
              <a:xfrm flipH="1">
                <a:off x="4955831" y="1977635"/>
                <a:ext cx="371527" cy="37064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Oval 42"/>
              <p:cNvSpPr>
                <a:spLocks noChangeArrowheads="1"/>
              </p:cNvSpPr>
              <p:nvPr/>
            </p:nvSpPr>
            <p:spPr bwMode="auto">
              <a:xfrm flipH="1">
                <a:off x="1621768" y="2255841"/>
                <a:ext cx="371527" cy="37064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515550" y="4177348"/>
              <a:ext cx="886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5000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69994" y="3870764"/>
              <a:ext cx="896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6500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万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54623" y="2132447"/>
            <a:ext cx="527287" cy="3575792"/>
            <a:chOff x="6569137" y="1940884"/>
            <a:chExt cx="527287" cy="3575792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832781" y="2153456"/>
              <a:ext cx="0" cy="328646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41"/>
            <p:cNvSpPr>
              <a:spLocks noChangeArrowheads="1"/>
            </p:cNvSpPr>
            <p:nvPr/>
          </p:nvSpPr>
          <p:spPr bwMode="auto">
            <a:xfrm flipH="1">
              <a:off x="6569137" y="1940884"/>
              <a:ext cx="527287" cy="52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Oval 41"/>
            <p:cNvSpPr>
              <a:spLocks noChangeArrowheads="1"/>
            </p:cNvSpPr>
            <p:nvPr/>
          </p:nvSpPr>
          <p:spPr bwMode="auto">
            <a:xfrm flipH="1">
              <a:off x="6569137" y="3465761"/>
              <a:ext cx="527287" cy="526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Oval 41"/>
            <p:cNvSpPr>
              <a:spLocks noChangeArrowheads="1"/>
            </p:cNvSpPr>
            <p:nvPr/>
          </p:nvSpPr>
          <p:spPr bwMode="auto">
            <a:xfrm flipH="1">
              <a:off x="6569137" y="4990638"/>
              <a:ext cx="527287" cy="526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719022" y="2019664"/>
              <a:ext cx="267997" cy="251049"/>
              <a:chOff x="3300413" y="5302250"/>
              <a:chExt cx="803275" cy="752475"/>
            </a:xfrm>
            <a:solidFill>
              <a:schemeClr val="bg1"/>
            </a:solidFill>
          </p:grpSpPr>
          <p:sp>
            <p:nvSpPr>
              <p:cNvPr id="49" name="Freeform 60"/>
              <p:cNvSpPr/>
              <p:nvPr/>
            </p:nvSpPr>
            <p:spPr bwMode="auto">
              <a:xfrm>
                <a:off x="3300413" y="5613400"/>
                <a:ext cx="749300" cy="441325"/>
              </a:xfrm>
              <a:custGeom>
                <a:avLst/>
                <a:gdLst>
                  <a:gd name="T0" fmla="*/ 1159 w 1231"/>
                  <a:gd name="T1" fmla="*/ 657 h 729"/>
                  <a:gd name="T2" fmla="*/ 73 w 1231"/>
                  <a:gd name="T3" fmla="*/ 657 h 729"/>
                  <a:gd name="T4" fmla="*/ 73 w 1231"/>
                  <a:gd name="T5" fmla="*/ 73 h 729"/>
                  <a:gd name="T6" fmla="*/ 757 w 1231"/>
                  <a:gd name="T7" fmla="*/ 73 h 729"/>
                  <a:gd name="T8" fmla="*/ 765 w 1231"/>
                  <a:gd name="T9" fmla="*/ 54 h 729"/>
                  <a:gd name="T10" fmla="*/ 787 w 1231"/>
                  <a:gd name="T11" fmla="*/ 0 h 729"/>
                  <a:gd name="T12" fmla="*/ 0 w 1231"/>
                  <a:gd name="T13" fmla="*/ 0 h 729"/>
                  <a:gd name="T14" fmla="*/ 0 w 1231"/>
                  <a:gd name="T15" fmla="*/ 729 h 729"/>
                  <a:gd name="T16" fmla="*/ 1231 w 1231"/>
                  <a:gd name="T17" fmla="*/ 729 h 729"/>
                  <a:gd name="T18" fmla="*/ 1231 w 1231"/>
                  <a:gd name="T19" fmla="*/ 35 h 729"/>
                  <a:gd name="T20" fmla="*/ 1159 w 1231"/>
                  <a:gd name="T21" fmla="*/ 215 h 729"/>
                  <a:gd name="T22" fmla="*/ 1159 w 1231"/>
                  <a:gd name="T23" fmla="*/ 657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1" h="729">
                    <a:moveTo>
                      <a:pt x="1159" y="657"/>
                    </a:moveTo>
                    <a:cubicBezTo>
                      <a:pt x="73" y="657"/>
                      <a:pt x="73" y="657"/>
                      <a:pt x="73" y="657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57" y="73"/>
                      <a:pt x="757" y="73"/>
                      <a:pt x="757" y="73"/>
                    </a:cubicBezTo>
                    <a:cubicBezTo>
                      <a:pt x="759" y="67"/>
                      <a:pt x="762" y="61"/>
                      <a:pt x="765" y="54"/>
                    </a:cubicBezTo>
                    <a:cubicBezTo>
                      <a:pt x="787" y="0"/>
                      <a:pt x="787" y="0"/>
                      <a:pt x="78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1231" y="729"/>
                      <a:pt x="1231" y="729"/>
                      <a:pt x="1231" y="729"/>
                    </a:cubicBezTo>
                    <a:cubicBezTo>
                      <a:pt x="1231" y="35"/>
                      <a:pt x="1231" y="35"/>
                      <a:pt x="1231" y="35"/>
                    </a:cubicBezTo>
                    <a:cubicBezTo>
                      <a:pt x="1159" y="215"/>
                      <a:pt x="1159" y="215"/>
                      <a:pt x="1159" y="215"/>
                    </a:cubicBezTo>
                    <a:lnTo>
                      <a:pt x="1159" y="6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Freeform 61"/>
              <p:cNvSpPr>
                <a:spLocks noEditPoints="1"/>
              </p:cNvSpPr>
              <p:nvPr/>
            </p:nvSpPr>
            <p:spPr bwMode="auto">
              <a:xfrm>
                <a:off x="3773488" y="5302250"/>
                <a:ext cx="330200" cy="574675"/>
              </a:xfrm>
              <a:custGeom>
                <a:avLst/>
                <a:gdLst>
                  <a:gd name="T0" fmla="*/ 61 w 544"/>
                  <a:gd name="T1" fmla="*/ 945 h 947"/>
                  <a:gd name="T2" fmla="*/ 63 w 544"/>
                  <a:gd name="T3" fmla="*/ 843 h 947"/>
                  <a:gd name="T4" fmla="*/ 26 w 544"/>
                  <a:gd name="T5" fmla="*/ 642 h 947"/>
                  <a:gd name="T6" fmla="*/ 187 w 544"/>
                  <a:gd name="T7" fmla="*/ 238 h 947"/>
                  <a:gd name="T8" fmla="*/ 183 w 544"/>
                  <a:gd name="T9" fmla="*/ 230 h 947"/>
                  <a:gd name="T10" fmla="*/ 126 w 544"/>
                  <a:gd name="T11" fmla="*/ 207 h 947"/>
                  <a:gd name="T12" fmla="*/ 70 w 544"/>
                  <a:gd name="T13" fmla="*/ 337 h 947"/>
                  <a:gd name="T14" fmla="*/ 23 w 544"/>
                  <a:gd name="T15" fmla="*/ 357 h 947"/>
                  <a:gd name="T16" fmla="*/ 4 w 544"/>
                  <a:gd name="T17" fmla="*/ 311 h 947"/>
                  <a:gd name="T18" fmla="*/ 135 w 544"/>
                  <a:gd name="T19" fmla="*/ 45 h 947"/>
                  <a:gd name="T20" fmla="*/ 167 w 544"/>
                  <a:gd name="T21" fmla="*/ 94 h 947"/>
                  <a:gd name="T22" fmla="*/ 151 w 544"/>
                  <a:gd name="T23" fmla="*/ 139 h 947"/>
                  <a:gd name="T24" fmla="*/ 210 w 544"/>
                  <a:gd name="T25" fmla="*/ 164 h 947"/>
                  <a:gd name="T26" fmla="*/ 218 w 544"/>
                  <a:gd name="T27" fmla="*/ 161 h 947"/>
                  <a:gd name="T28" fmla="*/ 365 w 544"/>
                  <a:gd name="T29" fmla="*/ 0 h 947"/>
                  <a:gd name="T30" fmla="*/ 465 w 544"/>
                  <a:gd name="T31" fmla="*/ 30 h 947"/>
                  <a:gd name="T32" fmla="*/ 532 w 544"/>
                  <a:gd name="T33" fmla="*/ 188 h 947"/>
                  <a:gd name="T34" fmla="*/ 302 w 544"/>
                  <a:gd name="T35" fmla="*/ 751 h 947"/>
                  <a:gd name="T36" fmla="*/ 131 w 544"/>
                  <a:gd name="T37" fmla="*/ 869 h 947"/>
                  <a:gd name="T38" fmla="*/ 107 w 544"/>
                  <a:gd name="T39" fmla="*/ 925 h 947"/>
                  <a:gd name="T40" fmla="*/ 115 w 544"/>
                  <a:gd name="T41" fmla="*/ 684 h 947"/>
                  <a:gd name="T42" fmla="*/ 109 w 544"/>
                  <a:gd name="T43" fmla="*/ 692 h 947"/>
                  <a:gd name="T44" fmla="*/ 128 w 544"/>
                  <a:gd name="T45" fmla="*/ 783 h 947"/>
                  <a:gd name="T46" fmla="*/ 134 w 544"/>
                  <a:gd name="T47" fmla="*/ 782 h 947"/>
                  <a:gd name="T48" fmla="*/ 210 w 544"/>
                  <a:gd name="T49" fmla="*/ 725 h 947"/>
                  <a:gd name="T50" fmla="*/ 117 w 544"/>
                  <a:gd name="T51" fmla="*/ 685 h 947"/>
                  <a:gd name="T52" fmla="*/ 258 w 544"/>
                  <a:gd name="T53" fmla="*/ 261 h 947"/>
                  <a:gd name="T54" fmla="*/ 117 w 544"/>
                  <a:gd name="T55" fmla="*/ 601 h 947"/>
                  <a:gd name="T56" fmla="*/ 121 w 544"/>
                  <a:gd name="T57" fmla="*/ 609 h 947"/>
                  <a:gd name="T58" fmla="*/ 260 w 544"/>
                  <a:gd name="T59" fmla="*/ 665 h 947"/>
                  <a:gd name="T60" fmla="*/ 401 w 544"/>
                  <a:gd name="T61" fmla="*/ 324 h 947"/>
                  <a:gd name="T62" fmla="*/ 397 w 544"/>
                  <a:gd name="T63" fmla="*/ 316 h 947"/>
                  <a:gd name="T64" fmla="*/ 258 w 544"/>
                  <a:gd name="T65" fmla="*/ 261 h 947"/>
                  <a:gd name="T66" fmla="*/ 318 w 544"/>
                  <a:gd name="T67" fmla="*/ 102 h 947"/>
                  <a:gd name="T68" fmla="*/ 287 w 544"/>
                  <a:gd name="T69" fmla="*/ 195 h 947"/>
                  <a:gd name="T70" fmla="*/ 426 w 544"/>
                  <a:gd name="T71" fmla="*/ 251 h 947"/>
                  <a:gd name="T72" fmla="*/ 466 w 544"/>
                  <a:gd name="T73" fmla="*/ 162 h 947"/>
                  <a:gd name="T74" fmla="*/ 438 w 544"/>
                  <a:gd name="T75" fmla="*/ 96 h 947"/>
                  <a:gd name="T76" fmla="*/ 366 w 544"/>
                  <a:gd name="T77" fmla="*/ 71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44" h="947">
                    <a:moveTo>
                      <a:pt x="74" y="947"/>
                    </a:moveTo>
                    <a:cubicBezTo>
                      <a:pt x="70" y="947"/>
                      <a:pt x="65" y="946"/>
                      <a:pt x="61" y="945"/>
                    </a:cubicBezTo>
                    <a:cubicBezTo>
                      <a:pt x="43" y="937"/>
                      <a:pt x="34" y="917"/>
                      <a:pt x="41" y="898"/>
                    </a:cubicBezTo>
                    <a:cubicBezTo>
                      <a:pt x="63" y="843"/>
                      <a:pt x="63" y="843"/>
                      <a:pt x="63" y="843"/>
                    </a:cubicBezTo>
                    <a:cubicBezTo>
                      <a:pt x="64" y="842"/>
                      <a:pt x="64" y="841"/>
                      <a:pt x="64" y="840"/>
                    </a:cubicBezTo>
                    <a:cubicBezTo>
                      <a:pt x="26" y="642"/>
                      <a:pt x="26" y="642"/>
                      <a:pt x="26" y="642"/>
                    </a:cubicBezTo>
                    <a:cubicBezTo>
                      <a:pt x="30" y="626"/>
                      <a:pt x="34" y="613"/>
                      <a:pt x="43" y="596"/>
                    </a:cubicBezTo>
                    <a:cubicBezTo>
                      <a:pt x="187" y="238"/>
                      <a:pt x="187" y="238"/>
                      <a:pt x="187" y="238"/>
                    </a:cubicBezTo>
                    <a:cubicBezTo>
                      <a:pt x="187" y="237"/>
                      <a:pt x="187" y="235"/>
                      <a:pt x="187" y="233"/>
                    </a:cubicBezTo>
                    <a:cubicBezTo>
                      <a:pt x="186" y="232"/>
                      <a:pt x="185" y="231"/>
                      <a:pt x="183" y="230"/>
                    </a:cubicBezTo>
                    <a:cubicBezTo>
                      <a:pt x="128" y="208"/>
                      <a:pt x="128" y="208"/>
                      <a:pt x="128" y="208"/>
                    </a:cubicBezTo>
                    <a:cubicBezTo>
                      <a:pt x="128" y="208"/>
                      <a:pt x="127" y="207"/>
                      <a:pt x="126" y="207"/>
                    </a:cubicBezTo>
                    <a:cubicBezTo>
                      <a:pt x="123" y="207"/>
                      <a:pt x="121" y="209"/>
                      <a:pt x="120" y="211"/>
                    </a:cubicBezTo>
                    <a:cubicBezTo>
                      <a:pt x="70" y="337"/>
                      <a:pt x="70" y="337"/>
                      <a:pt x="70" y="337"/>
                    </a:cubicBezTo>
                    <a:cubicBezTo>
                      <a:pt x="64" y="350"/>
                      <a:pt x="51" y="359"/>
                      <a:pt x="36" y="359"/>
                    </a:cubicBezTo>
                    <a:cubicBezTo>
                      <a:pt x="32" y="359"/>
                      <a:pt x="27" y="358"/>
                      <a:pt x="23" y="357"/>
                    </a:cubicBezTo>
                    <a:cubicBezTo>
                      <a:pt x="15" y="353"/>
                      <a:pt x="8" y="346"/>
                      <a:pt x="4" y="338"/>
                    </a:cubicBezTo>
                    <a:cubicBezTo>
                      <a:pt x="0" y="329"/>
                      <a:pt x="0" y="319"/>
                      <a:pt x="4" y="311"/>
                    </a:cubicBezTo>
                    <a:cubicBezTo>
                      <a:pt x="102" y="67"/>
                      <a:pt x="102" y="67"/>
                      <a:pt x="102" y="67"/>
                    </a:cubicBezTo>
                    <a:cubicBezTo>
                      <a:pt x="107" y="54"/>
                      <a:pt x="120" y="45"/>
                      <a:pt x="135" y="45"/>
                    </a:cubicBezTo>
                    <a:cubicBezTo>
                      <a:pt x="139" y="45"/>
                      <a:pt x="144" y="46"/>
                      <a:pt x="148" y="48"/>
                    </a:cubicBezTo>
                    <a:cubicBezTo>
                      <a:pt x="166" y="55"/>
                      <a:pt x="175" y="76"/>
                      <a:pt x="167" y="9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1" y="135"/>
                      <a:pt x="151" y="137"/>
                      <a:pt x="151" y="139"/>
                    </a:cubicBezTo>
                    <a:cubicBezTo>
                      <a:pt x="152" y="140"/>
                      <a:pt x="153" y="141"/>
                      <a:pt x="155" y="142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11" y="164"/>
                      <a:pt x="211" y="164"/>
                      <a:pt x="212" y="164"/>
                    </a:cubicBezTo>
                    <a:cubicBezTo>
                      <a:pt x="215" y="164"/>
                      <a:pt x="217" y="163"/>
                      <a:pt x="218" y="161"/>
                    </a:cubicBezTo>
                    <a:cubicBezTo>
                      <a:pt x="252" y="76"/>
                      <a:pt x="252" y="76"/>
                      <a:pt x="252" y="76"/>
                    </a:cubicBezTo>
                    <a:cubicBezTo>
                      <a:pt x="271" y="29"/>
                      <a:pt x="315" y="0"/>
                      <a:pt x="365" y="0"/>
                    </a:cubicBezTo>
                    <a:cubicBezTo>
                      <a:pt x="381" y="0"/>
                      <a:pt x="396" y="2"/>
                      <a:pt x="411" y="8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95" y="42"/>
                      <a:pt x="518" y="65"/>
                      <a:pt x="531" y="95"/>
                    </a:cubicBezTo>
                    <a:cubicBezTo>
                      <a:pt x="544" y="125"/>
                      <a:pt x="544" y="158"/>
                      <a:pt x="532" y="188"/>
                    </a:cubicBezTo>
                    <a:cubicBezTo>
                      <a:pt x="323" y="709"/>
                      <a:pt x="323" y="709"/>
                      <a:pt x="323" y="709"/>
                    </a:cubicBezTo>
                    <a:cubicBezTo>
                      <a:pt x="317" y="722"/>
                      <a:pt x="311" y="736"/>
                      <a:pt x="302" y="751"/>
                    </a:cubicBezTo>
                    <a:cubicBezTo>
                      <a:pt x="301" y="752"/>
                      <a:pt x="301" y="752"/>
                      <a:pt x="301" y="752"/>
                    </a:cubicBezTo>
                    <a:cubicBezTo>
                      <a:pt x="131" y="869"/>
                      <a:pt x="131" y="869"/>
                      <a:pt x="131" y="869"/>
                    </a:cubicBezTo>
                    <a:cubicBezTo>
                      <a:pt x="130" y="869"/>
                      <a:pt x="129" y="870"/>
                      <a:pt x="129" y="871"/>
                    </a:cubicBezTo>
                    <a:cubicBezTo>
                      <a:pt x="107" y="925"/>
                      <a:pt x="107" y="925"/>
                      <a:pt x="107" y="925"/>
                    </a:cubicBezTo>
                    <a:cubicBezTo>
                      <a:pt x="102" y="938"/>
                      <a:pt x="89" y="947"/>
                      <a:pt x="74" y="947"/>
                    </a:cubicBezTo>
                    <a:close/>
                    <a:moveTo>
                      <a:pt x="115" y="684"/>
                    </a:moveTo>
                    <a:cubicBezTo>
                      <a:pt x="113" y="684"/>
                      <a:pt x="112" y="685"/>
                      <a:pt x="111" y="686"/>
                    </a:cubicBezTo>
                    <a:cubicBezTo>
                      <a:pt x="109" y="687"/>
                      <a:pt x="108" y="689"/>
                      <a:pt x="109" y="692"/>
                    </a:cubicBezTo>
                    <a:cubicBezTo>
                      <a:pt x="124" y="778"/>
                      <a:pt x="124" y="778"/>
                      <a:pt x="124" y="778"/>
                    </a:cubicBezTo>
                    <a:cubicBezTo>
                      <a:pt x="124" y="780"/>
                      <a:pt x="126" y="782"/>
                      <a:pt x="128" y="783"/>
                    </a:cubicBezTo>
                    <a:cubicBezTo>
                      <a:pt x="129" y="783"/>
                      <a:pt x="129" y="783"/>
                      <a:pt x="130" y="783"/>
                    </a:cubicBezTo>
                    <a:cubicBezTo>
                      <a:pt x="131" y="783"/>
                      <a:pt x="133" y="783"/>
                      <a:pt x="134" y="782"/>
                    </a:cubicBezTo>
                    <a:cubicBezTo>
                      <a:pt x="207" y="731"/>
                      <a:pt x="207" y="731"/>
                      <a:pt x="207" y="731"/>
                    </a:cubicBezTo>
                    <a:cubicBezTo>
                      <a:pt x="209" y="730"/>
                      <a:pt x="210" y="728"/>
                      <a:pt x="210" y="725"/>
                    </a:cubicBezTo>
                    <a:cubicBezTo>
                      <a:pt x="209" y="723"/>
                      <a:pt x="208" y="721"/>
                      <a:pt x="206" y="720"/>
                    </a:cubicBezTo>
                    <a:cubicBezTo>
                      <a:pt x="117" y="685"/>
                      <a:pt x="117" y="685"/>
                      <a:pt x="117" y="685"/>
                    </a:cubicBezTo>
                    <a:cubicBezTo>
                      <a:pt x="116" y="684"/>
                      <a:pt x="116" y="684"/>
                      <a:pt x="115" y="684"/>
                    </a:cubicBezTo>
                    <a:close/>
                    <a:moveTo>
                      <a:pt x="258" y="261"/>
                    </a:moveTo>
                    <a:cubicBezTo>
                      <a:pt x="256" y="261"/>
                      <a:pt x="254" y="262"/>
                      <a:pt x="253" y="265"/>
                    </a:cubicBezTo>
                    <a:cubicBezTo>
                      <a:pt x="117" y="601"/>
                      <a:pt x="117" y="601"/>
                      <a:pt x="117" y="601"/>
                    </a:cubicBezTo>
                    <a:cubicBezTo>
                      <a:pt x="117" y="603"/>
                      <a:pt x="117" y="605"/>
                      <a:pt x="117" y="606"/>
                    </a:cubicBezTo>
                    <a:cubicBezTo>
                      <a:pt x="118" y="608"/>
                      <a:pt x="119" y="609"/>
                      <a:pt x="121" y="609"/>
                    </a:cubicBezTo>
                    <a:cubicBezTo>
                      <a:pt x="257" y="664"/>
                      <a:pt x="257" y="664"/>
                      <a:pt x="257" y="664"/>
                    </a:cubicBezTo>
                    <a:cubicBezTo>
                      <a:pt x="258" y="665"/>
                      <a:pt x="259" y="665"/>
                      <a:pt x="260" y="665"/>
                    </a:cubicBezTo>
                    <a:cubicBezTo>
                      <a:pt x="262" y="665"/>
                      <a:pt x="264" y="663"/>
                      <a:pt x="265" y="661"/>
                    </a:cubicBezTo>
                    <a:cubicBezTo>
                      <a:pt x="401" y="324"/>
                      <a:pt x="401" y="324"/>
                      <a:pt x="401" y="324"/>
                    </a:cubicBezTo>
                    <a:cubicBezTo>
                      <a:pt x="401" y="323"/>
                      <a:pt x="401" y="321"/>
                      <a:pt x="401" y="319"/>
                    </a:cubicBezTo>
                    <a:cubicBezTo>
                      <a:pt x="400" y="318"/>
                      <a:pt x="399" y="317"/>
                      <a:pt x="397" y="316"/>
                    </a:cubicBezTo>
                    <a:cubicBezTo>
                      <a:pt x="261" y="261"/>
                      <a:pt x="261" y="261"/>
                      <a:pt x="261" y="261"/>
                    </a:cubicBezTo>
                    <a:cubicBezTo>
                      <a:pt x="260" y="261"/>
                      <a:pt x="259" y="261"/>
                      <a:pt x="258" y="261"/>
                    </a:cubicBezTo>
                    <a:close/>
                    <a:moveTo>
                      <a:pt x="366" y="71"/>
                    </a:moveTo>
                    <a:cubicBezTo>
                      <a:pt x="345" y="71"/>
                      <a:pt x="325" y="84"/>
                      <a:pt x="318" y="102"/>
                    </a:cubicBezTo>
                    <a:cubicBezTo>
                      <a:pt x="284" y="187"/>
                      <a:pt x="284" y="187"/>
                      <a:pt x="284" y="187"/>
                    </a:cubicBezTo>
                    <a:cubicBezTo>
                      <a:pt x="283" y="190"/>
                      <a:pt x="284" y="194"/>
                      <a:pt x="287" y="195"/>
                    </a:cubicBezTo>
                    <a:cubicBezTo>
                      <a:pt x="424" y="250"/>
                      <a:pt x="424" y="250"/>
                      <a:pt x="424" y="250"/>
                    </a:cubicBezTo>
                    <a:cubicBezTo>
                      <a:pt x="425" y="250"/>
                      <a:pt x="425" y="251"/>
                      <a:pt x="426" y="251"/>
                    </a:cubicBezTo>
                    <a:cubicBezTo>
                      <a:pt x="429" y="251"/>
                      <a:pt x="431" y="249"/>
                      <a:pt x="432" y="247"/>
                    </a:cubicBezTo>
                    <a:cubicBezTo>
                      <a:pt x="466" y="162"/>
                      <a:pt x="466" y="162"/>
                      <a:pt x="466" y="162"/>
                    </a:cubicBezTo>
                    <a:cubicBezTo>
                      <a:pt x="471" y="150"/>
                      <a:pt x="471" y="136"/>
                      <a:pt x="466" y="123"/>
                    </a:cubicBezTo>
                    <a:cubicBezTo>
                      <a:pt x="460" y="111"/>
                      <a:pt x="450" y="101"/>
                      <a:pt x="438" y="96"/>
                    </a:cubicBezTo>
                    <a:cubicBezTo>
                      <a:pt x="384" y="74"/>
                      <a:pt x="384" y="74"/>
                      <a:pt x="384" y="74"/>
                    </a:cubicBezTo>
                    <a:cubicBezTo>
                      <a:pt x="378" y="72"/>
                      <a:pt x="372" y="71"/>
                      <a:pt x="366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" name="Freeform 62"/>
              <p:cNvSpPr/>
              <p:nvPr/>
            </p:nvSpPr>
            <p:spPr bwMode="auto">
              <a:xfrm>
                <a:off x="3400425" y="5718175"/>
                <a:ext cx="309562" cy="44450"/>
              </a:xfrm>
              <a:custGeom>
                <a:avLst/>
                <a:gdLst>
                  <a:gd name="T0" fmla="*/ 472 w 508"/>
                  <a:gd name="T1" fmla="*/ 73 h 73"/>
                  <a:gd name="T2" fmla="*/ 36 w 508"/>
                  <a:gd name="T3" fmla="*/ 73 h 73"/>
                  <a:gd name="T4" fmla="*/ 0 w 508"/>
                  <a:gd name="T5" fmla="*/ 37 h 73"/>
                  <a:gd name="T6" fmla="*/ 36 w 508"/>
                  <a:gd name="T7" fmla="*/ 0 h 73"/>
                  <a:gd name="T8" fmla="*/ 472 w 508"/>
                  <a:gd name="T9" fmla="*/ 0 h 73"/>
                  <a:gd name="T10" fmla="*/ 508 w 508"/>
                  <a:gd name="T11" fmla="*/ 37 h 73"/>
                  <a:gd name="T12" fmla="*/ 472 w 508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8" h="73">
                    <a:moveTo>
                      <a:pt x="472" y="73"/>
                    </a:moveTo>
                    <a:cubicBezTo>
                      <a:pt x="36" y="73"/>
                      <a:pt x="36" y="73"/>
                      <a:pt x="36" y="73"/>
                    </a:cubicBezTo>
                    <a:cubicBezTo>
                      <a:pt x="16" y="73"/>
                      <a:pt x="0" y="57"/>
                      <a:pt x="0" y="37"/>
                    </a:cubicBezTo>
                    <a:cubicBezTo>
                      <a:pt x="0" y="17"/>
                      <a:pt x="16" y="0"/>
                      <a:pt x="36" y="0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92" y="0"/>
                      <a:pt x="508" y="17"/>
                      <a:pt x="508" y="37"/>
                    </a:cubicBezTo>
                    <a:cubicBezTo>
                      <a:pt x="508" y="57"/>
                      <a:pt x="492" y="73"/>
                      <a:pt x="472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 63"/>
              <p:cNvSpPr/>
              <p:nvPr/>
            </p:nvSpPr>
            <p:spPr bwMode="auto">
              <a:xfrm>
                <a:off x="3400425" y="5807075"/>
                <a:ext cx="309562" cy="42863"/>
              </a:xfrm>
              <a:custGeom>
                <a:avLst/>
                <a:gdLst>
                  <a:gd name="T0" fmla="*/ 472 w 508"/>
                  <a:gd name="T1" fmla="*/ 73 h 73"/>
                  <a:gd name="T2" fmla="*/ 36 w 508"/>
                  <a:gd name="T3" fmla="*/ 73 h 73"/>
                  <a:gd name="T4" fmla="*/ 0 w 508"/>
                  <a:gd name="T5" fmla="*/ 36 h 73"/>
                  <a:gd name="T6" fmla="*/ 36 w 508"/>
                  <a:gd name="T7" fmla="*/ 0 h 73"/>
                  <a:gd name="T8" fmla="*/ 472 w 508"/>
                  <a:gd name="T9" fmla="*/ 0 h 73"/>
                  <a:gd name="T10" fmla="*/ 508 w 508"/>
                  <a:gd name="T11" fmla="*/ 36 h 73"/>
                  <a:gd name="T12" fmla="*/ 472 w 508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8" h="73">
                    <a:moveTo>
                      <a:pt x="472" y="73"/>
                    </a:moveTo>
                    <a:cubicBezTo>
                      <a:pt x="36" y="73"/>
                      <a:pt x="36" y="73"/>
                      <a:pt x="36" y="73"/>
                    </a:cubicBezTo>
                    <a:cubicBezTo>
                      <a:pt x="16" y="73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92" y="0"/>
                      <a:pt x="508" y="16"/>
                      <a:pt x="508" y="36"/>
                    </a:cubicBezTo>
                    <a:cubicBezTo>
                      <a:pt x="508" y="56"/>
                      <a:pt x="492" y="73"/>
                      <a:pt x="472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64"/>
              <p:cNvSpPr/>
              <p:nvPr/>
            </p:nvSpPr>
            <p:spPr bwMode="auto">
              <a:xfrm>
                <a:off x="3705225" y="5913438"/>
                <a:ext cx="214312" cy="44450"/>
              </a:xfrm>
              <a:custGeom>
                <a:avLst/>
                <a:gdLst>
                  <a:gd name="T0" fmla="*/ 315 w 352"/>
                  <a:gd name="T1" fmla="*/ 73 h 73"/>
                  <a:gd name="T2" fmla="*/ 36 w 352"/>
                  <a:gd name="T3" fmla="*/ 73 h 73"/>
                  <a:gd name="T4" fmla="*/ 0 w 352"/>
                  <a:gd name="T5" fmla="*/ 36 h 73"/>
                  <a:gd name="T6" fmla="*/ 36 w 352"/>
                  <a:gd name="T7" fmla="*/ 0 h 73"/>
                  <a:gd name="T8" fmla="*/ 315 w 352"/>
                  <a:gd name="T9" fmla="*/ 0 h 73"/>
                  <a:gd name="T10" fmla="*/ 352 w 352"/>
                  <a:gd name="T11" fmla="*/ 36 h 73"/>
                  <a:gd name="T12" fmla="*/ 315 w 352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73">
                    <a:moveTo>
                      <a:pt x="315" y="73"/>
                    </a:moveTo>
                    <a:cubicBezTo>
                      <a:pt x="36" y="73"/>
                      <a:pt x="36" y="73"/>
                      <a:pt x="36" y="73"/>
                    </a:cubicBezTo>
                    <a:cubicBezTo>
                      <a:pt x="16" y="73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335" y="0"/>
                      <a:pt x="352" y="16"/>
                      <a:pt x="352" y="36"/>
                    </a:cubicBezTo>
                    <a:cubicBezTo>
                      <a:pt x="352" y="56"/>
                      <a:pt x="335" y="73"/>
                      <a:pt x="315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719022" y="3590168"/>
              <a:ext cx="302101" cy="267147"/>
              <a:chOff x="8158162" y="3289301"/>
              <a:chExt cx="768351" cy="679450"/>
            </a:xfrm>
            <a:solidFill>
              <a:schemeClr val="bg1"/>
            </a:solidFill>
          </p:grpSpPr>
          <p:sp>
            <p:nvSpPr>
              <p:cNvPr id="39" name="Freeform 68"/>
              <p:cNvSpPr>
                <a:spLocks noEditPoints="1"/>
              </p:cNvSpPr>
              <p:nvPr/>
            </p:nvSpPr>
            <p:spPr bwMode="auto">
              <a:xfrm>
                <a:off x="8255000" y="3597276"/>
                <a:ext cx="41275" cy="228600"/>
              </a:xfrm>
              <a:custGeom>
                <a:avLst/>
                <a:gdLst>
                  <a:gd name="T0" fmla="*/ 26 w 26"/>
                  <a:gd name="T1" fmla="*/ 144 h 144"/>
                  <a:gd name="T2" fmla="*/ 0 w 26"/>
                  <a:gd name="T3" fmla="*/ 144 h 144"/>
                  <a:gd name="T4" fmla="*/ 0 w 26"/>
                  <a:gd name="T5" fmla="*/ 119 h 144"/>
                  <a:gd name="T6" fmla="*/ 26 w 26"/>
                  <a:gd name="T7" fmla="*/ 119 h 144"/>
                  <a:gd name="T8" fmla="*/ 26 w 26"/>
                  <a:gd name="T9" fmla="*/ 144 h 144"/>
                  <a:gd name="T10" fmla="*/ 26 w 26"/>
                  <a:gd name="T11" fmla="*/ 86 h 144"/>
                  <a:gd name="T12" fmla="*/ 0 w 26"/>
                  <a:gd name="T13" fmla="*/ 86 h 144"/>
                  <a:gd name="T14" fmla="*/ 0 w 26"/>
                  <a:gd name="T15" fmla="*/ 60 h 144"/>
                  <a:gd name="T16" fmla="*/ 26 w 26"/>
                  <a:gd name="T17" fmla="*/ 60 h 144"/>
                  <a:gd name="T18" fmla="*/ 26 w 26"/>
                  <a:gd name="T19" fmla="*/ 86 h 144"/>
                  <a:gd name="T20" fmla="*/ 26 w 26"/>
                  <a:gd name="T21" fmla="*/ 26 h 144"/>
                  <a:gd name="T22" fmla="*/ 0 w 26"/>
                  <a:gd name="T23" fmla="*/ 26 h 144"/>
                  <a:gd name="T24" fmla="*/ 0 w 26"/>
                  <a:gd name="T25" fmla="*/ 0 h 144"/>
                  <a:gd name="T26" fmla="*/ 26 w 26"/>
                  <a:gd name="T27" fmla="*/ 0 h 144"/>
                  <a:gd name="T28" fmla="*/ 26 w 26"/>
                  <a:gd name="T29" fmla="*/ 2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144">
                    <a:moveTo>
                      <a:pt x="26" y="144"/>
                    </a:moveTo>
                    <a:lnTo>
                      <a:pt x="0" y="144"/>
                    </a:lnTo>
                    <a:lnTo>
                      <a:pt x="0" y="119"/>
                    </a:lnTo>
                    <a:lnTo>
                      <a:pt x="26" y="119"/>
                    </a:lnTo>
                    <a:lnTo>
                      <a:pt x="26" y="144"/>
                    </a:lnTo>
                    <a:close/>
                    <a:moveTo>
                      <a:pt x="26" y="86"/>
                    </a:moveTo>
                    <a:lnTo>
                      <a:pt x="0" y="86"/>
                    </a:lnTo>
                    <a:lnTo>
                      <a:pt x="0" y="60"/>
                    </a:lnTo>
                    <a:lnTo>
                      <a:pt x="26" y="60"/>
                    </a:lnTo>
                    <a:lnTo>
                      <a:pt x="26" y="86"/>
                    </a:lnTo>
                    <a:close/>
                    <a:moveTo>
                      <a:pt x="26" y="26"/>
                    </a:moveTo>
                    <a:lnTo>
                      <a:pt x="0" y="26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0" name="Freeform 69"/>
              <p:cNvSpPr/>
              <p:nvPr/>
            </p:nvSpPr>
            <p:spPr bwMode="auto">
              <a:xfrm>
                <a:off x="8158162" y="3289301"/>
                <a:ext cx="554038" cy="679450"/>
              </a:xfrm>
              <a:custGeom>
                <a:avLst/>
                <a:gdLst>
                  <a:gd name="T0" fmla="*/ 509 w 509"/>
                  <a:gd name="T1" fmla="*/ 148 h 648"/>
                  <a:gd name="T2" fmla="*/ 509 w 509"/>
                  <a:gd name="T3" fmla="*/ 55 h 648"/>
                  <a:gd name="T4" fmla="*/ 453 w 509"/>
                  <a:gd name="T5" fmla="*/ 0 h 648"/>
                  <a:gd name="T6" fmla="*/ 167 w 509"/>
                  <a:gd name="T7" fmla="*/ 0 h 648"/>
                  <a:gd name="T8" fmla="*/ 166 w 509"/>
                  <a:gd name="T9" fmla="*/ 0 h 648"/>
                  <a:gd name="T10" fmla="*/ 154 w 509"/>
                  <a:gd name="T11" fmla="*/ 5 h 648"/>
                  <a:gd name="T12" fmla="*/ 7 w 509"/>
                  <a:gd name="T13" fmla="*/ 130 h 648"/>
                  <a:gd name="T14" fmla="*/ 0 w 509"/>
                  <a:gd name="T15" fmla="*/ 143 h 648"/>
                  <a:gd name="T16" fmla="*/ 0 w 509"/>
                  <a:gd name="T17" fmla="*/ 143 h 648"/>
                  <a:gd name="T18" fmla="*/ 0 w 509"/>
                  <a:gd name="T19" fmla="*/ 592 h 648"/>
                  <a:gd name="T20" fmla="*/ 56 w 509"/>
                  <a:gd name="T21" fmla="*/ 648 h 648"/>
                  <a:gd name="T22" fmla="*/ 453 w 509"/>
                  <a:gd name="T23" fmla="*/ 648 h 648"/>
                  <a:gd name="T24" fmla="*/ 509 w 509"/>
                  <a:gd name="T25" fmla="*/ 592 h 648"/>
                  <a:gd name="T26" fmla="*/ 509 w 509"/>
                  <a:gd name="T27" fmla="*/ 572 h 648"/>
                  <a:gd name="T28" fmla="*/ 470 w 509"/>
                  <a:gd name="T29" fmla="*/ 564 h 648"/>
                  <a:gd name="T30" fmla="*/ 470 w 509"/>
                  <a:gd name="T31" fmla="*/ 592 h 648"/>
                  <a:gd name="T32" fmla="*/ 453 w 509"/>
                  <a:gd name="T33" fmla="*/ 609 h 648"/>
                  <a:gd name="T34" fmla="*/ 56 w 509"/>
                  <a:gd name="T35" fmla="*/ 609 h 648"/>
                  <a:gd name="T36" fmla="*/ 39 w 509"/>
                  <a:gd name="T37" fmla="*/ 592 h 648"/>
                  <a:gd name="T38" fmla="*/ 39 w 509"/>
                  <a:gd name="T39" fmla="*/ 154 h 648"/>
                  <a:gd name="T40" fmla="*/ 161 w 509"/>
                  <a:gd name="T41" fmla="*/ 50 h 648"/>
                  <a:gd name="T42" fmla="*/ 161 w 509"/>
                  <a:gd name="T43" fmla="*/ 164 h 648"/>
                  <a:gd name="T44" fmla="*/ 100 w 509"/>
                  <a:gd name="T45" fmla="*/ 164 h 648"/>
                  <a:gd name="T46" fmla="*/ 100 w 509"/>
                  <a:gd name="T47" fmla="*/ 204 h 648"/>
                  <a:gd name="T48" fmla="*/ 200 w 509"/>
                  <a:gd name="T49" fmla="*/ 204 h 648"/>
                  <a:gd name="T50" fmla="*/ 200 w 509"/>
                  <a:gd name="T51" fmla="*/ 39 h 648"/>
                  <a:gd name="T52" fmla="*/ 453 w 509"/>
                  <a:gd name="T53" fmla="*/ 39 h 648"/>
                  <a:gd name="T54" fmla="*/ 470 w 509"/>
                  <a:gd name="T55" fmla="*/ 55 h 648"/>
                  <a:gd name="T56" fmla="*/ 470 w 509"/>
                  <a:gd name="T57" fmla="*/ 156 h 648"/>
                  <a:gd name="T58" fmla="*/ 509 w 509"/>
                  <a:gd name="T59" fmla="*/ 14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9" h="648">
                    <a:moveTo>
                      <a:pt x="509" y="148"/>
                    </a:moveTo>
                    <a:cubicBezTo>
                      <a:pt x="509" y="55"/>
                      <a:pt x="509" y="55"/>
                      <a:pt x="509" y="55"/>
                    </a:cubicBezTo>
                    <a:cubicBezTo>
                      <a:pt x="509" y="25"/>
                      <a:pt x="484" y="0"/>
                      <a:pt x="453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2" y="0"/>
                      <a:pt x="158" y="1"/>
                      <a:pt x="154" y="5"/>
                    </a:cubicBezTo>
                    <a:cubicBezTo>
                      <a:pt x="7" y="130"/>
                      <a:pt x="7" y="130"/>
                      <a:pt x="7" y="130"/>
                    </a:cubicBezTo>
                    <a:cubicBezTo>
                      <a:pt x="3" y="133"/>
                      <a:pt x="0" y="138"/>
                      <a:pt x="0" y="14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592"/>
                      <a:pt x="0" y="592"/>
                      <a:pt x="0" y="592"/>
                    </a:cubicBezTo>
                    <a:cubicBezTo>
                      <a:pt x="0" y="622"/>
                      <a:pt x="25" y="648"/>
                      <a:pt x="56" y="648"/>
                    </a:cubicBezTo>
                    <a:cubicBezTo>
                      <a:pt x="453" y="648"/>
                      <a:pt x="453" y="648"/>
                      <a:pt x="453" y="648"/>
                    </a:cubicBezTo>
                    <a:cubicBezTo>
                      <a:pt x="484" y="648"/>
                      <a:pt x="509" y="622"/>
                      <a:pt x="509" y="592"/>
                    </a:cubicBezTo>
                    <a:cubicBezTo>
                      <a:pt x="509" y="572"/>
                      <a:pt x="509" y="572"/>
                      <a:pt x="509" y="572"/>
                    </a:cubicBezTo>
                    <a:cubicBezTo>
                      <a:pt x="495" y="570"/>
                      <a:pt x="482" y="568"/>
                      <a:pt x="470" y="564"/>
                    </a:cubicBezTo>
                    <a:cubicBezTo>
                      <a:pt x="470" y="592"/>
                      <a:pt x="470" y="592"/>
                      <a:pt x="470" y="592"/>
                    </a:cubicBezTo>
                    <a:cubicBezTo>
                      <a:pt x="470" y="601"/>
                      <a:pt x="462" y="609"/>
                      <a:pt x="453" y="609"/>
                    </a:cubicBezTo>
                    <a:cubicBezTo>
                      <a:pt x="56" y="609"/>
                      <a:pt x="56" y="609"/>
                      <a:pt x="56" y="609"/>
                    </a:cubicBezTo>
                    <a:cubicBezTo>
                      <a:pt x="46" y="609"/>
                      <a:pt x="39" y="601"/>
                      <a:pt x="39" y="592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161" y="50"/>
                      <a:pt x="161" y="50"/>
                      <a:pt x="161" y="50"/>
                    </a:cubicBezTo>
                    <a:cubicBezTo>
                      <a:pt x="161" y="164"/>
                      <a:pt x="161" y="164"/>
                      <a:pt x="161" y="164"/>
                    </a:cubicBezTo>
                    <a:cubicBezTo>
                      <a:pt x="100" y="164"/>
                      <a:pt x="100" y="164"/>
                      <a:pt x="100" y="164"/>
                    </a:cubicBezTo>
                    <a:cubicBezTo>
                      <a:pt x="100" y="204"/>
                      <a:pt x="100" y="204"/>
                      <a:pt x="100" y="204"/>
                    </a:cubicBezTo>
                    <a:cubicBezTo>
                      <a:pt x="200" y="204"/>
                      <a:pt x="200" y="204"/>
                      <a:pt x="200" y="204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453" y="39"/>
                      <a:pt x="453" y="39"/>
                      <a:pt x="453" y="39"/>
                    </a:cubicBezTo>
                    <a:cubicBezTo>
                      <a:pt x="462" y="39"/>
                      <a:pt x="470" y="46"/>
                      <a:pt x="470" y="55"/>
                    </a:cubicBezTo>
                    <a:cubicBezTo>
                      <a:pt x="470" y="156"/>
                      <a:pt x="470" y="156"/>
                      <a:pt x="470" y="156"/>
                    </a:cubicBezTo>
                    <a:cubicBezTo>
                      <a:pt x="482" y="152"/>
                      <a:pt x="495" y="150"/>
                      <a:pt x="509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" name="Rectangle 70"/>
              <p:cNvSpPr>
                <a:spLocks noChangeArrowheads="1"/>
              </p:cNvSpPr>
              <p:nvPr/>
            </p:nvSpPr>
            <p:spPr bwMode="auto">
              <a:xfrm>
                <a:off x="8255000" y="3692526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Freeform 71"/>
              <p:cNvSpPr/>
              <p:nvPr/>
            </p:nvSpPr>
            <p:spPr bwMode="auto">
              <a:xfrm>
                <a:off x="8348663" y="3692526"/>
                <a:ext cx="166688" cy="41275"/>
              </a:xfrm>
              <a:custGeom>
                <a:avLst/>
                <a:gdLst>
                  <a:gd name="T0" fmla="*/ 0 w 154"/>
                  <a:gd name="T1" fmla="*/ 39 h 39"/>
                  <a:gd name="T2" fmla="*/ 154 w 154"/>
                  <a:gd name="T3" fmla="*/ 39 h 39"/>
                  <a:gd name="T4" fmla="*/ 146 w 154"/>
                  <a:gd name="T5" fmla="*/ 0 h 39"/>
                  <a:gd name="T6" fmla="*/ 0 w 154"/>
                  <a:gd name="T7" fmla="*/ 0 h 39"/>
                  <a:gd name="T8" fmla="*/ 0 w 154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39">
                    <a:moveTo>
                      <a:pt x="0" y="39"/>
                    </a:moveTo>
                    <a:cubicBezTo>
                      <a:pt x="154" y="39"/>
                      <a:pt x="154" y="39"/>
                      <a:pt x="154" y="39"/>
                    </a:cubicBezTo>
                    <a:cubicBezTo>
                      <a:pt x="151" y="26"/>
                      <a:pt x="148" y="13"/>
                      <a:pt x="14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Rectangle 72"/>
              <p:cNvSpPr>
                <a:spLocks noChangeArrowheads="1"/>
              </p:cNvSpPr>
              <p:nvPr/>
            </p:nvSpPr>
            <p:spPr bwMode="auto">
              <a:xfrm>
                <a:off x="8255000" y="3597276"/>
                <a:ext cx="41275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 73"/>
              <p:cNvSpPr/>
              <p:nvPr/>
            </p:nvSpPr>
            <p:spPr bwMode="auto">
              <a:xfrm>
                <a:off x="8348663" y="3597276"/>
                <a:ext cx="168275" cy="41275"/>
              </a:xfrm>
              <a:custGeom>
                <a:avLst/>
                <a:gdLst>
                  <a:gd name="T0" fmla="*/ 0 w 155"/>
                  <a:gd name="T1" fmla="*/ 39 h 39"/>
                  <a:gd name="T2" fmla="*/ 146 w 155"/>
                  <a:gd name="T3" fmla="*/ 39 h 39"/>
                  <a:gd name="T4" fmla="*/ 155 w 155"/>
                  <a:gd name="T5" fmla="*/ 0 h 39"/>
                  <a:gd name="T6" fmla="*/ 0 w 155"/>
                  <a:gd name="T7" fmla="*/ 0 h 39"/>
                  <a:gd name="T8" fmla="*/ 0 w 155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9">
                    <a:moveTo>
                      <a:pt x="0" y="39"/>
                    </a:moveTo>
                    <a:cubicBezTo>
                      <a:pt x="146" y="39"/>
                      <a:pt x="146" y="39"/>
                      <a:pt x="146" y="39"/>
                    </a:cubicBezTo>
                    <a:cubicBezTo>
                      <a:pt x="148" y="25"/>
                      <a:pt x="151" y="12"/>
                      <a:pt x="15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8255000" y="3786188"/>
                <a:ext cx="41275" cy="39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75"/>
              <p:cNvSpPr/>
              <p:nvPr/>
            </p:nvSpPr>
            <p:spPr bwMode="auto">
              <a:xfrm>
                <a:off x="8348663" y="3786188"/>
                <a:ext cx="227013" cy="39688"/>
              </a:xfrm>
              <a:custGeom>
                <a:avLst/>
                <a:gdLst>
                  <a:gd name="T0" fmla="*/ 0 w 210"/>
                  <a:gd name="T1" fmla="*/ 39 h 39"/>
                  <a:gd name="T2" fmla="*/ 210 w 210"/>
                  <a:gd name="T3" fmla="*/ 39 h 39"/>
                  <a:gd name="T4" fmla="*/ 178 w 210"/>
                  <a:gd name="T5" fmla="*/ 0 h 39"/>
                  <a:gd name="T6" fmla="*/ 0 w 210"/>
                  <a:gd name="T7" fmla="*/ 0 h 39"/>
                  <a:gd name="T8" fmla="*/ 0 w 210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9">
                    <a:moveTo>
                      <a:pt x="0" y="39"/>
                    </a:moveTo>
                    <a:cubicBezTo>
                      <a:pt x="210" y="39"/>
                      <a:pt x="210" y="39"/>
                      <a:pt x="210" y="39"/>
                    </a:cubicBezTo>
                    <a:cubicBezTo>
                      <a:pt x="198" y="28"/>
                      <a:pt x="187" y="15"/>
                      <a:pt x="17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76"/>
              <p:cNvSpPr/>
              <p:nvPr/>
            </p:nvSpPr>
            <p:spPr bwMode="auto">
              <a:xfrm>
                <a:off x="8647113" y="3590926"/>
                <a:ext cx="185738" cy="152400"/>
              </a:xfrm>
              <a:custGeom>
                <a:avLst/>
                <a:gdLst>
                  <a:gd name="T0" fmla="*/ 53 w 117"/>
                  <a:gd name="T1" fmla="*/ 96 h 96"/>
                  <a:gd name="T2" fmla="*/ 0 w 117"/>
                  <a:gd name="T3" fmla="*/ 53 h 96"/>
                  <a:gd name="T4" fmla="*/ 17 w 117"/>
                  <a:gd name="T5" fmla="*/ 34 h 96"/>
                  <a:gd name="T6" fmla="*/ 49 w 117"/>
                  <a:gd name="T7" fmla="*/ 59 h 96"/>
                  <a:gd name="T8" fmla="*/ 96 w 117"/>
                  <a:gd name="T9" fmla="*/ 0 h 96"/>
                  <a:gd name="T10" fmla="*/ 117 w 117"/>
                  <a:gd name="T11" fmla="*/ 16 h 96"/>
                  <a:gd name="T12" fmla="*/ 53 w 117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96">
                    <a:moveTo>
                      <a:pt x="53" y="96"/>
                    </a:moveTo>
                    <a:lnTo>
                      <a:pt x="0" y="53"/>
                    </a:lnTo>
                    <a:lnTo>
                      <a:pt x="17" y="34"/>
                    </a:lnTo>
                    <a:lnTo>
                      <a:pt x="49" y="59"/>
                    </a:lnTo>
                    <a:lnTo>
                      <a:pt x="96" y="0"/>
                    </a:lnTo>
                    <a:lnTo>
                      <a:pt x="117" y="16"/>
                    </a:lnTo>
                    <a:lnTo>
                      <a:pt x="53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" name="Freeform 77"/>
              <p:cNvSpPr>
                <a:spLocks noEditPoints="1"/>
              </p:cNvSpPr>
              <p:nvPr/>
            </p:nvSpPr>
            <p:spPr bwMode="auto">
              <a:xfrm>
                <a:off x="8548688" y="3482976"/>
                <a:ext cx="377825" cy="365125"/>
              </a:xfrm>
              <a:custGeom>
                <a:avLst/>
                <a:gdLst>
                  <a:gd name="T0" fmla="*/ 174 w 348"/>
                  <a:gd name="T1" fmla="*/ 348 h 348"/>
                  <a:gd name="T2" fmla="*/ 0 w 348"/>
                  <a:gd name="T3" fmla="*/ 174 h 348"/>
                  <a:gd name="T4" fmla="*/ 174 w 348"/>
                  <a:gd name="T5" fmla="*/ 0 h 348"/>
                  <a:gd name="T6" fmla="*/ 348 w 348"/>
                  <a:gd name="T7" fmla="*/ 174 h 348"/>
                  <a:gd name="T8" fmla="*/ 174 w 348"/>
                  <a:gd name="T9" fmla="*/ 348 h 348"/>
                  <a:gd name="T10" fmla="*/ 174 w 348"/>
                  <a:gd name="T11" fmla="*/ 39 h 348"/>
                  <a:gd name="T12" fmla="*/ 39 w 348"/>
                  <a:gd name="T13" fmla="*/ 174 h 348"/>
                  <a:gd name="T14" fmla="*/ 174 w 348"/>
                  <a:gd name="T15" fmla="*/ 309 h 348"/>
                  <a:gd name="T16" fmla="*/ 309 w 348"/>
                  <a:gd name="T17" fmla="*/ 174 h 348"/>
                  <a:gd name="T18" fmla="*/ 174 w 348"/>
                  <a:gd name="T19" fmla="*/ 3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8" h="348">
                    <a:moveTo>
                      <a:pt x="174" y="348"/>
                    </a:moveTo>
                    <a:cubicBezTo>
                      <a:pt x="78" y="348"/>
                      <a:pt x="0" y="270"/>
                      <a:pt x="0" y="174"/>
                    </a:cubicBezTo>
                    <a:cubicBezTo>
                      <a:pt x="0" y="78"/>
                      <a:pt x="78" y="0"/>
                      <a:pt x="174" y="0"/>
                    </a:cubicBezTo>
                    <a:cubicBezTo>
                      <a:pt x="270" y="0"/>
                      <a:pt x="348" y="78"/>
                      <a:pt x="348" y="174"/>
                    </a:cubicBezTo>
                    <a:cubicBezTo>
                      <a:pt x="348" y="270"/>
                      <a:pt x="270" y="348"/>
                      <a:pt x="174" y="348"/>
                    </a:cubicBezTo>
                    <a:close/>
                    <a:moveTo>
                      <a:pt x="174" y="39"/>
                    </a:moveTo>
                    <a:cubicBezTo>
                      <a:pt x="99" y="39"/>
                      <a:pt x="39" y="99"/>
                      <a:pt x="39" y="174"/>
                    </a:cubicBezTo>
                    <a:cubicBezTo>
                      <a:pt x="39" y="248"/>
                      <a:pt x="99" y="309"/>
                      <a:pt x="174" y="309"/>
                    </a:cubicBezTo>
                    <a:cubicBezTo>
                      <a:pt x="248" y="309"/>
                      <a:pt x="309" y="248"/>
                      <a:pt x="309" y="174"/>
                    </a:cubicBezTo>
                    <a:cubicBezTo>
                      <a:pt x="309" y="99"/>
                      <a:pt x="248" y="39"/>
                      <a:pt x="17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6719022" y="5132720"/>
              <a:ext cx="265275" cy="243076"/>
            </a:xfrm>
            <a:custGeom>
              <a:avLst/>
              <a:gdLst>
                <a:gd name="T0" fmla="*/ 0 w 1024"/>
                <a:gd name="T1" fmla="*/ 688 h 936"/>
                <a:gd name="T2" fmla="*/ 80 w 1024"/>
                <a:gd name="T3" fmla="*/ 768 h 936"/>
                <a:gd name="T4" fmla="*/ 1001 w 1024"/>
                <a:gd name="T5" fmla="*/ 745 h 936"/>
                <a:gd name="T6" fmla="*/ 1024 w 1024"/>
                <a:gd name="T7" fmla="*/ 80 h 936"/>
                <a:gd name="T8" fmla="*/ 944 w 1024"/>
                <a:gd name="T9" fmla="*/ 0 h 936"/>
                <a:gd name="T10" fmla="*/ 23 w 1024"/>
                <a:gd name="T11" fmla="*/ 24 h 936"/>
                <a:gd name="T12" fmla="*/ 416 w 1024"/>
                <a:gd name="T13" fmla="*/ 800 h 936"/>
                <a:gd name="T14" fmla="*/ 608 w 1024"/>
                <a:gd name="T15" fmla="*/ 880 h 936"/>
                <a:gd name="T16" fmla="*/ 456 w 1024"/>
                <a:gd name="T17" fmla="*/ 896 h 936"/>
                <a:gd name="T18" fmla="*/ 708 w 1024"/>
                <a:gd name="T19" fmla="*/ 936 h 936"/>
                <a:gd name="T20" fmla="*/ 316 w 1024"/>
                <a:gd name="T21" fmla="*/ 896 h 936"/>
                <a:gd name="T22" fmla="*/ 400 w 1024"/>
                <a:gd name="T23" fmla="*/ 883 h 936"/>
                <a:gd name="T24" fmla="*/ 416 w 1024"/>
                <a:gd name="T25" fmla="*/ 800 h 936"/>
                <a:gd name="T26" fmla="*/ 952 w 1024"/>
                <a:gd name="T27" fmla="*/ 72 h 936"/>
                <a:gd name="T28" fmla="*/ 72 w 1024"/>
                <a:gd name="T29" fmla="*/ 696 h 936"/>
                <a:gd name="T30" fmla="*/ 878 w 1024"/>
                <a:gd name="T31" fmla="*/ 472 h 936"/>
                <a:gd name="T32" fmla="*/ 784 w 1024"/>
                <a:gd name="T33" fmla="*/ 636 h 936"/>
                <a:gd name="T34" fmla="*/ 736 w 1024"/>
                <a:gd name="T35" fmla="*/ 580 h 936"/>
                <a:gd name="T36" fmla="*/ 712 w 1024"/>
                <a:gd name="T37" fmla="*/ 472 h 936"/>
                <a:gd name="T38" fmla="*/ 800 w 1024"/>
                <a:gd name="T39" fmla="*/ 476 h 936"/>
                <a:gd name="T40" fmla="*/ 643 w 1024"/>
                <a:gd name="T41" fmla="*/ 324 h 936"/>
                <a:gd name="T42" fmla="*/ 736 w 1024"/>
                <a:gd name="T43" fmla="*/ 180 h 936"/>
                <a:gd name="T44" fmla="*/ 780 w 1024"/>
                <a:gd name="T45" fmla="*/ 224 h 936"/>
                <a:gd name="T46" fmla="*/ 788 w 1024"/>
                <a:gd name="T47" fmla="*/ 316 h 936"/>
                <a:gd name="T48" fmla="*/ 724 w 1024"/>
                <a:gd name="T49" fmla="*/ 318 h 936"/>
                <a:gd name="T50" fmla="*/ 845 w 1024"/>
                <a:gd name="T51" fmla="*/ 396 h 936"/>
                <a:gd name="T52" fmla="*/ 580 w 1024"/>
                <a:gd name="T53" fmla="*/ 636 h 936"/>
                <a:gd name="T54" fmla="*/ 468 w 1024"/>
                <a:gd name="T55" fmla="*/ 276 h 936"/>
                <a:gd name="T56" fmla="*/ 580 w 1024"/>
                <a:gd name="T57" fmla="*/ 636 h 936"/>
                <a:gd name="T58" fmla="*/ 416 w 1024"/>
                <a:gd name="T59" fmla="*/ 396 h 936"/>
                <a:gd name="T60" fmla="*/ 304 w 1024"/>
                <a:gd name="T61" fmla="*/ 636 h 936"/>
                <a:gd name="T62" fmla="*/ 256 w 1024"/>
                <a:gd name="T63" fmla="*/ 636 h 936"/>
                <a:gd name="T64" fmla="*/ 144 w 1024"/>
                <a:gd name="T65" fmla="*/ 516 h 936"/>
                <a:gd name="T66" fmla="*/ 256 w 1024"/>
                <a:gd name="T67" fmla="*/ 636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4" h="936">
                  <a:moveTo>
                    <a:pt x="0" y="80"/>
                  </a:moveTo>
                  <a:cubicBezTo>
                    <a:pt x="0" y="688"/>
                    <a:pt x="0" y="688"/>
                    <a:pt x="0" y="688"/>
                  </a:cubicBezTo>
                  <a:cubicBezTo>
                    <a:pt x="0" y="710"/>
                    <a:pt x="9" y="730"/>
                    <a:pt x="23" y="745"/>
                  </a:cubicBezTo>
                  <a:cubicBezTo>
                    <a:pt x="38" y="759"/>
                    <a:pt x="58" y="768"/>
                    <a:pt x="80" y="768"/>
                  </a:cubicBezTo>
                  <a:cubicBezTo>
                    <a:pt x="944" y="768"/>
                    <a:pt x="944" y="768"/>
                    <a:pt x="944" y="768"/>
                  </a:cubicBezTo>
                  <a:cubicBezTo>
                    <a:pt x="966" y="768"/>
                    <a:pt x="986" y="759"/>
                    <a:pt x="1001" y="745"/>
                  </a:cubicBezTo>
                  <a:cubicBezTo>
                    <a:pt x="1015" y="730"/>
                    <a:pt x="1024" y="710"/>
                    <a:pt x="1024" y="688"/>
                  </a:cubicBezTo>
                  <a:cubicBezTo>
                    <a:pt x="1024" y="80"/>
                    <a:pt x="1024" y="80"/>
                    <a:pt x="1024" y="80"/>
                  </a:cubicBezTo>
                  <a:cubicBezTo>
                    <a:pt x="1024" y="58"/>
                    <a:pt x="1015" y="38"/>
                    <a:pt x="1001" y="24"/>
                  </a:cubicBezTo>
                  <a:cubicBezTo>
                    <a:pt x="986" y="9"/>
                    <a:pt x="966" y="0"/>
                    <a:pt x="94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8" y="0"/>
                    <a:pt x="38" y="9"/>
                    <a:pt x="23" y="24"/>
                  </a:cubicBezTo>
                  <a:cubicBezTo>
                    <a:pt x="9" y="38"/>
                    <a:pt x="0" y="58"/>
                    <a:pt x="0" y="80"/>
                  </a:cubicBezTo>
                  <a:close/>
                  <a:moveTo>
                    <a:pt x="416" y="800"/>
                  </a:moveTo>
                  <a:cubicBezTo>
                    <a:pt x="608" y="800"/>
                    <a:pt x="608" y="800"/>
                    <a:pt x="608" y="800"/>
                  </a:cubicBezTo>
                  <a:cubicBezTo>
                    <a:pt x="608" y="880"/>
                    <a:pt x="608" y="880"/>
                    <a:pt x="608" y="880"/>
                  </a:cubicBezTo>
                  <a:cubicBezTo>
                    <a:pt x="456" y="880"/>
                    <a:pt x="456" y="880"/>
                    <a:pt x="456" y="880"/>
                  </a:cubicBezTo>
                  <a:cubicBezTo>
                    <a:pt x="456" y="896"/>
                    <a:pt x="456" y="896"/>
                    <a:pt x="456" y="896"/>
                  </a:cubicBezTo>
                  <a:cubicBezTo>
                    <a:pt x="708" y="896"/>
                    <a:pt x="708" y="896"/>
                    <a:pt x="708" y="896"/>
                  </a:cubicBezTo>
                  <a:cubicBezTo>
                    <a:pt x="708" y="936"/>
                    <a:pt x="708" y="936"/>
                    <a:pt x="708" y="936"/>
                  </a:cubicBezTo>
                  <a:cubicBezTo>
                    <a:pt x="316" y="936"/>
                    <a:pt x="316" y="936"/>
                    <a:pt x="316" y="936"/>
                  </a:cubicBezTo>
                  <a:cubicBezTo>
                    <a:pt x="316" y="896"/>
                    <a:pt x="316" y="896"/>
                    <a:pt x="316" y="896"/>
                  </a:cubicBezTo>
                  <a:cubicBezTo>
                    <a:pt x="324" y="896"/>
                    <a:pt x="324" y="896"/>
                    <a:pt x="324" y="896"/>
                  </a:cubicBezTo>
                  <a:cubicBezTo>
                    <a:pt x="400" y="883"/>
                    <a:pt x="400" y="883"/>
                    <a:pt x="400" y="883"/>
                  </a:cubicBezTo>
                  <a:cubicBezTo>
                    <a:pt x="409" y="881"/>
                    <a:pt x="416" y="878"/>
                    <a:pt x="416" y="868"/>
                  </a:cubicBezTo>
                  <a:cubicBezTo>
                    <a:pt x="416" y="800"/>
                    <a:pt x="416" y="800"/>
                    <a:pt x="416" y="800"/>
                  </a:cubicBezTo>
                  <a:close/>
                  <a:moveTo>
                    <a:pt x="72" y="72"/>
                  </a:moveTo>
                  <a:cubicBezTo>
                    <a:pt x="952" y="72"/>
                    <a:pt x="952" y="72"/>
                    <a:pt x="952" y="72"/>
                  </a:cubicBezTo>
                  <a:cubicBezTo>
                    <a:pt x="952" y="696"/>
                    <a:pt x="952" y="696"/>
                    <a:pt x="952" y="696"/>
                  </a:cubicBezTo>
                  <a:cubicBezTo>
                    <a:pt x="72" y="696"/>
                    <a:pt x="72" y="696"/>
                    <a:pt x="72" y="696"/>
                  </a:cubicBezTo>
                  <a:cubicBezTo>
                    <a:pt x="72" y="72"/>
                    <a:pt x="72" y="72"/>
                    <a:pt x="72" y="72"/>
                  </a:cubicBezTo>
                  <a:close/>
                  <a:moveTo>
                    <a:pt x="878" y="472"/>
                  </a:moveTo>
                  <a:cubicBezTo>
                    <a:pt x="878" y="533"/>
                    <a:pt x="847" y="574"/>
                    <a:pt x="784" y="580"/>
                  </a:cubicBezTo>
                  <a:cubicBezTo>
                    <a:pt x="784" y="636"/>
                    <a:pt x="784" y="636"/>
                    <a:pt x="784" y="636"/>
                  </a:cubicBezTo>
                  <a:cubicBezTo>
                    <a:pt x="736" y="636"/>
                    <a:pt x="736" y="636"/>
                    <a:pt x="736" y="636"/>
                  </a:cubicBezTo>
                  <a:cubicBezTo>
                    <a:pt x="736" y="580"/>
                    <a:pt x="736" y="580"/>
                    <a:pt x="736" y="580"/>
                  </a:cubicBezTo>
                  <a:cubicBezTo>
                    <a:pt x="678" y="579"/>
                    <a:pt x="636" y="537"/>
                    <a:pt x="636" y="472"/>
                  </a:cubicBezTo>
                  <a:cubicBezTo>
                    <a:pt x="712" y="472"/>
                    <a:pt x="712" y="472"/>
                    <a:pt x="712" y="472"/>
                  </a:cubicBezTo>
                  <a:cubicBezTo>
                    <a:pt x="712" y="502"/>
                    <a:pt x="734" y="514"/>
                    <a:pt x="756" y="514"/>
                  </a:cubicBezTo>
                  <a:cubicBezTo>
                    <a:pt x="781" y="514"/>
                    <a:pt x="800" y="501"/>
                    <a:pt x="800" y="476"/>
                  </a:cubicBezTo>
                  <a:cubicBezTo>
                    <a:pt x="800" y="429"/>
                    <a:pt x="747" y="431"/>
                    <a:pt x="708" y="415"/>
                  </a:cubicBezTo>
                  <a:cubicBezTo>
                    <a:pt x="664" y="398"/>
                    <a:pt x="643" y="370"/>
                    <a:pt x="643" y="324"/>
                  </a:cubicBezTo>
                  <a:cubicBezTo>
                    <a:pt x="643" y="270"/>
                    <a:pt x="684" y="229"/>
                    <a:pt x="736" y="224"/>
                  </a:cubicBezTo>
                  <a:cubicBezTo>
                    <a:pt x="736" y="180"/>
                    <a:pt x="736" y="180"/>
                    <a:pt x="736" y="180"/>
                  </a:cubicBezTo>
                  <a:cubicBezTo>
                    <a:pt x="750" y="180"/>
                    <a:pt x="766" y="180"/>
                    <a:pt x="780" y="180"/>
                  </a:cubicBezTo>
                  <a:cubicBezTo>
                    <a:pt x="780" y="224"/>
                    <a:pt x="780" y="224"/>
                    <a:pt x="780" y="224"/>
                  </a:cubicBezTo>
                  <a:cubicBezTo>
                    <a:pt x="830" y="228"/>
                    <a:pt x="868" y="264"/>
                    <a:pt x="868" y="316"/>
                  </a:cubicBezTo>
                  <a:cubicBezTo>
                    <a:pt x="788" y="316"/>
                    <a:pt x="788" y="316"/>
                    <a:pt x="788" y="316"/>
                  </a:cubicBezTo>
                  <a:cubicBezTo>
                    <a:pt x="786" y="294"/>
                    <a:pt x="772" y="288"/>
                    <a:pt x="754" y="288"/>
                  </a:cubicBezTo>
                  <a:cubicBezTo>
                    <a:pt x="736" y="288"/>
                    <a:pt x="724" y="300"/>
                    <a:pt x="724" y="318"/>
                  </a:cubicBezTo>
                  <a:cubicBezTo>
                    <a:pt x="724" y="356"/>
                    <a:pt x="767" y="360"/>
                    <a:pt x="792" y="367"/>
                  </a:cubicBezTo>
                  <a:cubicBezTo>
                    <a:pt x="812" y="374"/>
                    <a:pt x="830" y="383"/>
                    <a:pt x="845" y="396"/>
                  </a:cubicBezTo>
                  <a:cubicBezTo>
                    <a:pt x="867" y="415"/>
                    <a:pt x="878" y="448"/>
                    <a:pt x="878" y="472"/>
                  </a:cubicBezTo>
                  <a:close/>
                  <a:moveTo>
                    <a:pt x="580" y="636"/>
                  </a:moveTo>
                  <a:cubicBezTo>
                    <a:pt x="580" y="276"/>
                    <a:pt x="580" y="276"/>
                    <a:pt x="580" y="276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68" y="636"/>
                    <a:pt x="468" y="636"/>
                    <a:pt x="468" y="636"/>
                  </a:cubicBezTo>
                  <a:cubicBezTo>
                    <a:pt x="580" y="636"/>
                    <a:pt x="580" y="636"/>
                    <a:pt x="580" y="636"/>
                  </a:cubicBezTo>
                  <a:close/>
                  <a:moveTo>
                    <a:pt x="416" y="636"/>
                  </a:moveTo>
                  <a:cubicBezTo>
                    <a:pt x="416" y="396"/>
                    <a:pt x="416" y="396"/>
                    <a:pt x="416" y="396"/>
                  </a:cubicBezTo>
                  <a:cubicBezTo>
                    <a:pt x="304" y="396"/>
                    <a:pt x="304" y="396"/>
                    <a:pt x="304" y="396"/>
                  </a:cubicBezTo>
                  <a:cubicBezTo>
                    <a:pt x="304" y="636"/>
                    <a:pt x="304" y="636"/>
                    <a:pt x="304" y="636"/>
                  </a:cubicBezTo>
                  <a:cubicBezTo>
                    <a:pt x="416" y="636"/>
                    <a:pt x="416" y="636"/>
                    <a:pt x="416" y="636"/>
                  </a:cubicBezTo>
                  <a:close/>
                  <a:moveTo>
                    <a:pt x="256" y="636"/>
                  </a:moveTo>
                  <a:cubicBezTo>
                    <a:pt x="256" y="516"/>
                    <a:pt x="256" y="516"/>
                    <a:pt x="256" y="516"/>
                  </a:cubicBezTo>
                  <a:cubicBezTo>
                    <a:pt x="144" y="516"/>
                    <a:pt x="144" y="516"/>
                    <a:pt x="144" y="516"/>
                  </a:cubicBezTo>
                  <a:cubicBezTo>
                    <a:pt x="144" y="636"/>
                    <a:pt x="144" y="636"/>
                    <a:pt x="144" y="636"/>
                  </a:cubicBezTo>
                  <a:cubicBezTo>
                    <a:pt x="256" y="636"/>
                    <a:pt x="256" y="636"/>
                    <a:pt x="256" y="6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205511" y="2073588"/>
            <a:ext cx="165188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计划额概况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205511" y="2441467"/>
            <a:ext cx="3958358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205511" y="3501357"/>
            <a:ext cx="165188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销售额概况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205511" y="3869236"/>
            <a:ext cx="3958358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205511" y="4858620"/>
            <a:ext cx="165188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利润额概况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205511" y="5226499"/>
            <a:ext cx="3958358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年终总结是人们对一年来的工作学习进行回顾和分析，从中找出经验和教训，引出规律性认识。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99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oq1cvqcml"/>
</p:tagLst>
</file>

<file path=ppt/theme/theme1.xml><?xml version="1.0" encoding="utf-8"?>
<a:theme xmlns:a="http://schemas.openxmlformats.org/drawingml/2006/main" name="Office 主题">
  <a:themeElements>
    <a:clrScheme name="红橙配色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F75A16"/>
      </a:accent1>
      <a:accent2>
        <a:srgbClr val="C00000"/>
      </a:accent2>
      <a:accent3>
        <a:srgbClr val="3F3F3F"/>
      </a:accent3>
      <a:accent4>
        <a:srgbClr val="F75A16"/>
      </a:accent4>
      <a:accent5>
        <a:srgbClr val="C00000"/>
      </a:accent5>
      <a:accent6>
        <a:srgbClr val="3F3F3F"/>
      </a:accent6>
      <a:hlink>
        <a:srgbClr val="0563C1"/>
      </a:hlink>
      <a:folHlink>
        <a:srgbClr val="954F72"/>
      </a:folHlink>
    </a:clrScheme>
    <a:fontScheme name="fbeanzc4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2750</Words>
  <Application>Microsoft Office PowerPoint</Application>
  <PresentationFormat>宽屏</PresentationFormat>
  <Paragraphs>279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40</cp:revision>
  <dcterms:created xsi:type="dcterms:W3CDTF">2017-12-04T01:10:00Z</dcterms:created>
  <dcterms:modified xsi:type="dcterms:W3CDTF">2021-01-06T03:15:30Z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2052-11.1.0.9513</vt:lpwstr>
  </property>
</Properties>
</file>