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9.xml" ContentType="application/vnd.openxmlformats-officedocument.presentationml.tags+xml"/>
  <Override PartName="/ppt/notesSlides/notesSlide25.xml" ContentType="application/vnd.openxmlformats-officedocument.presentationml.notesSlide+xml"/>
  <Override PartName="/ppt/tags/tag10.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424"/>
    <a:srgbClr val="CBDAC7"/>
    <a:srgbClr val="EAEEDD"/>
    <a:srgbClr val="D3DCBA"/>
    <a:srgbClr val="C8CE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1175"/>
          </a:xfrm>
          <a:prstGeom prst="rect">
            <a:avLst/>
          </a:prstGeom>
        </p:spPr>
        <p:txBody>
          <a:bodyPr vert="horz" lIns="91440" tIns="45720" rIns="91440" bIns="45720" rtlCol="0"/>
          <a:lstStyle>
            <a:lvl1pPr algn="r">
              <a:defRPr sz="1200"/>
            </a:lvl1pPr>
          </a:lstStyle>
          <a:p>
            <a:fld id="{81AE4AC4-3F26-48FF-BE28-14B57D71E126}"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860925"/>
            <a:ext cx="5683250" cy="4605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117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1175"/>
          </a:xfrm>
          <a:prstGeom prst="rect">
            <a:avLst/>
          </a:prstGeom>
        </p:spPr>
        <p:txBody>
          <a:bodyPr vert="horz" lIns="91440" tIns="45720" rIns="91440" bIns="45720" rtlCol="0" anchor="b"/>
          <a:lstStyle>
            <a:lvl1pPr algn="r">
              <a:defRPr sz="1200"/>
            </a:lvl1pPr>
          </a:lstStyle>
          <a:p>
            <a:fld id="{5A04FA34-DDC2-4732-BEE3-5530C8E6A38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AEEDD"/>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2.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2.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cstate="print"/>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3774420" y="3049270"/>
            <a:ext cx="4951730" cy="895350"/>
            <a:chOff x="5701" y="4379"/>
            <a:chExt cx="7798" cy="1410"/>
          </a:xfrm>
        </p:grpSpPr>
        <p:sp>
          <p:nvSpPr>
            <p:cNvPr id="17" name="TextBox 12"/>
            <p:cNvSpPr txBox="1"/>
            <p:nvPr/>
          </p:nvSpPr>
          <p:spPr>
            <a:xfrm>
              <a:off x="6170" y="4379"/>
              <a:ext cx="6859" cy="909"/>
            </a:xfrm>
            <a:prstGeom prst="rect">
              <a:avLst/>
            </a:prstGeom>
            <a:noFill/>
          </p:spPr>
          <p:txBody>
            <a:bodyPr wrap="none" lIns="68589" tIns="34295" rIns="68589" bIns="34295" rtlCol="0">
              <a:spAutoFit/>
            </a:bodyPr>
            <a:lstStyle/>
            <a:p>
              <a:pPr algn="ctr"/>
              <a:r>
                <a:rPr lang="en-US" sz="3300" b="1" dirty="0">
                  <a:solidFill>
                    <a:srgbClr val="385424"/>
                  </a:solidFill>
                  <a:latin typeface="+mj-lt"/>
                </a:rPr>
                <a:t>MOMODA POWERPOINT</a:t>
              </a:r>
            </a:p>
          </p:txBody>
        </p:sp>
        <p:sp>
          <p:nvSpPr>
            <p:cNvPr id="18" name="TextBox 13"/>
            <p:cNvSpPr txBox="1"/>
            <p:nvPr/>
          </p:nvSpPr>
          <p:spPr>
            <a:xfrm>
              <a:off x="5701" y="5245"/>
              <a:ext cx="7798" cy="545"/>
            </a:xfrm>
            <a:prstGeom prst="rect">
              <a:avLst/>
            </a:prstGeom>
            <a:noFill/>
          </p:spPr>
          <p:txBody>
            <a:bodyPr wrap="square" lIns="68589" tIns="34295" rIns="68589" bIns="34295" rtlCol="0">
              <a:spAutoFit/>
            </a:bodyPr>
            <a:lstStyle/>
            <a:p>
              <a:pPr algn="ctr"/>
              <a:r>
                <a:rPr lang="en-US" sz="900" dirty="0">
                  <a:solidFill>
                    <a:srgbClr val="385424"/>
                  </a:solidFill>
                  <a:cs typeface="Arial" panose="020B0604020202020204" pitchFamily="34" charset="0"/>
                </a:rPr>
                <a:t>Lorem ipsum dolor sit amet, consectetur adipiscing elit. Fusce id urna blandit, eleifend nulla ac, fringilla purus. Nulla iaculis tempor felis ut cursus. </a:t>
              </a:r>
              <a:endParaRPr lang="en-US" sz="900" i="1" dirty="0">
                <a:solidFill>
                  <a:srgbClr val="385424"/>
                </a:solidFill>
                <a:cs typeface="Arial" panose="020B0604020202020204" pitchFamily="34" charset="0"/>
              </a:endParaRPr>
            </a:p>
          </p:txBody>
        </p:sp>
      </p:grpSp>
      <p:sp>
        <p:nvSpPr>
          <p:cNvPr id="5" name="TextBox 12"/>
          <p:cNvSpPr txBox="1"/>
          <p:nvPr/>
        </p:nvSpPr>
        <p:spPr>
          <a:xfrm>
            <a:off x="2508865" y="2249472"/>
            <a:ext cx="7482840" cy="800100"/>
          </a:xfrm>
          <a:prstGeom prst="rect">
            <a:avLst/>
          </a:prstGeom>
          <a:noFill/>
        </p:spPr>
        <p:txBody>
          <a:bodyPr wrap="none" lIns="68589" tIns="34295" rIns="68589" bIns="34295" rtlCol="0">
            <a:spAutoFit/>
          </a:bodyPr>
          <a:lstStyle/>
          <a:p>
            <a:pPr algn="ctr"/>
            <a:r>
              <a:rPr lang="zh-CN" altLang="en-US" sz="4800" b="1" dirty="0">
                <a:solidFill>
                  <a:srgbClr val="385424"/>
                </a:solidFill>
                <a:latin typeface="黑体" panose="02010609060101010101" charset="-122"/>
                <a:ea typeface="黑体" panose="02010609060101010101" charset="-122"/>
              </a:rPr>
              <a:t>淡雅唯美工作汇报总结模板</a:t>
            </a:r>
          </a:p>
        </p:txBody>
      </p:sp>
      <p:sp>
        <p:nvSpPr>
          <p:cNvPr id="219" name=" 219"/>
          <p:cNvSpPr/>
          <p:nvPr/>
        </p:nvSpPr>
        <p:spPr>
          <a:xfrm>
            <a:off x="5373350" y="4050665"/>
            <a:ext cx="1753870" cy="297180"/>
          </a:xfrm>
          <a:prstGeom prst="roundRect">
            <a:avLst>
              <a:gd name="adj" fmla="val 50000"/>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 name="TextBox 13"/>
          <p:cNvSpPr txBox="1"/>
          <p:nvPr/>
        </p:nvSpPr>
        <p:spPr>
          <a:xfrm>
            <a:off x="5436870" y="4029075"/>
            <a:ext cx="2076738" cy="314325"/>
          </a:xfrm>
          <a:prstGeom prst="rect">
            <a:avLst/>
          </a:prstGeom>
          <a:noFill/>
        </p:spPr>
        <p:txBody>
          <a:bodyPr wrap="square" lIns="68589" tIns="34295" rIns="68589" bIns="34295" rtlCol="0">
            <a:spAutoFit/>
          </a:bodyPr>
          <a:lstStyle/>
          <a:p>
            <a:pPr algn="l"/>
            <a:r>
              <a:rPr lang="zh-CN" altLang="en-US" sz="1600">
                <a:solidFill>
                  <a:schemeClr val="bg1"/>
                </a:solidFill>
                <a:latin typeface="黑体" panose="02010609060101010101" charset="-122"/>
                <a:ea typeface="黑体" panose="02010609060101010101" charset="-122"/>
                <a:cs typeface="Arial" panose="020B0604020202020204" pitchFamily="34" charset="0"/>
              </a:rPr>
              <a:t>汇报人：</a:t>
            </a:r>
            <a:r>
              <a:rPr lang="en-US" altLang="zh-CN" sz="1600">
                <a:solidFill>
                  <a:schemeClr val="bg1"/>
                </a:solidFill>
                <a:latin typeface="黑体" panose="02010609060101010101" charset="-122"/>
                <a:ea typeface="黑体" panose="02010609060101010101" charset="-122"/>
                <a:cs typeface="Arial" panose="020B0604020202020204" pitchFamily="34" charset="0"/>
              </a:rPr>
              <a:t>xiazaii</a:t>
            </a:r>
            <a:endParaRPr lang="zh-CN" altLang="en-US" sz="1600" dirty="0">
              <a:solidFill>
                <a:schemeClr val="bg1"/>
              </a:solidFill>
              <a:latin typeface="黑体" panose="02010609060101010101" charset="-122"/>
              <a:ea typeface="黑体" panose="02010609060101010101" charset="-122"/>
              <a:cs typeface="Arial" panose="020B0604020202020204" pitchFamily="34" charset="0"/>
            </a:endParaRPr>
          </a:p>
        </p:txBody>
      </p:sp>
    </p:spTree>
    <p:custDataLst>
      <p:tags r:id="rId1"/>
    </p:custDataLst>
  </p:cSld>
  <p:clrMapOvr>
    <a:masterClrMapping/>
  </p:clrMapOvr>
  <p:transition advTm="4041">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219"/>
                                        </p:tgtEl>
                                        <p:attrNameLst>
                                          <p:attrName>style.visibility</p:attrName>
                                        </p:attrNameLst>
                                      </p:cBhvr>
                                      <p:to>
                                        <p:strVal val="visible"/>
                                      </p:to>
                                    </p:set>
                                    <p:anim calcmode="lin" valueType="num">
                                      <p:cBhvr>
                                        <p:cTn id="18" dur="500" fill="hold"/>
                                        <p:tgtEl>
                                          <p:spTgt spid="219"/>
                                        </p:tgtEl>
                                        <p:attrNameLst>
                                          <p:attrName>ppt_w</p:attrName>
                                        </p:attrNameLst>
                                      </p:cBhvr>
                                      <p:tavLst>
                                        <p:tav tm="0">
                                          <p:val>
                                            <p:fltVal val="0"/>
                                          </p:val>
                                        </p:tav>
                                        <p:tav tm="100000">
                                          <p:val>
                                            <p:strVal val="#ppt_w"/>
                                          </p:val>
                                        </p:tav>
                                      </p:tavLst>
                                    </p:anim>
                                    <p:anim calcmode="lin" valueType="num">
                                      <p:cBhvr>
                                        <p:cTn id="19" dur="500" fill="hold"/>
                                        <p:tgtEl>
                                          <p:spTgt spid="219"/>
                                        </p:tgtEl>
                                        <p:attrNameLst>
                                          <p:attrName>ppt_h</p:attrName>
                                        </p:attrNameLst>
                                      </p:cBhvr>
                                      <p:tavLst>
                                        <p:tav tm="0">
                                          <p:val>
                                            <p:fltVal val="0"/>
                                          </p:val>
                                        </p:tav>
                                        <p:tav tm="100000">
                                          <p:val>
                                            <p:strVal val="#ppt_h"/>
                                          </p:val>
                                        </p:tav>
                                      </p:tavLst>
                                    </p:anim>
                                  </p:childTnLst>
                                </p:cTn>
                              </p:par>
                              <p:par>
                                <p:cTn id="20" presetID="2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9" grpId="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4039" y="2082019"/>
            <a:ext cx="534573" cy="2141806"/>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645897" y="2996418"/>
            <a:ext cx="534573" cy="1227406"/>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447755" y="2363373"/>
            <a:ext cx="534573" cy="1860452"/>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249613" y="2634175"/>
            <a:ext cx="534573" cy="1589649"/>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871515" y="4262508"/>
            <a:ext cx="479619" cy="369332"/>
          </a:xfrm>
          <a:prstGeom prst="rect">
            <a:avLst/>
          </a:prstGeom>
          <a:noFill/>
        </p:spPr>
        <p:txBody>
          <a:bodyPr wrap="none" rtlCol="0">
            <a:spAutoFit/>
          </a:bodyPr>
          <a:lstStyle/>
          <a:p>
            <a:pPr algn="ctr"/>
            <a:r>
              <a:rPr lang="en-US" b="1"/>
              <a:t>Jan</a:t>
            </a:r>
            <a:endParaRPr lang="en-GB" b="1"/>
          </a:p>
        </p:txBody>
      </p:sp>
      <p:sp>
        <p:nvSpPr>
          <p:cNvPr id="9" name="TextBox 8"/>
          <p:cNvSpPr txBox="1"/>
          <p:nvPr/>
        </p:nvSpPr>
        <p:spPr>
          <a:xfrm>
            <a:off x="2655836" y="4262508"/>
            <a:ext cx="514693" cy="369332"/>
          </a:xfrm>
          <a:prstGeom prst="rect">
            <a:avLst/>
          </a:prstGeom>
          <a:noFill/>
        </p:spPr>
        <p:txBody>
          <a:bodyPr wrap="none" rtlCol="0">
            <a:spAutoFit/>
          </a:bodyPr>
          <a:lstStyle/>
          <a:p>
            <a:pPr algn="ctr"/>
            <a:r>
              <a:rPr lang="en-US" b="1"/>
              <a:t>Feb</a:t>
            </a:r>
            <a:endParaRPr lang="en-GB" b="1"/>
          </a:p>
        </p:txBody>
      </p:sp>
      <p:sp>
        <p:nvSpPr>
          <p:cNvPr id="10" name="TextBox 9"/>
          <p:cNvSpPr txBox="1"/>
          <p:nvPr/>
        </p:nvSpPr>
        <p:spPr>
          <a:xfrm>
            <a:off x="3434353" y="4262508"/>
            <a:ext cx="561372" cy="369332"/>
          </a:xfrm>
          <a:prstGeom prst="rect">
            <a:avLst/>
          </a:prstGeom>
          <a:noFill/>
        </p:spPr>
        <p:txBody>
          <a:bodyPr wrap="none" rtlCol="0">
            <a:spAutoFit/>
          </a:bodyPr>
          <a:lstStyle/>
          <a:p>
            <a:pPr algn="ctr"/>
            <a:r>
              <a:rPr lang="en-US" b="1"/>
              <a:t>Mar</a:t>
            </a:r>
            <a:endParaRPr lang="en-GB" b="1"/>
          </a:p>
        </p:txBody>
      </p:sp>
      <p:sp>
        <p:nvSpPr>
          <p:cNvPr id="11" name="TextBox 10"/>
          <p:cNvSpPr txBox="1"/>
          <p:nvPr/>
        </p:nvSpPr>
        <p:spPr>
          <a:xfrm>
            <a:off x="4262661" y="4262508"/>
            <a:ext cx="508474" cy="369332"/>
          </a:xfrm>
          <a:prstGeom prst="rect">
            <a:avLst/>
          </a:prstGeom>
          <a:noFill/>
        </p:spPr>
        <p:txBody>
          <a:bodyPr wrap="none" rtlCol="0">
            <a:spAutoFit/>
          </a:bodyPr>
          <a:lstStyle/>
          <a:p>
            <a:pPr algn="ctr"/>
            <a:r>
              <a:rPr lang="en-US" b="1"/>
              <a:t>Apr</a:t>
            </a:r>
            <a:endParaRPr lang="en-GB" b="1"/>
          </a:p>
        </p:txBody>
      </p:sp>
      <p:sp>
        <p:nvSpPr>
          <p:cNvPr id="12" name="TextBox 11"/>
          <p:cNvSpPr txBox="1"/>
          <p:nvPr/>
        </p:nvSpPr>
        <p:spPr>
          <a:xfrm>
            <a:off x="1845065" y="1704782"/>
            <a:ext cx="532517" cy="338554"/>
          </a:xfrm>
          <a:prstGeom prst="rect">
            <a:avLst/>
          </a:prstGeom>
          <a:noFill/>
        </p:spPr>
        <p:txBody>
          <a:bodyPr wrap="none" rtlCol="0">
            <a:spAutoFit/>
          </a:bodyPr>
          <a:lstStyle/>
          <a:p>
            <a:pPr algn="ctr"/>
            <a:r>
              <a:rPr lang="en-US" sz="1600" b="1"/>
              <a:t>86%</a:t>
            </a:r>
            <a:endParaRPr lang="en-GB" sz="1600" b="1"/>
          </a:p>
        </p:txBody>
      </p:sp>
      <p:sp>
        <p:nvSpPr>
          <p:cNvPr id="13" name="TextBox 12"/>
          <p:cNvSpPr txBox="1"/>
          <p:nvPr/>
        </p:nvSpPr>
        <p:spPr>
          <a:xfrm>
            <a:off x="2647953" y="2619180"/>
            <a:ext cx="532518" cy="338554"/>
          </a:xfrm>
          <a:prstGeom prst="rect">
            <a:avLst/>
          </a:prstGeom>
          <a:noFill/>
        </p:spPr>
        <p:txBody>
          <a:bodyPr wrap="none" rtlCol="0">
            <a:spAutoFit/>
          </a:bodyPr>
          <a:lstStyle/>
          <a:p>
            <a:pPr algn="ctr"/>
            <a:r>
              <a:rPr lang="en-US" sz="1600" b="1"/>
              <a:t>54%</a:t>
            </a:r>
            <a:endParaRPr lang="en-GB" sz="1600" b="1"/>
          </a:p>
        </p:txBody>
      </p:sp>
      <p:sp>
        <p:nvSpPr>
          <p:cNvPr id="14" name="TextBox 13"/>
          <p:cNvSpPr txBox="1"/>
          <p:nvPr/>
        </p:nvSpPr>
        <p:spPr>
          <a:xfrm>
            <a:off x="3446725" y="2024819"/>
            <a:ext cx="532518" cy="338554"/>
          </a:xfrm>
          <a:prstGeom prst="rect">
            <a:avLst/>
          </a:prstGeom>
          <a:noFill/>
        </p:spPr>
        <p:txBody>
          <a:bodyPr wrap="none" rtlCol="0">
            <a:spAutoFit/>
          </a:bodyPr>
          <a:lstStyle/>
          <a:p>
            <a:pPr algn="ctr"/>
            <a:r>
              <a:rPr lang="en-US" sz="1600" b="1"/>
              <a:t>78%</a:t>
            </a:r>
            <a:endParaRPr lang="en-GB" sz="1600" b="1"/>
          </a:p>
        </p:txBody>
      </p:sp>
      <p:sp>
        <p:nvSpPr>
          <p:cNvPr id="15" name="TextBox 14"/>
          <p:cNvSpPr txBox="1"/>
          <p:nvPr/>
        </p:nvSpPr>
        <p:spPr>
          <a:xfrm>
            <a:off x="4246526" y="2280626"/>
            <a:ext cx="532518" cy="338554"/>
          </a:xfrm>
          <a:prstGeom prst="rect">
            <a:avLst/>
          </a:prstGeom>
          <a:noFill/>
        </p:spPr>
        <p:txBody>
          <a:bodyPr wrap="none" rtlCol="0">
            <a:spAutoFit/>
          </a:bodyPr>
          <a:lstStyle/>
          <a:p>
            <a:pPr algn="ctr"/>
            <a:r>
              <a:rPr lang="en-US" sz="1600" b="1"/>
              <a:t>69%</a:t>
            </a:r>
            <a:endParaRPr lang="en-GB" sz="1600" b="1"/>
          </a:p>
        </p:txBody>
      </p:sp>
      <p:sp>
        <p:nvSpPr>
          <p:cNvPr id="16" name="Rectangle 15"/>
          <p:cNvSpPr/>
          <p:nvPr/>
        </p:nvSpPr>
        <p:spPr>
          <a:xfrm>
            <a:off x="7407815" y="2082019"/>
            <a:ext cx="534573" cy="2141806"/>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8209673" y="2996418"/>
            <a:ext cx="534573" cy="1227406"/>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9011531" y="2363373"/>
            <a:ext cx="534573" cy="1860452"/>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9813389" y="2634175"/>
            <a:ext cx="534573" cy="1589649"/>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7435291" y="4262508"/>
            <a:ext cx="479619" cy="369332"/>
          </a:xfrm>
          <a:prstGeom prst="rect">
            <a:avLst/>
          </a:prstGeom>
          <a:noFill/>
        </p:spPr>
        <p:txBody>
          <a:bodyPr wrap="none" rtlCol="0">
            <a:spAutoFit/>
          </a:bodyPr>
          <a:lstStyle/>
          <a:p>
            <a:pPr algn="ctr"/>
            <a:r>
              <a:rPr lang="en-US" b="1"/>
              <a:t>Jan</a:t>
            </a:r>
            <a:endParaRPr lang="en-GB" b="1"/>
          </a:p>
        </p:txBody>
      </p:sp>
      <p:sp>
        <p:nvSpPr>
          <p:cNvPr id="21" name="TextBox 20"/>
          <p:cNvSpPr txBox="1"/>
          <p:nvPr/>
        </p:nvSpPr>
        <p:spPr>
          <a:xfrm>
            <a:off x="8219612" y="4262508"/>
            <a:ext cx="514693" cy="369332"/>
          </a:xfrm>
          <a:prstGeom prst="rect">
            <a:avLst/>
          </a:prstGeom>
          <a:noFill/>
        </p:spPr>
        <p:txBody>
          <a:bodyPr wrap="none" rtlCol="0">
            <a:spAutoFit/>
          </a:bodyPr>
          <a:lstStyle/>
          <a:p>
            <a:pPr algn="ctr"/>
            <a:r>
              <a:rPr lang="en-US" b="1"/>
              <a:t>Feb</a:t>
            </a:r>
            <a:endParaRPr lang="en-GB" b="1"/>
          </a:p>
        </p:txBody>
      </p:sp>
      <p:sp>
        <p:nvSpPr>
          <p:cNvPr id="22" name="TextBox 21"/>
          <p:cNvSpPr txBox="1"/>
          <p:nvPr/>
        </p:nvSpPr>
        <p:spPr>
          <a:xfrm>
            <a:off x="8998130" y="4262508"/>
            <a:ext cx="561372" cy="369332"/>
          </a:xfrm>
          <a:prstGeom prst="rect">
            <a:avLst/>
          </a:prstGeom>
          <a:noFill/>
        </p:spPr>
        <p:txBody>
          <a:bodyPr wrap="none" rtlCol="0">
            <a:spAutoFit/>
          </a:bodyPr>
          <a:lstStyle/>
          <a:p>
            <a:pPr algn="ctr"/>
            <a:r>
              <a:rPr lang="en-US" b="1"/>
              <a:t>Mar</a:t>
            </a:r>
            <a:endParaRPr lang="en-GB" b="1"/>
          </a:p>
        </p:txBody>
      </p:sp>
      <p:sp>
        <p:nvSpPr>
          <p:cNvPr id="23" name="TextBox 22"/>
          <p:cNvSpPr txBox="1"/>
          <p:nvPr/>
        </p:nvSpPr>
        <p:spPr>
          <a:xfrm>
            <a:off x="9826437" y="4262508"/>
            <a:ext cx="508474" cy="369332"/>
          </a:xfrm>
          <a:prstGeom prst="rect">
            <a:avLst/>
          </a:prstGeom>
          <a:noFill/>
        </p:spPr>
        <p:txBody>
          <a:bodyPr wrap="none" rtlCol="0">
            <a:spAutoFit/>
          </a:bodyPr>
          <a:lstStyle/>
          <a:p>
            <a:pPr algn="ctr"/>
            <a:r>
              <a:rPr lang="en-US" b="1"/>
              <a:t>Apr</a:t>
            </a:r>
            <a:endParaRPr lang="en-GB" b="1"/>
          </a:p>
        </p:txBody>
      </p:sp>
      <p:sp>
        <p:nvSpPr>
          <p:cNvPr id="24" name="TextBox 23"/>
          <p:cNvSpPr txBox="1"/>
          <p:nvPr/>
        </p:nvSpPr>
        <p:spPr>
          <a:xfrm>
            <a:off x="7408841" y="1704782"/>
            <a:ext cx="532517" cy="338554"/>
          </a:xfrm>
          <a:prstGeom prst="rect">
            <a:avLst/>
          </a:prstGeom>
          <a:noFill/>
        </p:spPr>
        <p:txBody>
          <a:bodyPr wrap="none" rtlCol="0">
            <a:spAutoFit/>
          </a:bodyPr>
          <a:lstStyle/>
          <a:p>
            <a:pPr algn="ctr"/>
            <a:r>
              <a:rPr lang="en-US" sz="1600" b="1"/>
              <a:t>86%</a:t>
            </a:r>
            <a:endParaRPr lang="en-GB" sz="1600" b="1"/>
          </a:p>
        </p:txBody>
      </p:sp>
      <p:sp>
        <p:nvSpPr>
          <p:cNvPr id="25" name="TextBox 24"/>
          <p:cNvSpPr txBox="1"/>
          <p:nvPr/>
        </p:nvSpPr>
        <p:spPr>
          <a:xfrm>
            <a:off x="8211729" y="2619180"/>
            <a:ext cx="532518" cy="338554"/>
          </a:xfrm>
          <a:prstGeom prst="rect">
            <a:avLst/>
          </a:prstGeom>
          <a:noFill/>
        </p:spPr>
        <p:txBody>
          <a:bodyPr wrap="none" rtlCol="0">
            <a:spAutoFit/>
          </a:bodyPr>
          <a:lstStyle/>
          <a:p>
            <a:pPr algn="ctr"/>
            <a:r>
              <a:rPr lang="en-US" sz="1600" b="1"/>
              <a:t>54%</a:t>
            </a:r>
            <a:endParaRPr lang="en-GB" sz="1600" b="1"/>
          </a:p>
        </p:txBody>
      </p:sp>
      <p:sp>
        <p:nvSpPr>
          <p:cNvPr id="26" name="TextBox 25"/>
          <p:cNvSpPr txBox="1"/>
          <p:nvPr/>
        </p:nvSpPr>
        <p:spPr>
          <a:xfrm>
            <a:off x="9010501" y="2024819"/>
            <a:ext cx="532518" cy="338554"/>
          </a:xfrm>
          <a:prstGeom prst="rect">
            <a:avLst/>
          </a:prstGeom>
          <a:noFill/>
        </p:spPr>
        <p:txBody>
          <a:bodyPr wrap="none" rtlCol="0">
            <a:spAutoFit/>
          </a:bodyPr>
          <a:lstStyle/>
          <a:p>
            <a:pPr algn="ctr"/>
            <a:r>
              <a:rPr lang="en-US" sz="1600" b="1"/>
              <a:t>78%</a:t>
            </a:r>
            <a:endParaRPr lang="en-GB" sz="1600" b="1"/>
          </a:p>
        </p:txBody>
      </p:sp>
      <p:sp>
        <p:nvSpPr>
          <p:cNvPr id="27" name="TextBox 26"/>
          <p:cNvSpPr txBox="1"/>
          <p:nvPr/>
        </p:nvSpPr>
        <p:spPr>
          <a:xfrm>
            <a:off x="9810302" y="2280626"/>
            <a:ext cx="532518" cy="338554"/>
          </a:xfrm>
          <a:prstGeom prst="rect">
            <a:avLst/>
          </a:prstGeom>
          <a:noFill/>
        </p:spPr>
        <p:txBody>
          <a:bodyPr wrap="none" rtlCol="0">
            <a:spAutoFit/>
          </a:bodyPr>
          <a:lstStyle/>
          <a:p>
            <a:pPr algn="ctr"/>
            <a:r>
              <a:rPr lang="en-US" sz="1600" b="1"/>
              <a:t>69%</a:t>
            </a:r>
            <a:endParaRPr lang="en-GB" sz="1600" b="1"/>
          </a:p>
        </p:txBody>
      </p:sp>
      <p:cxnSp>
        <p:nvCxnSpPr>
          <p:cNvPr id="30" name="Straight Connector 29"/>
          <p:cNvCxnSpPr/>
          <p:nvPr/>
        </p:nvCxnSpPr>
        <p:spPr>
          <a:xfrm>
            <a:off x="5223803" y="3429000"/>
            <a:ext cx="1744394" cy="0"/>
          </a:xfrm>
          <a:prstGeom prst="line">
            <a:avLst/>
          </a:prstGeom>
          <a:ln w="2222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740908" y="4807965"/>
            <a:ext cx="1190625" cy="398780"/>
          </a:xfrm>
          <a:prstGeom prst="rect">
            <a:avLst/>
          </a:prstGeom>
          <a:noFill/>
        </p:spPr>
        <p:txBody>
          <a:bodyPr wrap="none" rtlCol="0">
            <a:spAutoFit/>
          </a:bodyPr>
          <a:lstStyle/>
          <a:p>
            <a:r>
              <a:rPr lang="en-US" sz="2000">
                <a:solidFill>
                  <a:srgbClr val="385424"/>
                </a:solidFill>
                <a:latin typeface="+mj-lt"/>
              </a:rPr>
              <a:t>Year 2018</a:t>
            </a:r>
          </a:p>
        </p:txBody>
      </p:sp>
      <p:sp>
        <p:nvSpPr>
          <p:cNvPr id="32" name="Rectangle 31"/>
          <p:cNvSpPr/>
          <p:nvPr/>
        </p:nvSpPr>
        <p:spPr>
          <a:xfrm>
            <a:off x="1740909" y="5189522"/>
            <a:ext cx="4012778" cy="1200329"/>
          </a:xfrm>
          <a:prstGeom prst="rect">
            <a:avLst/>
          </a:prstGeom>
        </p:spPr>
        <p:txBody>
          <a:bodyPr wrap="square">
            <a:spAutoFit/>
          </a:bodyPr>
          <a:lstStyle/>
          <a:p>
            <a:r>
              <a:rPr lang="en-GB" sz="1200"/>
              <a:t>Lorem ipsum dolor sit amet, consectetur adipiscing elit. Integer dolor quam, pretium eu placerat eu semper et nunc. Nullam ut turpis dictum luctus mi quis luctus lorem.</a:t>
            </a:r>
          </a:p>
          <a:p>
            <a:endParaRPr lang="en-GB" sz="1200"/>
          </a:p>
          <a:p>
            <a:r>
              <a:rPr lang="en-GB" sz="1200"/>
              <a:t> Nullam porttitor consectetur nunc in tempor. Cras vitae venenatis sem at pretium arcu. </a:t>
            </a:r>
          </a:p>
        </p:txBody>
      </p:sp>
      <p:sp>
        <p:nvSpPr>
          <p:cNvPr id="33" name="TextBox 32"/>
          <p:cNvSpPr txBox="1"/>
          <p:nvPr/>
        </p:nvSpPr>
        <p:spPr>
          <a:xfrm>
            <a:off x="7267135" y="4807965"/>
            <a:ext cx="1190625" cy="398780"/>
          </a:xfrm>
          <a:prstGeom prst="rect">
            <a:avLst/>
          </a:prstGeom>
          <a:noFill/>
        </p:spPr>
        <p:txBody>
          <a:bodyPr wrap="none" rtlCol="0">
            <a:spAutoFit/>
          </a:bodyPr>
          <a:lstStyle/>
          <a:p>
            <a:r>
              <a:rPr lang="en-US" sz="2000">
                <a:solidFill>
                  <a:srgbClr val="385424"/>
                </a:solidFill>
                <a:latin typeface="+mj-lt"/>
              </a:rPr>
              <a:t>Year 2019</a:t>
            </a:r>
          </a:p>
        </p:txBody>
      </p:sp>
      <p:sp>
        <p:nvSpPr>
          <p:cNvPr id="34" name="Rectangle 33"/>
          <p:cNvSpPr/>
          <p:nvPr/>
        </p:nvSpPr>
        <p:spPr>
          <a:xfrm>
            <a:off x="7267136" y="5189522"/>
            <a:ext cx="4012778" cy="1200329"/>
          </a:xfrm>
          <a:prstGeom prst="rect">
            <a:avLst/>
          </a:prstGeom>
        </p:spPr>
        <p:txBody>
          <a:bodyPr wrap="square">
            <a:spAutoFit/>
          </a:bodyPr>
          <a:lstStyle/>
          <a:p>
            <a:r>
              <a:rPr lang="en-GB" sz="1200"/>
              <a:t>Lorem ipsum dolor sit amet, consectetur adipiscing elit. Integer dolor quam, pretium eu placerat eu semper et nunc. Nullam ut turpis dictum luctus mi quis luctus lorem.</a:t>
            </a:r>
          </a:p>
          <a:p>
            <a:endParaRPr lang="en-GB" sz="1200"/>
          </a:p>
          <a:p>
            <a:r>
              <a:rPr lang="en-GB" sz="1200"/>
              <a:t> Nullam porttitor consectetur nunc in tempor. Cras vitae venenatis sem at pretium arcu. </a:t>
            </a:r>
          </a:p>
        </p:txBody>
      </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p>
        </p:txBody>
      </p:sp>
      <p:pic>
        <p:nvPicPr>
          <p:cNvPr id="37" name="图片 36" descr="83162e21b1591c259cf04fe93fa16326"/>
          <p:cNvPicPr>
            <a:picLocks noChangeAspect="1"/>
          </p:cNvPicPr>
          <p:nvPr/>
        </p:nvPicPr>
        <p:blipFill>
          <a:blip r:embed="rId3" cstate="print"/>
          <a:stretch>
            <a:fillRect/>
          </a:stretch>
        </p:blipFill>
        <p:spPr>
          <a:xfrm>
            <a:off x="523875" y="116840"/>
            <a:ext cx="782955" cy="842010"/>
          </a:xfrm>
          <a:prstGeom prst="rect">
            <a:avLst/>
          </a:prstGeom>
        </p:spPr>
      </p:pic>
    </p:spTree>
  </p:cSld>
  <p:clrMapOvr>
    <a:masterClrMapping/>
  </p:clrMapOvr>
  <p:transition advTm="14632">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par>
                          <p:cTn id="42" fill="hold">
                            <p:stCondLst>
                              <p:cond delay="3500"/>
                            </p:stCondLst>
                            <p:childTnLst>
                              <p:par>
                                <p:cTn id="43" presetID="22" presetClass="entr" presetSubtype="4"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down)">
                                      <p:cBhvr>
                                        <p:cTn id="45" dur="500"/>
                                        <p:tgtEl>
                                          <p:spTgt spid="6"/>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down)">
                                      <p:cBhvr>
                                        <p:cTn id="61" dur="500"/>
                                        <p:tgtEl>
                                          <p:spTgt spid="7"/>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animEffect transition="in" filter="fade">
                                      <p:cBhvr>
                                        <p:cTn id="67" dur="500"/>
                                        <p:tgtEl>
                                          <p:spTgt spid="15"/>
                                        </p:tgtEl>
                                      </p:cBhvr>
                                    </p:animEffect>
                                  </p:childTnLst>
                                </p:cTn>
                              </p:par>
                            </p:childTnLst>
                          </p:cTn>
                        </p:par>
                        <p:par>
                          <p:cTn id="68" fill="hold">
                            <p:stCondLst>
                              <p:cond delay="6000"/>
                            </p:stCondLst>
                            <p:childTnLst>
                              <p:par>
                                <p:cTn id="69" presetID="53" presetClass="entr" presetSubtype="16"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500" fill="hold"/>
                                        <p:tgtEl>
                                          <p:spTgt spid="20"/>
                                        </p:tgtEl>
                                        <p:attrNameLst>
                                          <p:attrName>ppt_w</p:attrName>
                                        </p:attrNameLst>
                                      </p:cBhvr>
                                      <p:tavLst>
                                        <p:tav tm="0">
                                          <p:val>
                                            <p:fltVal val="0"/>
                                          </p:val>
                                        </p:tav>
                                        <p:tav tm="100000">
                                          <p:val>
                                            <p:strVal val="#ppt_w"/>
                                          </p:val>
                                        </p:tav>
                                      </p:tavLst>
                                    </p:anim>
                                    <p:anim calcmode="lin" valueType="num">
                                      <p:cBhvr>
                                        <p:cTn id="72" dur="500" fill="hold"/>
                                        <p:tgtEl>
                                          <p:spTgt spid="20"/>
                                        </p:tgtEl>
                                        <p:attrNameLst>
                                          <p:attrName>ppt_h</p:attrName>
                                        </p:attrNameLst>
                                      </p:cBhvr>
                                      <p:tavLst>
                                        <p:tav tm="0">
                                          <p:val>
                                            <p:fltVal val="0"/>
                                          </p:val>
                                        </p:tav>
                                        <p:tav tm="100000">
                                          <p:val>
                                            <p:strVal val="#ppt_h"/>
                                          </p:val>
                                        </p:tav>
                                      </p:tavLst>
                                    </p:anim>
                                    <p:animEffect transition="in" filter="fade">
                                      <p:cBhvr>
                                        <p:cTn id="73" dur="500"/>
                                        <p:tgtEl>
                                          <p:spTgt spid="20"/>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wipe(down)">
                                      <p:cBhvr>
                                        <p:cTn id="77" dur="500"/>
                                        <p:tgtEl>
                                          <p:spTgt spid="16"/>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p:cTn id="81" dur="500" fill="hold"/>
                                        <p:tgtEl>
                                          <p:spTgt spid="24"/>
                                        </p:tgtEl>
                                        <p:attrNameLst>
                                          <p:attrName>ppt_w</p:attrName>
                                        </p:attrNameLst>
                                      </p:cBhvr>
                                      <p:tavLst>
                                        <p:tav tm="0">
                                          <p:val>
                                            <p:fltVal val="0"/>
                                          </p:val>
                                        </p:tav>
                                        <p:tav tm="100000">
                                          <p:val>
                                            <p:strVal val="#ppt_w"/>
                                          </p:val>
                                        </p:tav>
                                      </p:tavLst>
                                    </p:anim>
                                    <p:anim calcmode="lin" valueType="num">
                                      <p:cBhvr>
                                        <p:cTn id="82" dur="500" fill="hold"/>
                                        <p:tgtEl>
                                          <p:spTgt spid="24"/>
                                        </p:tgtEl>
                                        <p:attrNameLst>
                                          <p:attrName>ppt_h</p:attrName>
                                        </p:attrNameLst>
                                      </p:cBhvr>
                                      <p:tavLst>
                                        <p:tav tm="0">
                                          <p:val>
                                            <p:fltVal val="0"/>
                                          </p:val>
                                        </p:tav>
                                        <p:tav tm="100000">
                                          <p:val>
                                            <p:strVal val="#ppt_h"/>
                                          </p:val>
                                        </p:tav>
                                      </p:tavLst>
                                    </p:anim>
                                    <p:animEffect transition="in" filter="fade">
                                      <p:cBhvr>
                                        <p:cTn id="83" dur="500"/>
                                        <p:tgtEl>
                                          <p:spTgt spid="24"/>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p:cTn id="87" dur="500" fill="hold"/>
                                        <p:tgtEl>
                                          <p:spTgt spid="21"/>
                                        </p:tgtEl>
                                        <p:attrNameLst>
                                          <p:attrName>ppt_w</p:attrName>
                                        </p:attrNameLst>
                                      </p:cBhvr>
                                      <p:tavLst>
                                        <p:tav tm="0">
                                          <p:val>
                                            <p:fltVal val="0"/>
                                          </p:val>
                                        </p:tav>
                                        <p:tav tm="100000">
                                          <p:val>
                                            <p:strVal val="#ppt_w"/>
                                          </p:val>
                                        </p:tav>
                                      </p:tavLst>
                                    </p:anim>
                                    <p:anim calcmode="lin" valueType="num">
                                      <p:cBhvr>
                                        <p:cTn id="88" dur="500" fill="hold"/>
                                        <p:tgtEl>
                                          <p:spTgt spid="21"/>
                                        </p:tgtEl>
                                        <p:attrNameLst>
                                          <p:attrName>ppt_h</p:attrName>
                                        </p:attrNameLst>
                                      </p:cBhvr>
                                      <p:tavLst>
                                        <p:tav tm="0">
                                          <p:val>
                                            <p:fltVal val="0"/>
                                          </p:val>
                                        </p:tav>
                                        <p:tav tm="100000">
                                          <p:val>
                                            <p:strVal val="#ppt_h"/>
                                          </p:val>
                                        </p:tav>
                                      </p:tavLst>
                                    </p:anim>
                                    <p:animEffect transition="in" filter="fade">
                                      <p:cBhvr>
                                        <p:cTn id="89" dur="500"/>
                                        <p:tgtEl>
                                          <p:spTgt spid="21"/>
                                        </p:tgtEl>
                                      </p:cBhvr>
                                    </p:animEffect>
                                  </p:childTnLst>
                                </p:cTn>
                              </p:par>
                            </p:childTnLst>
                          </p:cTn>
                        </p:par>
                        <p:par>
                          <p:cTn id="90" fill="hold">
                            <p:stCondLst>
                              <p:cond delay="8000"/>
                            </p:stCondLst>
                            <p:childTnLst>
                              <p:par>
                                <p:cTn id="91" presetID="22" presetClass="entr" presetSubtype="4" fill="hold" grpId="0" nodeType="after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wipe(down)">
                                      <p:cBhvr>
                                        <p:cTn id="93" dur="500"/>
                                        <p:tgtEl>
                                          <p:spTgt spid="17"/>
                                        </p:tgtEl>
                                      </p:cBhvr>
                                    </p:animEffect>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p:cTn id="103" dur="500" fill="hold"/>
                                        <p:tgtEl>
                                          <p:spTgt spid="22"/>
                                        </p:tgtEl>
                                        <p:attrNameLst>
                                          <p:attrName>ppt_w</p:attrName>
                                        </p:attrNameLst>
                                      </p:cBhvr>
                                      <p:tavLst>
                                        <p:tav tm="0">
                                          <p:val>
                                            <p:fltVal val="0"/>
                                          </p:val>
                                        </p:tav>
                                        <p:tav tm="100000">
                                          <p:val>
                                            <p:strVal val="#ppt_w"/>
                                          </p:val>
                                        </p:tav>
                                      </p:tavLst>
                                    </p:anim>
                                    <p:anim calcmode="lin" valueType="num">
                                      <p:cBhvr>
                                        <p:cTn id="104" dur="500" fill="hold"/>
                                        <p:tgtEl>
                                          <p:spTgt spid="22"/>
                                        </p:tgtEl>
                                        <p:attrNameLst>
                                          <p:attrName>ppt_h</p:attrName>
                                        </p:attrNameLst>
                                      </p:cBhvr>
                                      <p:tavLst>
                                        <p:tav tm="0">
                                          <p:val>
                                            <p:fltVal val="0"/>
                                          </p:val>
                                        </p:tav>
                                        <p:tav tm="100000">
                                          <p:val>
                                            <p:strVal val="#ppt_h"/>
                                          </p:val>
                                        </p:tav>
                                      </p:tavLst>
                                    </p:anim>
                                    <p:animEffect transition="in" filter="fade">
                                      <p:cBhvr>
                                        <p:cTn id="105" dur="500"/>
                                        <p:tgtEl>
                                          <p:spTgt spid="22"/>
                                        </p:tgtEl>
                                      </p:cBhvr>
                                    </p:animEffect>
                                  </p:childTnLst>
                                </p:cTn>
                              </p:par>
                            </p:childTnLst>
                          </p:cTn>
                        </p:par>
                        <p:par>
                          <p:cTn id="106" fill="hold">
                            <p:stCondLst>
                              <p:cond delay="9500"/>
                            </p:stCondLst>
                            <p:childTnLst>
                              <p:par>
                                <p:cTn id="107" presetID="22" presetClass="entr" presetSubtype="4" fill="hold" grpId="0" nodeType="afterEffect">
                                  <p:stCondLst>
                                    <p:cond delay="0"/>
                                  </p:stCondLst>
                                  <p:childTnLst>
                                    <p:set>
                                      <p:cBhvr>
                                        <p:cTn id="108" dur="1" fill="hold">
                                          <p:stCondLst>
                                            <p:cond delay="0"/>
                                          </p:stCondLst>
                                        </p:cTn>
                                        <p:tgtEl>
                                          <p:spTgt spid="18"/>
                                        </p:tgtEl>
                                        <p:attrNameLst>
                                          <p:attrName>style.visibility</p:attrName>
                                        </p:attrNameLst>
                                      </p:cBhvr>
                                      <p:to>
                                        <p:strVal val="visible"/>
                                      </p:to>
                                    </p:set>
                                    <p:animEffect transition="in" filter="wipe(down)">
                                      <p:cBhvr>
                                        <p:cTn id="109" dur="500"/>
                                        <p:tgtEl>
                                          <p:spTgt spid="18"/>
                                        </p:tgtEl>
                                      </p:cBhvr>
                                    </p:animEffect>
                                  </p:childTnLst>
                                </p:cTn>
                              </p:par>
                            </p:childTnLst>
                          </p:cTn>
                        </p:par>
                        <p:par>
                          <p:cTn id="110" fill="hold">
                            <p:stCondLst>
                              <p:cond delay="10000"/>
                            </p:stCondLst>
                            <p:childTnLst>
                              <p:par>
                                <p:cTn id="111" presetID="53" presetClass="entr" presetSubtype="16" fill="hold" grpId="0" nodeType="afterEffect">
                                  <p:stCondLst>
                                    <p:cond delay="0"/>
                                  </p:stCondLst>
                                  <p:childTnLst>
                                    <p:set>
                                      <p:cBhvr>
                                        <p:cTn id="112" dur="1" fill="hold">
                                          <p:stCondLst>
                                            <p:cond delay="0"/>
                                          </p:stCondLst>
                                        </p:cTn>
                                        <p:tgtEl>
                                          <p:spTgt spid="26"/>
                                        </p:tgtEl>
                                        <p:attrNameLst>
                                          <p:attrName>style.visibility</p:attrName>
                                        </p:attrNameLst>
                                      </p:cBhvr>
                                      <p:to>
                                        <p:strVal val="visible"/>
                                      </p:to>
                                    </p:set>
                                    <p:anim calcmode="lin" valueType="num">
                                      <p:cBhvr>
                                        <p:cTn id="113" dur="500" fill="hold"/>
                                        <p:tgtEl>
                                          <p:spTgt spid="26"/>
                                        </p:tgtEl>
                                        <p:attrNameLst>
                                          <p:attrName>ppt_w</p:attrName>
                                        </p:attrNameLst>
                                      </p:cBhvr>
                                      <p:tavLst>
                                        <p:tav tm="0">
                                          <p:val>
                                            <p:fltVal val="0"/>
                                          </p:val>
                                        </p:tav>
                                        <p:tav tm="100000">
                                          <p:val>
                                            <p:strVal val="#ppt_w"/>
                                          </p:val>
                                        </p:tav>
                                      </p:tavLst>
                                    </p:anim>
                                    <p:anim calcmode="lin" valueType="num">
                                      <p:cBhvr>
                                        <p:cTn id="114" dur="500" fill="hold"/>
                                        <p:tgtEl>
                                          <p:spTgt spid="26"/>
                                        </p:tgtEl>
                                        <p:attrNameLst>
                                          <p:attrName>ppt_h</p:attrName>
                                        </p:attrNameLst>
                                      </p:cBhvr>
                                      <p:tavLst>
                                        <p:tav tm="0">
                                          <p:val>
                                            <p:fltVal val="0"/>
                                          </p:val>
                                        </p:tav>
                                        <p:tav tm="100000">
                                          <p:val>
                                            <p:strVal val="#ppt_h"/>
                                          </p:val>
                                        </p:tav>
                                      </p:tavLst>
                                    </p:anim>
                                    <p:animEffect transition="in" filter="fade">
                                      <p:cBhvr>
                                        <p:cTn id="115" dur="500"/>
                                        <p:tgtEl>
                                          <p:spTgt spid="26"/>
                                        </p:tgtEl>
                                      </p:cBhvr>
                                    </p:animEffect>
                                  </p:childTnLst>
                                </p:cTn>
                              </p:par>
                            </p:childTnLst>
                          </p:cTn>
                        </p:par>
                        <p:par>
                          <p:cTn id="116" fill="hold">
                            <p:stCondLst>
                              <p:cond delay="10500"/>
                            </p:stCondLst>
                            <p:childTnLst>
                              <p:par>
                                <p:cTn id="117" presetID="53" presetClass="entr" presetSubtype="16" fill="hold" grpId="0" nodeType="afterEffect">
                                  <p:stCondLst>
                                    <p:cond delay="0"/>
                                  </p:stCondLst>
                                  <p:childTnLst>
                                    <p:set>
                                      <p:cBhvr>
                                        <p:cTn id="118" dur="1" fill="hold">
                                          <p:stCondLst>
                                            <p:cond delay="0"/>
                                          </p:stCondLst>
                                        </p:cTn>
                                        <p:tgtEl>
                                          <p:spTgt spid="23"/>
                                        </p:tgtEl>
                                        <p:attrNameLst>
                                          <p:attrName>style.visibility</p:attrName>
                                        </p:attrNameLst>
                                      </p:cBhvr>
                                      <p:to>
                                        <p:strVal val="visible"/>
                                      </p:to>
                                    </p:set>
                                    <p:anim calcmode="lin" valueType="num">
                                      <p:cBhvr>
                                        <p:cTn id="119" dur="500" fill="hold"/>
                                        <p:tgtEl>
                                          <p:spTgt spid="23"/>
                                        </p:tgtEl>
                                        <p:attrNameLst>
                                          <p:attrName>ppt_w</p:attrName>
                                        </p:attrNameLst>
                                      </p:cBhvr>
                                      <p:tavLst>
                                        <p:tav tm="0">
                                          <p:val>
                                            <p:fltVal val="0"/>
                                          </p:val>
                                        </p:tav>
                                        <p:tav tm="100000">
                                          <p:val>
                                            <p:strVal val="#ppt_w"/>
                                          </p:val>
                                        </p:tav>
                                      </p:tavLst>
                                    </p:anim>
                                    <p:anim calcmode="lin" valueType="num">
                                      <p:cBhvr>
                                        <p:cTn id="120" dur="500" fill="hold"/>
                                        <p:tgtEl>
                                          <p:spTgt spid="23"/>
                                        </p:tgtEl>
                                        <p:attrNameLst>
                                          <p:attrName>ppt_h</p:attrName>
                                        </p:attrNameLst>
                                      </p:cBhvr>
                                      <p:tavLst>
                                        <p:tav tm="0">
                                          <p:val>
                                            <p:fltVal val="0"/>
                                          </p:val>
                                        </p:tav>
                                        <p:tav tm="100000">
                                          <p:val>
                                            <p:strVal val="#ppt_h"/>
                                          </p:val>
                                        </p:tav>
                                      </p:tavLst>
                                    </p:anim>
                                    <p:animEffect transition="in" filter="fade">
                                      <p:cBhvr>
                                        <p:cTn id="121" dur="500"/>
                                        <p:tgtEl>
                                          <p:spTgt spid="23"/>
                                        </p:tgtEl>
                                      </p:cBhvr>
                                    </p:animEffect>
                                  </p:childTnLst>
                                </p:cTn>
                              </p:par>
                            </p:childTnLst>
                          </p:cTn>
                        </p:par>
                        <p:par>
                          <p:cTn id="122" fill="hold">
                            <p:stCondLst>
                              <p:cond delay="11000"/>
                            </p:stCondLst>
                            <p:childTnLst>
                              <p:par>
                                <p:cTn id="123" presetID="22" presetClass="entr" presetSubtype="4" fill="hold" grpId="0" nodeType="afterEffect">
                                  <p:stCondLst>
                                    <p:cond delay="0"/>
                                  </p:stCondLst>
                                  <p:childTnLst>
                                    <p:set>
                                      <p:cBhvr>
                                        <p:cTn id="124" dur="1" fill="hold">
                                          <p:stCondLst>
                                            <p:cond delay="0"/>
                                          </p:stCondLst>
                                        </p:cTn>
                                        <p:tgtEl>
                                          <p:spTgt spid="19"/>
                                        </p:tgtEl>
                                        <p:attrNameLst>
                                          <p:attrName>style.visibility</p:attrName>
                                        </p:attrNameLst>
                                      </p:cBhvr>
                                      <p:to>
                                        <p:strVal val="visible"/>
                                      </p:to>
                                    </p:set>
                                    <p:animEffect transition="in" filter="wipe(down)">
                                      <p:cBhvr>
                                        <p:cTn id="125" dur="500"/>
                                        <p:tgtEl>
                                          <p:spTgt spid="19"/>
                                        </p:tgtEl>
                                      </p:cBhvr>
                                    </p:animEffect>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 calcmode="lin" valueType="num">
                                      <p:cBhvr>
                                        <p:cTn id="129" dur="500" fill="hold"/>
                                        <p:tgtEl>
                                          <p:spTgt spid="27"/>
                                        </p:tgtEl>
                                        <p:attrNameLst>
                                          <p:attrName>ppt_w</p:attrName>
                                        </p:attrNameLst>
                                      </p:cBhvr>
                                      <p:tavLst>
                                        <p:tav tm="0">
                                          <p:val>
                                            <p:fltVal val="0"/>
                                          </p:val>
                                        </p:tav>
                                        <p:tav tm="100000">
                                          <p:val>
                                            <p:strVal val="#ppt_w"/>
                                          </p:val>
                                        </p:tav>
                                      </p:tavLst>
                                    </p:anim>
                                    <p:anim calcmode="lin" valueType="num">
                                      <p:cBhvr>
                                        <p:cTn id="130" dur="500" fill="hold"/>
                                        <p:tgtEl>
                                          <p:spTgt spid="27"/>
                                        </p:tgtEl>
                                        <p:attrNameLst>
                                          <p:attrName>ppt_h</p:attrName>
                                        </p:attrNameLst>
                                      </p:cBhvr>
                                      <p:tavLst>
                                        <p:tav tm="0">
                                          <p:val>
                                            <p:fltVal val="0"/>
                                          </p:val>
                                        </p:tav>
                                        <p:tav tm="100000">
                                          <p:val>
                                            <p:strVal val="#ppt_h"/>
                                          </p:val>
                                        </p:tav>
                                      </p:tavLst>
                                    </p:anim>
                                    <p:animEffect transition="in" filter="fade">
                                      <p:cBhvr>
                                        <p:cTn id="131" dur="500"/>
                                        <p:tgtEl>
                                          <p:spTgt spid="27"/>
                                        </p:tgtEl>
                                      </p:cBhvr>
                                    </p:animEffect>
                                  </p:childTnLst>
                                </p:cTn>
                              </p:par>
                            </p:childTnLst>
                          </p:cTn>
                        </p:par>
                        <p:par>
                          <p:cTn id="132" fill="hold">
                            <p:stCondLst>
                              <p:cond delay="12000"/>
                            </p:stCondLst>
                            <p:childTnLst>
                              <p:par>
                                <p:cTn id="133" presetID="22" presetClass="entr" presetSubtype="8"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Effect transition="in" filter="wipe(left)">
                                      <p:cBhvr>
                                        <p:cTn id="135" dur="500"/>
                                        <p:tgtEl>
                                          <p:spTgt spid="31"/>
                                        </p:tgtEl>
                                      </p:cBhvr>
                                    </p:animEffect>
                                  </p:childTnLst>
                                </p:cTn>
                              </p:par>
                            </p:childTnLst>
                          </p:cTn>
                        </p:par>
                        <p:par>
                          <p:cTn id="136" fill="hold">
                            <p:stCondLst>
                              <p:cond delay="12500"/>
                            </p:stCondLst>
                            <p:childTnLst>
                              <p:par>
                                <p:cTn id="137" presetID="22" presetClass="entr" presetSubtype="8" fill="hold" grpId="0" nodeType="afterEffect">
                                  <p:stCondLst>
                                    <p:cond delay="0"/>
                                  </p:stCondLst>
                                  <p:childTnLst>
                                    <p:set>
                                      <p:cBhvr>
                                        <p:cTn id="138" dur="1" fill="hold">
                                          <p:stCondLst>
                                            <p:cond delay="0"/>
                                          </p:stCondLst>
                                        </p:cTn>
                                        <p:tgtEl>
                                          <p:spTgt spid="32"/>
                                        </p:tgtEl>
                                        <p:attrNameLst>
                                          <p:attrName>style.visibility</p:attrName>
                                        </p:attrNameLst>
                                      </p:cBhvr>
                                      <p:to>
                                        <p:strVal val="visible"/>
                                      </p:to>
                                    </p:set>
                                    <p:animEffect transition="in" filter="wipe(left)">
                                      <p:cBhvr>
                                        <p:cTn id="139" dur="500"/>
                                        <p:tgtEl>
                                          <p:spTgt spid="32"/>
                                        </p:tgtEl>
                                      </p:cBhvr>
                                    </p:animEffect>
                                  </p:childTnLst>
                                </p:cTn>
                              </p:par>
                            </p:childTnLst>
                          </p:cTn>
                        </p:par>
                        <p:par>
                          <p:cTn id="140" fill="hold">
                            <p:stCondLst>
                              <p:cond delay="13000"/>
                            </p:stCondLst>
                            <p:childTnLst>
                              <p:par>
                                <p:cTn id="141" presetID="22" presetClass="entr" presetSubtype="8"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wipe(left)">
                                      <p:cBhvr>
                                        <p:cTn id="143" dur="500"/>
                                        <p:tgtEl>
                                          <p:spTgt spid="33"/>
                                        </p:tgtEl>
                                      </p:cBhvr>
                                    </p:animEffect>
                                  </p:childTnLst>
                                </p:cTn>
                              </p:par>
                            </p:childTnLst>
                          </p:cTn>
                        </p:par>
                        <p:par>
                          <p:cTn id="144" fill="hold">
                            <p:stCondLst>
                              <p:cond delay="13500"/>
                            </p:stCondLst>
                            <p:childTnLst>
                              <p:par>
                                <p:cTn id="145" presetID="22" presetClass="entr" presetSubtype="8" fill="hold" grpId="0" nodeType="afterEffect">
                                  <p:stCondLst>
                                    <p:cond delay="0"/>
                                  </p:stCondLst>
                                  <p:childTnLst>
                                    <p:set>
                                      <p:cBhvr>
                                        <p:cTn id="146" dur="1" fill="hold">
                                          <p:stCondLst>
                                            <p:cond delay="0"/>
                                          </p:stCondLst>
                                        </p:cTn>
                                        <p:tgtEl>
                                          <p:spTgt spid="34"/>
                                        </p:tgtEl>
                                        <p:attrNameLst>
                                          <p:attrName>style.visibility</p:attrName>
                                        </p:attrNameLst>
                                      </p:cBhvr>
                                      <p:to>
                                        <p:strVal val="visible"/>
                                      </p:to>
                                    </p:set>
                                    <p:animEffect transition="in" filter="wipe(left)">
                                      <p:cBhvr>
                                        <p:cTn id="1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p:bldP spid="9" grpId="0"/>
      <p:bldP spid="10" grpId="0"/>
      <p:bldP spid="11" grpId="0"/>
      <p:bldP spid="12" grpId="0"/>
      <p:bldP spid="13" grpId="0"/>
      <p:bldP spid="14" grpId="0"/>
      <p:bldP spid="15" grpId="0"/>
      <p:bldP spid="16" grpId="0" bldLvl="0" animBg="1"/>
      <p:bldP spid="17" grpId="0" bldLvl="0" animBg="1"/>
      <p:bldP spid="18" grpId="0" bldLvl="0" animBg="1"/>
      <p:bldP spid="19" grpId="0" bldLvl="0" animBg="1"/>
      <p:bldP spid="20" grpId="0"/>
      <p:bldP spid="21" grpId="0"/>
      <p:bldP spid="22" grpId="0"/>
      <p:bldP spid="23" grpId="0"/>
      <p:bldP spid="24" grpId="0"/>
      <p:bldP spid="25" grpId="0"/>
      <p:bldP spid="26" grpId="0"/>
      <p:bldP spid="27" grpId="0"/>
      <p:bldP spid="31" grpId="0"/>
      <p:bldP spid="32"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Freeform 124"/>
          <p:cNvSpPr>
            <a:spLocks noEditPoints="1"/>
          </p:cNvSpPr>
          <p:nvPr/>
        </p:nvSpPr>
        <p:spPr bwMode="auto">
          <a:xfrm>
            <a:off x="1553171" y="3825617"/>
            <a:ext cx="379941" cy="434520"/>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26" name="Freeform 125"/>
          <p:cNvSpPr>
            <a:spLocks noEditPoints="1"/>
          </p:cNvSpPr>
          <p:nvPr/>
        </p:nvSpPr>
        <p:spPr bwMode="auto">
          <a:xfrm>
            <a:off x="1574162" y="2776188"/>
            <a:ext cx="304372" cy="4807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27" name="Freeform 126"/>
          <p:cNvSpPr>
            <a:spLocks noEditPoints="1"/>
          </p:cNvSpPr>
          <p:nvPr/>
        </p:nvSpPr>
        <p:spPr bwMode="auto">
          <a:xfrm>
            <a:off x="1519585" y="1785534"/>
            <a:ext cx="413527" cy="421925"/>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28" name="Freeform 127"/>
          <p:cNvSpPr>
            <a:spLocks noEditPoints="1"/>
          </p:cNvSpPr>
          <p:nvPr/>
        </p:nvSpPr>
        <p:spPr bwMode="auto">
          <a:xfrm>
            <a:off x="1457660" y="4828866"/>
            <a:ext cx="537376" cy="249797"/>
          </a:xfrm>
          <a:custGeom>
            <a:avLst/>
            <a:gdLst>
              <a:gd name="T0" fmla="*/ 49 w 256"/>
              <a:gd name="T1" fmla="*/ 0 h 119"/>
              <a:gd name="T2" fmla="*/ 49 w 256"/>
              <a:gd name="T3" fmla="*/ 0 h 119"/>
              <a:gd name="T4" fmla="*/ 51 w 256"/>
              <a:gd name="T5" fmla="*/ 0 h 119"/>
              <a:gd name="T6" fmla="*/ 51 w 256"/>
              <a:gd name="T7" fmla="*/ 0 h 119"/>
              <a:gd name="T8" fmla="*/ 151 w 256"/>
              <a:gd name="T9" fmla="*/ 0 h 119"/>
              <a:gd name="T10" fmla="*/ 170 w 256"/>
              <a:gd name="T11" fmla="*/ 22 h 119"/>
              <a:gd name="T12" fmla="*/ 215 w 256"/>
              <a:gd name="T13" fmla="*/ 22 h 119"/>
              <a:gd name="T14" fmla="*/ 256 w 256"/>
              <a:gd name="T15" fmla="*/ 67 h 119"/>
              <a:gd name="T16" fmla="*/ 243 w 256"/>
              <a:gd name="T17" fmla="*/ 67 h 119"/>
              <a:gd name="T18" fmla="*/ 243 w 256"/>
              <a:gd name="T19" fmla="*/ 110 h 119"/>
              <a:gd name="T20" fmla="*/ 243 w 256"/>
              <a:gd name="T21" fmla="*/ 119 h 119"/>
              <a:gd name="T22" fmla="*/ 235 w 256"/>
              <a:gd name="T23" fmla="*/ 119 h 119"/>
              <a:gd name="T24" fmla="*/ 17 w 256"/>
              <a:gd name="T25" fmla="*/ 119 h 119"/>
              <a:gd name="T26" fmla="*/ 10 w 256"/>
              <a:gd name="T27" fmla="*/ 119 h 119"/>
              <a:gd name="T28" fmla="*/ 10 w 256"/>
              <a:gd name="T29" fmla="*/ 110 h 119"/>
              <a:gd name="T30" fmla="*/ 10 w 256"/>
              <a:gd name="T31" fmla="*/ 67 h 119"/>
              <a:gd name="T32" fmla="*/ 6 w 256"/>
              <a:gd name="T33" fmla="*/ 67 h 119"/>
              <a:gd name="T34" fmla="*/ 0 w 256"/>
              <a:gd name="T35" fmla="*/ 54 h 119"/>
              <a:gd name="T36" fmla="*/ 49 w 256"/>
              <a:gd name="T37" fmla="*/ 2 h 119"/>
              <a:gd name="T38" fmla="*/ 49 w 256"/>
              <a:gd name="T39" fmla="*/ 0 h 119"/>
              <a:gd name="T40" fmla="*/ 49 w 256"/>
              <a:gd name="T41" fmla="*/ 0 h 119"/>
              <a:gd name="T42" fmla="*/ 204 w 256"/>
              <a:gd name="T43" fmla="*/ 67 h 119"/>
              <a:gd name="T44" fmla="*/ 204 w 256"/>
              <a:gd name="T45" fmla="*/ 89 h 119"/>
              <a:gd name="T46" fmla="*/ 187 w 256"/>
              <a:gd name="T47" fmla="*/ 89 h 119"/>
              <a:gd name="T48" fmla="*/ 187 w 256"/>
              <a:gd name="T49" fmla="*/ 67 h 119"/>
              <a:gd name="T50" fmla="*/ 170 w 256"/>
              <a:gd name="T51" fmla="*/ 67 h 119"/>
              <a:gd name="T52" fmla="*/ 159 w 256"/>
              <a:gd name="T53" fmla="*/ 54 h 119"/>
              <a:gd name="T54" fmla="*/ 97 w 256"/>
              <a:gd name="T55" fmla="*/ 54 h 119"/>
              <a:gd name="T56" fmla="*/ 60 w 256"/>
              <a:gd name="T57" fmla="*/ 13 h 119"/>
              <a:gd name="T58" fmla="*/ 23 w 256"/>
              <a:gd name="T59" fmla="*/ 52 h 119"/>
              <a:gd name="T60" fmla="*/ 26 w 256"/>
              <a:gd name="T61" fmla="*/ 52 h 119"/>
              <a:gd name="T62" fmla="*/ 26 w 256"/>
              <a:gd name="T63" fmla="*/ 60 h 119"/>
              <a:gd name="T64" fmla="*/ 26 w 256"/>
              <a:gd name="T65" fmla="*/ 101 h 119"/>
              <a:gd name="T66" fmla="*/ 101 w 256"/>
              <a:gd name="T67" fmla="*/ 101 h 119"/>
              <a:gd name="T68" fmla="*/ 101 w 256"/>
              <a:gd name="T69" fmla="*/ 63 h 119"/>
              <a:gd name="T70" fmla="*/ 123 w 256"/>
              <a:gd name="T71" fmla="*/ 63 h 119"/>
              <a:gd name="T72" fmla="*/ 123 w 256"/>
              <a:gd name="T73" fmla="*/ 101 h 119"/>
              <a:gd name="T74" fmla="*/ 228 w 256"/>
              <a:gd name="T75" fmla="*/ 101 h 119"/>
              <a:gd name="T76" fmla="*/ 226 w 256"/>
              <a:gd name="T77" fmla="*/ 67 h 119"/>
              <a:gd name="T78" fmla="*/ 204 w 256"/>
              <a:gd name="T79" fmla="*/ 67 h 119"/>
              <a:gd name="T80" fmla="*/ 204 w 256"/>
              <a:gd name="T81" fmla="*/ 67 h 119"/>
              <a:gd name="T82" fmla="*/ 140 w 256"/>
              <a:gd name="T83" fmla="*/ 65 h 119"/>
              <a:gd name="T84" fmla="*/ 140 w 256"/>
              <a:gd name="T85" fmla="*/ 89 h 119"/>
              <a:gd name="T86" fmla="*/ 157 w 256"/>
              <a:gd name="T87" fmla="*/ 89 h 119"/>
              <a:gd name="T88" fmla="*/ 157 w 256"/>
              <a:gd name="T89" fmla="*/ 65 h 119"/>
              <a:gd name="T90" fmla="*/ 140 w 256"/>
              <a:gd name="T91" fmla="*/ 65 h 119"/>
              <a:gd name="T92" fmla="*/ 140 w 256"/>
              <a:gd name="T93" fmla="*/ 65 h 119"/>
              <a:gd name="T94" fmla="*/ 49 w 256"/>
              <a:gd name="T95" fmla="*/ 65 h 119"/>
              <a:gd name="T96" fmla="*/ 49 w 256"/>
              <a:gd name="T97" fmla="*/ 89 h 119"/>
              <a:gd name="T98" fmla="*/ 66 w 256"/>
              <a:gd name="T99" fmla="*/ 89 h 119"/>
              <a:gd name="T100" fmla="*/ 66 w 256"/>
              <a:gd name="T101" fmla="*/ 65 h 119"/>
              <a:gd name="T102" fmla="*/ 49 w 256"/>
              <a:gd name="T103" fmla="*/ 6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6" h="119">
                <a:moveTo>
                  <a:pt x="49" y="0"/>
                </a:moveTo>
                <a:lnTo>
                  <a:pt x="49" y="0"/>
                </a:lnTo>
                <a:lnTo>
                  <a:pt x="51" y="0"/>
                </a:lnTo>
                <a:lnTo>
                  <a:pt x="51" y="0"/>
                </a:lnTo>
                <a:lnTo>
                  <a:pt x="151" y="0"/>
                </a:lnTo>
                <a:lnTo>
                  <a:pt x="170" y="22"/>
                </a:lnTo>
                <a:lnTo>
                  <a:pt x="215" y="22"/>
                </a:lnTo>
                <a:lnTo>
                  <a:pt x="256" y="67"/>
                </a:lnTo>
                <a:lnTo>
                  <a:pt x="243" y="67"/>
                </a:lnTo>
                <a:lnTo>
                  <a:pt x="243" y="110"/>
                </a:lnTo>
                <a:lnTo>
                  <a:pt x="243" y="119"/>
                </a:lnTo>
                <a:lnTo>
                  <a:pt x="235" y="119"/>
                </a:lnTo>
                <a:lnTo>
                  <a:pt x="17" y="119"/>
                </a:lnTo>
                <a:lnTo>
                  <a:pt x="10" y="119"/>
                </a:lnTo>
                <a:lnTo>
                  <a:pt x="10" y="110"/>
                </a:lnTo>
                <a:lnTo>
                  <a:pt x="10" y="67"/>
                </a:lnTo>
                <a:lnTo>
                  <a:pt x="6" y="67"/>
                </a:lnTo>
                <a:lnTo>
                  <a:pt x="0" y="54"/>
                </a:lnTo>
                <a:lnTo>
                  <a:pt x="49" y="2"/>
                </a:lnTo>
                <a:lnTo>
                  <a:pt x="49" y="0"/>
                </a:lnTo>
                <a:lnTo>
                  <a:pt x="49" y="0"/>
                </a:lnTo>
                <a:close/>
                <a:moveTo>
                  <a:pt x="204" y="67"/>
                </a:moveTo>
                <a:lnTo>
                  <a:pt x="204" y="89"/>
                </a:lnTo>
                <a:lnTo>
                  <a:pt x="187" y="89"/>
                </a:lnTo>
                <a:lnTo>
                  <a:pt x="187" y="67"/>
                </a:lnTo>
                <a:lnTo>
                  <a:pt x="170" y="67"/>
                </a:lnTo>
                <a:lnTo>
                  <a:pt x="159" y="54"/>
                </a:lnTo>
                <a:lnTo>
                  <a:pt x="97" y="54"/>
                </a:lnTo>
                <a:lnTo>
                  <a:pt x="60" y="13"/>
                </a:lnTo>
                <a:lnTo>
                  <a:pt x="23" y="52"/>
                </a:lnTo>
                <a:lnTo>
                  <a:pt x="26" y="52"/>
                </a:lnTo>
                <a:lnTo>
                  <a:pt x="26" y="60"/>
                </a:lnTo>
                <a:lnTo>
                  <a:pt x="26" y="101"/>
                </a:lnTo>
                <a:lnTo>
                  <a:pt x="101" y="101"/>
                </a:lnTo>
                <a:lnTo>
                  <a:pt x="101" y="63"/>
                </a:lnTo>
                <a:lnTo>
                  <a:pt x="123" y="63"/>
                </a:lnTo>
                <a:lnTo>
                  <a:pt x="123" y="101"/>
                </a:lnTo>
                <a:lnTo>
                  <a:pt x="228" y="101"/>
                </a:lnTo>
                <a:lnTo>
                  <a:pt x="226" y="67"/>
                </a:lnTo>
                <a:lnTo>
                  <a:pt x="204" y="67"/>
                </a:lnTo>
                <a:lnTo>
                  <a:pt x="204" y="67"/>
                </a:lnTo>
                <a:close/>
                <a:moveTo>
                  <a:pt x="140" y="65"/>
                </a:moveTo>
                <a:lnTo>
                  <a:pt x="140" y="89"/>
                </a:lnTo>
                <a:lnTo>
                  <a:pt x="157" y="89"/>
                </a:lnTo>
                <a:lnTo>
                  <a:pt x="157" y="65"/>
                </a:lnTo>
                <a:lnTo>
                  <a:pt x="140" y="65"/>
                </a:lnTo>
                <a:lnTo>
                  <a:pt x="140" y="65"/>
                </a:lnTo>
                <a:close/>
                <a:moveTo>
                  <a:pt x="49" y="65"/>
                </a:moveTo>
                <a:lnTo>
                  <a:pt x="49" y="89"/>
                </a:lnTo>
                <a:lnTo>
                  <a:pt x="66" y="89"/>
                </a:lnTo>
                <a:lnTo>
                  <a:pt x="66" y="65"/>
                </a:lnTo>
                <a:lnTo>
                  <a:pt x="49" y="65"/>
                </a:ln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29" name="Freeform 128"/>
          <p:cNvSpPr>
            <a:spLocks noEditPoints="1"/>
          </p:cNvSpPr>
          <p:nvPr/>
        </p:nvSpPr>
        <p:spPr bwMode="auto">
          <a:xfrm>
            <a:off x="1514533" y="5647392"/>
            <a:ext cx="418579" cy="487412"/>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nvGrpSpPr>
          <p:cNvPr id="164" name="Group 163"/>
          <p:cNvGrpSpPr/>
          <p:nvPr/>
        </p:nvGrpSpPr>
        <p:grpSpPr>
          <a:xfrm>
            <a:off x="2100869" y="1597905"/>
            <a:ext cx="2389621" cy="797182"/>
            <a:chOff x="2668905" y="5001638"/>
            <a:chExt cx="2389621" cy="797182"/>
          </a:xfrm>
        </p:grpSpPr>
        <p:sp>
          <p:nvSpPr>
            <p:cNvPr id="149" name="TextBox 148"/>
            <p:cNvSpPr txBox="1"/>
            <p:nvPr/>
          </p:nvSpPr>
          <p:spPr>
            <a:xfrm>
              <a:off x="2668905" y="5001638"/>
              <a:ext cx="1113125" cy="369332"/>
            </a:xfrm>
            <a:prstGeom prst="rect">
              <a:avLst/>
            </a:prstGeom>
            <a:noFill/>
          </p:spPr>
          <p:txBody>
            <a:bodyPr wrap="none" rtlCol="0">
              <a:spAutoFit/>
            </a:bodyPr>
            <a:lstStyle/>
            <a:p>
              <a:r>
                <a:rPr lang="en-US" b="1"/>
                <a:t>Diagram 1</a:t>
              </a:r>
              <a:endParaRPr lang="en-GB" b="1"/>
            </a:p>
          </p:txBody>
        </p:sp>
        <p:sp>
          <p:nvSpPr>
            <p:cNvPr id="163" name="Rectangle 162"/>
            <p:cNvSpPr/>
            <p:nvPr/>
          </p:nvSpPr>
          <p:spPr>
            <a:xfrm>
              <a:off x="2668905" y="5337155"/>
              <a:ext cx="2389621" cy="461665"/>
            </a:xfrm>
            <a:prstGeom prst="rect">
              <a:avLst/>
            </a:prstGeom>
          </p:spPr>
          <p:txBody>
            <a:bodyPr wrap="square">
              <a:spAutoFit/>
            </a:bodyPr>
            <a:lstStyle/>
            <a:p>
              <a:r>
                <a:rPr lang="en-GB" sz="1200"/>
                <a:t>Lorem ipsum dolor sit amet, </a:t>
              </a:r>
            </a:p>
            <a:p>
              <a:r>
                <a:rPr lang="en-GB" sz="1200"/>
                <a:t>consectetur adipiscing elit. Integer</a:t>
              </a:r>
            </a:p>
          </p:txBody>
        </p:sp>
      </p:grpSp>
      <p:grpSp>
        <p:nvGrpSpPr>
          <p:cNvPr id="165" name="Group 164"/>
          <p:cNvGrpSpPr/>
          <p:nvPr/>
        </p:nvGrpSpPr>
        <p:grpSpPr>
          <a:xfrm>
            <a:off x="2100869" y="2617947"/>
            <a:ext cx="2389621" cy="797182"/>
            <a:chOff x="2668905" y="5001638"/>
            <a:chExt cx="2389621" cy="797182"/>
          </a:xfrm>
        </p:grpSpPr>
        <p:sp>
          <p:nvSpPr>
            <p:cNvPr id="166" name="TextBox 165"/>
            <p:cNvSpPr txBox="1"/>
            <p:nvPr/>
          </p:nvSpPr>
          <p:spPr>
            <a:xfrm>
              <a:off x="2668905" y="5001638"/>
              <a:ext cx="1113125" cy="369332"/>
            </a:xfrm>
            <a:prstGeom prst="rect">
              <a:avLst/>
            </a:prstGeom>
            <a:noFill/>
          </p:spPr>
          <p:txBody>
            <a:bodyPr wrap="none" rtlCol="0">
              <a:spAutoFit/>
            </a:bodyPr>
            <a:lstStyle/>
            <a:p>
              <a:r>
                <a:rPr lang="en-US" b="1"/>
                <a:t>Diagram 2</a:t>
              </a:r>
              <a:endParaRPr lang="en-GB" b="1"/>
            </a:p>
          </p:txBody>
        </p:sp>
        <p:sp>
          <p:nvSpPr>
            <p:cNvPr id="167" name="Rectangle 166"/>
            <p:cNvSpPr/>
            <p:nvPr/>
          </p:nvSpPr>
          <p:spPr>
            <a:xfrm>
              <a:off x="2668905" y="5337155"/>
              <a:ext cx="2389621" cy="461665"/>
            </a:xfrm>
            <a:prstGeom prst="rect">
              <a:avLst/>
            </a:prstGeom>
          </p:spPr>
          <p:txBody>
            <a:bodyPr wrap="square">
              <a:spAutoFit/>
            </a:bodyPr>
            <a:lstStyle/>
            <a:p>
              <a:r>
                <a:rPr lang="en-GB" sz="1200"/>
                <a:t>Lorem ipsum dolor sit amet, </a:t>
              </a:r>
            </a:p>
            <a:p>
              <a:r>
                <a:rPr lang="en-GB" sz="1200"/>
                <a:t>consectetur adipiscing elit. Integer</a:t>
              </a:r>
            </a:p>
          </p:txBody>
        </p:sp>
      </p:grpSp>
      <p:grpSp>
        <p:nvGrpSpPr>
          <p:cNvPr id="168" name="Group 167"/>
          <p:cNvGrpSpPr/>
          <p:nvPr/>
        </p:nvGrpSpPr>
        <p:grpSpPr>
          <a:xfrm>
            <a:off x="2100869" y="3644286"/>
            <a:ext cx="2389621" cy="797182"/>
            <a:chOff x="2668905" y="5001638"/>
            <a:chExt cx="2389621" cy="797182"/>
          </a:xfrm>
        </p:grpSpPr>
        <p:sp>
          <p:nvSpPr>
            <p:cNvPr id="169" name="TextBox 168"/>
            <p:cNvSpPr txBox="1"/>
            <p:nvPr/>
          </p:nvSpPr>
          <p:spPr>
            <a:xfrm>
              <a:off x="2668905" y="5001638"/>
              <a:ext cx="1113125" cy="369332"/>
            </a:xfrm>
            <a:prstGeom prst="rect">
              <a:avLst/>
            </a:prstGeom>
            <a:noFill/>
          </p:spPr>
          <p:txBody>
            <a:bodyPr wrap="none" rtlCol="0">
              <a:spAutoFit/>
            </a:bodyPr>
            <a:lstStyle/>
            <a:p>
              <a:r>
                <a:rPr lang="en-US" b="1"/>
                <a:t>Diagram 3</a:t>
              </a:r>
              <a:endParaRPr lang="en-GB" b="1"/>
            </a:p>
          </p:txBody>
        </p:sp>
        <p:sp>
          <p:nvSpPr>
            <p:cNvPr id="170" name="Rectangle 169"/>
            <p:cNvSpPr/>
            <p:nvPr/>
          </p:nvSpPr>
          <p:spPr>
            <a:xfrm>
              <a:off x="2668905" y="5337155"/>
              <a:ext cx="2389621" cy="461665"/>
            </a:xfrm>
            <a:prstGeom prst="rect">
              <a:avLst/>
            </a:prstGeom>
          </p:spPr>
          <p:txBody>
            <a:bodyPr wrap="square">
              <a:spAutoFit/>
            </a:bodyPr>
            <a:lstStyle/>
            <a:p>
              <a:r>
                <a:rPr lang="en-GB" sz="1200"/>
                <a:t>Lorem ipsum dolor sit amet, </a:t>
              </a:r>
            </a:p>
            <a:p>
              <a:r>
                <a:rPr lang="en-GB" sz="1200"/>
                <a:t>consectetur adipiscing elit. Integer</a:t>
              </a:r>
            </a:p>
          </p:txBody>
        </p:sp>
      </p:grpSp>
      <p:grpSp>
        <p:nvGrpSpPr>
          <p:cNvPr id="171" name="Group 170"/>
          <p:cNvGrpSpPr/>
          <p:nvPr/>
        </p:nvGrpSpPr>
        <p:grpSpPr>
          <a:xfrm>
            <a:off x="2100869" y="4555173"/>
            <a:ext cx="2389621" cy="797182"/>
            <a:chOff x="2668905" y="5001638"/>
            <a:chExt cx="2389621" cy="797182"/>
          </a:xfrm>
        </p:grpSpPr>
        <p:sp>
          <p:nvSpPr>
            <p:cNvPr id="172" name="TextBox 171"/>
            <p:cNvSpPr txBox="1"/>
            <p:nvPr/>
          </p:nvSpPr>
          <p:spPr>
            <a:xfrm>
              <a:off x="2668905" y="5001638"/>
              <a:ext cx="1113125" cy="369332"/>
            </a:xfrm>
            <a:prstGeom prst="rect">
              <a:avLst/>
            </a:prstGeom>
            <a:noFill/>
          </p:spPr>
          <p:txBody>
            <a:bodyPr wrap="none" rtlCol="0">
              <a:spAutoFit/>
            </a:bodyPr>
            <a:lstStyle/>
            <a:p>
              <a:r>
                <a:rPr lang="en-US" b="1"/>
                <a:t>Diagram 4</a:t>
              </a:r>
              <a:endParaRPr lang="en-GB" b="1"/>
            </a:p>
          </p:txBody>
        </p:sp>
        <p:sp>
          <p:nvSpPr>
            <p:cNvPr id="173" name="Rectangle 172"/>
            <p:cNvSpPr/>
            <p:nvPr/>
          </p:nvSpPr>
          <p:spPr>
            <a:xfrm>
              <a:off x="2668905" y="5337155"/>
              <a:ext cx="2389621" cy="461665"/>
            </a:xfrm>
            <a:prstGeom prst="rect">
              <a:avLst/>
            </a:prstGeom>
          </p:spPr>
          <p:txBody>
            <a:bodyPr wrap="square">
              <a:spAutoFit/>
            </a:bodyPr>
            <a:lstStyle/>
            <a:p>
              <a:r>
                <a:rPr lang="en-GB" sz="1200"/>
                <a:t>Lorem ipsum dolor sit amet, </a:t>
              </a:r>
            </a:p>
            <a:p>
              <a:r>
                <a:rPr lang="en-GB" sz="1200"/>
                <a:t>consectetur adipiscing elit. Integer</a:t>
              </a:r>
            </a:p>
          </p:txBody>
        </p:sp>
      </p:grpSp>
      <p:grpSp>
        <p:nvGrpSpPr>
          <p:cNvPr id="174" name="Group 173"/>
          <p:cNvGrpSpPr/>
          <p:nvPr/>
        </p:nvGrpSpPr>
        <p:grpSpPr>
          <a:xfrm>
            <a:off x="2100869" y="5492507"/>
            <a:ext cx="2389621" cy="797182"/>
            <a:chOff x="2668905" y="5001638"/>
            <a:chExt cx="2389621" cy="797182"/>
          </a:xfrm>
        </p:grpSpPr>
        <p:sp>
          <p:nvSpPr>
            <p:cNvPr id="175" name="TextBox 174"/>
            <p:cNvSpPr txBox="1"/>
            <p:nvPr/>
          </p:nvSpPr>
          <p:spPr>
            <a:xfrm>
              <a:off x="2668905" y="5001638"/>
              <a:ext cx="1113125" cy="369332"/>
            </a:xfrm>
            <a:prstGeom prst="rect">
              <a:avLst/>
            </a:prstGeom>
            <a:noFill/>
          </p:spPr>
          <p:txBody>
            <a:bodyPr wrap="none" rtlCol="0">
              <a:spAutoFit/>
            </a:bodyPr>
            <a:lstStyle/>
            <a:p>
              <a:r>
                <a:rPr lang="en-US" b="1"/>
                <a:t>Diagram 5</a:t>
              </a:r>
              <a:endParaRPr lang="en-GB" b="1"/>
            </a:p>
          </p:txBody>
        </p:sp>
        <p:sp>
          <p:nvSpPr>
            <p:cNvPr id="176" name="Rectangle 175"/>
            <p:cNvSpPr/>
            <p:nvPr/>
          </p:nvSpPr>
          <p:spPr>
            <a:xfrm>
              <a:off x="2668905" y="5337155"/>
              <a:ext cx="2389621" cy="461665"/>
            </a:xfrm>
            <a:prstGeom prst="rect">
              <a:avLst/>
            </a:prstGeom>
          </p:spPr>
          <p:txBody>
            <a:bodyPr wrap="square">
              <a:spAutoFit/>
            </a:bodyPr>
            <a:lstStyle/>
            <a:p>
              <a:r>
                <a:rPr lang="en-GB" sz="1200"/>
                <a:t>Lorem ipsum dolor sit amet, </a:t>
              </a:r>
            </a:p>
            <a:p>
              <a:r>
                <a:rPr lang="en-GB" sz="1200"/>
                <a:t>consectetur adipiscing elit. Integer</a:t>
              </a:r>
            </a:p>
          </p:txBody>
        </p:sp>
      </p:grpSp>
      <p:grpSp>
        <p:nvGrpSpPr>
          <p:cNvPr id="4" name="Group 3"/>
          <p:cNvGrpSpPr/>
          <p:nvPr/>
        </p:nvGrpSpPr>
        <p:grpSpPr>
          <a:xfrm>
            <a:off x="5219709" y="1650283"/>
            <a:ext cx="6046898" cy="4935733"/>
            <a:chOff x="5219709" y="1650283"/>
            <a:chExt cx="6046898" cy="4935733"/>
          </a:xfrm>
        </p:grpSpPr>
        <p:sp>
          <p:nvSpPr>
            <p:cNvPr id="177" name="Freeform 5"/>
            <p:cNvSpPr/>
            <p:nvPr/>
          </p:nvSpPr>
          <p:spPr bwMode="auto">
            <a:xfrm>
              <a:off x="6016344" y="4895070"/>
              <a:ext cx="1470504" cy="1167622"/>
            </a:xfrm>
            <a:custGeom>
              <a:avLst/>
              <a:gdLst>
                <a:gd name="T0" fmla="*/ 818 w 1641"/>
                <a:gd name="T1" fmla="*/ 0 h 1303"/>
                <a:gd name="T2" fmla="*/ 0 w 1641"/>
                <a:gd name="T3" fmla="*/ 1303 h 1303"/>
                <a:gd name="T4" fmla="*/ 1641 w 1641"/>
                <a:gd name="T5" fmla="*/ 1007 h 1303"/>
              </a:gdLst>
              <a:ahLst/>
              <a:cxnLst>
                <a:cxn ang="0">
                  <a:pos x="T0" y="T1"/>
                </a:cxn>
                <a:cxn ang="0">
                  <a:pos x="T2" y="T3"/>
                </a:cxn>
                <a:cxn ang="0">
                  <a:pos x="T4" y="T5"/>
                </a:cxn>
              </a:cxnLst>
              <a:rect l="0" t="0" r="r" b="b"/>
              <a:pathLst>
                <a:path w="1641" h="1303">
                  <a:moveTo>
                    <a:pt x="818" y="0"/>
                  </a:moveTo>
                  <a:lnTo>
                    <a:pt x="0" y="1303"/>
                  </a:lnTo>
                  <a:lnTo>
                    <a:pt x="1641" y="1007"/>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178" name="Freeform 6"/>
            <p:cNvSpPr/>
            <p:nvPr/>
          </p:nvSpPr>
          <p:spPr bwMode="auto">
            <a:xfrm>
              <a:off x="8280794" y="5797446"/>
              <a:ext cx="733908" cy="633545"/>
            </a:xfrm>
            <a:custGeom>
              <a:avLst/>
              <a:gdLst>
                <a:gd name="T0" fmla="*/ 0 w 819"/>
                <a:gd name="T1" fmla="*/ 707 h 707"/>
                <a:gd name="T2" fmla="*/ 819 w 819"/>
                <a:gd name="T3" fmla="*/ 0 h 707"/>
                <a:gd name="T4" fmla="*/ 819 w 819"/>
                <a:gd name="T5" fmla="*/ 0 h 707"/>
              </a:gdLst>
              <a:ahLst/>
              <a:cxnLst>
                <a:cxn ang="0">
                  <a:pos x="T0" y="T1"/>
                </a:cxn>
                <a:cxn ang="0">
                  <a:pos x="T2" y="T3"/>
                </a:cxn>
                <a:cxn ang="0">
                  <a:pos x="T4" y="T5"/>
                </a:cxn>
              </a:cxnLst>
              <a:rect l="0" t="0" r="r" b="b"/>
              <a:pathLst>
                <a:path w="819" h="707">
                  <a:moveTo>
                    <a:pt x="0" y="707"/>
                  </a:moveTo>
                  <a:lnTo>
                    <a:pt x="819" y="0"/>
                  </a:lnTo>
                  <a:lnTo>
                    <a:pt x="819" y="0"/>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179" name="Freeform 7"/>
            <p:cNvSpPr/>
            <p:nvPr/>
          </p:nvSpPr>
          <p:spPr bwMode="auto">
            <a:xfrm>
              <a:off x="9294286" y="1863555"/>
              <a:ext cx="1790412" cy="1106687"/>
            </a:xfrm>
            <a:custGeom>
              <a:avLst/>
              <a:gdLst>
                <a:gd name="T0" fmla="*/ 0 w 1998"/>
                <a:gd name="T1" fmla="*/ 949 h 1235"/>
                <a:gd name="T2" fmla="*/ 551 w 1998"/>
                <a:gd name="T3" fmla="*/ 0 h 1235"/>
                <a:gd name="T4" fmla="*/ 804 w 1998"/>
                <a:gd name="T5" fmla="*/ 795 h 1235"/>
                <a:gd name="T6" fmla="*/ 1998 w 1998"/>
                <a:gd name="T7" fmla="*/ 542 h 1235"/>
                <a:gd name="T8" fmla="*/ 1998 w 1998"/>
                <a:gd name="T9" fmla="*/ 1235 h 1235"/>
                <a:gd name="T10" fmla="*/ 804 w 1998"/>
                <a:gd name="T11" fmla="*/ 795 h 1235"/>
              </a:gdLst>
              <a:ahLst/>
              <a:cxnLst>
                <a:cxn ang="0">
                  <a:pos x="T0" y="T1"/>
                </a:cxn>
                <a:cxn ang="0">
                  <a:pos x="T2" y="T3"/>
                </a:cxn>
                <a:cxn ang="0">
                  <a:pos x="T4" y="T5"/>
                </a:cxn>
                <a:cxn ang="0">
                  <a:pos x="T6" y="T7"/>
                </a:cxn>
                <a:cxn ang="0">
                  <a:pos x="T8" y="T9"/>
                </a:cxn>
                <a:cxn ang="0">
                  <a:pos x="T10" y="T11"/>
                </a:cxn>
              </a:cxnLst>
              <a:rect l="0" t="0" r="r" b="b"/>
              <a:pathLst>
                <a:path w="1998" h="1235">
                  <a:moveTo>
                    <a:pt x="0" y="949"/>
                  </a:moveTo>
                  <a:lnTo>
                    <a:pt x="551" y="0"/>
                  </a:lnTo>
                  <a:lnTo>
                    <a:pt x="804" y="795"/>
                  </a:lnTo>
                  <a:lnTo>
                    <a:pt x="1998" y="542"/>
                  </a:lnTo>
                  <a:lnTo>
                    <a:pt x="1998" y="1235"/>
                  </a:lnTo>
                  <a:lnTo>
                    <a:pt x="804" y="795"/>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180" name="Freeform 8"/>
            <p:cNvSpPr/>
            <p:nvPr/>
          </p:nvSpPr>
          <p:spPr bwMode="auto">
            <a:xfrm>
              <a:off x="5873864" y="1756023"/>
              <a:ext cx="1894360" cy="919401"/>
            </a:xfrm>
            <a:custGeom>
              <a:avLst/>
              <a:gdLst>
                <a:gd name="T0" fmla="*/ 0 w 2114"/>
                <a:gd name="T1" fmla="*/ 0 h 1026"/>
                <a:gd name="T2" fmla="*/ 327 w 2114"/>
                <a:gd name="T3" fmla="*/ 1026 h 1026"/>
                <a:gd name="T4" fmla="*/ 2114 w 2114"/>
                <a:gd name="T5" fmla="*/ 563 h 1026"/>
                <a:gd name="T6" fmla="*/ 0 w 2114"/>
                <a:gd name="T7" fmla="*/ 0 h 1026"/>
              </a:gdLst>
              <a:ahLst/>
              <a:cxnLst>
                <a:cxn ang="0">
                  <a:pos x="T0" y="T1"/>
                </a:cxn>
                <a:cxn ang="0">
                  <a:pos x="T2" y="T3"/>
                </a:cxn>
                <a:cxn ang="0">
                  <a:pos x="T4" y="T5"/>
                </a:cxn>
                <a:cxn ang="0">
                  <a:pos x="T6" y="T7"/>
                </a:cxn>
              </a:cxnLst>
              <a:rect l="0" t="0" r="r" b="b"/>
              <a:pathLst>
                <a:path w="2114" h="1026">
                  <a:moveTo>
                    <a:pt x="0" y="0"/>
                  </a:moveTo>
                  <a:lnTo>
                    <a:pt x="327" y="1026"/>
                  </a:lnTo>
                  <a:lnTo>
                    <a:pt x="2114" y="563"/>
                  </a:lnTo>
                  <a:lnTo>
                    <a:pt x="0" y="0"/>
                  </a:lnTo>
                  <a:close/>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181" name="Freeform 9"/>
            <p:cNvSpPr/>
            <p:nvPr/>
          </p:nvSpPr>
          <p:spPr bwMode="auto">
            <a:xfrm>
              <a:off x="8976170" y="5500836"/>
              <a:ext cx="1220491" cy="1002739"/>
            </a:xfrm>
            <a:custGeom>
              <a:avLst/>
              <a:gdLst>
                <a:gd name="T0" fmla="*/ 0 w 1362"/>
                <a:gd name="T1" fmla="*/ 331 h 1119"/>
                <a:gd name="T2" fmla="*/ 1362 w 1362"/>
                <a:gd name="T3" fmla="*/ 1119 h 1119"/>
                <a:gd name="T4" fmla="*/ 906 w 1362"/>
                <a:gd name="T5" fmla="*/ 0 h 1119"/>
              </a:gdLst>
              <a:ahLst/>
              <a:cxnLst>
                <a:cxn ang="0">
                  <a:pos x="T0" y="T1"/>
                </a:cxn>
                <a:cxn ang="0">
                  <a:pos x="T2" y="T3"/>
                </a:cxn>
                <a:cxn ang="0">
                  <a:pos x="T4" y="T5"/>
                </a:cxn>
              </a:cxnLst>
              <a:rect l="0" t="0" r="r" b="b"/>
              <a:pathLst>
                <a:path w="1362" h="1119">
                  <a:moveTo>
                    <a:pt x="0" y="331"/>
                  </a:moveTo>
                  <a:lnTo>
                    <a:pt x="1362" y="1119"/>
                  </a:lnTo>
                  <a:lnTo>
                    <a:pt x="906" y="0"/>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182" name="Line 10"/>
            <p:cNvSpPr>
              <a:spLocks noChangeShapeType="1"/>
            </p:cNvSpPr>
            <p:nvPr/>
          </p:nvSpPr>
          <p:spPr bwMode="auto">
            <a:xfrm flipH="1" flipV="1">
              <a:off x="7457276" y="5797446"/>
              <a:ext cx="823518" cy="633545"/>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183" name="Line 11"/>
            <p:cNvSpPr>
              <a:spLocks noChangeShapeType="1"/>
            </p:cNvSpPr>
            <p:nvPr/>
          </p:nvSpPr>
          <p:spPr bwMode="auto">
            <a:xfrm>
              <a:off x="7446523" y="1669101"/>
              <a:ext cx="0" cy="0"/>
            </a:xfrm>
            <a:prstGeom prst="line">
              <a:avLst/>
            </a:prstGeom>
            <a:noFill/>
            <a:ln w="25400"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184" name="Freeform 12"/>
            <p:cNvSpPr/>
            <p:nvPr/>
          </p:nvSpPr>
          <p:spPr bwMode="auto">
            <a:xfrm>
              <a:off x="7567497" y="2338490"/>
              <a:ext cx="2574502" cy="2628269"/>
            </a:xfrm>
            <a:custGeom>
              <a:avLst/>
              <a:gdLst>
                <a:gd name="T0" fmla="*/ 2440 w 2873"/>
                <a:gd name="T1" fmla="*/ 878 h 2933"/>
                <a:gd name="T2" fmla="*/ 1314 w 2873"/>
                <a:gd name="T3" fmla="*/ 1580 h 2933"/>
                <a:gd name="T4" fmla="*/ 1158 w 2873"/>
                <a:gd name="T5" fmla="*/ 2143 h 2933"/>
                <a:gd name="T6" fmla="*/ 1165 w 2873"/>
                <a:gd name="T7" fmla="*/ 2933 h 2933"/>
                <a:gd name="T8" fmla="*/ 2374 w 2873"/>
                <a:gd name="T9" fmla="*/ 2500 h 2933"/>
                <a:gd name="T10" fmla="*/ 640 w 2873"/>
                <a:gd name="T11" fmla="*/ 1989 h 2933"/>
                <a:gd name="T12" fmla="*/ 0 w 2873"/>
                <a:gd name="T13" fmla="*/ 852 h 2933"/>
                <a:gd name="T14" fmla="*/ 484 w 2873"/>
                <a:gd name="T15" fmla="*/ 334 h 2933"/>
                <a:gd name="T16" fmla="*/ 1241 w 2873"/>
                <a:gd name="T17" fmla="*/ 0 h 2933"/>
                <a:gd name="T18" fmla="*/ 1927 w 2873"/>
                <a:gd name="T19" fmla="*/ 419 h 2933"/>
                <a:gd name="T20" fmla="*/ 2873 w 2873"/>
                <a:gd name="T21" fmla="*/ 197 h 2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73" h="2933">
                  <a:moveTo>
                    <a:pt x="2440" y="878"/>
                  </a:moveTo>
                  <a:lnTo>
                    <a:pt x="1314" y="1580"/>
                  </a:lnTo>
                  <a:lnTo>
                    <a:pt x="1158" y="2143"/>
                  </a:lnTo>
                  <a:lnTo>
                    <a:pt x="1165" y="2933"/>
                  </a:lnTo>
                  <a:lnTo>
                    <a:pt x="2374" y="2500"/>
                  </a:lnTo>
                  <a:lnTo>
                    <a:pt x="640" y="1989"/>
                  </a:lnTo>
                  <a:lnTo>
                    <a:pt x="0" y="852"/>
                  </a:lnTo>
                  <a:lnTo>
                    <a:pt x="484" y="334"/>
                  </a:lnTo>
                  <a:lnTo>
                    <a:pt x="1241" y="0"/>
                  </a:lnTo>
                  <a:lnTo>
                    <a:pt x="1927" y="419"/>
                  </a:lnTo>
                  <a:lnTo>
                    <a:pt x="2873" y="197"/>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185" name="Freeform 13"/>
            <p:cNvSpPr/>
            <p:nvPr/>
          </p:nvSpPr>
          <p:spPr bwMode="auto">
            <a:xfrm>
              <a:off x="5440150" y="2260529"/>
              <a:ext cx="5250263" cy="3536917"/>
            </a:xfrm>
            <a:custGeom>
              <a:avLst/>
              <a:gdLst>
                <a:gd name="T0" fmla="*/ 5859 w 5859"/>
                <a:gd name="T1" fmla="*/ 2239 h 3947"/>
                <a:gd name="T2" fmla="*/ 4738 w 5859"/>
                <a:gd name="T3" fmla="*/ 2469 h 3947"/>
                <a:gd name="T4" fmla="*/ 4599 w 5859"/>
                <a:gd name="T5" fmla="*/ 2507 h 3947"/>
                <a:gd name="T6" fmla="*/ 4852 w 5859"/>
                <a:gd name="T7" fmla="*/ 3566 h 3947"/>
                <a:gd name="T8" fmla="*/ 3989 w 5859"/>
                <a:gd name="T9" fmla="*/ 3947 h 3947"/>
                <a:gd name="T10" fmla="*/ 3390 w 5859"/>
                <a:gd name="T11" fmla="*/ 3183 h 3947"/>
                <a:gd name="T12" fmla="*/ 2891 w 5859"/>
                <a:gd name="T13" fmla="*/ 2128 h 3947"/>
                <a:gd name="T14" fmla="*/ 3471 w 5859"/>
                <a:gd name="T15" fmla="*/ 749 h 3947"/>
                <a:gd name="T16" fmla="*/ 3615 w 5859"/>
                <a:gd name="T17" fmla="*/ 87 h 3947"/>
                <a:gd name="T18" fmla="*/ 2617 w 5859"/>
                <a:gd name="T19" fmla="*/ 0 h 3947"/>
                <a:gd name="T20" fmla="*/ 2374 w 5859"/>
                <a:gd name="T21" fmla="*/ 939 h 3947"/>
                <a:gd name="T22" fmla="*/ 858 w 5859"/>
                <a:gd name="T23" fmla="*/ 511 h 3947"/>
                <a:gd name="T24" fmla="*/ 0 w 5859"/>
                <a:gd name="T25" fmla="*/ 1859 h 3947"/>
                <a:gd name="T26" fmla="*/ 950 w 5859"/>
                <a:gd name="T27" fmla="*/ 2015 h 3947"/>
                <a:gd name="T28" fmla="*/ 1596 w 5859"/>
                <a:gd name="T29" fmla="*/ 1693 h 3947"/>
                <a:gd name="T30" fmla="*/ 1366 w 5859"/>
                <a:gd name="T31" fmla="*/ 2892 h 3947"/>
                <a:gd name="T32" fmla="*/ 2043 w 5859"/>
                <a:gd name="T33" fmla="*/ 2112 h 3947"/>
                <a:gd name="T34" fmla="*/ 2426 w 5859"/>
                <a:gd name="T35" fmla="*/ 939 h 3947"/>
                <a:gd name="T36" fmla="*/ 3563 w 5859"/>
                <a:gd name="T37" fmla="*/ 894 h 3947"/>
                <a:gd name="T38" fmla="*/ 4447 w 5859"/>
                <a:gd name="T39" fmla="*/ 1140 h 3947"/>
                <a:gd name="T40" fmla="*/ 5859 w 5859"/>
                <a:gd name="T41" fmla="*/ 2239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59" h="3947">
                  <a:moveTo>
                    <a:pt x="5859" y="2239"/>
                  </a:moveTo>
                  <a:lnTo>
                    <a:pt x="4738" y="2469"/>
                  </a:lnTo>
                  <a:lnTo>
                    <a:pt x="4599" y="2507"/>
                  </a:lnTo>
                  <a:lnTo>
                    <a:pt x="4852" y="3566"/>
                  </a:lnTo>
                  <a:lnTo>
                    <a:pt x="3989" y="3947"/>
                  </a:lnTo>
                  <a:lnTo>
                    <a:pt x="3390" y="3183"/>
                  </a:lnTo>
                  <a:lnTo>
                    <a:pt x="2891" y="2128"/>
                  </a:lnTo>
                  <a:lnTo>
                    <a:pt x="3471" y="749"/>
                  </a:lnTo>
                  <a:lnTo>
                    <a:pt x="3615" y="87"/>
                  </a:lnTo>
                  <a:lnTo>
                    <a:pt x="2617" y="0"/>
                  </a:lnTo>
                  <a:lnTo>
                    <a:pt x="2374" y="939"/>
                  </a:lnTo>
                  <a:lnTo>
                    <a:pt x="858" y="511"/>
                  </a:lnTo>
                  <a:lnTo>
                    <a:pt x="0" y="1859"/>
                  </a:lnTo>
                  <a:lnTo>
                    <a:pt x="950" y="2015"/>
                  </a:lnTo>
                  <a:lnTo>
                    <a:pt x="1596" y="1693"/>
                  </a:lnTo>
                  <a:lnTo>
                    <a:pt x="1366" y="2892"/>
                  </a:lnTo>
                  <a:lnTo>
                    <a:pt x="2043" y="2112"/>
                  </a:lnTo>
                  <a:lnTo>
                    <a:pt x="2426" y="939"/>
                  </a:lnTo>
                  <a:lnTo>
                    <a:pt x="3563" y="894"/>
                  </a:lnTo>
                  <a:lnTo>
                    <a:pt x="4447" y="1140"/>
                  </a:lnTo>
                  <a:lnTo>
                    <a:pt x="5859" y="2239"/>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186" name="Freeform 14"/>
            <p:cNvSpPr/>
            <p:nvPr/>
          </p:nvSpPr>
          <p:spPr bwMode="auto">
            <a:xfrm>
              <a:off x="9614194" y="2550866"/>
              <a:ext cx="1076219" cy="1716036"/>
            </a:xfrm>
            <a:custGeom>
              <a:avLst/>
              <a:gdLst>
                <a:gd name="T0" fmla="*/ 0 w 1201"/>
                <a:gd name="T1" fmla="*/ 842 h 1915"/>
                <a:gd name="T2" fmla="*/ 447 w 1201"/>
                <a:gd name="T3" fmla="*/ 0 h 1915"/>
                <a:gd name="T4" fmla="*/ 1201 w 1201"/>
                <a:gd name="T5" fmla="*/ 1915 h 1915"/>
              </a:gdLst>
              <a:ahLst/>
              <a:cxnLst>
                <a:cxn ang="0">
                  <a:pos x="T0" y="T1"/>
                </a:cxn>
                <a:cxn ang="0">
                  <a:pos x="T2" y="T3"/>
                </a:cxn>
                <a:cxn ang="0">
                  <a:pos x="T4" y="T5"/>
                </a:cxn>
              </a:cxnLst>
              <a:rect l="0" t="0" r="r" b="b"/>
              <a:pathLst>
                <a:path w="1201" h="1915">
                  <a:moveTo>
                    <a:pt x="0" y="842"/>
                  </a:moveTo>
                  <a:lnTo>
                    <a:pt x="447" y="0"/>
                  </a:lnTo>
                  <a:lnTo>
                    <a:pt x="1201" y="1915"/>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187" name="Line 15"/>
            <p:cNvSpPr>
              <a:spLocks noChangeShapeType="1"/>
            </p:cNvSpPr>
            <p:nvPr/>
          </p:nvSpPr>
          <p:spPr bwMode="auto">
            <a:xfrm>
              <a:off x="9614194" y="3305384"/>
              <a:ext cx="0" cy="0"/>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188" name="Line 16"/>
            <p:cNvSpPr>
              <a:spLocks noChangeShapeType="1"/>
            </p:cNvSpPr>
            <p:nvPr/>
          </p:nvSpPr>
          <p:spPr bwMode="auto">
            <a:xfrm>
              <a:off x="8047808" y="4076929"/>
              <a:ext cx="0" cy="0"/>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189" name="Freeform 17"/>
            <p:cNvSpPr/>
            <p:nvPr/>
          </p:nvSpPr>
          <p:spPr bwMode="auto">
            <a:xfrm>
              <a:off x="6749356" y="4076929"/>
              <a:ext cx="1298452" cy="1720517"/>
            </a:xfrm>
            <a:custGeom>
              <a:avLst/>
              <a:gdLst>
                <a:gd name="T0" fmla="*/ 832 w 1449"/>
                <a:gd name="T1" fmla="*/ 1920 h 1920"/>
                <a:gd name="T2" fmla="*/ 0 w 1449"/>
                <a:gd name="T3" fmla="*/ 913 h 1920"/>
                <a:gd name="T4" fmla="*/ 1449 w 1449"/>
                <a:gd name="T5" fmla="*/ 0 h 1920"/>
              </a:gdLst>
              <a:ahLst/>
              <a:cxnLst>
                <a:cxn ang="0">
                  <a:pos x="T0" y="T1"/>
                </a:cxn>
                <a:cxn ang="0">
                  <a:pos x="T2" y="T3"/>
                </a:cxn>
                <a:cxn ang="0">
                  <a:pos x="T4" y="T5"/>
                </a:cxn>
              </a:cxnLst>
              <a:rect l="0" t="0" r="r" b="b"/>
              <a:pathLst>
                <a:path w="1449" h="1920">
                  <a:moveTo>
                    <a:pt x="832" y="1920"/>
                  </a:moveTo>
                  <a:lnTo>
                    <a:pt x="0" y="913"/>
                  </a:lnTo>
                  <a:lnTo>
                    <a:pt x="1449" y="0"/>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190" name="Freeform 18"/>
            <p:cNvSpPr/>
            <p:nvPr/>
          </p:nvSpPr>
          <p:spPr bwMode="auto">
            <a:xfrm>
              <a:off x="9874960" y="2970242"/>
              <a:ext cx="1209738" cy="2505503"/>
            </a:xfrm>
            <a:custGeom>
              <a:avLst/>
              <a:gdLst>
                <a:gd name="T0" fmla="*/ 1350 w 1350"/>
                <a:gd name="T1" fmla="*/ 0 h 2796"/>
                <a:gd name="T2" fmla="*/ 796 w 1350"/>
                <a:gd name="T3" fmla="*/ 1492 h 2796"/>
                <a:gd name="T4" fmla="*/ 0 w 1350"/>
                <a:gd name="T5" fmla="*/ 2796 h 2796"/>
              </a:gdLst>
              <a:ahLst/>
              <a:cxnLst>
                <a:cxn ang="0">
                  <a:pos x="T0" y="T1"/>
                </a:cxn>
                <a:cxn ang="0">
                  <a:pos x="T2" y="T3"/>
                </a:cxn>
                <a:cxn ang="0">
                  <a:pos x="T4" y="T5"/>
                </a:cxn>
              </a:cxnLst>
              <a:rect l="0" t="0" r="r" b="b"/>
              <a:pathLst>
                <a:path w="1350" h="2796">
                  <a:moveTo>
                    <a:pt x="1350" y="0"/>
                  </a:moveTo>
                  <a:lnTo>
                    <a:pt x="796" y="1492"/>
                  </a:lnTo>
                  <a:lnTo>
                    <a:pt x="0" y="2796"/>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191" name="Freeform 19"/>
            <p:cNvSpPr/>
            <p:nvPr/>
          </p:nvSpPr>
          <p:spPr bwMode="auto">
            <a:xfrm>
              <a:off x="6190188" y="2751593"/>
              <a:ext cx="1440932" cy="1026037"/>
            </a:xfrm>
            <a:custGeom>
              <a:avLst/>
              <a:gdLst>
                <a:gd name="T0" fmla="*/ 0 w 1608"/>
                <a:gd name="T1" fmla="*/ 0 h 1145"/>
                <a:gd name="T2" fmla="*/ 759 w 1608"/>
                <a:gd name="T3" fmla="*/ 1145 h 1145"/>
                <a:gd name="T4" fmla="*/ 1608 w 1608"/>
                <a:gd name="T5" fmla="*/ 258 h 1145"/>
              </a:gdLst>
              <a:ahLst/>
              <a:cxnLst>
                <a:cxn ang="0">
                  <a:pos x="T0" y="T1"/>
                </a:cxn>
                <a:cxn ang="0">
                  <a:pos x="T2" y="T3"/>
                </a:cxn>
                <a:cxn ang="0">
                  <a:pos x="T4" y="T5"/>
                </a:cxn>
              </a:cxnLst>
              <a:rect l="0" t="0" r="r" b="b"/>
              <a:pathLst>
                <a:path w="1608" h="1145">
                  <a:moveTo>
                    <a:pt x="0" y="0"/>
                  </a:moveTo>
                  <a:lnTo>
                    <a:pt x="759" y="1145"/>
                  </a:lnTo>
                  <a:lnTo>
                    <a:pt x="1608" y="258"/>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192" name="Freeform 20"/>
            <p:cNvSpPr/>
            <p:nvPr/>
          </p:nvSpPr>
          <p:spPr bwMode="auto">
            <a:xfrm>
              <a:off x="5440150" y="3120787"/>
              <a:ext cx="2127347" cy="809181"/>
            </a:xfrm>
            <a:custGeom>
              <a:avLst/>
              <a:gdLst>
                <a:gd name="T0" fmla="*/ 0 w 2374"/>
                <a:gd name="T1" fmla="*/ 903 h 903"/>
                <a:gd name="T2" fmla="*/ 659 w 2374"/>
                <a:gd name="T3" fmla="*/ 525 h 903"/>
                <a:gd name="T4" fmla="*/ 2374 w 2374"/>
                <a:gd name="T5" fmla="*/ 0 h 903"/>
              </a:gdLst>
              <a:ahLst/>
              <a:cxnLst>
                <a:cxn ang="0">
                  <a:pos x="T0" y="T1"/>
                </a:cxn>
                <a:cxn ang="0">
                  <a:pos x="T2" y="T3"/>
                </a:cxn>
                <a:cxn ang="0">
                  <a:pos x="T4" y="T5"/>
                </a:cxn>
              </a:cxnLst>
              <a:rect l="0" t="0" r="r" b="b"/>
              <a:pathLst>
                <a:path w="2374" h="903">
                  <a:moveTo>
                    <a:pt x="0" y="903"/>
                  </a:moveTo>
                  <a:lnTo>
                    <a:pt x="659" y="525"/>
                  </a:lnTo>
                  <a:lnTo>
                    <a:pt x="2374" y="0"/>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193" name="Line 21"/>
            <p:cNvSpPr>
              <a:spLocks noChangeShapeType="1"/>
            </p:cNvSpPr>
            <p:nvPr/>
          </p:nvSpPr>
          <p:spPr bwMode="auto">
            <a:xfrm flipH="1">
              <a:off x="9493221" y="2970242"/>
              <a:ext cx="1591478" cy="398766"/>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194" name="Line 22"/>
            <p:cNvSpPr>
              <a:spLocks noChangeShapeType="1"/>
            </p:cNvSpPr>
            <p:nvPr/>
          </p:nvSpPr>
          <p:spPr bwMode="auto">
            <a:xfrm flipH="1">
              <a:off x="7494913" y="4106500"/>
              <a:ext cx="557376" cy="1690946"/>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195" name="Freeform 23"/>
            <p:cNvSpPr/>
            <p:nvPr/>
          </p:nvSpPr>
          <p:spPr bwMode="auto">
            <a:xfrm>
              <a:off x="6030682" y="2675424"/>
              <a:ext cx="2447255" cy="2437399"/>
            </a:xfrm>
            <a:custGeom>
              <a:avLst/>
              <a:gdLst>
                <a:gd name="T0" fmla="*/ 152 w 2731"/>
                <a:gd name="T1" fmla="*/ 0 h 2720"/>
                <a:gd name="T2" fmla="*/ 0 w 2731"/>
                <a:gd name="T3" fmla="*/ 1022 h 2720"/>
                <a:gd name="T4" fmla="*/ 802 w 2731"/>
                <a:gd name="T5" fmla="*/ 2477 h 2720"/>
                <a:gd name="T6" fmla="*/ 2731 w 2731"/>
                <a:gd name="T7" fmla="*/ 2720 h 2720"/>
              </a:gdLst>
              <a:ahLst/>
              <a:cxnLst>
                <a:cxn ang="0">
                  <a:pos x="T0" y="T1"/>
                </a:cxn>
                <a:cxn ang="0">
                  <a:pos x="T2" y="T3"/>
                </a:cxn>
                <a:cxn ang="0">
                  <a:pos x="T4" y="T5"/>
                </a:cxn>
                <a:cxn ang="0">
                  <a:pos x="T6" y="T7"/>
                </a:cxn>
              </a:cxnLst>
              <a:rect l="0" t="0" r="r" b="b"/>
              <a:pathLst>
                <a:path w="2731" h="2720">
                  <a:moveTo>
                    <a:pt x="152" y="0"/>
                  </a:moveTo>
                  <a:lnTo>
                    <a:pt x="0" y="1022"/>
                  </a:lnTo>
                  <a:lnTo>
                    <a:pt x="802" y="2477"/>
                  </a:lnTo>
                  <a:lnTo>
                    <a:pt x="2731" y="2720"/>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196" name="Line 24"/>
            <p:cNvSpPr>
              <a:spLocks noChangeShapeType="1"/>
            </p:cNvSpPr>
            <p:nvPr/>
          </p:nvSpPr>
          <p:spPr bwMode="auto">
            <a:xfrm flipV="1">
              <a:off x="9561324" y="2970242"/>
              <a:ext cx="1523374" cy="1536816"/>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197" name="Line 25"/>
            <p:cNvSpPr>
              <a:spLocks noChangeShapeType="1"/>
            </p:cNvSpPr>
            <p:nvPr/>
          </p:nvSpPr>
          <p:spPr bwMode="auto">
            <a:xfrm>
              <a:off x="6821044" y="3794656"/>
              <a:ext cx="1656893" cy="1318167"/>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198" name="Line 26"/>
            <p:cNvSpPr>
              <a:spLocks noChangeShapeType="1"/>
            </p:cNvSpPr>
            <p:nvPr/>
          </p:nvSpPr>
          <p:spPr bwMode="auto">
            <a:xfrm>
              <a:off x="5440150" y="3926384"/>
              <a:ext cx="1309205" cy="968687"/>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199" name="Freeform 27"/>
            <p:cNvSpPr/>
            <p:nvPr/>
          </p:nvSpPr>
          <p:spPr bwMode="auto">
            <a:xfrm>
              <a:off x="7567497" y="3101969"/>
              <a:ext cx="1993828" cy="1405089"/>
            </a:xfrm>
            <a:custGeom>
              <a:avLst/>
              <a:gdLst>
                <a:gd name="T0" fmla="*/ 0 w 2225"/>
                <a:gd name="T1" fmla="*/ 0 h 1568"/>
                <a:gd name="T2" fmla="*/ 1314 w 2225"/>
                <a:gd name="T3" fmla="*/ 728 h 1568"/>
                <a:gd name="T4" fmla="*/ 2225 w 2225"/>
                <a:gd name="T5" fmla="*/ 1568 h 1568"/>
              </a:gdLst>
              <a:ahLst/>
              <a:cxnLst>
                <a:cxn ang="0">
                  <a:pos x="T0" y="T1"/>
                </a:cxn>
                <a:cxn ang="0">
                  <a:pos x="T2" y="T3"/>
                </a:cxn>
                <a:cxn ang="0">
                  <a:pos x="T4" y="T5"/>
                </a:cxn>
              </a:cxnLst>
              <a:rect l="0" t="0" r="r" b="b"/>
              <a:pathLst>
                <a:path w="2225" h="1568">
                  <a:moveTo>
                    <a:pt x="0" y="0"/>
                  </a:moveTo>
                  <a:lnTo>
                    <a:pt x="1314" y="728"/>
                  </a:lnTo>
                  <a:lnTo>
                    <a:pt x="2225" y="1568"/>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200" name="Line 28"/>
            <p:cNvSpPr>
              <a:spLocks noChangeShapeType="1"/>
            </p:cNvSpPr>
            <p:nvPr/>
          </p:nvSpPr>
          <p:spPr bwMode="auto">
            <a:xfrm flipV="1">
              <a:off x="7494913" y="5112823"/>
              <a:ext cx="983024" cy="653259"/>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201" name="Oval 29"/>
            <p:cNvSpPr>
              <a:spLocks noChangeArrowheads="1"/>
            </p:cNvSpPr>
            <p:nvPr/>
          </p:nvSpPr>
          <p:spPr bwMode="auto">
            <a:xfrm>
              <a:off x="7494913" y="4317980"/>
              <a:ext cx="131727" cy="131727"/>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02" name="Oval 30"/>
            <p:cNvSpPr>
              <a:spLocks noChangeArrowheads="1"/>
            </p:cNvSpPr>
            <p:nvPr/>
          </p:nvSpPr>
          <p:spPr bwMode="auto">
            <a:xfrm>
              <a:off x="5954513" y="3523137"/>
              <a:ext cx="150545" cy="150545"/>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03" name="Oval 31"/>
            <p:cNvSpPr>
              <a:spLocks noChangeArrowheads="1"/>
            </p:cNvSpPr>
            <p:nvPr/>
          </p:nvSpPr>
          <p:spPr bwMode="auto">
            <a:xfrm>
              <a:off x="6573720" y="3369008"/>
              <a:ext cx="90506" cy="90506"/>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04" name="Oval 32"/>
            <p:cNvSpPr>
              <a:spLocks noChangeArrowheads="1"/>
            </p:cNvSpPr>
            <p:nvPr/>
          </p:nvSpPr>
          <p:spPr bwMode="auto">
            <a:xfrm>
              <a:off x="6190188" y="3966708"/>
              <a:ext cx="188181" cy="186389"/>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05" name="Oval 33"/>
            <p:cNvSpPr>
              <a:spLocks noChangeArrowheads="1"/>
            </p:cNvSpPr>
            <p:nvPr/>
          </p:nvSpPr>
          <p:spPr bwMode="auto">
            <a:xfrm>
              <a:off x="10081960" y="3771358"/>
              <a:ext cx="197142" cy="197143"/>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06" name="Oval 34"/>
            <p:cNvSpPr>
              <a:spLocks noChangeArrowheads="1"/>
            </p:cNvSpPr>
            <p:nvPr/>
          </p:nvSpPr>
          <p:spPr bwMode="auto">
            <a:xfrm>
              <a:off x="7164251" y="4044669"/>
              <a:ext cx="209688" cy="209688"/>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07" name="Oval 35"/>
            <p:cNvSpPr>
              <a:spLocks noChangeArrowheads="1"/>
            </p:cNvSpPr>
            <p:nvPr/>
          </p:nvSpPr>
          <p:spPr bwMode="auto">
            <a:xfrm>
              <a:off x="8493171" y="4144136"/>
              <a:ext cx="226714" cy="226714"/>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08" name="Oval 36"/>
            <p:cNvSpPr>
              <a:spLocks noChangeArrowheads="1"/>
            </p:cNvSpPr>
            <p:nvPr/>
          </p:nvSpPr>
          <p:spPr bwMode="auto">
            <a:xfrm>
              <a:off x="8677768" y="3686228"/>
              <a:ext cx="137104" cy="138000"/>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09" name="Oval 37"/>
            <p:cNvSpPr>
              <a:spLocks noChangeArrowheads="1"/>
            </p:cNvSpPr>
            <p:nvPr/>
          </p:nvSpPr>
          <p:spPr bwMode="auto">
            <a:xfrm>
              <a:off x="8244950" y="3449657"/>
              <a:ext cx="125454" cy="122766"/>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10" name="Line 38"/>
            <p:cNvSpPr>
              <a:spLocks noChangeShapeType="1"/>
            </p:cNvSpPr>
            <p:nvPr/>
          </p:nvSpPr>
          <p:spPr bwMode="auto">
            <a:xfrm flipH="1">
              <a:off x="9014702" y="4507058"/>
              <a:ext cx="546622" cy="1290388"/>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211" name="Line 39"/>
            <p:cNvSpPr>
              <a:spLocks noChangeShapeType="1"/>
            </p:cNvSpPr>
            <p:nvPr/>
          </p:nvSpPr>
          <p:spPr bwMode="auto">
            <a:xfrm>
              <a:off x="8477937" y="5112823"/>
              <a:ext cx="1310101" cy="388012"/>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212" name="Oval 40"/>
            <p:cNvSpPr>
              <a:spLocks noChangeArrowheads="1"/>
            </p:cNvSpPr>
            <p:nvPr/>
          </p:nvSpPr>
          <p:spPr bwMode="auto">
            <a:xfrm>
              <a:off x="9128507" y="5246343"/>
              <a:ext cx="165779" cy="165779"/>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13" name="Line 41"/>
            <p:cNvSpPr>
              <a:spLocks noChangeShapeType="1"/>
            </p:cNvSpPr>
            <p:nvPr/>
          </p:nvSpPr>
          <p:spPr bwMode="auto">
            <a:xfrm>
              <a:off x="9294286" y="2713957"/>
              <a:ext cx="209688" cy="568129"/>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214" name="Oval 42"/>
            <p:cNvSpPr>
              <a:spLocks noChangeArrowheads="1"/>
            </p:cNvSpPr>
            <p:nvPr/>
          </p:nvSpPr>
          <p:spPr bwMode="auto">
            <a:xfrm>
              <a:off x="9196611" y="2614489"/>
              <a:ext cx="197142" cy="197143"/>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15" name="Oval 43"/>
            <p:cNvSpPr>
              <a:spLocks noChangeArrowheads="1"/>
            </p:cNvSpPr>
            <p:nvPr/>
          </p:nvSpPr>
          <p:spPr bwMode="auto">
            <a:xfrm>
              <a:off x="8603391" y="2260529"/>
              <a:ext cx="152337" cy="154130"/>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16" name="Freeform 44"/>
            <p:cNvSpPr/>
            <p:nvPr/>
          </p:nvSpPr>
          <p:spPr bwMode="auto">
            <a:xfrm>
              <a:off x="6166889" y="2228269"/>
              <a:ext cx="2355853" cy="769752"/>
            </a:xfrm>
            <a:custGeom>
              <a:avLst/>
              <a:gdLst>
                <a:gd name="T0" fmla="*/ 0 w 2629"/>
                <a:gd name="T1" fmla="*/ 542 h 859"/>
                <a:gd name="T2" fmla="*/ 1172 w 2629"/>
                <a:gd name="T3" fmla="*/ 461 h 859"/>
                <a:gd name="T4" fmla="*/ 1842 w 2629"/>
                <a:gd name="T5" fmla="*/ 0 h 859"/>
                <a:gd name="T6" fmla="*/ 2047 w 2629"/>
                <a:gd name="T7" fmla="*/ 457 h 859"/>
                <a:gd name="T8" fmla="*/ 2629 w 2629"/>
                <a:gd name="T9" fmla="*/ 859 h 859"/>
              </a:gdLst>
              <a:ahLst/>
              <a:cxnLst>
                <a:cxn ang="0">
                  <a:pos x="T0" y="T1"/>
                </a:cxn>
                <a:cxn ang="0">
                  <a:pos x="T2" y="T3"/>
                </a:cxn>
                <a:cxn ang="0">
                  <a:pos x="T4" y="T5"/>
                </a:cxn>
                <a:cxn ang="0">
                  <a:pos x="T6" y="T7"/>
                </a:cxn>
                <a:cxn ang="0">
                  <a:pos x="T8" y="T9"/>
                </a:cxn>
              </a:cxnLst>
              <a:rect l="0" t="0" r="r" b="b"/>
              <a:pathLst>
                <a:path w="2629" h="859">
                  <a:moveTo>
                    <a:pt x="0" y="542"/>
                  </a:moveTo>
                  <a:lnTo>
                    <a:pt x="1172" y="461"/>
                  </a:lnTo>
                  <a:lnTo>
                    <a:pt x="1842" y="0"/>
                  </a:lnTo>
                  <a:lnTo>
                    <a:pt x="2047" y="457"/>
                  </a:lnTo>
                  <a:lnTo>
                    <a:pt x="2629" y="859"/>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217" name="Line 45"/>
            <p:cNvSpPr>
              <a:spLocks noChangeShapeType="1"/>
            </p:cNvSpPr>
            <p:nvPr/>
          </p:nvSpPr>
          <p:spPr bwMode="auto">
            <a:xfrm>
              <a:off x="7217121" y="2641372"/>
              <a:ext cx="350376" cy="479415"/>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218" name="Oval 46"/>
            <p:cNvSpPr>
              <a:spLocks noChangeArrowheads="1"/>
            </p:cNvSpPr>
            <p:nvPr/>
          </p:nvSpPr>
          <p:spPr bwMode="auto">
            <a:xfrm>
              <a:off x="7175004" y="2599256"/>
              <a:ext cx="85130" cy="85130"/>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19" name="Oval 47"/>
            <p:cNvSpPr>
              <a:spLocks noChangeArrowheads="1"/>
            </p:cNvSpPr>
            <p:nvPr/>
          </p:nvSpPr>
          <p:spPr bwMode="auto">
            <a:xfrm>
              <a:off x="7948340" y="2584918"/>
              <a:ext cx="103948" cy="105740"/>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20" name="Line 48"/>
            <p:cNvSpPr>
              <a:spLocks noChangeShapeType="1"/>
            </p:cNvSpPr>
            <p:nvPr/>
          </p:nvSpPr>
          <p:spPr bwMode="auto">
            <a:xfrm flipH="1">
              <a:off x="6617629" y="2641372"/>
              <a:ext cx="599492" cy="771544"/>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221" name="Oval 49"/>
            <p:cNvSpPr>
              <a:spLocks noChangeArrowheads="1"/>
            </p:cNvSpPr>
            <p:nvPr/>
          </p:nvSpPr>
          <p:spPr bwMode="auto">
            <a:xfrm>
              <a:off x="6881083" y="2830450"/>
              <a:ext cx="213272" cy="215961"/>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22" name="Oval 50"/>
            <p:cNvSpPr>
              <a:spLocks noChangeArrowheads="1"/>
            </p:cNvSpPr>
            <p:nvPr/>
          </p:nvSpPr>
          <p:spPr bwMode="auto">
            <a:xfrm>
              <a:off x="5768124" y="1650283"/>
              <a:ext cx="214168" cy="213272"/>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23" name="Oval 51"/>
            <p:cNvSpPr>
              <a:spLocks noChangeArrowheads="1"/>
            </p:cNvSpPr>
            <p:nvPr/>
          </p:nvSpPr>
          <p:spPr bwMode="auto">
            <a:xfrm>
              <a:off x="10148271" y="3074190"/>
              <a:ext cx="189974" cy="190870"/>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24" name="Oval 52"/>
            <p:cNvSpPr>
              <a:spLocks noChangeArrowheads="1"/>
            </p:cNvSpPr>
            <p:nvPr/>
          </p:nvSpPr>
          <p:spPr bwMode="auto">
            <a:xfrm>
              <a:off x="10392011" y="3584968"/>
              <a:ext cx="82441" cy="85130"/>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25" name="Oval 53"/>
            <p:cNvSpPr>
              <a:spLocks noChangeArrowheads="1"/>
            </p:cNvSpPr>
            <p:nvPr/>
          </p:nvSpPr>
          <p:spPr bwMode="auto">
            <a:xfrm>
              <a:off x="7823782" y="4581435"/>
              <a:ext cx="107532" cy="109325"/>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26" name="Oval 54"/>
            <p:cNvSpPr>
              <a:spLocks noChangeArrowheads="1"/>
            </p:cNvSpPr>
            <p:nvPr/>
          </p:nvSpPr>
          <p:spPr bwMode="auto">
            <a:xfrm>
              <a:off x="7658003" y="4930915"/>
              <a:ext cx="184597" cy="181909"/>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27" name="Oval 55"/>
            <p:cNvSpPr>
              <a:spLocks noChangeArrowheads="1"/>
            </p:cNvSpPr>
            <p:nvPr/>
          </p:nvSpPr>
          <p:spPr bwMode="auto">
            <a:xfrm>
              <a:off x="8190288" y="6337796"/>
              <a:ext cx="181909" cy="184597"/>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28" name="Oval 56"/>
            <p:cNvSpPr>
              <a:spLocks noChangeArrowheads="1"/>
            </p:cNvSpPr>
            <p:nvPr/>
          </p:nvSpPr>
          <p:spPr bwMode="auto">
            <a:xfrm>
              <a:off x="5924941" y="5971290"/>
              <a:ext cx="181909" cy="184597"/>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29" name="Oval 57"/>
            <p:cNvSpPr>
              <a:spLocks noChangeArrowheads="1"/>
            </p:cNvSpPr>
            <p:nvPr/>
          </p:nvSpPr>
          <p:spPr bwMode="auto">
            <a:xfrm>
              <a:off x="10103466" y="6401419"/>
              <a:ext cx="184597" cy="184597"/>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30" name="Oval 58"/>
            <p:cNvSpPr>
              <a:spLocks noChangeArrowheads="1"/>
            </p:cNvSpPr>
            <p:nvPr/>
          </p:nvSpPr>
          <p:spPr bwMode="auto">
            <a:xfrm>
              <a:off x="10993296" y="2256048"/>
              <a:ext cx="181909" cy="184597"/>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31" name="Oval 59"/>
            <p:cNvSpPr>
              <a:spLocks noChangeArrowheads="1"/>
            </p:cNvSpPr>
            <p:nvPr/>
          </p:nvSpPr>
          <p:spPr bwMode="auto">
            <a:xfrm>
              <a:off x="9696636" y="1773049"/>
              <a:ext cx="181909" cy="181909"/>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32" name="Oval 60"/>
            <p:cNvSpPr>
              <a:spLocks noChangeArrowheads="1"/>
            </p:cNvSpPr>
            <p:nvPr/>
          </p:nvSpPr>
          <p:spPr bwMode="auto">
            <a:xfrm>
              <a:off x="8823832" y="5606576"/>
              <a:ext cx="380843" cy="381740"/>
            </a:xfrm>
            <a:prstGeom prst="ellipse">
              <a:avLst/>
            </a:prstGeom>
            <a:solidFill>
              <a:srgbClr val="C8CE9F"/>
            </a:solidFill>
            <a:ln>
              <a:noFill/>
            </a:ln>
          </p:spPr>
          <p:txBody>
            <a:bodyPr vert="horz" wrap="square" lIns="91440" tIns="45720" rIns="91440" bIns="45720" numCol="1" anchor="t" anchorCtr="0" compatLnSpc="1"/>
            <a:lstStyle/>
            <a:p>
              <a:endParaRPr lang="en-GB"/>
            </a:p>
          </p:txBody>
        </p:sp>
        <p:sp>
          <p:nvSpPr>
            <p:cNvPr id="233" name="Freeform 61"/>
            <p:cNvSpPr>
              <a:spLocks noEditPoints="1"/>
            </p:cNvSpPr>
            <p:nvPr/>
          </p:nvSpPr>
          <p:spPr bwMode="auto">
            <a:xfrm>
              <a:off x="8887456" y="5670199"/>
              <a:ext cx="253597" cy="254493"/>
            </a:xfrm>
            <a:custGeom>
              <a:avLst/>
              <a:gdLst>
                <a:gd name="T0" fmla="*/ 120 w 120"/>
                <a:gd name="T1" fmla="*/ 55 h 120"/>
                <a:gd name="T2" fmla="*/ 111 w 120"/>
                <a:gd name="T3" fmla="*/ 52 h 120"/>
                <a:gd name="T4" fmla="*/ 107 w 120"/>
                <a:gd name="T5" fmla="*/ 46 h 120"/>
                <a:gd name="T6" fmla="*/ 112 w 120"/>
                <a:gd name="T7" fmla="*/ 36 h 120"/>
                <a:gd name="T8" fmla="*/ 112 w 120"/>
                <a:gd name="T9" fmla="*/ 30 h 120"/>
                <a:gd name="T10" fmla="*/ 100 w 120"/>
                <a:gd name="T11" fmla="*/ 32 h 120"/>
                <a:gd name="T12" fmla="*/ 96 w 120"/>
                <a:gd name="T13" fmla="*/ 27 h 120"/>
                <a:gd name="T14" fmla="*/ 97 w 120"/>
                <a:gd name="T15" fmla="*/ 16 h 120"/>
                <a:gd name="T16" fmla="*/ 93 w 120"/>
                <a:gd name="T17" fmla="*/ 10 h 120"/>
                <a:gd name="T18" fmla="*/ 86 w 120"/>
                <a:gd name="T19" fmla="*/ 15 h 120"/>
                <a:gd name="T20" fmla="*/ 80 w 120"/>
                <a:gd name="T21" fmla="*/ 15 h 120"/>
                <a:gd name="T22" fmla="*/ 74 w 120"/>
                <a:gd name="T23" fmla="*/ 10 h 120"/>
                <a:gd name="T24" fmla="*/ 70 w 120"/>
                <a:gd name="T25" fmla="*/ 1 h 120"/>
                <a:gd name="T26" fmla="*/ 64 w 120"/>
                <a:gd name="T27" fmla="*/ 8 h 120"/>
                <a:gd name="T28" fmla="*/ 57 w 120"/>
                <a:gd name="T29" fmla="*/ 11 h 120"/>
                <a:gd name="T30" fmla="*/ 51 w 120"/>
                <a:gd name="T31" fmla="*/ 9 h 120"/>
                <a:gd name="T32" fmla="*/ 46 w 120"/>
                <a:gd name="T33" fmla="*/ 2 h 120"/>
                <a:gd name="T34" fmla="*/ 41 w 120"/>
                <a:gd name="T35" fmla="*/ 6 h 120"/>
                <a:gd name="T36" fmla="*/ 37 w 120"/>
                <a:gd name="T37" fmla="*/ 16 h 120"/>
                <a:gd name="T38" fmla="*/ 32 w 120"/>
                <a:gd name="T39" fmla="*/ 19 h 120"/>
                <a:gd name="T40" fmla="*/ 22 w 120"/>
                <a:gd name="T41" fmla="*/ 13 h 120"/>
                <a:gd name="T42" fmla="*/ 19 w 120"/>
                <a:gd name="T43" fmla="*/ 19 h 120"/>
                <a:gd name="T44" fmla="*/ 20 w 120"/>
                <a:gd name="T45" fmla="*/ 30 h 120"/>
                <a:gd name="T46" fmla="*/ 14 w 120"/>
                <a:gd name="T47" fmla="*/ 35 h 120"/>
                <a:gd name="T48" fmla="*/ 5 w 120"/>
                <a:gd name="T49" fmla="*/ 34 h 120"/>
                <a:gd name="T50" fmla="*/ 4 w 120"/>
                <a:gd name="T51" fmla="*/ 38 h 120"/>
                <a:gd name="T52" fmla="*/ 12 w 120"/>
                <a:gd name="T53" fmla="*/ 48 h 120"/>
                <a:gd name="T54" fmla="*/ 10 w 120"/>
                <a:gd name="T55" fmla="*/ 56 h 120"/>
                <a:gd name="T56" fmla="*/ 0 w 120"/>
                <a:gd name="T57" fmla="*/ 62 h 120"/>
                <a:gd name="T58" fmla="*/ 0 w 120"/>
                <a:gd name="T59" fmla="*/ 66 h 120"/>
                <a:gd name="T60" fmla="*/ 11 w 120"/>
                <a:gd name="T61" fmla="*/ 68 h 120"/>
                <a:gd name="T62" fmla="*/ 13 w 120"/>
                <a:gd name="T63" fmla="*/ 76 h 120"/>
                <a:gd name="T64" fmla="*/ 5 w 120"/>
                <a:gd name="T65" fmla="*/ 86 h 120"/>
                <a:gd name="T66" fmla="*/ 8 w 120"/>
                <a:gd name="T67" fmla="*/ 91 h 120"/>
                <a:gd name="T68" fmla="*/ 20 w 120"/>
                <a:gd name="T69" fmla="*/ 90 h 120"/>
                <a:gd name="T70" fmla="*/ 25 w 120"/>
                <a:gd name="T71" fmla="*/ 95 h 120"/>
                <a:gd name="T72" fmla="*/ 22 w 120"/>
                <a:gd name="T73" fmla="*/ 107 h 120"/>
                <a:gd name="T74" fmla="*/ 27 w 120"/>
                <a:gd name="T75" fmla="*/ 110 h 120"/>
                <a:gd name="T76" fmla="*/ 36 w 120"/>
                <a:gd name="T77" fmla="*/ 103 h 120"/>
                <a:gd name="T78" fmla="*/ 40 w 120"/>
                <a:gd name="T79" fmla="*/ 105 h 120"/>
                <a:gd name="T80" fmla="*/ 46 w 120"/>
                <a:gd name="T81" fmla="*/ 116 h 120"/>
                <a:gd name="T82" fmla="*/ 51 w 120"/>
                <a:gd name="T83" fmla="*/ 120 h 120"/>
                <a:gd name="T84" fmla="*/ 57 w 120"/>
                <a:gd name="T85" fmla="*/ 109 h 120"/>
                <a:gd name="T86" fmla="*/ 63 w 120"/>
                <a:gd name="T87" fmla="*/ 109 h 120"/>
                <a:gd name="T88" fmla="*/ 70 w 120"/>
                <a:gd name="T89" fmla="*/ 114 h 120"/>
                <a:gd name="T90" fmla="*/ 76 w 120"/>
                <a:gd name="T91" fmla="*/ 118 h 120"/>
                <a:gd name="T92" fmla="*/ 79 w 120"/>
                <a:gd name="T93" fmla="*/ 112 h 120"/>
                <a:gd name="T94" fmla="*/ 83 w 120"/>
                <a:gd name="T95" fmla="*/ 103 h 120"/>
                <a:gd name="T96" fmla="*/ 90 w 120"/>
                <a:gd name="T97" fmla="*/ 102 h 120"/>
                <a:gd name="T98" fmla="*/ 98 w 120"/>
                <a:gd name="T99" fmla="*/ 106 h 120"/>
                <a:gd name="T100" fmla="*/ 98 w 120"/>
                <a:gd name="T101" fmla="*/ 95 h 120"/>
                <a:gd name="T102" fmla="*/ 100 w 120"/>
                <a:gd name="T103" fmla="*/ 89 h 120"/>
                <a:gd name="T104" fmla="*/ 108 w 120"/>
                <a:gd name="T105" fmla="*/ 86 h 120"/>
                <a:gd name="T106" fmla="*/ 114 w 120"/>
                <a:gd name="T107" fmla="*/ 85 h 120"/>
                <a:gd name="T108" fmla="*/ 116 w 120"/>
                <a:gd name="T109" fmla="*/ 81 h 120"/>
                <a:gd name="T110" fmla="*/ 108 w 120"/>
                <a:gd name="T111" fmla="*/ 70 h 120"/>
                <a:gd name="T112" fmla="*/ 112 w 120"/>
                <a:gd name="T113" fmla="*/ 63 h 120"/>
                <a:gd name="T114" fmla="*/ 31 w 120"/>
                <a:gd name="T11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 h="120">
                  <a:moveTo>
                    <a:pt x="120" y="58"/>
                  </a:moveTo>
                  <a:cubicBezTo>
                    <a:pt x="120" y="58"/>
                    <a:pt x="120" y="58"/>
                    <a:pt x="120" y="57"/>
                  </a:cubicBezTo>
                  <a:cubicBezTo>
                    <a:pt x="120" y="57"/>
                    <a:pt x="120" y="57"/>
                    <a:pt x="120" y="56"/>
                  </a:cubicBezTo>
                  <a:cubicBezTo>
                    <a:pt x="120" y="56"/>
                    <a:pt x="120" y="56"/>
                    <a:pt x="120" y="56"/>
                  </a:cubicBezTo>
                  <a:cubicBezTo>
                    <a:pt x="120" y="55"/>
                    <a:pt x="120" y="55"/>
                    <a:pt x="120" y="55"/>
                  </a:cubicBezTo>
                  <a:cubicBezTo>
                    <a:pt x="120" y="55"/>
                    <a:pt x="120" y="54"/>
                    <a:pt x="120" y="54"/>
                  </a:cubicBezTo>
                  <a:cubicBezTo>
                    <a:pt x="120" y="54"/>
                    <a:pt x="118" y="54"/>
                    <a:pt x="117" y="53"/>
                  </a:cubicBezTo>
                  <a:cubicBezTo>
                    <a:pt x="117" y="53"/>
                    <a:pt x="116" y="53"/>
                    <a:pt x="116" y="53"/>
                  </a:cubicBezTo>
                  <a:cubicBezTo>
                    <a:pt x="115" y="53"/>
                    <a:pt x="115" y="53"/>
                    <a:pt x="114" y="53"/>
                  </a:cubicBezTo>
                  <a:cubicBezTo>
                    <a:pt x="113" y="53"/>
                    <a:pt x="112" y="52"/>
                    <a:pt x="111" y="52"/>
                  </a:cubicBezTo>
                  <a:cubicBezTo>
                    <a:pt x="110" y="52"/>
                    <a:pt x="109" y="52"/>
                    <a:pt x="108" y="52"/>
                  </a:cubicBezTo>
                  <a:cubicBezTo>
                    <a:pt x="108" y="51"/>
                    <a:pt x="108" y="51"/>
                    <a:pt x="108" y="50"/>
                  </a:cubicBezTo>
                  <a:cubicBezTo>
                    <a:pt x="108" y="49"/>
                    <a:pt x="108" y="48"/>
                    <a:pt x="108" y="48"/>
                  </a:cubicBezTo>
                  <a:cubicBezTo>
                    <a:pt x="107" y="47"/>
                    <a:pt x="107" y="47"/>
                    <a:pt x="107" y="47"/>
                  </a:cubicBezTo>
                  <a:cubicBezTo>
                    <a:pt x="107" y="47"/>
                    <a:pt x="107" y="47"/>
                    <a:pt x="107" y="46"/>
                  </a:cubicBezTo>
                  <a:cubicBezTo>
                    <a:pt x="107" y="45"/>
                    <a:pt x="107" y="45"/>
                    <a:pt x="106" y="44"/>
                  </a:cubicBezTo>
                  <a:cubicBezTo>
                    <a:pt x="106" y="43"/>
                    <a:pt x="106" y="43"/>
                    <a:pt x="106" y="43"/>
                  </a:cubicBezTo>
                  <a:cubicBezTo>
                    <a:pt x="106" y="43"/>
                    <a:pt x="106" y="42"/>
                    <a:pt x="106" y="42"/>
                  </a:cubicBezTo>
                  <a:cubicBezTo>
                    <a:pt x="106" y="41"/>
                    <a:pt x="107" y="41"/>
                    <a:pt x="108" y="40"/>
                  </a:cubicBezTo>
                  <a:cubicBezTo>
                    <a:pt x="109" y="39"/>
                    <a:pt x="111" y="37"/>
                    <a:pt x="112" y="36"/>
                  </a:cubicBezTo>
                  <a:cubicBezTo>
                    <a:pt x="113" y="35"/>
                    <a:pt x="114" y="34"/>
                    <a:pt x="114" y="34"/>
                  </a:cubicBezTo>
                  <a:cubicBezTo>
                    <a:pt x="114" y="34"/>
                    <a:pt x="114" y="34"/>
                    <a:pt x="114" y="33"/>
                  </a:cubicBezTo>
                  <a:cubicBezTo>
                    <a:pt x="113" y="33"/>
                    <a:pt x="113" y="32"/>
                    <a:pt x="113" y="32"/>
                  </a:cubicBezTo>
                  <a:cubicBezTo>
                    <a:pt x="112" y="31"/>
                    <a:pt x="112" y="31"/>
                    <a:pt x="112" y="30"/>
                  </a:cubicBezTo>
                  <a:cubicBezTo>
                    <a:pt x="112" y="30"/>
                    <a:pt x="112" y="30"/>
                    <a:pt x="112" y="30"/>
                  </a:cubicBezTo>
                  <a:cubicBezTo>
                    <a:pt x="111" y="29"/>
                    <a:pt x="111" y="29"/>
                    <a:pt x="111" y="29"/>
                  </a:cubicBezTo>
                  <a:cubicBezTo>
                    <a:pt x="111" y="29"/>
                    <a:pt x="111" y="29"/>
                    <a:pt x="110" y="29"/>
                  </a:cubicBezTo>
                  <a:cubicBezTo>
                    <a:pt x="110" y="29"/>
                    <a:pt x="109" y="29"/>
                    <a:pt x="108" y="29"/>
                  </a:cubicBezTo>
                  <a:cubicBezTo>
                    <a:pt x="107" y="30"/>
                    <a:pt x="105" y="30"/>
                    <a:pt x="103" y="31"/>
                  </a:cubicBezTo>
                  <a:cubicBezTo>
                    <a:pt x="102" y="31"/>
                    <a:pt x="101" y="31"/>
                    <a:pt x="100" y="32"/>
                  </a:cubicBezTo>
                  <a:cubicBezTo>
                    <a:pt x="100" y="31"/>
                    <a:pt x="99" y="31"/>
                    <a:pt x="99" y="30"/>
                  </a:cubicBezTo>
                  <a:cubicBezTo>
                    <a:pt x="98" y="29"/>
                    <a:pt x="98" y="29"/>
                    <a:pt x="97" y="28"/>
                  </a:cubicBezTo>
                  <a:cubicBezTo>
                    <a:pt x="97" y="28"/>
                    <a:pt x="97" y="28"/>
                    <a:pt x="97" y="28"/>
                  </a:cubicBezTo>
                  <a:cubicBezTo>
                    <a:pt x="97" y="28"/>
                    <a:pt x="97" y="28"/>
                    <a:pt x="97" y="28"/>
                  </a:cubicBezTo>
                  <a:cubicBezTo>
                    <a:pt x="97" y="28"/>
                    <a:pt x="97" y="27"/>
                    <a:pt x="96" y="27"/>
                  </a:cubicBezTo>
                  <a:cubicBezTo>
                    <a:pt x="96" y="26"/>
                    <a:pt x="95" y="26"/>
                    <a:pt x="94" y="25"/>
                  </a:cubicBezTo>
                  <a:cubicBezTo>
                    <a:pt x="94" y="25"/>
                    <a:pt x="94" y="24"/>
                    <a:pt x="93" y="24"/>
                  </a:cubicBezTo>
                  <a:cubicBezTo>
                    <a:pt x="94" y="23"/>
                    <a:pt x="94" y="22"/>
                    <a:pt x="94" y="21"/>
                  </a:cubicBezTo>
                  <a:cubicBezTo>
                    <a:pt x="95" y="20"/>
                    <a:pt x="95" y="19"/>
                    <a:pt x="96" y="18"/>
                  </a:cubicBezTo>
                  <a:cubicBezTo>
                    <a:pt x="96" y="18"/>
                    <a:pt x="96" y="17"/>
                    <a:pt x="97" y="16"/>
                  </a:cubicBezTo>
                  <a:cubicBezTo>
                    <a:pt x="97" y="14"/>
                    <a:pt x="98" y="13"/>
                    <a:pt x="98" y="13"/>
                  </a:cubicBezTo>
                  <a:cubicBezTo>
                    <a:pt x="98" y="13"/>
                    <a:pt x="98" y="13"/>
                    <a:pt x="97" y="13"/>
                  </a:cubicBezTo>
                  <a:cubicBezTo>
                    <a:pt x="97" y="13"/>
                    <a:pt x="97" y="13"/>
                    <a:pt x="97" y="13"/>
                  </a:cubicBezTo>
                  <a:cubicBezTo>
                    <a:pt x="96" y="12"/>
                    <a:pt x="96" y="12"/>
                    <a:pt x="95" y="11"/>
                  </a:cubicBezTo>
                  <a:cubicBezTo>
                    <a:pt x="94" y="11"/>
                    <a:pt x="94" y="10"/>
                    <a:pt x="93" y="10"/>
                  </a:cubicBezTo>
                  <a:cubicBezTo>
                    <a:pt x="93" y="10"/>
                    <a:pt x="93" y="10"/>
                    <a:pt x="93" y="10"/>
                  </a:cubicBezTo>
                  <a:cubicBezTo>
                    <a:pt x="92" y="10"/>
                    <a:pt x="92" y="10"/>
                    <a:pt x="92" y="10"/>
                  </a:cubicBezTo>
                  <a:cubicBezTo>
                    <a:pt x="92" y="10"/>
                    <a:pt x="92" y="10"/>
                    <a:pt x="90" y="11"/>
                  </a:cubicBezTo>
                  <a:cubicBezTo>
                    <a:pt x="90" y="12"/>
                    <a:pt x="89" y="12"/>
                    <a:pt x="88" y="13"/>
                  </a:cubicBezTo>
                  <a:cubicBezTo>
                    <a:pt x="87" y="14"/>
                    <a:pt x="86" y="14"/>
                    <a:pt x="86" y="15"/>
                  </a:cubicBezTo>
                  <a:cubicBezTo>
                    <a:pt x="85" y="16"/>
                    <a:pt x="84" y="16"/>
                    <a:pt x="84" y="17"/>
                  </a:cubicBezTo>
                  <a:cubicBezTo>
                    <a:pt x="83" y="17"/>
                    <a:pt x="83" y="16"/>
                    <a:pt x="82" y="16"/>
                  </a:cubicBezTo>
                  <a:cubicBezTo>
                    <a:pt x="82" y="16"/>
                    <a:pt x="81" y="16"/>
                    <a:pt x="81" y="15"/>
                  </a:cubicBezTo>
                  <a:cubicBezTo>
                    <a:pt x="81" y="15"/>
                    <a:pt x="81" y="15"/>
                    <a:pt x="80" y="15"/>
                  </a:cubicBezTo>
                  <a:cubicBezTo>
                    <a:pt x="80" y="15"/>
                    <a:pt x="80" y="15"/>
                    <a:pt x="80" y="15"/>
                  </a:cubicBezTo>
                  <a:cubicBezTo>
                    <a:pt x="79" y="15"/>
                    <a:pt x="79" y="15"/>
                    <a:pt x="79" y="15"/>
                  </a:cubicBezTo>
                  <a:cubicBezTo>
                    <a:pt x="79" y="15"/>
                    <a:pt x="79" y="15"/>
                    <a:pt x="78" y="14"/>
                  </a:cubicBezTo>
                  <a:cubicBezTo>
                    <a:pt x="78" y="14"/>
                    <a:pt x="77" y="14"/>
                    <a:pt x="76" y="13"/>
                  </a:cubicBezTo>
                  <a:cubicBezTo>
                    <a:pt x="75" y="13"/>
                    <a:pt x="75" y="13"/>
                    <a:pt x="74" y="13"/>
                  </a:cubicBezTo>
                  <a:cubicBezTo>
                    <a:pt x="74" y="12"/>
                    <a:pt x="74" y="11"/>
                    <a:pt x="74" y="10"/>
                  </a:cubicBezTo>
                  <a:cubicBezTo>
                    <a:pt x="74" y="8"/>
                    <a:pt x="74" y="6"/>
                    <a:pt x="74" y="4"/>
                  </a:cubicBezTo>
                  <a:cubicBezTo>
                    <a:pt x="74" y="3"/>
                    <a:pt x="74" y="2"/>
                    <a:pt x="74" y="2"/>
                  </a:cubicBezTo>
                  <a:cubicBezTo>
                    <a:pt x="74" y="2"/>
                    <a:pt x="73" y="1"/>
                    <a:pt x="73" y="1"/>
                  </a:cubicBezTo>
                  <a:cubicBezTo>
                    <a:pt x="73" y="1"/>
                    <a:pt x="73" y="1"/>
                    <a:pt x="73" y="1"/>
                  </a:cubicBezTo>
                  <a:cubicBezTo>
                    <a:pt x="72" y="1"/>
                    <a:pt x="71" y="1"/>
                    <a:pt x="70" y="1"/>
                  </a:cubicBezTo>
                  <a:cubicBezTo>
                    <a:pt x="70" y="1"/>
                    <a:pt x="69" y="1"/>
                    <a:pt x="68" y="1"/>
                  </a:cubicBezTo>
                  <a:cubicBezTo>
                    <a:pt x="68" y="0"/>
                    <a:pt x="68" y="0"/>
                    <a:pt x="68" y="0"/>
                  </a:cubicBezTo>
                  <a:cubicBezTo>
                    <a:pt x="67" y="0"/>
                    <a:pt x="67" y="0"/>
                    <a:pt x="67" y="0"/>
                  </a:cubicBezTo>
                  <a:cubicBezTo>
                    <a:pt x="67" y="0"/>
                    <a:pt x="67" y="1"/>
                    <a:pt x="66" y="3"/>
                  </a:cubicBezTo>
                  <a:cubicBezTo>
                    <a:pt x="65" y="4"/>
                    <a:pt x="64" y="6"/>
                    <a:pt x="64" y="8"/>
                  </a:cubicBezTo>
                  <a:cubicBezTo>
                    <a:pt x="63" y="9"/>
                    <a:pt x="63" y="10"/>
                    <a:pt x="63" y="11"/>
                  </a:cubicBezTo>
                  <a:cubicBezTo>
                    <a:pt x="62" y="11"/>
                    <a:pt x="61" y="11"/>
                    <a:pt x="61" y="11"/>
                  </a:cubicBezTo>
                  <a:cubicBezTo>
                    <a:pt x="60" y="11"/>
                    <a:pt x="59" y="11"/>
                    <a:pt x="58" y="11"/>
                  </a:cubicBezTo>
                  <a:cubicBezTo>
                    <a:pt x="58" y="11"/>
                    <a:pt x="57" y="11"/>
                    <a:pt x="57" y="11"/>
                  </a:cubicBezTo>
                  <a:cubicBezTo>
                    <a:pt x="57" y="11"/>
                    <a:pt x="57" y="11"/>
                    <a:pt x="57" y="11"/>
                  </a:cubicBezTo>
                  <a:cubicBezTo>
                    <a:pt x="56" y="11"/>
                    <a:pt x="56" y="11"/>
                    <a:pt x="56" y="11"/>
                  </a:cubicBezTo>
                  <a:cubicBezTo>
                    <a:pt x="56" y="11"/>
                    <a:pt x="56" y="11"/>
                    <a:pt x="55" y="11"/>
                  </a:cubicBezTo>
                  <a:cubicBezTo>
                    <a:pt x="55" y="11"/>
                    <a:pt x="55" y="11"/>
                    <a:pt x="54" y="11"/>
                  </a:cubicBezTo>
                  <a:cubicBezTo>
                    <a:pt x="53" y="11"/>
                    <a:pt x="53" y="11"/>
                    <a:pt x="52" y="11"/>
                  </a:cubicBezTo>
                  <a:cubicBezTo>
                    <a:pt x="52" y="10"/>
                    <a:pt x="52" y="10"/>
                    <a:pt x="51" y="9"/>
                  </a:cubicBezTo>
                  <a:cubicBezTo>
                    <a:pt x="51" y="8"/>
                    <a:pt x="50" y="7"/>
                    <a:pt x="50" y="6"/>
                  </a:cubicBezTo>
                  <a:cubicBezTo>
                    <a:pt x="49" y="5"/>
                    <a:pt x="49" y="4"/>
                    <a:pt x="48" y="4"/>
                  </a:cubicBezTo>
                  <a:cubicBezTo>
                    <a:pt x="47" y="2"/>
                    <a:pt x="47" y="1"/>
                    <a:pt x="47" y="1"/>
                  </a:cubicBezTo>
                  <a:cubicBezTo>
                    <a:pt x="47" y="1"/>
                    <a:pt x="47" y="1"/>
                    <a:pt x="46" y="1"/>
                  </a:cubicBezTo>
                  <a:cubicBezTo>
                    <a:pt x="46" y="1"/>
                    <a:pt x="46" y="1"/>
                    <a:pt x="46" y="2"/>
                  </a:cubicBezTo>
                  <a:cubicBezTo>
                    <a:pt x="45" y="2"/>
                    <a:pt x="44" y="2"/>
                    <a:pt x="44" y="2"/>
                  </a:cubicBezTo>
                  <a:cubicBezTo>
                    <a:pt x="43" y="2"/>
                    <a:pt x="42" y="3"/>
                    <a:pt x="42" y="3"/>
                  </a:cubicBezTo>
                  <a:cubicBezTo>
                    <a:pt x="41" y="3"/>
                    <a:pt x="41" y="3"/>
                    <a:pt x="41" y="3"/>
                  </a:cubicBezTo>
                  <a:cubicBezTo>
                    <a:pt x="41" y="3"/>
                    <a:pt x="41" y="3"/>
                    <a:pt x="41" y="3"/>
                  </a:cubicBezTo>
                  <a:cubicBezTo>
                    <a:pt x="41" y="3"/>
                    <a:pt x="41" y="4"/>
                    <a:pt x="41" y="6"/>
                  </a:cubicBezTo>
                  <a:cubicBezTo>
                    <a:pt x="41" y="7"/>
                    <a:pt x="41" y="8"/>
                    <a:pt x="41" y="9"/>
                  </a:cubicBezTo>
                  <a:cubicBezTo>
                    <a:pt x="41" y="10"/>
                    <a:pt x="41" y="11"/>
                    <a:pt x="41" y="12"/>
                  </a:cubicBezTo>
                  <a:cubicBezTo>
                    <a:pt x="41" y="13"/>
                    <a:pt x="41" y="14"/>
                    <a:pt x="41" y="14"/>
                  </a:cubicBezTo>
                  <a:cubicBezTo>
                    <a:pt x="40" y="15"/>
                    <a:pt x="40" y="15"/>
                    <a:pt x="39" y="15"/>
                  </a:cubicBezTo>
                  <a:cubicBezTo>
                    <a:pt x="38" y="16"/>
                    <a:pt x="38" y="16"/>
                    <a:pt x="37" y="16"/>
                  </a:cubicBezTo>
                  <a:cubicBezTo>
                    <a:pt x="37" y="16"/>
                    <a:pt x="36" y="17"/>
                    <a:pt x="36" y="17"/>
                  </a:cubicBezTo>
                  <a:cubicBezTo>
                    <a:pt x="36" y="17"/>
                    <a:pt x="36" y="17"/>
                    <a:pt x="36" y="17"/>
                  </a:cubicBezTo>
                  <a:cubicBezTo>
                    <a:pt x="36" y="17"/>
                    <a:pt x="36" y="17"/>
                    <a:pt x="35" y="17"/>
                  </a:cubicBezTo>
                  <a:cubicBezTo>
                    <a:pt x="35" y="17"/>
                    <a:pt x="34" y="18"/>
                    <a:pt x="33" y="18"/>
                  </a:cubicBezTo>
                  <a:cubicBezTo>
                    <a:pt x="33" y="19"/>
                    <a:pt x="32" y="19"/>
                    <a:pt x="32" y="19"/>
                  </a:cubicBezTo>
                  <a:cubicBezTo>
                    <a:pt x="31" y="19"/>
                    <a:pt x="31" y="18"/>
                    <a:pt x="30" y="18"/>
                  </a:cubicBezTo>
                  <a:cubicBezTo>
                    <a:pt x="28" y="16"/>
                    <a:pt x="26" y="15"/>
                    <a:pt x="25" y="14"/>
                  </a:cubicBezTo>
                  <a:cubicBezTo>
                    <a:pt x="24" y="14"/>
                    <a:pt x="24" y="13"/>
                    <a:pt x="23" y="13"/>
                  </a:cubicBezTo>
                  <a:cubicBezTo>
                    <a:pt x="23" y="13"/>
                    <a:pt x="23" y="13"/>
                    <a:pt x="23" y="13"/>
                  </a:cubicBezTo>
                  <a:cubicBezTo>
                    <a:pt x="23" y="13"/>
                    <a:pt x="22" y="13"/>
                    <a:pt x="22" y="13"/>
                  </a:cubicBezTo>
                  <a:cubicBezTo>
                    <a:pt x="22" y="14"/>
                    <a:pt x="21" y="14"/>
                    <a:pt x="21" y="14"/>
                  </a:cubicBezTo>
                  <a:cubicBezTo>
                    <a:pt x="21" y="14"/>
                    <a:pt x="20" y="15"/>
                    <a:pt x="20" y="15"/>
                  </a:cubicBezTo>
                  <a:cubicBezTo>
                    <a:pt x="20" y="15"/>
                    <a:pt x="19" y="16"/>
                    <a:pt x="18" y="16"/>
                  </a:cubicBezTo>
                  <a:cubicBezTo>
                    <a:pt x="18" y="17"/>
                    <a:pt x="18" y="17"/>
                    <a:pt x="18" y="17"/>
                  </a:cubicBezTo>
                  <a:cubicBezTo>
                    <a:pt x="18" y="17"/>
                    <a:pt x="18" y="18"/>
                    <a:pt x="19" y="19"/>
                  </a:cubicBezTo>
                  <a:cubicBezTo>
                    <a:pt x="20" y="21"/>
                    <a:pt x="21" y="23"/>
                    <a:pt x="22" y="25"/>
                  </a:cubicBezTo>
                  <a:cubicBezTo>
                    <a:pt x="22" y="26"/>
                    <a:pt x="23" y="26"/>
                    <a:pt x="23" y="27"/>
                  </a:cubicBezTo>
                  <a:cubicBezTo>
                    <a:pt x="23" y="27"/>
                    <a:pt x="23" y="28"/>
                    <a:pt x="22" y="28"/>
                  </a:cubicBezTo>
                  <a:cubicBezTo>
                    <a:pt x="22" y="28"/>
                    <a:pt x="22" y="28"/>
                    <a:pt x="22" y="28"/>
                  </a:cubicBezTo>
                  <a:cubicBezTo>
                    <a:pt x="21" y="29"/>
                    <a:pt x="21" y="30"/>
                    <a:pt x="20" y="30"/>
                  </a:cubicBezTo>
                  <a:cubicBezTo>
                    <a:pt x="20" y="31"/>
                    <a:pt x="20" y="31"/>
                    <a:pt x="20" y="31"/>
                  </a:cubicBezTo>
                  <a:cubicBezTo>
                    <a:pt x="20" y="31"/>
                    <a:pt x="20" y="31"/>
                    <a:pt x="19" y="32"/>
                  </a:cubicBezTo>
                  <a:cubicBezTo>
                    <a:pt x="19" y="32"/>
                    <a:pt x="18" y="33"/>
                    <a:pt x="18" y="34"/>
                  </a:cubicBezTo>
                  <a:cubicBezTo>
                    <a:pt x="18" y="34"/>
                    <a:pt x="17" y="35"/>
                    <a:pt x="17" y="35"/>
                  </a:cubicBezTo>
                  <a:cubicBezTo>
                    <a:pt x="16" y="35"/>
                    <a:pt x="15" y="35"/>
                    <a:pt x="14" y="35"/>
                  </a:cubicBezTo>
                  <a:cubicBezTo>
                    <a:pt x="13" y="35"/>
                    <a:pt x="12" y="34"/>
                    <a:pt x="11" y="34"/>
                  </a:cubicBezTo>
                  <a:cubicBezTo>
                    <a:pt x="11" y="34"/>
                    <a:pt x="10" y="34"/>
                    <a:pt x="10" y="34"/>
                  </a:cubicBezTo>
                  <a:cubicBezTo>
                    <a:pt x="9" y="34"/>
                    <a:pt x="9" y="34"/>
                    <a:pt x="8" y="34"/>
                  </a:cubicBezTo>
                  <a:cubicBezTo>
                    <a:pt x="7" y="34"/>
                    <a:pt x="6" y="34"/>
                    <a:pt x="6" y="34"/>
                  </a:cubicBezTo>
                  <a:cubicBezTo>
                    <a:pt x="6" y="34"/>
                    <a:pt x="6" y="34"/>
                    <a:pt x="5" y="34"/>
                  </a:cubicBezTo>
                  <a:cubicBezTo>
                    <a:pt x="5" y="35"/>
                    <a:pt x="5" y="35"/>
                    <a:pt x="5" y="35"/>
                  </a:cubicBezTo>
                  <a:cubicBezTo>
                    <a:pt x="5" y="35"/>
                    <a:pt x="5" y="35"/>
                    <a:pt x="5" y="35"/>
                  </a:cubicBezTo>
                  <a:cubicBezTo>
                    <a:pt x="5" y="36"/>
                    <a:pt x="5" y="36"/>
                    <a:pt x="4" y="36"/>
                  </a:cubicBezTo>
                  <a:cubicBezTo>
                    <a:pt x="4" y="37"/>
                    <a:pt x="4" y="37"/>
                    <a:pt x="4" y="38"/>
                  </a:cubicBezTo>
                  <a:cubicBezTo>
                    <a:pt x="4" y="38"/>
                    <a:pt x="4" y="38"/>
                    <a:pt x="4" y="38"/>
                  </a:cubicBezTo>
                  <a:cubicBezTo>
                    <a:pt x="3" y="39"/>
                    <a:pt x="3" y="39"/>
                    <a:pt x="3" y="39"/>
                  </a:cubicBezTo>
                  <a:cubicBezTo>
                    <a:pt x="3" y="39"/>
                    <a:pt x="4" y="40"/>
                    <a:pt x="5" y="41"/>
                  </a:cubicBezTo>
                  <a:cubicBezTo>
                    <a:pt x="7" y="42"/>
                    <a:pt x="8" y="44"/>
                    <a:pt x="10" y="45"/>
                  </a:cubicBezTo>
                  <a:cubicBezTo>
                    <a:pt x="11" y="45"/>
                    <a:pt x="12" y="46"/>
                    <a:pt x="12" y="46"/>
                  </a:cubicBezTo>
                  <a:cubicBezTo>
                    <a:pt x="12" y="47"/>
                    <a:pt x="12" y="47"/>
                    <a:pt x="12" y="48"/>
                  </a:cubicBezTo>
                  <a:cubicBezTo>
                    <a:pt x="12" y="49"/>
                    <a:pt x="11" y="50"/>
                    <a:pt x="11" y="50"/>
                  </a:cubicBezTo>
                  <a:cubicBezTo>
                    <a:pt x="11" y="51"/>
                    <a:pt x="11" y="51"/>
                    <a:pt x="11" y="51"/>
                  </a:cubicBezTo>
                  <a:cubicBezTo>
                    <a:pt x="11" y="51"/>
                    <a:pt x="11" y="52"/>
                    <a:pt x="11" y="52"/>
                  </a:cubicBezTo>
                  <a:cubicBezTo>
                    <a:pt x="11" y="53"/>
                    <a:pt x="11" y="54"/>
                    <a:pt x="11" y="55"/>
                  </a:cubicBezTo>
                  <a:cubicBezTo>
                    <a:pt x="11" y="55"/>
                    <a:pt x="11" y="56"/>
                    <a:pt x="10" y="56"/>
                  </a:cubicBezTo>
                  <a:cubicBezTo>
                    <a:pt x="10" y="57"/>
                    <a:pt x="9" y="57"/>
                    <a:pt x="8" y="57"/>
                  </a:cubicBezTo>
                  <a:cubicBezTo>
                    <a:pt x="6" y="58"/>
                    <a:pt x="4" y="58"/>
                    <a:pt x="2" y="59"/>
                  </a:cubicBezTo>
                  <a:cubicBezTo>
                    <a:pt x="1" y="59"/>
                    <a:pt x="0" y="60"/>
                    <a:pt x="0" y="60"/>
                  </a:cubicBezTo>
                  <a:cubicBezTo>
                    <a:pt x="0" y="60"/>
                    <a:pt x="0" y="60"/>
                    <a:pt x="0" y="61"/>
                  </a:cubicBezTo>
                  <a:cubicBezTo>
                    <a:pt x="0" y="61"/>
                    <a:pt x="0" y="61"/>
                    <a:pt x="0" y="62"/>
                  </a:cubicBezTo>
                  <a:cubicBezTo>
                    <a:pt x="0" y="62"/>
                    <a:pt x="0" y="62"/>
                    <a:pt x="0" y="63"/>
                  </a:cubicBezTo>
                  <a:cubicBezTo>
                    <a:pt x="0" y="63"/>
                    <a:pt x="0" y="64"/>
                    <a:pt x="0" y="64"/>
                  </a:cubicBezTo>
                  <a:cubicBezTo>
                    <a:pt x="0" y="64"/>
                    <a:pt x="0" y="64"/>
                    <a:pt x="0" y="64"/>
                  </a:cubicBezTo>
                  <a:cubicBezTo>
                    <a:pt x="0" y="65"/>
                    <a:pt x="0" y="65"/>
                    <a:pt x="0" y="65"/>
                  </a:cubicBezTo>
                  <a:cubicBezTo>
                    <a:pt x="0" y="66"/>
                    <a:pt x="0" y="66"/>
                    <a:pt x="0" y="66"/>
                  </a:cubicBezTo>
                  <a:cubicBezTo>
                    <a:pt x="0" y="66"/>
                    <a:pt x="1" y="66"/>
                    <a:pt x="2" y="67"/>
                  </a:cubicBezTo>
                  <a:cubicBezTo>
                    <a:pt x="3" y="67"/>
                    <a:pt x="3" y="67"/>
                    <a:pt x="4" y="67"/>
                  </a:cubicBezTo>
                  <a:cubicBezTo>
                    <a:pt x="4" y="67"/>
                    <a:pt x="5" y="67"/>
                    <a:pt x="5" y="67"/>
                  </a:cubicBezTo>
                  <a:cubicBezTo>
                    <a:pt x="6" y="67"/>
                    <a:pt x="7" y="68"/>
                    <a:pt x="8" y="68"/>
                  </a:cubicBezTo>
                  <a:cubicBezTo>
                    <a:pt x="9" y="68"/>
                    <a:pt x="10" y="68"/>
                    <a:pt x="11" y="68"/>
                  </a:cubicBezTo>
                  <a:cubicBezTo>
                    <a:pt x="11" y="69"/>
                    <a:pt x="11" y="69"/>
                    <a:pt x="11" y="70"/>
                  </a:cubicBezTo>
                  <a:cubicBezTo>
                    <a:pt x="12" y="71"/>
                    <a:pt x="12" y="72"/>
                    <a:pt x="12" y="72"/>
                  </a:cubicBezTo>
                  <a:cubicBezTo>
                    <a:pt x="12" y="73"/>
                    <a:pt x="12" y="73"/>
                    <a:pt x="12" y="73"/>
                  </a:cubicBezTo>
                  <a:cubicBezTo>
                    <a:pt x="12" y="73"/>
                    <a:pt x="12" y="74"/>
                    <a:pt x="12" y="74"/>
                  </a:cubicBezTo>
                  <a:cubicBezTo>
                    <a:pt x="13" y="75"/>
                    <a:pt x="13" y="76"/>
                    <a:pt x="13" y="76"/>
                  </a:cubicBezTo>
                  <a:cubicBezTo>
                    <a:pt x="13" y="77"/>
                    <a:pt x="13" y="77"/>
                    <a:pt x="13" y="77"/>
                  </a:cubicBezTo>
                  <a:cubicBezTo>
                    <a:pt x="14" y="78"/>
                    <a:pt x="14" y="78"/>
                    <a:pt x="14" y="78"/>
                  </a:cubicBezTo>
                  <a:cubicBezTo>
                    <a:pt x="13" y="79"/>
                    <a:pt x="12" y="79"/>
                    <a:pt x="12" y="80"/>
                  </a:cubicBezTo>
                  <a:cubicBezTo>
                    <a:pt x="10" y="81"/>
                    <a:pt x="8" y="83"/>
                    <a:pt x="7" y="84"/>
                  </a:cubicBezTo>
                  <a:cubicBezTo>
                    <a:pt x="6" y="85"/>
                    <a:pt x="5" y="86"/>
                    <a:pt x="5" y="86"/>
                  </a:cubicBezTo>
                  <a:cubicBezTo>
                    <a:pt x="5" y="86"/>
                    <a:pt x="5" y="86"/>
                    <a:pt x="6" y="87"/>
                  </a:cubicBezTo>
                  <a:cubicBezTo>
                    <a:pt x="6" y="87"/>
                    <a:pt x="6" y="88"/>
                    <a:pt x="7" y="89"/>
                  </a:cubicBezTo>
                  <a:cubicBezTo>
                    <a:pt x="7" y="89"/>
                    <a:pt x="7" y="89"/>
                    <a:pt x="7" y="90"/>
                  </a:cubicBezTo>
                  <a:cubicBezTo>
                    <a:pt x="8" y="90"/>
                    <a:pt x="8" y="90"/>
                    <a:pt x="8" y="90"/>
                  </a:cubicBezTo>
                  <a:cubicBezTo>
                    <a:pt x="8" y="91"/>
                    <a:pt x="8" y="91"/>
                    <a:pt x="8" y="91"/>
                  </a:cubicBezTo>
                  <a:cubicBezTo>
                    <a:pt x="8" y="91"/>
                    <a:pt x="9" y="91"/>
                    <a:pt x="9" y="91"/>
                  </a:cubicBezTo>
                  <a:cubicBezTo>
                    <a:pt x="10" y="91"/>
                    <a:pt x="10" y="91"/>
                    <a:pt x="11" y="91"/>
                  </a:cubicBezTo>
                  <a:cubicBezTo>
                    <a:pt x="13" y="90"/>
                    <a:pt x="15" y="90"/>
                    <a:pt x="17" y="89"/>
                  </a:cubicBezTo>
                  <a:cubicBezTo>
                    <a:pt x="18" y="89"/>
                    <a:pt x="19" y="89"/>
                    <a:pt x="19" y="89"/>
                  </a:cubicBezTo>
                  <a:cubicBezTo>
                    <a:pt x="20" y="89"/>
                    <a:pt x="20" y="89"/>
                    <a:pt x="20" y="90"/>
                  </a:cubicBezTo>
                  <a:cubicBezTo>
                    <a:pt x="21" y="91"/>
                    <a:pt x="22" y="91"/>
                    <a:pt x="22" y="92"/>
                  </a:cubicBezTo>
                  <a:cubicBezTo>
                    <a:pt x="22" y="92"/>
                    <a:pt x="22" y="92"/>
                    <a:pt x="22" y="92"/>
                  </a:cubicBezTo>
                  <a:cubicBezTo>
                    <a:pt x="22" y="92"/>
                    <a:pt x="23" y="93"/>
                    <a:pt x="23" y="93"/>
                  </a:cubicBezTo>
                  <a:cubicBezTo>
                    <a:pt x="23" y="93"/>
                    <a:pt x="23" y="93"/>
                    <a:pt x="23" y="93"/>
                  </a:cubicBezTo>
                  <a:cubicBezTo>
                    <a:pt x="24" y="94"/>
                    <a:pt x="24" y="94"/>
                    <a:pt x="25" y="95"/>
                  </a:cubicBezTo>
                  <a:cubicBezTo>
                    <a:pt x="25" y="95"/>
                    <a:pt x="26" y="96"/>
                    <a:pt x="26" y="96"/>
                  </a:cubicBezTo>
                  <a:cubicBezTo>
                    <a:pt x="26" y="97"/>
                    <a:pt x="25" y="98"/>
                    <a:pt x="25" y="99"/>
                  </a:cubicBezTo>
                  <a:cubicBezTo>
                    <a:pt x="25" y="100"/>
                    <a:pt x="24" y="101"/>
                    <a:pt x="24" y="102"/>
                  </a:cubicBezTo>
                  <a:cubicBezTo>
                    <a:pt x="23" y="103"/>
                    <a:pt x="23" y="103"/>
                    <a:pt x="23" y="104"/>
                  </a:cubicBezTo>
                  <a:cubicBezTo>
                    <a:pt x="22" y="106"/>
                    <a:pt x="22" y="107"/>
                    <a:pt x="22" y="107"/>
                  </a:cubicBezTo>
                  <a:cubicBezTo>
                    <a:pt x="22" y="107"/>
                    <a:pt x="22" y="107"/>
                    <a:pt x="22" y="107"/>
                  </a:cubicBezTo>
                  <a:cubicBezTo>
                    <a:pt x="22" y="107"/>
                    <a:pt x="22" y="107"/>
                    <a:pt x="23" y="107"/>
                  </a:cubicBezTo>
                  <a:cubicBezTo>
                    <a:pt x="23" y="108"/>
                    <a:pt x="24" y="108"/>
                    <a:pt x="24" y="109"/>
                  </a:cubicBezTo>
                  <a:cubicBezTo>
                    <a:pt x="25" y="109"/>
                    <a:pt x="26" y="110"/>
                    <a:pt x="26" y="110"/>
                  </a:cubicBezTo>
                  <a:cubicBezTo>
                    <a:pt x="26" y="110"/>
                    <a:pt x="27" y="110"/>
                    <a:pt x="27" y="110"/>
                  </a:cubicBezTo>
                  <a:cubicBezTo>
                    <a:pt x="27" y="110"/>
                    <a:pt x="27" y="111"/>
                    <a:pt x="27" y="111"/>
                  </a:cubicBezTo>
                  <a:cubicBezTo>
                    <a:pt x="27" y="111"/>
                    <a:pt x="28" y="110"/>
                    <a:pt x="29" y="109"/>
                  </a:cubicBezTo>
                  <a:cubicBezTo>
                    <a:pt x="30" y="108"/>
                    <a:pt x="31" y="108"/>
                    <a:pt x="31" y="107"/>
                  </a:cubicBezTo>
                  <a:cubicBezTo>
                    <a:pt x="32" y="106"/>
                    <a:pt x="33" y="106"/>
                    <a:pt x="34" y="105"/>
                  </a:cubicBezTo>
                  <a:cubicBezTo>
                    <a:pt x="34" y="104"/>
                    <a:pt x="35" y="104"/>
                    <a:pt x="36" y="103"/>
                  </a:cubicBezTo>
                  <a:cubicBezTo>
                    <a:pt x="36" y="103"/>
                    <a:pt x="37" y="104"/>
                    <a:pt x="37" y="104"/>
                  </a:cubicBezTo>
                  <a:cubicBezTo>
                    <a:pt x="38" y="104"/>
                    <a:pt x="38" y="104"/>
                    <a:pt x="38" y="105"/>
                  </a:cubicBezTo>
                  <a:cubicBezTo>
                    <a:pt x="39" y="105"/>
                    <a:pt x="39" y="105"/>
                    <a:pt x="39" y="105"/>
                  </a:cubicBezTo>
                  <a:cubicBezTo>
                    <a:pt x="39" y="105"/>
                    <a:pt x="39" y="105"/>
                    <a:pt x="39" y="105"/>
                  </a:cubicBezTo>
                  <a:cubicBezTo>
                    <a:pt x="40" y="105"/>
                    <a:pt x="40" y="105"/>
                    <a:pt x="40" y="105"/>
                  </a:cubicBezTo>
                  <a:cubicBezTo>
                    <a:pt x="40" y="105"/>
                    <a:pt x="41" y="106"/>
                    <a:pt x="41" y="106"/>
                  </a:cubicBezTo>
                  <a:cubicBezTo>
                    <a:pt x="42" y="106"/>
                    <a:pt x="43" y="106"/>
                    <a:pt x="44" y="107"/>
                  </a:cubicBezTo>
                  <a:cubicBezTo>
                    <a:pt x="44" y="107"/>
                    <a:pt x="45" y="107"/>
                    <a:pt x="45" y="107"/>
                  </a:cubicBezTo>
                  <a:cubicBezTo>
                    <a:pt x="45" y="108"/>
                    <a:pt x="45" y="109"/>
                    <a:pt x="45" y="110"/>
                  </a:cubicBezTo>
                  <a:cubicBezTo>
                    <a:pt x="45" y="112"/>
                    <a:pt x="45" y="114"/>
                    <a:pt x="46" y="116"/>
                  </a:cubicBezTo>
                  <a:cubicBezTo>
                    <a:pt x="46" y="117"/>
                    <a:pt x="46" y="119"/>
                    <a:pt x="46" y="119"/>
                  </a:cubicBezTo>
                  <a:cubicBezTo>
                    <a:pt x="46" y="119"/>
                    <a:pt x="46" y="119"/>
                    <a:pt x="46" y="119"/>
                  </a:cubicBezTo>
                  <a:cubicBezTo>
                    <a:pt x="46" y="119"/>
                    <a:pt x="47" y="119"/>
                    <a:pt x="47" y="119"/>
                  </a:cubicBezTo>
                  <a:cubicBezTo>
                    <a:pt x="47" y="119"/>
                    <a:pt x="48" y="119"/>
                    <a:pt x="49" y="119"/>
                  </a:cubicBezTo>
                  <a:cubicBezTo>
                    <a:pt x="50" y="119"/>
                    <a:pt x="51" y="119"/>
                    <a:pt x="51" y="120"/>
                  </a:cubicBezTo>
                  <a:cubicBezTo>
                    <a:pt x="51" y="120"/>
                    <a:pt x="52" y="120"/>
                    <a:pt x="52" y="120"/>
                  </a:cubicBezTo>
                  <a:cubicBezTo>
                    <a:pt x="52" y="120"/>
                    <a:pt x="52" y="120"/>
                    <a:pt x="52" y="120"/>
                  </a:cubicBezTo>
                  <a:cubicBezTo>
                    <a:pt x="52" y="120"/>
                    <a:pt x="53" y="119"/>
                    <a:pt x="53" y="117"/>
                  </a:cubicBezTo>
                  <a:cubicBezTo>
                    <a:pt x="54" y="116"/>
                    <a:pt x="55" y="114"/>
                    <a:pt x="56" y="112"/>
                  </a:cubicBezTo>
                  <a:cubicBezTo>
                    <a:pt x="56" y="111"/>
                    <a:pt x="57" y="110"/>
                    <a:pt x="57" y="109"/>
                  </a:cubicBezTo>
                  <a:cubicBezTo>
                    <a:pt x="57" y="109"/>
                    <a:pt x="58" y="109"/>
                    <a:pt x="58" y="109"/>
                  </a:cubicBezTo>
                  <a:cubicBezTo>
                    <a:pt x="60" y="109"/>
                    <a:pt x="60" y="109"/>
                    <a:pt x="61" y="109"/>
                  </a:cubicBezTo>
                  <a:cubicBezTo>
                    <a:pt x="62" y="109"/>
                    <a:pt x="62" y="109"/>
                    <a:pt x="62" y="109"/>
                  </a:cubicBezTo>
                  <a:cubicBezTo>
                    <a:pt x="62" y="109"/>
                    <a:pt x="62" y="109"/>
                    <a:pt x="63" y="109"/>
                  </a:cubicBezTo>
                  <a:cubicBezTo>
                    <a:pt x="63" y="109"/>
                    <a:pt x="63" y="109"/>
                    <a:pt x="63" y="109"/>
                  </a:cubicBezTo>
                  <a:cubicBezTo>
                    <a:pt x="64" y="109"/>
                    <a:pt x="64" y="109"/>
                    <a:pt x="64" y="109"/>
                  </a:cubicBezTo>
                  <a:cubicBezTo>
                    <a:pt x="64" y="109"/>
                    <a:pt x="65" y="109"/>
                    <a:pt x="65" y="109"/>
                  </a:cubicBezTo>
                  <a:cubicBezTo>
                    <a:pt x="66" y="109"/>
                    <a:pt x="66" y="109"/>
                    <a:pt x="67" y="109"/>
                  </a:cubicBezTo>
                  <a:cubicBezTo>
                    <a:pt x="67" y="110"/>
                    <a:pt x="68" y="110"/>
                    <a:pt x="68" y="111"/>
                  </a:cubicBezTo>
                  <a:cubicBezTo>
                    <a:pt x="69" y="112"/>
                    <a:pt x="69" y="113"/>
                    <a:pt x="70" y="114"/>
                  </a:cubicBezTo>
                  <a:cubicBezTo>
                    <a:pt x="70" y="115"/>
                    <a:pt x="71" y="116"/>
                    <a:pt x="71" y="116"/>
                  </a:cubicBezTo>
                  <a:cubicBezTo>
                    <a:pt x="72" y="118"/>
                    <a:pt x="73" y="119"/>
                    <a:pt x="73" y="119"/>
                  </a:cubicBezTo>
                  <a:cubicBezTo>
                    <a:pt x="73" y="119"/>
                    <a:pt x="73" y="119"/>
                    <a:pt x="73" y="119"/>
                  </a:cubicBezTo>
                  <a:cubicBezTo>
                    <a:pt x="73" y="119"/>
                    <a:pt x="73" y="119"/>
                    <a:pt x="74" y="119"/>
                  </a:cubicBezTo>
                  <a:cubicBezTo>
                    <a:pt x="74" y="118"/>
                    <a:pt x="75" y="118"/>
                    <a:pt x="76" y="118"/>
                  </a:cubicBezTo>
                  <a:cubicBezTo>
                    <a:pt x="77" y="118"/>
                    <a:pt x="77" y="118"/>
                    <a:pt x="78" y="117"/>
                  </a:cubicBezTo>
                  <a:cubicBezTo>
                    <a:pt x="78" y="117"/>
                    <a:pt x="78" y="117"/>
                    <a:pt x="79" y="117"/>
                  </a:cubicBezTo>
                  <a:cubicBezTo>
                    <a:pt x="79" y="117"/>
                    <a:pt x="79" y="117"/>
                    <a:pt x="79" y="117"/>
                  </a:cubicBezTo>
                  <a:cubicBezTo>
                    <a:pt x="79" y="117"/>
                    <a:pt x="79" y="116"/>
                    <a:pt x="79" y="114"/>
                  </a:cubicBezTo>
                  <a:cubicBezTo>
                    <a:pt x="79" y="114"/>
                    <a:pt x="79" y="113"/>
                    <a:pt x="79" y="112"/>
                  </a:cubicBezTo>
                  <a:cubicBezTo>
                    <a:pt x="79" y="111"/>
                    <a:pt x="79" y="109"/>
                    <a:pt x="79" y="108"/>
                  </a:cubicBezTo>
                  <a:cubicBezTo>
                    <a:pt x="79" y="107"/>
                    <a:pt x="79" y="107"/>
                    <a:pt x="78" y="106"/>
                  </a:cubicBezTo>
                  <a:cubicBezTo>
                    <a:pt x="79" y="105"/>
                    <a:pt x="80" y="105"/>
                    <a:pt x="80" y="105"/>
                  </a:cubicBezTo>
                  <a:cubicBezTo>
                    <a:pt x="81" y="105"/>
                    <a:pt x="82" y="104"/>
                    <a:pt x="82" y="104"/>
                  </a:cubicBezTo>
                  <a:cubicBezTo>
                    <a:pt x="83" y="104"/>
                    <a:pt x="83" y="103"/>
                    <a:pt x="83" y="103"/>
                  </a:cubicBezTo>
                  <a:cubicBezTo>
                    <a:pt x="83" y="103"/>
                    <a:pt x="83" y="103"/>
                    <a:pt x="83" y="103"/>
                  </a:cubicBezTo>
                  <a:cubicBezTo>
                    <a:pt x="83" y="103"/>
                    <a:pt x="84" y="103"/>
                    <a:pt x="84" y="103"/>
                  </a:cubicBezTo>
                  <a:cubicBezTo>
                    <a:pt x="84" y="103"/>
                    <a:pt x="85" y="102"/>
                    <a:pt x="86" y="102"/>
                  </a:cubicBezTo>
                  <a:cubicBezTo>
                    <a:pt x="87" y="101"/>
                    <a:pt x="87" y="101"/>
                    <a:pt x="87" y="101"/>
                  </a:cubicBezTo>
                  <a:cubicBezTo>
                    <a:pt x="88" y="101"/>
                    <a:pt x="89" y="102"/>
                    <a:pt x="90" y="102"/>
                  </a:cubicBezTo>
                  <a:cubicBezTo>
                    <a:pt x="91" y="104"/>
                    <a:pt x="93" y="105"/>
                    <a:pt x="95" y="106"/>
                  </a:cubicBezTo>
                  <a:cubicBezTo>
                    <a:pt x="95" y="106"/>
                    <a:pt x="96" y="107"/>
                    <a:pt x="96" y="107"/>
                  </a:cubicBezTo>
                  <a:cubicBezTo>
                    <a:pt x="97" y="107"/>
                    <a:pt x="97" y="107"/>
                    <a:pt x="97" y="107"/>
                  </a:cubicBezTo>
                  <a:cubicBezTo>
                    <a:pt x="97" y="107"/>
                    <a:pt x="97" y="107"/>
                    <a:pt x="98" y="107"/>
                  </a:cubicBezTo>
                  <a:cubicBezTo>
                    <a:pt x="98" y="107"/>
                    <a:pt x="98" y="106"/>
                    <a:pt x="98" y="106"/>
                  </a:cubicBezTo>
                  <a:cubicBezTo>
                    <a:pt x="99" y="106"/>
                    <a:pt x="99" y="106"/>
                    <a:pt x="99" y="105"/>
                  </a:cubicBezTo>
                  <a:cubicBezTo>
                    <a:pt x="100" y="105"/>
                    <a:pt x="100" y="104"/>
                    <a:pt x="101" y="104"/>
                  </a:cubicBezTo>
                  <a:cubicBezTo>
                    <a:pt x="101" y="103"/>
                    <a:pt x="102" y="103"/>
                    <a:pt x="102" y="103"/>
                  </a:cubicBezTo>
                  <a:cubicBezTo>
                    <a:pt x="102" y="103"/>
                    <a:pt x="101" y="102"/>
                    <a:pt x="101" y="101"/>
                  </a:cubicBezTo>
                  <a:cubicBezTo>
                    <a:pt x="100" y="99"/>
                    <a:pt x="99" y="97"/>
                    <a:pt x="98" y="95"/>
                  </a:cubicBezTo>
                  <a:cubicBezTo>
                    <a:pt x="97" y="95"/>
                    <a:pt x="97" y="94"/>
                    <a:pt x="96" y="93"/>
                  </a:cubicBezTo>
                  <a:cubicBezTo>
                    <a:pt x="97" y="93"/>
                    <a:pt x="97" y="93"/>
                    <a:pt x="97" y="92"/>
                  </a:cubicBezTo>
                  <a:cubicBezTo>
                    <a:pt x="97" y="92"/>
                    <a:pt x="97" y="92"/>
                    <a:pt x="98" y="92"/>
                  </a:cubicBezTo>
                  <a:cubicBezTo>
                    <a:pt x="98" y="91"/>
                    <a:pt x="99" y="90"/>
                    <a:pt x="99" y="90"/>
                  </a:cubicBezTo>
                  <a:cubicBezTo>
                    <a:pt x="99" y="89"/>
                    <a:pt x="100" y="89"/>
                    <a:pt x="100" y="89"/>
                  </a:cubicBezTo>
                  <a:cubicBezTo>
                    <a:pt x="100" y="89"/>
                    <a:pt x="100" y="89"/>
                    <a:pt x="100" y="88"/>
                  </a:cubicBezTo>
                  <a:cubicBezTo>
                    <a:pt x="101" y="88"/>
                    <a:pt x="101" y="87"/>
                    <a:pt x="102" y="86"/>
                  </a:cubicBezTo>
                  <a:cubicBezTo>
                    <a:pt x="102" y="86"/>
                    <a:pt x="102" y="85"/>
                    <a:pt x="102" y="85"/>
                  </a:cubicBezTo>
                  <a:cubicBezTo>
                    <a:pt x="103" y="85"/>
                    <a:pt x="104" y="85"/>
                    <a:pt x="105" y="85"/>
                  </a:cubicBezTo>
                  <a:cubicBezTo>
                    <a:pt x="106" y="86"/>
                    <a:pt x="107" y="86"/>
                    <a:pt x="108" y="86"/>
                  </a:cubicBezTo>
                  <a:cubicBezTo>
                    <a:pt x="109" y="86"/>
                    <a:pt x="109" y="86"/>
                    <a:pt x="110" y="86"/>
                  </a:cubicBezTo>
                  <a:cubicBezTo>
                    <a:pt x="110" y="86"/>
                    <a:pt x="111" y="86"/>
                    <a:pt x="111" y="86"/>
                  </a:cubicBezTo>
                  <a:cubicBezTo>
                    <a:pt x="113" y="86"/>
                    <a:pt x="114" y="87"/>
                    <a:pt x="114" y="87"/>
                  </a:cubicBezTo>
                  <a:cubicBezTo>
                    <a:pt x="114" y="87"/>
                    <a:pt x="114" y="86"/>
                    <a:pt x="114" y="86"/>
                  </a:cubicBezTo>
                  <a:cubicBezTo>
                    <a:pt x="114" y="86"/>
                    <a:pt x="114" y="85"/>
                    <a:pt x="114" y="85"/>
                  </a:cubicBezTo>
                  <a:cubicBezTo>
                    <a:pt x="114" y="85"/>
                    <a:pt x="114" y="85"/>
                    <a:pt x="115" y="85"/>
                  </a:cubicBezTo>
                  <a:cubicBezTo>
                    <a:pt x="115" y="84"/>
                    <a:pt x="115" y="84"/>
                    <a:pt x="115" y="84"/>
                  </a:cubicBezTo>
                  <a:cubicBezTo>
                    <a:pt x="115" y="83"/>
                    <a:pt x="115" y="83"/>
                    <a:pt x="115" y="83"/>
                  </a:cubicBezTo>
                  <a:cubicBezTo>
                    <a:pt x="116" y="82"/>
                    <a:pt x="116" y="82"/>
                    <a:pt x="116" y="82"/>
                  </a:cubicBezTo>
                  <a:cubicBezTo>
                    <a:pt x="116" y="81"/>
                    <a:pt x="116" y="81"/>
                    <a:pt x="116" y="81"/>
                  </a:cubicBezTo>
                  <a:cubicBezTo>
                    <a:pt x="116" y="81"/>
                    <a:pt x="115" y="80"/>
                    <a:pt x="114" y="79"/>
                  </a:cubicBezTo>
                  <a:cubicBezTo>
                    <a:pt x="113" y="78"/>
                    <a:pt x="111" y="77"/>
                    <a:pt x="109" y="75"/>
                  </a:cubicBezTo>
                  <a:cubicBezTo>
                    <a:pt x="109" y="75"/>
                    <a:pt x="108" y="74"/>
                    <a:pt x="107" y="74"/>
                  </a:cubicBezTo>
                  <a:cubicBezTo>
                    <a:pt x="107" y="73"/>
                    <a:pt x="107" y="73"/>
                    <a:pt x="108" y="72"/>
                  </a:cubicBezTo>
                  <a:cubicBezTo>
                    <a:pt x="108" y="71"/>
                    <a:pt x="108" y="70"/>
                    <a:pt x="108" y="70"/>
                  </a:cubicBezTo>
                  <a:cubicBezTo>
                    <a:pt x="108" y="69"/>
                    <a:pt x="108" y="69"/>
                    <a:pt x="108" y="69"/>
                  </a:cubicBezTo>
                  <a:cubicBezTo>
                    <a:pt x="108" y="69"/>
                    <a:pt x="108" y="68"/>
                    <a:pt x="108" y="68"/>
                  </a:cubicBezTo>
                  <a:cubicBezTo>
                    <a:pt x="108" y="67"/>
                    <a:pt x="109" y="66"/>
                    <a:pt x="109" y="65"/>
                  </a:cubicBezTo>
                  <a:cubicBezTo>
                    <a:pt x="109" y="65"/>
                    <a:pt x="109" y="64"/>
                    <a:pt x="109" y="64"/>
                  </a:cubicBezTo>
                  <a:cubicBezTo>
                    <a:pt x="110" y="64"/>
                    <a:pt x="111" y="63"/>
                    <a:pt x="112" y="63"/>
                  </a:cubicBezTo>
                  <a:cubicBezTo>
                    <a:pt x="114" y="63"/>
                    <a:pt x="116" y="62"/>
                    <a:pt x="117" y="61"/>
                  </a:cubicBezTo>
                  <a:cubicBezTo>
                    <a:pt x="119" y="61"/>
                    <a:pt x="120" y="61"/>
                    <a:pt x="120" y="61"/>
                  </a:cubicBezTo>
                  <a:cubicBezTo>
                    <a:pt x="120" y="61"/>
                    <a:pt x="120" y="60"/>
                    <a:pt x="120" y="60"/>
                  </a:cubicBezTo>
                  <a:cubicBezTo>
                    <a:pt x="120" y="59"/>
                    <a:pt x="120" y="59"/>
                    <a:pt x="120" y="58"/>
                  </a:cubicBezTo>
                  <a:close/>
                  <a:moveTo>
                    <a:pt x="31" y="60"/>
                  </a:moveTo>
                  <a:cubicBezTo>
                    <a:pt x="31" y="44"/>
                    <a:pt x="44" y="31"/>
                    <a:pt x="60" y="31"/>
                  </a:cubicBezTo>
                  <a:cubicBezTo>
                    <a:pt x="76" y="31"/>
                    <a:pt x="89" y="44"/>
                    <a:pt x="89" y="60"/>
                  </a:cubicBezTo>
                  <a:cubicBezTo>
                    <a:pt x="89" y="76"/>
                    <a:pt x="76" y="89"/>
                    <a:pt x="60" y="89"/>
                  </a:cubicBezTo>
                  <a:cubicBezTo>
                    <a:pt x="44" y="89"/>
                    <a:pt x="31" y="76"/>
                    <a:pt x="31"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34" name="Oval 62"/>
            <p:cNvSpPr>
              <a:spLocks noChangeArrowheads="1"/>
            </p:cNvSpPr>
            <p:nvPr/>
          </p:nvSpPr>
          <p:spPr bwMode="auto">
            <a:xfrm>
              <a:off x="9120442" y="4066176"/>
              <a:ext cx="880869" cy="881765"/>
            </a:xfrm>
            <a:prstGeom prst="ellipse">
              <a:avLst/>
            </a:prstGeom>
            <a:solidFill>
              <a:srgbClr val="385424"/>
            </a:solidFill>
            <a:ln>
              <a:noFill/>
            </a:ln>
          </p:spPr>
          <p:txBody>
            <a:bodyPr vert="horz" wrap="square" lIns="91440" tIns="45720" rIns="91440" bIns="45720" numCol="1" anchor="t" anchorCtr="0" compatLnSpc="1"/>
            <a:lstStyle/>
            <a:p>
              <a:endParaRPr lang="en-GB"/>
            </a:p>
          </p:txBody>
        </p:sp>
        <p:sp>
          <p:nvSpPr>
            <p:cNvPr id="235" name="Freeform 63"/>
            <p:cNvSpPr>
              <a:spLocks noEditPoints="1"/>
            </p:cNvSpPr>
            <p:nvPr/>
          </p:nvSpPr>
          <p:spPr bwMode="auto">
            <a:xfrm>
              <a:off x="9393753" y="4231058"/>
              <a:ext cx="334246" cy="551103"/>
            </a:xfrm>
            <a:custGeom>
              <a:avLst/>
              <a:gdLst>
                <a:gd name="T0" fmla="*/ 143 w 158"/>
                <a:gd name="T1" fmla="*/ 0 h 260"/>
                <a:gd name="T2" fmla="*/ 15 w 158"/>
                <a:gd name="T3" fmla="*/ 0 h 260"/>
                <a:gd name="T4" fmla="*/ 0 w 158"/>
                <a:gd name="T5" fmla="*/ 15 h 260"/>
                <a:gd name="T6" fmla="*/ 0 w 158"/>
                <a:gd name="T7" fmla="*/ 245 h 260"/>
                <a:gd name="T8" fmla="*/ 15 w 158"/>
                <a:gd name="T9" fmla="*/ 260 h 260"/>
                <a:gd name="T10" fmla="*/ 143 w 158"/>
                <a:gd name="T11" fmla="*/ 260 h 260"/>
                <a:gd name="T12" fmla="*/ 158 w 158"/>
                <a:gd name="T13" fmla="*/ 245 h 260"/>
                <a:gd name="T14" fmla="*/ 158 w 158"/>
                <a:gd name="T15" fmla="*/ 15 h 260"/>
                <a:gd name="T16" fmla="*/ 143 w 158"/>
                <a:gd name="T17" fmla="*/ 0 h 260"/>
                <a:gd name="T18" fmla="*/ 79 w 158"/>
                <a:gd name="T19" fmla="*/ 4 h 260"/>
                <a:gd name="T20" fmla="*/ 84 w 158"/>
                <a:gd name="T21" fmla="*/ 9 h 260"/>
                <a:gd name="T22" fmla="*/ 79 w 158"/>
                <a:gd name="T23" fmla="*/ 14 h 260"/>
                <a:gd name="T24" fmla="*/ 74 w 158"/>
                <a:gd name="T25" fmla="*/ 9 h 260"/>
                <a:gd name="T26" fmla="*/ 79 w 158"/>
                <a:gd name="T27" fmla="*/ 4 h 260"/>
                <a:gd name="T28" fmla="*/ 105 w 158"/>
                <a:gd name="T29" fmla="*/ 245 h 260"/>
                <a:gd name="T30" fmla="*/ 102 w 158"/>
                <a:gd name="T31" fmla="*/ 248 h 260"/>
                <a:gd name="T32" fmla="*/ 55 w 158"/>
                <a:gd name="T33" fmla="*/ 248 h 260"/>
                <a:gd name="T34" fmla="*/ 53 w 158"/>
                <a:gd name="T35" fmla="*/ 245 h 260"/>
                <a:gd name="T36" fmla="*/ 53 w 158"/>
                <a:gd name="T37" fmla="*/ 238 h 260"/>
                <a:gd name="T38" fmla="*/ 55 w 158"/>
                <a:gd name="T39" fmla="*/ 235 h 260"/>
                <a:gd name="T40" fmla="*/ 102 w 158"/>
                <a:gd name="T41" fmla="*/ 235 h 260"/>
                <a:gd name="T42" fmla="*/ 105 w 158"/>
                <a:gd name="T43" fmla="*/ 238 h 260"/>
                <a:gd name="T44" fmla="*/ 105 w 158"/>
                <a:gd name="T45" fmla="*/ 245 h 260"/>
                <a:gd name="T46" fmla="*/ 142 w 158"/>
                <a:gd name="T47" fmla="*/ 224 h 260"/>
                <a:gd name="T48" fmla="*/ 15 w 158"/>
                <a:gd name="T49" fmla="*/ 224 h 260"/>
                <a:gd name="T50" fmla="*/ 15 w 158"/>
                <a:gd name="T51" fmla="*/ 21 h 260"/>
                <a:gd name="T52" fmla="*/ 142 w 158"/>
                <a:gd name="T53" fmla="*/ 21 h 260"/>
                <a:gd name="T54" fmla="*/ 142 w 158"/>
                <a:gd name="T55" fmla="*/ 22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8" h="260">
                  <a:moveTo>
                    <a:pt x="143" y="0"/>
                  </a:moveTo>
                  <a:cubicBezTo>
                    <a:pt x="15" y="0"/>
                    <a:pt x="15" y="0"/>
                    <a:pt x="15" y="0"/>
                  </a:cubicBezTo>
                  <a:cubicBezTo>
                    <a:pt x="7" y="0"/>
                    <a:pt x="0" y="7"/>
                    <a:pt x="0" y="15"/>
                  </a:cubicBezTo>
                  <a:cubicBezTo>
                    <a:pt x="0" y="245"/>
                    <a:pt x="0" y="245"/>
                    <a:pt x="0" y="245"/>
                  </a:cubicBezTo>
                  <a:cubicBezTo>
                    <a:pt x="0" y="253"/>
                    <a:pt x="7" y="260"/>
                    <a:pt x="15" y="260"/>
                  </a:cubicBezTo>
                  <a:cubicBezTo>
                    <a:pt x="143" y="260"/>
                    <a:pt x="143" y="260"/>
                    <a:pt x="143" y="260"/>
                  </a:cubicBezTo>
                  <a:cubicBezTo>
                    <a:pt x="151" y="260"/>
                    <a:pt x="158" y="253"/>
                    <a:pt x="158" y="245"/>
                  </a:cubicBezTo>
                  <a:cubicBezTo>
                    <a:pt x="158" y="15"/>
                    <a:pt x="158" y="15"/>
                    <a:pt x="158" y="15"/>
                  </a:cubicBezTo>
                  <a:cubicBezTo>
                    <a:pt x="158" y="7"/>
                    <a:pt x="151" y="0"/>
                    <a:pt x="143" y="0"/>
                  </a:cubicBezTo>
                  <a:close/>
                  <a:moveTo>
                    <a:pt x="79" y="4"/>
                  </a:moveTo>
                  <a:cubicBezTo>
                    <a:pt x="82" y="4"/>
                    <a:pt x="84" y="6"/>
                    <a:pt x="84" y="9"/>
                  </a:cubicBezTo>
                  <a:cubicBezTo>
                    <a:pt x="84" y="12"/>
                    <a:pt x="82" y="14"/>
                    <a:pt x="79" y="14"/>
                  </a:cubicBezTo>
                  <a:cubicBezTo>
                    <a:pt x="76" y="14"/>
                    <a:pt x="74" y="12"/>
                    <a:pt x="74" y="9"/>
                  </a:cubicBezTo>
                  <a:cubicBezTo>
                    <a:pt x="74" y="6"/>
                    <a:pt x="76" y="4"/>
                    <a:pt x="79" y="4"/>
                  </a:cubicBezTo>
                  <a:close/>
                  <a:moveTo>
                    <a:pt x="105" y="245"/>
                  </a:moveTo>
                  <a:cubicBezTo>
                    <a:pt x="105" y="247"/>
                    <a:pt x="104" y="248"/>
                    <a:pt x="102" y="248"/>
                  </a:cubicBezTo>
                  <a:cubicBezTo>
                    <a:pt x="55" y="248"/>
                    <a:pt x="55" y="248"/>
                    <a:pt x="55" y="248"/>
                  </a:cubicBezTo>
                  <a:cubicBezTo>
                    <a:pt x="54" y="248"/>
                    <a:pt x="53" y="247"/>
                    <a:pt x="53" y="245"/>
                  </a:cubicBezTo>
                  <a:cubicBezTo>
                    <a:pt x="53" y="238"/>
                    <a:pt x="53" y="238"/>
                    <a:pt x="53" y="238"/>
                  </a:cubicBezTo>
                  <a:cubicBezTo>
                    <a:pt x="53" y="236"/>
                    <a:pt x="54" y="235"/>
                    <a:pt x="55" y="235"/>
                  </a:cubicBezTo>
                  <a:cubicBezTo>
                    <a:pt x="102" y="235"/>
                    <a:pt x="102" y="235"/>
                    <a:pt x="102" y="235"/>
                  </a:cubicBezTo>
                  <a:cubicBezTo>
                    <a:pt x="104" y="235"/>
                    <a:pt x="105" y="236"/>
                    <a:pt x="105" y="238"/>
                  </a:cubicBezTo>
                  <a:lnTo>
                    <a:pt x="105" y="245"/>
                  </a:lnTo>
                  <a:close/>
                  <a:moveTo>
                    <a:pt x="142" y="224"/>
                  </a:moveTo>
                  <a:cubicBezTo>
                    <a:pt x="15" y="224"/>
                    <a:pt x="15" y="224"/>
                    <a:pt x="15" y="224"/>
                  </a:cubicBezTo>
                  <a:cubicBezTo>
                    <a:pt x="15" y="21"/>
                    <a:pt x="15" y="21"/>
                    <a:pt x="15" y="21"/>
                  </a:cubicBezTo>
                  <a:cubicBezTo>
                    <a:pt x="142" y="21"/>
                    <a:pt x="142" y="21"/>
                    <a:pt x="142" y="21"/>
                  </a:cubicBezTo>
                  <a:lnTo>
                    <a:pt x="142" y="2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36" name="Oval 64"/>
            <p:cNvSpPr>
              <a:spLocks noChangeArrowheads="1"/>
            </p:cNvSpPr>
            <p:nvPr/>
          </p:nvSpPr>
          <p:spPr bwMode="auto">
            <a:xfrm>
              <a:off x="10374985" y="3968500"/>
              <a:ext cx="550207" cy="552895"/>
            </a:xfrm>
            <a:prstGeom prst="ellipse">
              <a:avLst/>
            </a:prstGeom>
            <a:solidFill>
              <a:srgbClr val="C8CE9F"/>
            </a:solidFill>
            <a:ln>
              <a:noFill/>
            </a:ln>
          </p:spPr>
          <p:txBody>
            <a:bodyPr vert="horz" wrap="square" lIns="91440" tIns="45720" rIns="91440" bIns="45720" numCol="1" anchor="t" anchorCtr="0" compatLnSpc="1"/>
            <a:lstStyle/>
            <a:p>
              <a:endParaRPr lang="en-GB"/>
            </a:p>
          </p:txBody>
        </p:sp>
        <p:sp>
          <p:nvSpPr>
            <p:cNvPr id="237" name="Freeform 65"/>
            <p:cNvSpPr/>
            <p:nvPr/>
          </p:nvSpPr>
          <p:spPr bwMode="auto">
            <a:xfrm>
              <a:off x="10588258" y="4049150"/>
              <a:ext cx="257181" cy="258078"/>
            </a:xfrm>
            <a:custGeom>
              <a:avLst/>
              <a:gdLst>
                <a:gd name="T0" fmla="*/ 121 w 121"/>
                <a:gd name="T1" fmla="*/ 122 h 122"/>
                <a:gd name="T2" fmla="*/ 109 w 121"/>
                <a:gd name="T3" fmla="*/ 122 h 122"/>
                <a:gd name="T4" fmla="*/ 0 w 121"/>
                <a:gd name="T5" fmla="*/ 12 h 122"/>
                <a:gd name="T6" fmla="*/ 0 w 121"/>
                <a:gd name="T7" fmla="*/ 0 h 122"/>
                <a:gd name="T8" fmla="*/ 121 w 121"/>
                <a:gd name="T9" fmla="*/ 122 h 122"/>
              </a:gdLst>
              <a:ahLst/>
              <a:cxnLst>
                <a:cxn ang="0">
                  <a:pos x="T0" y="T1"/>
                </a:cxn>
                <a:cxn ang="0">
                  <a:pos x="T2" y="T3"/>
                </a:cxn>
                <a:cxn ang="0">
                  <a:pos x="T4" y="T5"/>
                </a:cxn>
                <a:cxn ang="0">
                  <a:pos x="T6" y="T7"/>
                </a:cxn>
                <a:cxn ang="0">
                  <a:pos x="T8" y="T9"/>
                </a:cxn>
              </a:cxnLst>
              <a:rect l="0" t="0" r="r" b="b"/>
              <a:pathLst>
                <a:path w="121" h="122">
                  <a:moveTo>
                    <a:pt x="121" y="122"/>
                  </a:moveTo>
                  <a:cubicBezTo>
                    <a:pt x="109" y="122"/>
                    <a:pt x="109" y="122"/>
                    <a:pt x="109" y="122"/>
                  </a:cubicBezTo>
                  <a:cubicBezTo>
                    <a:pt x="109" y="61"/>
                    <a:pt x="60" y="12"/>
                    <a:pt x="0" y="12"/>
                  </a:cubicBezTo>
                  <a:cubicBezTo>
                    <a:pt x="0" y="0"/>
                    <a:pt x="0" y="0"/>
                    <a:pt x="0" y="0"/>
                  </a:cubicBezTo>
                  <a:cubicBezTo>
                    <a:pt x="67" y="0"/>
                    <a:pt x="121" y="55"/>
                    <a:pt x="121"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38" name="Freeform 66"/>
            <p:cNvSpPr/>
            <p:nvPr/>
          </p:nvSpPr>
          <p:spPr bwMode="auto">
            <a:xfrm>
              <a:off x="10588258" y="4102020"/>
              <a:ext cx="206104" cy="205207"/>
            </a:xfrm>
            <a:custGeom>
              <a:avLst/>
              <a:gdLst>
                <a:gd name="T0" fmla="*/ 97 w 97"/>
                <a:gd name="T1" fmla="*/ 97 h 97"/>
                <a:gd name="T2" fmla="*/ 85 w 97"/>
                <a:gd name="T3" fmla="*/ 97 h 97"/>
                <a:gd name="T4" fmla="*/ 0 w 97"/>
                <a:gd name="T5" fmla="*/ 12 h 97"/>
                <a:gd name="T6" fmla="*/ 0 w 97"/>
                <a:gd name="T7" fmla="*/ 0 h 97"/>
                <a:gd name="T8" fmla="*/ 97 w 97"/>
                <a:gd name="T9" fmla="*/ 97 h 97"/>
              </a:gdLst>
              <a:ahLst/>
              <a:cxnLst>
                <a:cxn ang="0">
                  <a:pos x="T0" y="T1"/>
                </a:cxn>
                <a:cxn ang="0">
                  <a:pos x="T2" y="T3"/>
                </a:cxn>
                <a:cxn ang="0">
                  <a:pos x="T4" y="T5"/>
                </a:cxn>
                <a:cxn ang="0">
                  <a:pos x="T6" y="T7"/>
                </a:cxn>
                <a:cxn ang="0">
                  <a:pos x="T8" y="T9"/>
                </a:cxn>
              </a:cxnLst>
              <a:rect l="0" t="0" r="r" b="b"/>
              <a:pathLst>
                <a:path w="97" h="97">
                  <a:moveTo>
                    <a:pt x="97" y="97"/>
                  </a:moveTo>
                  <a:cubicBezTo>
                    <a:pt x="85" y="97"/>
                    <a:pt x="85" y="97"/>
                    <a:pt x="85" y="97"/>
                  </a:cubicBezTo>
                  <a:cubicBezTo>
                    <a:pt x="85" y="50"/>
                    <a:pt x="47" y="12"/>
                    <a:pt x="0" y="12"/>
                  </a:cubicBezTo>
                  <a:cubicBezTo>
                    <a:pt x="0" y="0"/>
                    <a:pt x="0" y="0"/>
                    <a:pt x="0" y="0"/>
                  </a:cubicBezTo>
                  <a:cubicBezTo>
                    <a:pt x="53" y="0"/>
                    <a:pt x="97" y="43"/>
                    <a:pt x="97" y="9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39" name="Freeform 67"/>
            <p:cNvSpPr/>
            <p:nvPr/>
          </p:nvSpPr>
          <p:spPr bwMode="auto">
            <a:xfrm>
              <a:off x="10588258" y="4153098"/>
              <a:ext cx="153233" cy="154130"/>
            </a:xfrm>
            <a:custGeom>
              <a:avLst/>
              <a:gdLst>
                <a:gd name="T0" fmla="*/ 72 w 72"/>
                <a:gd name="T1" fmla="*/ 73 h 73"/>
                <a:gd name="T2" fmla="*/ 60 w 72"/>
                <a:gd name="T3" fmla="*/ 73 h 73"/>
                <a:gd name="T4" fmla="*/ 0 w 72"/>
                <a:gd name="T5" fmla="*/ 12 h 73"/>
                <a:gd name="T6" fmla="*/ 0 w 72"/>
                <a:gd name="T7" fmla="*/ 0 h 73"/>
                <a:gd name="T8" fmla="*/ 72 w 72"/>
                <a:gd name="T9" fmla="*/ 73 h 73"/>
              </a:gdLst>
              <a:ahLst/>
              <a:cxnLst>
                <a:cxn ang="0">
                  <a:pos x="T0" y="T1"/>
                </a:cxn>
                <a:cxn ang="0">
                  <a:pos x="T2" y="T3"/>
                </a:cxn>
                <a:cxn ang="0">
                  <a:pos x="T4" y="T5"/>
                </a:cxn>
                <a:cxn ang="0">
                  <a:pos x="T6" y="T7"/>
                </a:cxn>
                <a:cxn ang="0">
                  <a:pos x="T8" y="T9"/>
                </a:cxn>
              </a:cxnLst>
              <a:rect l="0" t="0" r="r" b="b"/>
              <a:pathLst>
                <a:path w="72" h="73">
                  <a:moveTo>
                    <a:pt x="72" y="73"/>
                  </a:moveTo>
                  <a:cubicBezTo>
                    <a:pt x="60" y="73"/>
                    <a:pt x="60" y="73"/>
                    <a:pt x="60" y="73"/>
                  </a:cubicBezTo>
                  <a:cubicBezTo>
                    <a:pt x="60" y="39"/>
                    <a:pt x="33" y="12"/>
                    <a:pt x="0" y="12"/>
                  </a:cubicBezTo>
                  <a:cubicBezTo>
                    <a:pt x="0" y="0"/>
                    <a:pt x="0" y="0"/>
                    <a:pt x="0" y="0"/>
                  </a:cubicBezTo>
                  <a:cubicBezTo>
                    <a:pt x="40" y="0"/>
                    <a:pt x="72" y="33"/>
                    <a:pt x="72" y="7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40" name="Oval 68"/>
            <p:cNvSpPr>
              <a:spLocks noChangeArrowheads="1"/>
            </p:cNvSpPr>
            <p:nvPr/>
          </p:nvSpPr>
          <p:spPr bwMode="auto">
            <a:xfrm>
              <a:off x="10524634" y="4243604"/>
              <a:ext cx="127247" cy="12724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41" name="Oval 69"/>
            <p:cNvSpPr>
              <a:spLocks noChangeArrowheads="1"/>
            </p:cNvSpPr>
            <p:nvPr/>
          </p:nvSpPr>
          <p:spPr bwMode="auto">
            <a:xfrm>
              <a:off x="9014702" y="2889593"/>
              <a:ext cx="957037" cy="957934"/>
            </a:xfrm>
            <a:prstGeom prst="ellipse">
              <a:avLst/>
            </a:prstGeom>
            <a:solidFill>
              <a:srgbClr val="385424"/>
            </a:solidFill>
            <a:ln>
              <a:noFill/>
            </a:ln>
          </p:spPr>
          <p:txBody>
            <a:bodyPr vert="horz" wrap="square" lIns="91440" tIns="45720" rIns="91440" bIns="45720" numCol="1" anchor="t" anchorCtr="0" compatLnSpc="1"/>
            <a:lstStyle/>
            <a:p>
              <a:endParaRPr lang="en-GB"/>
            </a:p>
          </p:txBody>
        </p:sp>
        <p:sp>
          <p:nvSpPr>
            <p:cNvPr id="242" name="Freeform 70"/>
            <p:cNvSpPr>
              <a:spLocks noEditPoints="1"/>
            </p:cNvSpPr>
            <p:nvPr/>
          </p:nvSpPr>
          <p:spPr bwMode="auto">
            <a:xfrm>
              <a:off x="9198403" y="3091216"/>
              <a:ext cx="589635" cy="419376"/>
            </a:xfrm>
            <a:custGeom>
              <a:avLst/>
              <a:gdLst>
                <a:gd name="T0" fmla="*/ 263 w 278"/>
                <a:gd name="T1" fmla="*/ 198 h 198"/>
                <a:gd name="T2" fmla="*/ 15 w 278"/>
                <a:gd name="T3" fmla="*/ 198 h 198"/>
                <a:gd name="T4" fmla="*/ 0 w 278"/>
                <a:gd name="T5" fmla="*/ 183 h 198"/>
                <a:gd name="T6" fmla="*/ 0 w 278"/>
                <a:gd name="T7" fmla="*/ 15 h 198"/>
                <a:gd name="T8" fmla="*/ 15 w 278"/>
                <a:gd name="T9" fmla="*/ 0 h 198"/>
                <a:gd name="T10" fmla="*/ 263 w 278"/>
                <a:gd name="T11" fmla="*/ 0 h 198"/>
                <a:gd name="T12" fmla="*/ 278 w 278"/>
                <a:gd name="T13" fmla="*/ 15 h 198"/>
                <a:gd name="T14" fmla="*/ 278 w 278"/>
                <a:gd name="T15" fmla="*/ 183 h 198"/>
                <a:gd name="T16" fmla="*/ 263 w 278"/>
                <a:gd name="T17" fmla="*/ 198 h 198"/>
                <a:gd name="T18" fmla="*/ 16 w 278"/>
                <a:gd name="T19" fmla="*/ 182 h 198"/>
                <a:gd name="T20" fmla="*/ 262 w 278"/>
                <a:gd name="T21" fmla="*/ 182 h 198"/>
                <a:gd name="T22" fmla="*/ 262 w 278"/>
                <a:gd name="T23" fmla="*/ 16 h 198"/>
                <a:gd name="T24" fmla="*/ 16 w 278"/>
                <a:gd name="T25" fmla="*/ 16 h 198"/>
                <a:gd name="T26" fmla="*/ 16 w 278"/>
                <a:gd name="T27" fmla="*/ 18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8" h="198">
                  <a:moveTo>
                    <a:pt x="263" y="198"/>
                  </a:moveTo>
                  <a:cubicBezTo>
                    <a:pt x="15" y="198"/>
                    <a:pt x="15" y="198"/>
                    <a:pt x="15" y="198"/>
                  </a:cubicBezTo>
                  <a:cubicBezTo>
                    <a:pt x="6" y="198"/>
                    <a:pt x="0" y="191"/>
                    <a:pt x="0" y="183"/>
                  </a:cubicBezTo>
                  <a:cubicBezTo>
                    <a:pt x="0" y="15"/>
                    <a:pt x="0" y="15"/>
                    <a:pt x="0" y="15"/>
                  </a:cubicBezTo>
                  <a:cubicBezTo>
                    <a:pt x="0" y="7"/>
                    <a:pt x="6" y="0"/>
                    <a:pt x="15" y="0"/>
                  </a:cubicBezTo>
                  <a:cubicBezTo>
                    <a:pt x="263" y="0"/>
                    <a:pt x="263" y="0"/>
                    <a:pt x="263" y="0"/>
                  </a:cubicBezTo>
                  <a:cubicBezTo>
                    <a:pt x="271" y="0"/>
                    <a:pt x="278" y="7"/>
                    <a:pt x="278" y="15"/>
                  </a:cubicBezTo>
                  <a:cubicBezTo>
                    <a:pt x="278" y="183"/>
                    <a:pt x="278" y="183"/>
                    <a:pt x="278" y="183"/>
                  </a:cubicBezTo>
                  <a:cubicBezTo>
                    <a:pt x="278" y="191"/>
                    <a:pt x="271" y="198"/>
                    <a:pt x="263" y="198"/>
                  </a:cubicBezTo>
                  <a:close/>
                  <a:moveTo>
                    <a:pt x="16" y="182"/>
                  </a:moveTo>
                  <a:cubicBezTo>
                    <a:pt x="262" y="182"/>
                    <a:pt x="262" y="182"/>
                    <a:pt x="262" y="182"/>
                  </a:cubicBezTo>
                  <a:cubicBezTo>
                    <a:pt x="262" y="16"/>
                    <a:pt x="262" y="16"/>
                    <a:pt x="262" y="16"/>
                  </a:cubicBezTo>
                  <a:cubicBezTo>
                    <a:pt x="16" y="16"/>
                    <a:pt x="16" y="16"/>
                    <a:pt x="16" y="16"/>
                  </a:cubicBezTo>
                  <a:lnTo>
                    <a:pt x="16" y="18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43" name="Freeform 71"/>
            <p:cNvSpPr/>
            <p:nvPr/>
          </p:nvSpPr>
          <p:spPr bwMode="auto">
            <a:xfrm>
              <a:off x="9372247" y="3591241"/>
              <a:ext cx="241948" cy="54662"/>
            </a:xfrm>
            <a:custGeom>
              <a:avLst/>
              <a:gdLst>
                <a:gd name="T0" fmla="*/ 109 w 114"/>
                <a:gd name="T1" fmla="*/ 0 h 26"/>
                <a:gd name="T2" fmla="*/ 5 w 114"/>
                <a:gd name="T3" fmla="*/ 0 h 26"/>
                <a:gd name="T4" fmla="*/ 0 w 114"/>
                <a:gd name="T5" fmla="*/ 4 h 26"/>
                <a:gd name="T6" fmla="*/ 0 w 114"/>
                <a:gd name="T7" fmla="*/ 22 h 26"/>
                <a:gd name="T8" fmla="*/ 5 w 114"/>
                <a:gd name="T9" fmla="*/ 26 h 26"/>
                <a:gd name="T10" fmla="*/ 109 w 114"/>
                <a:gd name="T11" fmla="*/ 26 h 26"/>
                <a:gd name="T12" fmla="*/ 114 w 114"/>
                <a:gd name="T13" fmla="*/ 22 h 26"/>
                <a:gd name="T14" fmla="*/ 114 w 114"/>
                <a:gd name="T15" fmla="*/ 4 h 26"/>
                <a:gd name="T16" fmla="*/ 109 w 114"/>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26">
                  <a:moveTo>
                    <a:pt x="109" y="0"/>
                  </a:moveTo>
                  <a:cubicBezTo>
                    <a:pt x="5" y="0"/>
                    <a:pt x="5" y="0"/>
                    <a:pt x="5" y="0"/>
                  </a:cubicBezTo>
                  <a:cubicBezTo>
                    <a:pt x="2" y="0"/>
                    <a:pt x="0" y="2"/>
                    <a:pt x="0" y="4"/>
                  </a:cubicBezTo>
                  <a:cubicBezTo>
                    <a:pt x="0" y="22"/>
                    <a:pt x="0" y="22"/>
                    <a:pt x="0" y="22"/>
                  </a:cubicBezTo>
                  <a:cubicBezTo>
                    <a:pt x="0" y="24"/>
                    <a:pt x="2" y="26"/>
                    <a:pt x="5" y="26"/>
                  </a:cubicBezTo>
                  <a:cubicBezTo>
                    <a:pt x="109" y="26"/>
                    <a:pt x="109" y="26"/>
                    <a:pt x="109" y="26"/>
                  </a:cubicBezTo>
                  <a:cubicBezTo>
                    <a:pt x="112" y="26"/>
                    <a:pt x="114" y="24"/>
                    <a:pt x="114" y="22"/>
                  </a:cubicBezTo>
                  <a:cubicBezTo>
                    <a:pt x="114" y="4"/>
                    <a:pt x="114" y="4"/>
                    <a:pt x="114" y="4"/>
                  </a:cubicBezTo>
                  <a:cubicBezTo>
                    <a:pt x="114" y="2"/>
                    <a:pt x="112" y="0"/>
                    <a:pt x="10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44" name="Freeform 72"/>
            <p:cNvSpPr>
              <a:spLocks noEditPoints="1"/>
            </p:cNvSpPr>
            <p:nvPr/>
          </p:nvSpPr>
          <p:spPr bwMode="auto">
            <a:xfrm>
              <a:off x="9425117" y="3491774"/>
              <a:ext cx="136208" cy="152337"/>
            </a:xfrm>
            <a:custGeom>
              <a:avLst/>
              <a:gdLst>
                <a:gd name="T0" fmla="*/ 59 w 64"/>
                <a:gd name="T1" fmla="*/ 0 h 72"/>
                <a:gd name="T2" fmla="*/ 5 w 64"/>
                <a:gd name="T3" fmla="*/ 0 h 72"/>
                <a:gd name="T4" fmla="*/ 0 w 64"/>
                <a:gd name="T5" fmla="*/ 5 h 72"/>
                <a:gd name="T6" fmla="*/ 0 w 64"/>
                <a:gd name="T7" fmla="*/ 66 h 72"/>
                <a:gd name="T8" fmla="*/ 5 w 64"/>
                <a:gd name="T9" fmla="*/ 72 h 72"/>
                <a:gd name="T10" fmla="*/ 59 w 64"/>
                <a:gd name="T11" fmla="*/ 72 h 72"/>
                <a:gd name="T12" fmla="*/ 64 w 64"/>
                <a:gd name="T13" fmla="*/ 66 h 72"/>
                <a:gd name="T14" fmla="*/ 64 w 64"/>
                <a:gd name="T15" fmla="*/ 5 h 72"/>
                <a:gd name="T16" fmla="*/ 59 w 64"/>
                <a:gd name="T17" fmla="*/ 0 h 72"/>
                <a:gd name="T18" fmla="*/ 32 w 64"/>
                <a:gd name="T19" fmla="*/ 27 h 72"/>
                <a:gd name="T20" fmla="*/ 24 w 64"/>
                <a:gd name="T21" fmla="*/ 19 h 72"/>
                <a:gd name="T22" fmla="*/ 32 w 64"/>
                <a:gd name="T23" fmla="*/ 10 h 72"/>
                <a:gd name="T24" fmla="*/ 40 w 64"/>
                <a:gd name="T25" fmla="*/ 19 h 72"/>
                <a:gd name="T26" fmla="*/ 32 w 64"/>
                <a:gd name="T27" fmla="*/ 2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72">
                  <a:moveTo>
                    <a:pt x="59" y="0"/>
                  </a:moveTo>
                  <a:cubicBezTo>
                    <a:pt x="5" y="0"/>
                    <a:pt x="5" y="0"/>
                    <a:pt x="5" y="0"/>
                  </a:cubicBezTo>
                  <a:cubicBezTo>
                    <a:pt x="2" y="0"/>
                    <a:pt x="0" y="2"/>
                    <a:pt x="0" y="5"/>
                  </a:cubicBezTo>
                  <a:cubicBezTo>
                    <a:pt x="0" y="66"/>
                    <a:pt x="0" y="66"/>
                    <a:pt x="0" y="66"/>
                  </a:cubicBezTo>
                  <a:cubicBezTo>
                    <a:pt x="0" y="69"/>
                    <a:pt x="2" y="72"/>
                    <a:pt x="5" y="72"/>
                  </a:cubicBezTo>
                  <a:cubicBezTo>
                    <a:pt x="59" y="72"/>
                    <a:pt x="59" y="72"/>
                    <a:pt x="59" y="72"/>
                  </a:cubicBezTo>
                  <a:cubicBezTo>
                    <a:pt x="62" y="72"/>
                    <a:pt x="64" y="69"/>
                    <a:pt x="64" y="66"/>
                  </a:cubicBezTo>
                  <a:cubicBezTo>
                    <a:pt x="64" y="5"/>
                    <a:pt x="64" y="5"/>
                    <a:pt x="64" y="5"/>
                  </a:cubicBezTo>
                  <a:cubicBezTo>
                    <a:pt x="64" y="2"/>
                    <a:pt x="62" y="0"/>
                    <a:pt x="59" y="0"/>
                  </a:cubicBezTo>
                  <a:close/>
                  <a:moveTo>
                    <a:pt x="32" y="27"/>
                  </a:moveTo>
                  <a:cubicBezTo>
                    <a:pt x="27" y="27"/>
                    <a:pt x="24" y="24"/>
                    <a:pt x="24" y="19"/>
                  </a:cubicBezTo>
                  <a:cubicBezTo>
                    <a:pt x="24" y="14"/>
                    <a:pt x="27" y="10"/>
                    <a:pt x="32" y="10"/>
                  </a:cubicBezTo>
                  <a:cubicBezTo>
                    <a:pt x="37" y="10"/>
                    <a:pt x="40" y="14"/>
                    <a:pt x="40" y="19"/>
                  </a:cubicBezTo>
                  <a:cubicBezTo>
                    <a:pt x="40" y="24"/>
                    <a:pt x="37" y="27"/>
                    <a:pt x="32"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45" name="Oval 73"/>
            <p:cNvSpPr>
              <a:spLocks noChangeArrowheads="1"/>
            </p:cNvSpPr>
            <p:nvPr/>
          </p:nvSpPr>
          <p:spPr bwMode="auto">
            <a:xfrm>
              <a:off x="10901893" y="2788333"/>
              <a:ext cx="364714" cy="363818"/>
            </a:xfrm>
            <a:prstGeom prst="ellipse">
              <a:avLst/>
            </a:prstGeom>
            <a:solidFill>
              <a:schemeClr val="accent3"/>
            </a:solidFill>
            <a:ln>
              <a:noFill/>
            </a:ln>
          </p:spPr>
          <p:txBody>
            <a:bodyPr vert="horz" wrap="square" lIns="91440" tIns="45720" rIns="91440" bIns="45720" numCol="1" anchor="t" anchorCtr="0" compatLnSpc="1"/>
            <a:lstStyle/>
            <a:p>
              <a:endParaRPr lang="en-GB"/>
            </a:p>
          </p:txBody>
        </p:sp>
        <p:sp>
          <p:nvSpPr>
            <p:cNvPr id="246" name="Freeform 74"/>
            <p:cNvSpPr>
              <a:spLocks noEditPoints="1"/>
            </p:cNvSpPr>
            <p:nvPr/>
          </p:nvSpPr>
          <p:spPr bwMode="auto">
            <a:xfrm>
              <a:off x="10974478" y="2860021"/>
              <a:ext cx="220441" cy="220441"/>
            </a:xfrm>
            <a:custGeom>
              <a:avLst/>
              <a:gdLst>
                <a:gd name="T0" fmla="*/ 97 w 104"/>
                <a:gd name="T1" fmla="*/ 56 h 104"/>
                <a:gd name="T2" fmla="*/ 97 w 104"/>
                <a:gd name="T3" fmla="*/ 49 h 104"/>
                <a:gd name="T4" fmla="*/ 96 w 104"/>
                <a:gd name="T5" fmla="*/ 44 h 104"/>
                <a:gd name="T6" fmla="*/ 99 w 104"/>
                <a:gd name="T7" fmla="*/ 39 h 104"/>
                <a:gd name="T8" fmla="*/ 101 w 104"/>
                <a:gd name="T9" fmla="*/ 34 h 104"/>
                <a:gd name="T10" fmla="*/ 96 w 104"/>
                <a:gd name="T11" fmla="*/ 32 h 104"/>
                <a:gd name="T12" fmla="*/ 90 w 104"/>
                <a:gd name="T13" fmla="*/ 29 h 104"/>
                <a:gd name="T14" fmla="*/ 87 w 104"/>
                <a:gd name="T15" fmla="*/ 25 h 104"/>
                <a:gd name="T16" fmla="*/ 85 w 104"/>
                <a:gd name="T17" fmla="*/ 16 h 104"/>
                <a:gd name="T18" fmla="*/ 84 w 104"/>
                <a:gd name="T19" fmla="*/ 10 h 104"/>
                <a:gd name="T20" fmla="*/ 76 w 104"/>
                <a:gd name="T21" fmla="*/ 13 h 104"/>
                <a:gd name="T22" fmla="*/ 68 w 104"/>
                <a:gd name="T23" fmla="*/ 11 h 104"/>
                <a:gd name="T24" fmla="*/ 62 w 104"/>
                <a:gd name="T25" fmla="*/ 9 h 104"/>
                <a:gd name="T26" fmla="*/ 59 w 104"/>
                <a:gd name="T27" fmla="*/ 0 h 104"/>
                <a:gd name="T28" fmla="*/ 54 w 104"/>
                <a:gd name="T29" fmla="*/ 0 h 104"/>
                <a:gd name="T30" fmla="*/ 50 w 104"/>
                <a:gd name="T31" fmla="*/ 8 h 104"/>
                <a:gd name="T32" fmla="*/ 43 w 104"/>
                <a:gd name="T33" fmla="*/ 9 h 104"/>
                <a:gd name="T34" fmla="*/ 38 w 104"/>
                <a:gd name="T35" fmla="*/ 10 h 104"/>
                <a:gd name="T36" fmla="*/ 33 w 104"/>
                <a:gd name="T37" fmla="*/ 8 h 104"/>
                <a:gd name="T38" fmla="*/ 27 w 104"/>
                <a:gd name="T39" fmla="*/ 6 h 104"/>
                <a:gd name="T40" fmla="*/ 27 w 104"/>
                <a:gd name="T41" fmla="*/ 16 h 104"/>
                <a:gd name="T42" fmla="*/ 21 w 104"/>
                <a:gd name="T43" fmla="*/ 20 h 104"/>
                <a:gd name="T44" fmla="*/ 17 w 104"/>
                <a:gd name="T45" fmla="*/ 25 h 104"/>
                <a:gd name="T46" fmla="*/ 8 w 104"/>
                <a:gd name="T47" fmla="*/ 24 h 104"/>
                <a:gd name="T48" fmla="*/ 5 w 104"/>
                <a:gd name="T49" fmla="*/ 29 h 104"/>
                <a:gd name="T50" fmla="*/ 11 w 104"/>
                <a:gd name="T51" fmla="*/ 36 h 104"/>
                <a:gd name="T52" fmla="*/ 9 w 104"/>
                <a:gd name="T53" fmla="*/ 43 h 104"/>
                <a:gd name="T54" fmla="*/ 8 w 104"/>
                <a:gd name="T55" fmla="*/ 50 h 104"/>
                <a:gd name="T56" fmla="*/ 0 w 104"/>
                <a:gd name="T57" fmla="*/ 56 h 104"/>
                <a:gd name="T58" fmla="*/ 4 w 104"/>
                <a:gd name="T59" fmla="*/ 59 h 104"/>
                <a:gd name="T60" fmla="*/ 9 w 104"/>
                <a:gd name="T61" fmla="*/ 62 h 104"/>
                <a:gd name="T62" fmla="*/ 10 w 104"/>
                <a:gd name="T63" fmla="*/ 68 h 104"/>
                <a:gd name="T64" fmla="*/ 13 w 104"/>
                <a:gd name="T65" fmla="*/ 73 h 104"/>
                <a:gd name="T66" fmla="*/ 8 w 104"/>
                <a:gd name="T67" fmla="*/ 81 h 104"/>
                <a:gd name="T68" fmla="*/ 12 w 104"/>
                <a:gd name="T69" fmla="*/ 86 h 104"/>
                <a:gd name="T70" fmla="*/ 20 w 104"/>
                <a:gd name="T71" fmla="*/ 83 h 104"/>
                <a:gd name="T72" fmla="*/ 25 w 104"/>
                <a:gd name="T73" fmla="*/ 88 h 104"/>
                <a:gd name="T74" fmla="*/ 32 w 104"/>
                <a:gd name="T75" fmla="*/ 93 h 104"/>
                <a:gd name="T76" fmla="*/ 34 w 104"/>
                <a:gd name="T77" fmla="*/ 101 h 104"/>
                <a:gd name="T78" fmla="*/ 39 w 104"/>
                <a:gd name="T79" fmla="*/ 99 h 104"/>
                <a:gd name="T80" fmla="*/ 48 w 104"/>
                <a:gd name="T81" fmla="*/ 97 h 104"/>
                <a:gd name="T82" fmla="*/ 53 w 104"/>
                <a:gd name="T83" fmla="*/ 97 h 104"/>
                <a:gd name="T84" fmla="*/ 58 w 104"/>
                <a:gd name="T85" fmla="*/ 100 h 104"/>
                <a:gd name="T86" fmla="*/ 63 w 104"/>
                <a:gd name="T87" fmla="*/ 103 h 104"/>
                <a:gd name="T88" fmla="*/ 66 w 104"/>
                <a:gd name="T89" fmla="*/ 99 h 104"/>
                <a:gd name="T90" fmla="*/ 69 w 104"/>
                <a:gd name="T91" fmla="*/ 94 h 104"/>
                <a:gd name="T92" fmla="*/ 73 w 104"/>
                <a:gd name="T93" fmla="*/ 91 h 104"/>
                <a:gd name="T94" fmla="*/ 79 w 104"/>
                <a:gd name="T95" fmla="*/ 88 h 104"/>
                <a:gd name="T96" fmla="*/ 87 w 104"/>
                <a:gd name="T97" fmla="*/ 91 h 104"/>
                <a:gd name="T98" fmla="*/ 91 w 104"/>
                <a:gd name="T99" fmla="*/ 88 h 104"/>
                <a:gd name="T100" fmla="*/ 88 w 104"/>
                <a:gd name="T101" fmla="*/ 79 h 104"/>
                <a:gd name="T102" fmla="*/ 91 w 104"/>
                <a:gd name="T103" fmla="*/ 75 h 104"/>
                <a:gd name="T104" fmla="*/ 93 w 104"/>
                <a:gd name="T105" fmla="*/ 70 h 104"/>
                <a:gd name="T106" fmla="*/ 94 w 104"/>
                <a:gd name="T107" fmla="*/ 67 h 104"/>
                <a:gd name="T108" fmla="*/ 103 w 104"/>
                <a:gd name="T109" fmla="*/ 64 h 104"/>
                <a:gd name="T110" fmla="*/ 52 w 104"/>
                <a:gd name="T111" fmla="*/ 82 h 104"/>
                <a:gd name="T112" fmla="*/ 52 w 104"/>
                <a:gd name="T113"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 h="104">
                  <a:moveTo>
                    <a:pt x="100" y="59"/>
                  </a:moveTo>
                  <a:cubicBezTo>
                    <a:pt x="98" y="58"/>
                    <a:pt x="97" y="57"/>
                    <a:pt x="97" y="57"/>
                  </a:cubicBezTo>
                  <a:cubicBezTo>
                    <a:pt x="97" y="57"/>
                    <a:pt x="97" y="57"/>
                    <a:pt x="97" y="57"/>
                  </a:cubicBezTo>
                  <a:cubicBezTo>
                    <a:pt x="97" y="57"/>
                    <a:pt x="97" y="56"/>
                    <a:pt x="97" y="56"/>
                  </a:cubicBezTo>
                  <a:cubicBezTo>
                    <a:pt x="97" y="56"/>
                    <a:pt x="97" y="55"/>
                    <a:pt x="97" y="55"/>
                  </a:cubicBezTo>
                  <a:cubicBezTo>
                    <a:pt x="97" y="54"/>
                    <a:pt x="97" y="54"/>
                    <a:pt x="97" y="53"/>
                  </a:cubicBezTo>
                  <a:cubicBezTo>
                    <a:pt x="97" y="52"/>
                    <a:pt x="97" y="51"/>
                    <a:pt x="97" y="51"/>
                  </a:cubicBezTo>
                  <a:cubicBezTo>
                    <a:pt x="97" y="50"/>
                    <a:pt x="97" y="49"/>
                    <a:pt x="97" y="49"/>
                  </a:cubicBezTo>
                  <a:cubicBezTo>
                    <a:pt x="97" y="49"/>
                    <a:pt x="97" y="49"/>
                    <a:pt x="97" y="49"/>
                  </a:cubicBezTo>
                  <a:cubicBezTo>
                    <a:pt x="97" y="49"/>
                    <a:pt x="97" y="49"/>
                    <a:pt x="97" y="48"/>
                  </a:cubicBezTo>
                  <a:cubicBezTo>
                    <a:pt x="97" y="47"/>
                    <a:pt x="96" y="46"/>
                    <a:pt x="96" y="45"/>
                  </a:cubicBezTo>
                  <a:cubicBezTo>
                    <a:pt x="96" y="45"/>
                    <a:pt x="96" y="45"/>
                    <a:pt x="96" y="44"/>
                  </a:cubicBezTo>
                  <a:cubicBezTo>
                    <a:pt x="96" y="44"/>
                    <a:pt x="96" y="43"/>
                    <a:pt x="96" y="43"/>
                  </a:cubicBezTo>
                  <a:cubicBezTo>
                    <a:pt x="96" y="42"/>
                    <a:pt x="96" y="42"/>
                    <a:pt x="96" y="42"/>
                  </a:cubicBezTo>
                  <a:cubicBezTo>
                    <a:pt x="96" y="42"/>
                    <a:pt x="96" y="42"/>
                    <a:pt x="96" y="42"/>
                  </a:cubicBezTo>
                  <a:cubicBezTo>
                    <a:pt x="96" y="42"/>
                    <a:pt x="97" y="41"/>
                    <a:pt x="99" y="39"/>
                  </a:cubicBezTo>
                  <a:cubicBezTo>
                    <a:pt x="100" y="39"/>
                    <a:pt x="101" y="38"/>
                    <a:pt x="101" y="38"/>
                  </a:cubicBezTo>
                  <a:cubicBezTo>
                    <a:pt x="102" y="37"/>
                    <a:pt x="102" y="37"/>
                    <a:pt x="102" y="37"/>
                  </a:cubicBezTo>
                  <a:cubicBezTo>
                    <a:pt x="102" y="37"/>
                    <a:pt x="102" y="37"/>
                    <a:pt x="102" y="36"/>
                  </a:cubicBezTo>
                  <a:cubicBezTo>
                    <a:pt x="102" y="36"/>
                    <a:pt x="102" y="35"/>
                    <a:pt x="101" y="34"/>
                  </a:cubicBezTo>
                  <a:cubicBezTo>
                    <a:pt x="101" y="34"/>
                    <a:pt x="101" y="33"/>
                    <a:pt x="101" y="32"/>
                  </a:cubicBezTo>
                  <a:cubicBezTo>
                    <a:pt x="101" y="32"/>
                    <a:pt x="100" y="32"/>
                    <a:pt x="100" y="32"/>
                  </a:cubicBezTo>
                  <a:cubicBezTo>
                    <a:pt x="100" y="32"/>
                    <a:pt x="100" y="32"/>
                    <a:pt x="99" y="32"/>
                  </a:cubicBezTo>
                  <a:cubicBezTo>
                    <a:pt x="98" y="32"/>
                    <a:pt x="97" y="32"/>
                    <a:pt x="96" y="32"/>
                  </a:cubicBezTo>
                  <a:cubicBezTo>
                    <a:pt x="94" y="32"/>
                    <a:pt x="92" y="32"/>
                    <a:pt x="92" y="32"/>
                  </a:cubicBezTo>
                  <a:cubicBezTo>
                    <a:pt x="92" y="32"/>
                    <a:pt x="92" y="32"/>
                    <a:pt x="92" y="31"/>
                  </a:cubicBezTo>
                  <a:cubicBezTo>
                    <a:pt x="91" y="31"/>
                    <a:pt x="91" y="31"/>
                    <a:pt x="91" y="30"/>
                  </a:cubicBezTo>
                  <a:cubicBezTo>
                    <a:pt x="91" y="30"/>
                    <a:pt x="91" y="29"/>
                    <a:pt x="90" y="29"/>
                  </a:cubicBezTo>
                  <a:cubicBezTo>
                    <a:pt x="90" y="28"/>
                    <a:pt x="89" y="27"/>
                    <a:pt x="89" y="27"/>
                  </a:cubicBezTo>
                  <a:cubicBezTo>
                    <a:pt x="89" y="26"/>
                    <a:pt x="88" y="26"/>
                    <a:pt x="88" y="26"/>
                  </a:cubicBezTo>
                  <a:cubicBezTo>
                    <a:pt x="88" y="26"/>
                    <a:pt x="88" y="26"/>
                    <a:pt x="88" y="26"/>
                  </a:cubicBezTo>
                  <a:cubicBezTo>
                    <a:pt x="88" y="26"/>
                    <a:pt x="88" y="25"/>
                    <a:pt x="87" y="25"/>
                  </a:cubicBezTo>
                  <a:cubicBezTo>
                    <a:pt x="87" y="24"/>
                    <a:pt x="86" y="23"/>
                    <a:pt x="86" y="23"/>
                  </a:cubicBezTo>
                  <a:cubicBezTo>
                    <a:pt x="85" y="22"/>
                    <a:pt x="84" y="21"/>
                    <a:pt x="84" y="21"/>
                  </a:cubicBezTo>
                  <a:cubicBezTo>
                    <a:pt x="83" y="20"/>
                    <a:pt x="83" y="20"/>
                    <a:pt x="83" y="20"/>
                  </a:cubicBezTo>
                  <a:cubicBezTo>
                    <a:pt x="83" y="20"/>
                    <a:pt x="84" y="18"/>
                    <a:pt x="85" y="16"/>
                  </a:cubicBezTo>
                  <a:cubicBezTo>
                    <a:pt x="85" y="15"/>
                    <a:pt x="85" y="14"/>
                    <a:pt x="86" y="13"/>
                  </a:cubicBezTo>
                  <a:cubicBezTo>
                    <a:pt x="86" y="13"/>
                    <a:pt x="86" y="12"/>
                    <a:pt x="86" y="12"/>
                  </a:cubicBezTo>
                  <a:cubicBezTo>
                    <a:pt x="86" y="12"/>
                    <a:pt x="86" y="12"/>
                    <a:pt x="85" y="12"/>
                  </a:cubicBezTo>
                  <a:cubicBezTo>
                    <a:pt x="85" y="11"/>
                    <a:pt x="85" y="11"/>
                    <a:pt x="84" y="10"/>
                  </a:cubicBezTo>
                  <a:cubicBezTo>
                    <a:pt x="83" y="10"/>
                    <a:pt x="83" y="10"/>
                    <a:pt x="82" y="9"/>
                  </a:cubicBezTo>
                  <a:cubicBezTo>
                    <a:pt x="82" y="9"/>
                    <a:pt x="82" y="9"/>
                    <a:pt x="82" y="9"/>
                  </a:cubicBezTo>
                  <a:cubicBezTo>
                    <a:pt x="82" y="9"/>
                    <a:pt x="80" y="10"/>
                    <a:pt x="78" y="11"/>
                  </a:cubicBezTo>
                  <a:cubicBezTo>
                    <a:pt x="77" y="12"/>
                    <a:pt x="77" y="13"/>
                    <a:pt x="76" y="13"/>
                  </a:cubicBezTo>
                  <a:cubicBezTo>
                    <a:pt x="76" y="14"/>
                    <a:pt x="75" y="14"/>
                    <a:pt x="75" y="14"/>
                  </a:cubicBezTo>
                  <a:cubicBezTo>
                    <a:pt x="75" y="14"/>
                    <a:pt x="75" y="14"/>
                    <a:pt x="74" y="13"/>
                  </a:cubicBezTo>
                  <a:cubicBezTo>
                    <a:pt x="73" y="13"/>
                    <a:pt x="73" y="13"/>
                    <a:pt x="72" y="12"/>
                  </a:cubicBezTo>
                  <a:cubicBezTo>
                    <a:pt x="70" y="11"/>
                    <a:pt x="68" y="11"/>
                    <a:pt x="68" y="11"/>
                  </a:cubicBezTo>
                  <a:cubicBezTo>
                    <a:pt x="68" y="11"/>
                    <a:pt x="68" y="10"/>
                    <a:pt x="67" y="10"/>
                  </a:cubicBezTo>
                  <a:cubicBezTo>
                    <a:pt x="67" y="10"/>
                    <a:pt x="66" y="10"/>
                    <a:pt x="66" y="10"/>
                  </a:cubicBezTo>
                  <a:cubicBezTo>
                    <a:pt x="65" y="10"/>
                    <a:pt x="65" y="9"/>
                    <a:pt x="64" y="9"/>
                  </a:cubicBezTo>
                  <a:cubicBezTo>
                    <a:pt x="63" y="9"/>
                    <a:pt x="63" y="9"/>
                    <a:pt x="62" y="9"/>
                  </a:cubicBezTo>
                  <a:cubicBezTo>
                    <a:pt x="61" y="9"/>
                    <a:pt x="61" y="9"/>
                    <a:pt x="61" y="9"/>
                  </a:cubicBezTo>
                  <a:cubicBezTo>
                    <a:pt x="61" y="8"/>
                    <a:pt x="61" y="8"/>
                    <a:pt x="61" y="8"/>
                  </a:cubicBezTo>
                  <a:cubicBezTo>
                    <a:pt x="61" y="8"/>
                    <a:pt x="60" y="6"/>
                    <a:pt x="60" y="4"/>
                  </a:cubicBezTo>
                  <a:cubicBezTo>
                    <a:pt x="60" y="2"/>
                    <a:pt x="59" y="0"/>
                    <a:pt x="59" y="0"/>
                  </a:cubicBezTo>
                  <a:cubicBezTo>
                    <a:pt x="59" y="0"/>
                    <a:pt x="58" y="0"/>
                    <a:pt x="56" y="0"/>
                  </a:cubicBezTo>
                  <a:cubicBezTo>
                    <a:pt x="56" y="0"/>
                    <a:pt x="56" y="0"/>
                    <a:pt x="55" y="0"/>
                  </a:cubicBezTo>
                  <a:cubicBezTo>
                    <a:pt x="55" y="0"/>
                    <a:pt x="55" y="0"/>
                    <a:pt x="54" y="0"/>
                  </a:cubicBezTo>
                  <a:cubicBezTo>
                    <a:pt x="54" y="0"/>
                    <a:pt x="54" y="0"/>
                    <a:pt x="54" y="0"/>
                  </a:cubicBezTo>
                  <a:cubicBezTo>
                    <a:pt x="54" y="0"/>
                    <a:pt x="53" y="2"/>
                    <a:pt x="52" y="4"/>
                  </a:cubicBezTo>
                  <a:cubicBezTo>
                    <a:pt x="51" y="6"/>
                    <a:pt x="51" y="8"/>
                    <a:pt x="51" y="8"/>
                  </a:cubicBezTo>
                  <a:cubicBezTo>
                    <a:pt x="51" y="8"/>
                    <a:pt x="51" y="8"/>
                    <a:pt x="50" y="8"/>
                  </a:cubicBezTo>
                  <a:cubicBezTo>
                    <a:pt x="50" y="8"/>
                    <a:pt x="50" y="8"/>
                    <a:pt x="50" y="8"/>
                  </a:cubicBezTo>
                  <a:cubicBezTo>
                    <a:pt x="49" y="8"/>
                    <a:pt x="49" y="8"/>
                    <a:pt x="48" y="8"/>
                  </a:cubicBezTo>
                  <a:cubicBezTo>
                    <a:pt x="48" y="8"/>
                    <a:pt x="47" y="8"/>
                    <a:pt x="47" y="8"/>
                  </a:cubicBezTo>
                  <a:cubicBezTo>
                    <a:pt x="46" y="8"/>
                    <a:pt x="45" y="8"/>
                    <a:pt x="44" y="8"/>
                  </a:cubicBezTo>
                  <a:cubicBezTo>
                    <a:pt x="44" y="9"/>
                    <a:pt x="43" y="9"/>
                    <a:pt x="43" y="9"/>
                  </a:cubicBezTo>
                  <a:cubicBezTo>
                    <a:pt x="43" y="9"/>
                    <a:pt x="43" y="9"/>
                    <a:pt x="42" y="9"/>
                  </a:cubicBezTo>
                  <a:cubicBezTo>
                    <a:pt x="42" y="9"/>
                    <a:pt x="41" y="9"/>
                    <a:pt x="41" y="9"/>
                  </a:cubicBezTo>
                  <a:cubicBezTo>
                    <a:pt x="40" y="9"/>
                    <a:pt x="40" y="9"/>
                    <a:pt x="39" y="10"/>
                  </a:cubicBezTo>
                  <a:cubicBezTo>
                    <a:pt x="39" y="10"/>
                    <a:pt x="38" y="10"/>
                    <a:pt x="38" y="10"/>
                  </a:cubicBezTo>
                  <a:cubicBezTo>
                    <a:pt x="38" y="10"/>
                    <a:pt x="37" y="10"/>
                    <a:pt x="37" y="10"/>
                  </a:cubicBezTo>
                  <a:cubicBezTo>
                    <a:pt x="36" y="11"/>
                    <a:pt x="36" y="11"/>
                    <a:pt x="36" y="11"/>
                  </a:cubicBezTo>
                  <a:cubicBezTo>
                    <a:pt x="36" y="11"/>
                    <a:pt x="36" y="11"/>
                    <a:pt x="36" y="11"/>
                  </a:cubicBezTo>
                  <a:cubicBezTo>
                    <a:pt x="36" y="11"/>
                    <a:pt x="34" y="9"/>
                    <a:pt x="33" y="8"/>
                  </a:cubicBezTo>
                  <a:cubicBezTo>
                    <a:pt x="32" y="7"/>
                    <a:pt x="31" y="6"/>
                    <a:pt x="31" y="6"/>
                  </a:cubicBezTo>
                  <a:cubicBezTo>
                    <a:pt x="30" y="5"/>
                    <a:pt x="30" y="5"/>
                    <a:pt x="30" y="5"/>
                  </a:cubicBezTo>
                  <a:cubicBezTo>
                    <a:pt x="30" y="5"/>
                    <a:pt x="30" y="5"/>
                    <a:pt x="29" y="5"/>
                  </a:cubicBezTo>
                  <a:cubicBezTo>
                    <a:pt x="29" y="5"/>
                    <a:pt x="28" y="6"/>
                    <a:pt x="27" y="6"/>
                  </a:cubicBezTo>
                  <a:cubicBezTo>
                    <a:pt x="26" y="7"/>
                    <a:pt x="25" y="7"/>
                    <a:pt x="25" y="7"/>
                  </a:cubicBezTo>
                  <a:cubicBezTo>
                    <a:pt x="25" y="7"/>
                    <a:pt x="25" y="8"/>
                    <a:pt x="25" y="9"/>
                  </a:cubicBezTo>
                  <a:cubicBezTo>
                    <a:pt x="25" y="10"/>
                    <a:pt x="26" y="11"/>
                    <a:pt x="26" y="12"/>
                  </a:cubicBezTo>
                  <a:cubicBezTo>
                    <a:pt x="26" y="14"/>
                    <a:pt x="27" y="16"/>
                    <a:pt x="27" y="16"/>
                  </a:cubicBezTo>
                  <a:cubicBezTo>
                    <a:pt x="27" y="16"/>
                    <a:pt x="27" y="16"/>
                    <a:pt x="26" y="16"/>
                  </a:cubicBezTo>
                  <a:cubicBezTo>
                    <a:pt x="25" y="17"/>
                    <a:pt x="25" y="17"/>
                    <a:pt x="24" y="18"/>
                  </a:cubicBezTo>
                  <a:cubicBezTo>
                    <a:pt x="23" y="18"/>
                    <a:pt x="22" y="19"/>
                    <a:pt x="22" y="20"/>
                  </a:cubicBezTo>
                  <a:cubicBezTo>
                    <a:pt x="22" y="20"/>
                    <a:pt x="21" y="20"/>
                    <a:pt x="21" y="20"/>
                  </a:cubicBezTo>
                  <a:cubicBezTo>
                    <a:pt x="21" y="20"/>
                    <a:pt x="21" y="20"/>
                    <a:pt x="21" y="20"/>
                  </a:cubicBezTo>
                  <a:cubicBezTo>
                    <a:pt x="21" y="20"/>
                    <a:pt x="21" y="21"/>
                    <a:pt x="20" y="21"/>
                  </a:cubicBezTo>
                  <a:cubicBezTo>
                    <a:pt x="20" y="22"/>
                    <a:pt x="19" y="23"/>
                    <a:pt x="18" y="23"/>
                  </a:cubicBezTo>
                  <a:cubicBezTo>
                    <a:pt x="18" y="24"/>
                    <a:pt x="17" y="25"/>
                    <a:pt x="17" y="25"/>
                  </a:cubicBezTo>
                  <a:cubicBezTo>
                    <a:pt x="16" y="26"/>
                    <a:pt x="16" y="26"/>
                    <a:pt x="16" y="26"/>
                  </a:cubicBezTo>
                  <a:cubicBezTo>
                    <a:pt x="16" y="26"/>
                    <a:pt x="15" y="26"/>
                    <a:pt x="15" y="26"/>
                  </a:cubicBezTo>
                  <a:cubicBezTo>
                    <a:pt x="14" y="26"/>
                    <a:pt x="13" y="26"/>
                    <a:pt x="12" y="25"/>
                  </a:cubicBezTo>
                  <a:cubicBezTo>
                    <a:pt x="10" y="25"/>
                    <a:pt x="8" y="24"/>
                    <a:pt x="8" y="24"/>
                  </a:cubicBezTo>
                  <a:cubicBezTo>
                    <a:pt x="8" y="24"/>
                    <a:pt x="8" y="25"/>
                    <a:pt x="7" y="25"/>
                  </a:cubicBezTo>
                  <a:cubicBezTo>
                    <a:pt x="7" y="26"/>
                    <a:pt x="7" y="26"/>
                    <a:pt x="6" y="27"/>
                  </a:cubicBezTo>
                  <a:cubicBezTo>
                    <a:pt x="6" y="27"/>
                    <a:pt x="6" y="28"/>
                    <a:pt x="6" y="28"/>
                  </a:cubicBezTo>
                  <a:cubicBezTo>
                    <a:pt x="5" y="29"/>
                    <a:pt x="5" y="29"/>
                    <a:pt x="5" y="29"/>
                  </a:cubicBezTo>
                  <a:cubicBezTo>
                    <a:pt x="5" y="29"/>
                    <a:pt x="7" y="31"/>
                    <a:pt x="8" y="32"/>
                  </a:cubicBezTo>
                  <a:cubicBezTo>
                    <a:pt x="9" y="33"/>
                    <a:pt x="10" y="34"/>
                    <a:pt x="10" y="34"/>
                  </a:cubicBezTo>
                  <a:cubicBezTo>
                    <a:pt x="11" y="35"/>
                    <a:pt x="11" y="35"/>
                    <a:pt x="11" y="35"/>
                  </a:cubicBezTo>
                  <a:cubicBezTo>
                    <a:pt x="11" y="35"/>
                    <a:pt x="11" y="35"/>
                    <a:pt x="11" y="36"/>
                  </a:cubicBezTo>
                  <a:cubicBezTo>
                    <a:pt x="10" y="37"/>
                    <a:pt x="10" y="38"/>
                    <a:pt x="10" y="39"/>
                  </a:cubicBezTo>
                  <a:cubicBezTo>
                    <a:pt x="9" y="40"/>
                    <a:pt x="9" y="41"/>
                    <a:pt x="9" y="41"/>
                  </a:cubicBezTo>
                  <a:cubicBezTo>
                    <a:pt x="9" y="42"/>
                    <a:pt x="9" y="42"/>
                    <a:pt x="9" y="42"/>
                  </a:cubicBezTo>
                  <a:cubicBezTo>
                    <a:pt x="9" y="42"/>
                    <a:pt x="9" y="43"/>
                    <a:pt x="9" y="43"/>
                  </a:cubicBezTo>
                  <a:cubicBezTo>
                    <a:pt x="9" y="43"/>
                    <a:pt x="9" y="43"/>
                    <a:pt x="9" y="44"/>
                  </a:cubicBezTo>
                  <a:cubicBezTo>
                    <a:pt x="8" y="44"/>
                    <a:pt x="8" y="45"/>
                    <a:pt x="8" y="46"/>
                  </a:cubicBezTo>
                  <a:cubicBezTo>
                    <a:pt x="8" y="47"/>
                    <a:pt x="8" y="48"/>
                    <a:pt x="8" y="49"/>
                  </a:cubicBezTo>
                  <a:cubicBezTo>
                    <a:pt x="8" y="50"/>
                    <a:pt x="8" y="50"/>
                    <a:pt x="8" y="50"/>
                  </a:cubicBezTo>
                  <a:cubicBezTo>
                    <a:pt x="8" y="50"/>
                    <a:pt x="6" y="51"/>
                    <a:pt x="4" y="51"/>
                  </a:cubicBezTo>
                  <a:cubicBezTo>
                    <a:pt x="3" y="52"/>
                    <a:pt x="2" y="52"/>
                    <a:pt x="1" y="52"/>
                  </a:cubicBezTo>
                  <a:cubicBezTo>
                    <a:pt x="0" y="53"/>
                    <a:pt x="0" y="53"/>
                    <a:pt x="0" y="53"/>
                  </a:cubicBezTo>
                  <a:cubicBezTo>
                    <a:pt x="0" y="53"/>
                    <a:pt x="0" y="54"/>
                    <a:pt x="0" y="56"/>
                  </a:cubicBezTo>
                  <a:cubicBezTo>
                    <a:pt x="0" y="56"/>
                    <a:pt x="0" y="57"/>
                    <a:pt x="0" y="58"/>
                  </a:cubicBezTo>
                  <a:cubicBezTo>
                    <a:pt x="0" y="58"/>
                    <a:pt x="0" y="58"/>
                    <a:pt x="0" y="58"/>
                  </a:cubicBezTo>
                  <a:cubicBezTo>
                    <a:pt x="0" y="58"/>
                    <a:pt x="1" y="59"/>
                    <a:pt x="1" y="59"/>
                  </a:cubicBezTo>
                  <a:cubicBezTo>
                    <a:pt x="2" y="59"/>
                    <a:pt x="3" y="59"/>
                    <a:pt x="4" y="59"/>
                  </a:cubicBezTo>
                  <a:cubicBezTo>
                    <a:pt x="6" y="60"/>
                    <a:pt x="8" y="60"/>
                    <a:pt x="8" y="60"/>
                  </a:cubicBezTo>
                  <a:cubicBezTo>
                    <a:pt x="8" y="60"/>
                    <a:pt x="8" y="60"/>
                    <a:pt x="8" y="60"/>
                  </a:cubicBezTo>
                  <a:cubicBezTo>
                    <a:pt x="8" y="61"/>
                    <a:pt x="9" y="61"/>
                    <a:pt x="9" y="61"/>
                  </a:cubicBezTo>
                  <a:cubicBezTo>
                    <a:pt x="9" y="62"/>
                    <a:pt x="9" y="62"/>
                    <a:pt x="9" y="62"/>
                  </a:cubicBezTo>
                  <a:cubicBezTo>
                    <a:pt x="9" y="63"/>
                    <a:pt x="9" y="63"/>
                    <a:pt x="9" y="64"/>
                  </a:cubicBezTo>
                  <a:cubicBezTo>
                    <a:pt x="9" y="64"/>
                    <a:pt x="9" y="65"/>
                    <a:pt x="10" y="65"/>
                  </a:cubicBezTo>
                  <a:cubicBezTo>
                    <a:pt x="10" y="66"/>
                    <a:pt x="10" y="66"/>
                    <a:pt x="10" y="66"/>
                  </a:cubicBezTo>
                  <a:cubicBezTo>
                    <a:pt x="10" y="67"/>
                    <a:pt x="10" y="68"/>
                    <a:pt x="10" y="68"/>
                  </a:cubicBezTo>
                  <a:cubicBezTo>
                    <a:pt x="10" y="68"/>
                    <a:pt x="11" y="68"/>
                    <a:pt x="11" y="69"/>
                  </a:cubicBezTo>
                  <a:cubicBezTo>
                    <a:pt x="11" y="69"/>
                    <a:pt x="11" y="70"/>
                    <a:pt x="12" y="71"/>
                  </a:cubicBezTo>
                  <a:cubicBezTo>
                    <a:pt x="12" y="72"/>
                    <a:pt x="12" y="72"/>
                    <a:pt x="12" y="72"/>
                  </a:cubicBezTo>
                  <a:cubicBezTo>
                    <a:pt x="13" y="73"/>
                    <a:pt x="13" y="73"/>
                    <a:pt x="13" y="73"/>
                  </a:cubicBezTo>
                  <a:cubicBezTo>
                    <a:pt x="13" y="74"/>
                    <a:pt x="13" y="74"/>
                    <a:pt x="14" y="74"/>
                  </a:cubicBezTo>
                  <a:cubicBezTo>
                    <a:pt x="14" y="74"/>
                    <a:pt x="14" y="75"/>
                    <a:pt x="14" y="75"/>
                  </a:cubicBezTo>
                  <a:cubicBezTo>
                    <a:pt x="14" y="75"/>
                    <a:pt x="12" y="76"/>
                    <a:pt x="11" y="78"/>
                  </a:cubicBezTo>
                  <a:cubicBezTo>
                    <a:pt x="10" y="79"/>
                    <a:pt x="8" y="81"/>
                    <a:pt x="8" y="81"/>
                  </a:cubicBezTo>
                  <a:cubicBezTo>
                    <a:pt x="8" y="81"/>
                    <a:pt x="9" y="81"/>
                    <a:pt x="9" y="82"/>
                  </a:cubicBezTo>
                  <a:cubicBezTo>
                    <a:pt x="9" y="82"/>
                    <a:pt x="9" y="82"/>
                    <a:pt x="9" y="82"/>
                  </a:cubicBezTo>
                  <a:cubicBezTo>
                    <a:pt x="10" y="83"/>
                    <a:pt x="10" y="83"/>
                    <a:pt x="10" y="83"/>
                  </a:cubicBezTo>
                  <a:cubicBezTo>
                    <a:pt x="11" y="84"/>
                    <a:pt x="12" y="86"/>
                    <a:pt x="12" y="86"/>
                  </a:cubicBezTo>
                  <a:cubicBezTo>
                    <a:pt x="12" y="86"/>
                    <a:pt x="14" y="85"/>
                    <a:pt x="16" y="84"/>
                  </a:cubicBezTo>
                  <a:cubicBezTo>
                    <a:pt x="18" y="83"/>
                    <a:pt x="20" y="82"/>
                    <a:pt x="20" y="82"/>
                  </a:cubicBezTo>
                  <a:cubicBezTo>
                    <a:pt x="20" y="82"/>
                    <a:pt x="20" y="83"/>
                    <a:pt x="20" y="83"/>
                  </a:cubicBezTo>
                  <a:cubicBezTo>
                    <a:pt x="20" y="83"/>
                    <a:pt x="20" y="83"/>
                    <a:pt x="20" y="83"/>
                  </a:cubicBezTo>
                  <a:cubicBezTo>
                    <a:pt x="21" y="84"/>
                    <a:pt x="22" y="85"/>
                    <a:pt x="22" y="85"/>
                  </a:cubicBezTo>
                  <a:cubicBezTo>
                    <a:pt x="23" y="86"/>
                    <a:pt x="23" y="86"/>
                    <a:pt x="23" y="86"/>
                  </a:cubicBezTo>
                  <a:cubicBezTo>
                    <a:pt x="24" y="86"/>
                    <a:pt x="24" y="87"/>
                    <a:pt x="24" y="87"/>
                  </a:cubicBezTo>
                  <a:cubicBezTo>
                    <a:pt x="25" y="87"/>
                    <a:pt x="25" y="88"/>
                    <a:pt x="25" y="88"/>
                  </a:cubicBezTo>
                  <a:cubicBezTo>
                    <a:pt x="25" y="88"/>
                    <a:pt x="27" y="89"/>
                    <a:pt x="28" y="90"/>
                  </a:cubicBezTo>
                  <a:cubicBezTo>
                    <a:pt x="29" y="90"/>
                    <a:pt x="30" y="91"/>
                    <a:pt x="31" y="91"/>
                  </a:cubicBezTo>
                  <a:cubicBezTo>
                    <a:pt x="31" y="92"/>
                    <a:pt x="32" y="92"/>
                    <a:pt x="32" y="92"/>
                  </a:cubicBezTo>
                  <a:cubicBezTo>
                    <a:pt x="32" y="92"/>
                    <a:pt x="32" y="92"/>
                    <a:pt x="32" y="93"/>
                  </a:cubicBezTo>
                  <a:cubicBezTo>
                    <a:pt x="32" y="94"/>
                    <a:pt x="31" y="95"/>
                    <a:pt x="31" y="96"/>
                  </a:cubicBezTo>
                  <a:cubicBezTo>
                    <a:pt x="31" y="98"/>
                    <a:pt x="31" y="100"/>
                    <a:pt x="31" y="100"/>
                  </a:cubicBezTo>
                  <a:cubicBezTo>
                    <a:pt x="31" y="100"/>
                    <a:pt x="31" y="100"/>
                    <a:pt x="32" y="100"/>
                  </a:cubicBezTo>
                  <a:cubicBezTo>
                    <a:pt x="32" y="101"/>
                    <a:pt x="33" y="101"/>
                    <a:pt x="34" y="101"/>
                  </a:cubicBezTo>
                  <a:cubicBezTo>
                    <a:pt x="34" y="101"/>
                    <a:pt x="35" y="102"/>
                    <a:pt x="35" y="102"/>
                  </a:cubicBezTo>
                  <a:cubicBezTo>
                    <a:pt x="36" y="102"/>
                    <a:pt x="36" y="102"/>
                    <a:pt x="36" y="102"/>
                  </a:cubicBezTo>
                  <a:cubicBezTo>
                    <a:pt x="36" y="102"/>
                    <a:pt x="37" y="102"/>
                    <a:pt x="37" y="101"/>
                  </a:cubicBezTo>
                  <a:cubicBezTo>
                    <a:pt x="38" y="100"/>
                    <a:pt x="38" y="100"/>
                    <a:pt x="39" y="99"/>
                  </a:cubicBezTo>
                  <a:cubicBezTo>
                    <a:pt x="40" y="97"/>
                    <a:pt x="41" y="95"/>
                    <a:pt x="41" y="95"/>
                  </a:cubicBezTo>
                  <a:cubicBezTo>
                    <a:pt x="41" y="95"/>
                    <a:pt x="42" y="96"/>
                    <a:pt x="42" y="96"/>
                  </a:cubicBezTo>
                  <a:cubicBezTo>
                    <a:pt x="43" y="96"/>
                    <a:pt x="44" y="96"/>
                    <a:pt x="45" y="96"/>
                  </a:cubicBezTo>
                  <a:cubicBezTo>
                    <a:pt x="46" y="96"/>
                    <a:pt x="47" y="96"/>
                    <a:pt x="48" y="97"/>
                  </a:cubicBezTo>
                  <a:cubicBezTo>
                    <a:pt x="48" y="97"/>
                    <a:pt x="49" y="97"/>
                    <a:pt x="49" y="97"/>
                  </a:cubicBezTo>
                  <a:cubicBezTo>
                    <a:pt x="49" y="97"/>
                    <a:pt x="49" y="97"/>
                    <a:pt x="49" y="97"/>
                  </a:cubicBezTo>
                  <a:cubicBezTo>
                    <a:pt x="49" y="97"/>
                    <a:pt x="50" y="97"/>
                    <a:pt x="50" y="97"/>
                  </a:cubicBezTo>
                  <a:cubicBezTo>
                    <a:pt x="51" y="97"/>
                    <a:pt x="52" y="97"/>
                    <a:pt x="53" y="97"/>
                  </a:cubicBezTo>
                  <a:cubicBezTo>
                    <a:pt x="53" y="97"/>
                    <a:pt x="54" y="97"/>
                    <a:pt x="54" y="97"/>
                  </a:cubicBezTo>
                  <a:cubicBezTo>
                    <a:pt x="55" y="97"/>
                    <a:pt x="55" y="97"/>
                    <a:pt x="55" y="97"/>
                  </a:cubicBezTo>
                  <a:cubicBezTo>
                    <a:pt x="56" y="97"/>
                    <a:pt x="57" y="97"/>
                    <a:pt x="57" y="97"/>
                  </a:cubicBezTo>
                  <a:cubicBezTo>
                    <a:pt x="57" y="97"/>
                    <a:pt x="57" y="98"/>
                    <a:pt x="58" y="100"/>
                  </a:cubicBezTo>
                  <a:cubicBezTo>
                    <a:pt x="59" y="101"/>
                    <a:pt x="59" y="102"/>
                    <a:pt x="60" y="103"/>
                  </a:cubicBezTo>
                  <a:cubicBezTo>
                    <a:pt x="60" y="104"/>
                    <a:pt x="60" y="104"/>
                    <a:pt x="60" y="104"/>
                  </a:cubicBezTo>
                  <a:cubicBezTo>
                    <a:pt x="60" y="104"/>
                    <a:pt x="61" y="104"/>
                    <a:pt x="61" y="104"/>
                  </a:cubicBezTo>
                  <a:cubicBezTo>
                    <a:pt x="62" y="104"/>
                    <a:pt x="62" y="104"/>
                    <a:pt x="63" y="103"/>
                  </a:cubicBezTo>
                  <a:cubicBezTo>
                    <a:pt x="64" y="103"/>
                    <a:pt x="64" y="103"/>
                    <a:pt x="65" y="103"/>
                  </a:cubicBezTo>
                  <a:cubicBezTo>
                    <a:pt x="65" y="103"/>
                    <a:pt x="66" y="103"/>
                    <a:pt x="66" y="103"/>
                  </a:cubicBezTo>
                  <a:cubicBezTo>
                    <a:pt x="66" y="103"/>
                    <a:pt x="66" y="102"/>
                    <a:pt x="66" y="102"/>
                  </a:cubicBezTo>
                  <a:cubicBezTo>
                    <a:pt x="66" y="101"/>
                    <a:pt x="66" y="100"/>
                    <a:pt x="66" y="99"/>
                  </a:cubicBezTo>
                  <a:cubicBezTo>
                    <a:pt x="66" y="97"/>
                    <a:pt x="66" y="95"/>
                    <a:pt x="66" y="95"/>
                  </a:cubicBezTo>
                  <a:cubicBezTo>
                    <a:pt x="66" y="95"/>
                    <a:pt x="66" y="95"/>
                    <a:pt x="67" y="94"/>
                  </a:cubicBezTo>
                  <a:cubicBezTo>
                    <a:pt x="67" y="94"/>
                    <a:pt x="67" y="94"/>
                    <a:pt x="67" y="94"/>
                  </a:cubicBezTo>
                  <a:cubicBezTo>
                    <a:pt x="68" y="94"/>
                    <a:pt x="68" y="94"/>
                    <a:pt x="69" y="94"/>
                  </a:cubicBezTo>
                  <a:cubicBezTo>
                    <a:pt x="69" y="94"/>
                    <a:pt x="69" y="93"/>
                    <a:pt x="70" y="93"/>
                  </a:cubicBezTo>
                  <a:cubicBezTo>
                    <a:pt x="71" y="93"/>
                    <a:pt x="72" y="92"/>
                    <a:pt x="72" y="92"/>
                  </a:cubicBezTo>
                  <a:cubicBezTo>
                    <a:pt x="73" y="92"/>
                    <a:pt x="73" y="92"/>
                    <a:pt x="73" y="92"/>
                  </a:cubicBezTo>
                  <a:cubicBezTo>
                    <a:pt x="73" y="92"/>
                    <a:pt x="73" y="91"/>
                    <a:pt x="73" y="91"/>
                  </a:cubicBezTo>
                  <a:cubicBezTo>
                    <a:pt x="73" y="91"/>
                    <a:pt x="74" y="91"/>
                    <a:pt x="74" y="91"/>
                  </a:cubicBezTo>
                  <a:cubicBezTo>
                    <a:pt x="75" y="91"/>
                    <a:pt x="76" y="90"/>
                    <a:pt x="77" y="90"/>
                  </a:cubicBezTo>
                  <a:cubicBezTo>
                    <a:pt x="77" y="89"/>
                    <a:pt x="78" y="89"/>
                    <a:pt x="78" y="89"/>
                  </a:cubicBezTo>
                  <a:cubicBezTo>
                    <a:pt x="78" y="88"/>
                    <a:pt x="79" y="88"/>
                    <a:pt x="79" y="88"/>
                  </a:cubicBezTo>
                  <a:cubicBezTo>
                    <a:pt x="79" y="88"/>
                    <a:pt x="79" y="88"/>
                    <a:pt x="80" y="87"/>
                  </a:cubicBezTo>
                  <a:cubicBezTo>
                    <a:pt x="80" y="87"/>
                    <a:pt x="80" y="87"/>
                    <a:pt x="80" y="87"/>
                  </a:cubicBezTo>
                  <a:cubicBezTo>
                    <a:pt x="80" y="87"/>
                    <a:pt x="82" y="88"/>
                    <a:pt x="83" y="89"/>
                  </a:cubicBezTo>
                  <a:cubicBezTo>
                    <a:pt x="85" y="90"/>
                    <a:pt x="87" y="91"/>
                    <a:pt x="87" y="91"/>
                  </a:cubicBezTo>
                  <a:cubicBezTo>
                    <a:pt x="87" y="91"/>
                    <a:pt x="87" y="91"/>
                    <a:pt x="88" y="91"/>
                  </a:cubicBezTo>
                  <a:cubicBezTo>
                    <a:pt x="88" y="91"/>
                    <a:pt x="89" y="90"/>
                    <a:pt x="89" y="90"/>
                  </a:cubicBezTo>
                  <a:cubicBezTo>
                    <a:pt x="90" y="89"/>
                    <a:pt x="90" y="89"/>
                    <a:pt x="90" y="88"/>
                  </a:cubicBezTo>
                  <a:cubicBezTo>
                    <a:pt x="91" y="88"/>
                    <a:pt x="91" y="88"/>
                    <a:pt x="91" y="88"/>
                  </a:cubicBezTo>
                  <a:cubicBezTo>
                    <a:pt x="91" y="88"/>
                    <a:pt x="90" y="86"/>
                    <a:pt x="89" y="84"/>
                  </a:cubicBezTo>
                  <a:cubicBezTo>
                    <a:pt x="88" y="82"/>
                    <a:pt x="87" y="80"/>
                    <a:pt x="87" y="80"/>
                  </a:cubicBezTo>
                  <a:cubicBezTo>
                    <a:pt x="87" y="80"/>
                    <a:pt x="87" y="80"/>
                    <a:pt x="87" y="80"/>
                  </a:cubicBezTo>
                  <a:cubicBezTo>
                    <a:pt x="87" y="80"/>
                    <a:pt x="87" y="80"/>
                    <a:pt x="88" y="79"/>
                  </a:cubicBezTo>
                  <a:cubicBezTo>
                    <a:pt x="88" y="79"/>
                    <a:pt x="88" y="79"/>
                    <a:pt x="88" y="78"/>
                  </a:cubicBezTo>
                  <a:cubicBezTo>
                    <a:pt x="89" y="78"/>
                    <a:pt x="89" y="78"/>
                    <a:pt x="89" y="77"/>
                  </a:cubicBezTo>
                  <a:cubicBezTo>
                    <a:pt x="89" y="77"/>
                    <a:pt x="90" y="76"/>
                    <a:pt x="90" y="76"/>
                  </a:cubicBezTo>
                  <a:cubicBezTo>
                    <a:pt x="90" y="76"/>
                    <a:pt x="90" y="75"/>
                    <a:pt x="91" y="75"/>
                  </a:cubicBezTo>
                  <a:cubicBezTo>
                    <a:pt x="91" y="74"/>
                    <a:pt x="91" y="74"/>
                    <a:pt x="91" y="74"/>
                  </a:cubicBezTo>
                  <a:cubicBezTo>
                    <a:pt x="91" y="74"/>
                    <a:pt x="91" y="73"/>
                    <a:pt x="92" y="73"/>
                  </a:cubicBezTo>
                  <a:cubicBezTo>
                    <a:pt x="92" y="72"/>
                    <a:pt x="92" y="72"/>
                    <a:pt x="92" y="72"/>
                  </a:cubicBezTo>
                  <a:cubicBezTo>
                    <a:pt x="93" y="71"/>
                    <a:pt x="93" y="71"/>
                    <a:pt x="93" y="70"/>
                  </a:cubicBezTo>
                  <a:cubicBezTo>
                    <a:pt x="93" y="70"/>
                    <a:pt x="93" y="69"/>
                    <a:pt x="94" y="69"/>
                  </a:cubicBezTo>
                  <a:cubicBezTo>
                    <a:pt x="94" y="69"/>
                    <a:pt x="94" y="68"/>
                    <a:pt x="94" y="68"/>
                  </a:cubicBezTo>
                  <a:cubicBezTo>
                    <a:pt x="94" y="68"/>
                    <a:pt x="94" y="67"/>
                    <a:pt x="94" y="67"/>
                  </a:cubicBezTo>
                  <a:cubicBezTo>
                    <a:pt x="94" y="67"/>
                    <a:pt x="94" y="67"/>
                    <a:pt x="94" y="67"/>
                  </a:cubicBezTo>
                  <a:cubicBezTo>
                    <a:pt x="94" y="67"/>
                    <a:pt x="96" y="67"/>
                    <a:pt x="99" y="67"/>
                  </a:cubicBezTo>
                  <a:cubicBezTo>
                    <a:pt x="101" y="67"/>
                    <a:pt x="103" y="66"/>
                    <a:pt x="103" y="66"/>
                  </a:cubicBezTo>
                  <a:cubicBezTo>
                    <a:pt x="103" y="66"/>
                    <a:pt x="103" y="66"/>
                    <a:pt x="103" y="66"/>
                  </a:cubicBezTo>
                  <a:cubicBezTo>
                    <a:pt x="103" y="65"/>
                    <a:pt x="103" y="64"/>
                    <a:pt x="103" y="64"/>
                  </a:cubicBezTo>
                  <a:cubicBezTo>
                    <a:pt x="104" y="63"/>
                    <a:pt x="104" y="62"/>
                    <a:pt x="104" y="62"/>
                  </a:cubicBezTo>
                  <a:cubicBezTo>
                    <a:pt x="104" y="61"/>
                    <a:pt x="104" y="61"/>
                    <a:pt x="104" y="61"/>
                  </a:cubicBezTo>
                  <a:cubicBezTo>
                    <a:pt x="104" y="61"/>
                    <a:pt x="102" y="60"/>
                    <a:pt x="100" y="59"/>
                  </a:cubicBezTo>
                  <a:close/>
                  <a:moveTo>
                    <a:pt x="52" y="82"/>
                  </a:moveTo>
                  <a:cubicBezTo>
                    <a:pt x="35" y="82"/>
                    <a:pt x="22" y="68"/>
                    <a:pt x="22" y="52"/>
                  </a:cubicBezTo>
                  <a:cubicBezTo>
                    <a:pt x="22" y="35"/>
                    <a:pt x="35" y="22"/>
                    <a:pt x="52" y="22"/>
                  </a:cubicBezTo>
                  <a:cubicBezTo>
                    <a:pt x="68" y="22"/>
                    <a:pt x="82" y="35"/>
                    <a:pt x="82" y="52"/>
                  </a:cubicBezTo>
                  <a:cubicBezTo>
                    <a:pt x="82" y="68"/>
                    <a:pt x="68" y="82"/>
                    <a:pt x="52" y="82"/>
                  </a:cubicBezTo>
                  <a:close/>
                </a:path>
              </a:pathLst>
            </a:custGeom>
            <a:solidFill>
              <a:srgbClr val="C8C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47" name="Oval 75"/>
            <p:cNvSpPr>
              <a:spLocks noChangeArrowheads="1"/>
            </p:cNvSpPr>
            <p:nvPr/>
          </p:nvSpPr>
          <p:spPr bwMode="auto">
            <a:xfrm>
              <a:off x="6283382" y="4430889"/>
              <a:ext cx="931946" cy="930154"/>
            </a:xfrm>
            <a:prstGeom prst="ellipse">
              <a:avLst/>
            </a:prstGeom>
            <a:solidFill>
              <a:srgbClr val="385424"/>
            </a:solidFill>
            <a:ln>
              <a:noFill/>
            </a:ln>
          </p:spPr>
          <p:txBody>
            <a:bodyPr vert="horz" wrap="square" lIns="91440" tIns="45720" rIns="91440" bIns="45720" numCol="1" anchor="t" anchorCtr="0" compatLnSpc="1"/>
            <a:lstStyle/>
            <a:p>
              <a:endParaRPr lang="en-GB"/>
            </a:p>
          </p:txBody>
        </p:sp>
        <p:sp>
          <p:nvSpPr>
            <p:cNvPr id="248" name="Freeform 76"/>
            <p:cNvSpPr>
              <a:spLocks noEditPoints="1"/>
            </p:cNvSpPr>
            <p:nvPr/>
          </p:nvSpPr>
          <p:spPr bwMode="auto">
            <a:xfrm>
              <a:off x="6503824" y="4690759"/>
              <a:ext cx="491064" cy="347688"/>
            </a:xfrm>
            <a:custGeom>
              <a:avLst/>
              <a:gdLst>
                <a:gd name="T0" fmla="*/ 220 w 232"/>
                <a:gd name="T1" fmla="*/ 164 h 164"/>
                <a:gd name="T2" fmla="*/ 13 w 232"/>
                <a:gd name="T3" fmla="*/ 164 h 164"/>
                <a:gd name="T4" fmla="*/ 0 w 232"/>
                <a:gd name="T5" fmla="*/ 152 h 164"/>
                <a:gd name="T6" fmla="*/ 0 w 232"/>
                <a:gd name="T7" fmla="*/ 12 h 164"/>
                <a:gd name="T8" fmla="*/ 13 w 232"/>
                <a:gd name="T9" fmla="*/ 0 h 164"/>
                <a:gd name="T10" fmla="*/ 220 w 232"/>
                <a:gd name="T11" fmla="*/ 0 h 164"/>
                <a:gd name="T12" fmla="*/ 232 w 232"/>
                <a:gd name="T13" fmla="*/ 12 h 164"/>
                <a:gd name="T14" fmla="*/ 232 w 232"/>
                <a:gd name="T15" fmla="*/ 152 h 164"/>
                <a:gd name="T16" fmla="*/ 220 w 232"/>
                <a:gd name="T17" fmla="*/ 164 h 164"/>
                <a:gd name="T18" fmla="*/ 14 w 232"/>
                <a:gd name="T19" fmla="*/ 151 h 164"/>
                <a:gd name="T20" fmla="*/ 219 w 232"/>
                <a:gd name="T21" fmla="*/ 151 h 164"/>
                <a:gd name="T22" fmla="*/ 219 w 232"/>
                <a:gd name="T23" fmla="*/ 13 h 164"/>
                <a:gd name="T24" fmla="*/ 14 w 232"/>
                <a:gd name="T25" fmla="*/ 13 h 164"/>
                <a:gd name="T26" fmla="*/ 14 w 232"/>
                <a:gd name="T27" fmla="*/ 15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2" h="164">
                  <a:moveTo>
                    <a:pt x="220" y="164"/>
                  </a:moveTo>
                  <a:cubicBezTo>
                    <a:pt x="13" y="164"/>
                    <a:pt x="13" y="164"/>
                    <a:pt x="13" y="164"/>
                  </a:cubicBezTo>
                  <a:cubicBezTo>
                    <a:pt x="6" y="164"/>
                    <a:pt x="0" y="159"/>
                    <a:pt x="0" y="152"/>
                  </a:cubicBezTo>
                  <a:cubicBezTo>
                    <a:pt x="0" y="12"/>
                    <a:pt x="0" y="12"/>
                    <a:pt x="0" y="12"/>
                  </a:cubicBezTo>
                  <a:cubicBezTo>
                    <a:pt x="0" y="6"/>
                    <a:pt x="6" y="0"/>
                    <a:pt x="13" y="0"/>
                  </a:cubicBezTo>
                  <a:cubicBezTo>
                    <a:pt x="220" y="0"/>
                    <a:pt x="220" y="0"/>
                    <a:pt x="220" y="0"/>
                  </a:cubicBezTo>
                  <a:cubicBezTo>
                    <a:pt x="226" y="0"/>
                    <a:pt x="232" y="6"/>
                    <a:pt x="232" y="12"/>
                  </a:cubicBezTo>
                  <a:cubicBezTo>
                    <a:pt x="232" y="152"/>
                    <a:pt x="232" y="152"/>
                    <a:pt x="232" y="152"/>
                  </a:cubicBezTo>
                  <a:cubicBezTo>
                    <a:pt x="232" y="159"/>
                    <a:pt x="226" y="164"/>
                    <a:pt x="220" y="164"/>
                  </a:cubicBezTo>
                  <a:close/>
                  <a:moveTo>
                    <a:pt x="14" y="151"/>
                  </a:moveTo>
                  <a:cubicBezTo>
                    <a:pt x="219" y="151"/>
                    <a:pt x="219" y="151"/>
                    <a:pt x="219" y="151"/>
                  </a:cubicBezTo>
                  <a:cubicBezTo>
                    <a:pt x="219" y="13"/>
                    <a:pt x="219" y="13"/>
                    <a:pt x="219" y="13"/>
                  </a:cubicBezTo>
                  <a:cubicBezTo>
                    <a:pt x="14" y="13"/>
                    <a:pt x="14" y="13"/>
                    <a:pt x="14" y="13"/>
                  </a:cubicBezTo>
                  <a:lnTo>
                    <a:pt x="14" y="15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49" name="Freeform 77"/>
            <p:cNvSpPr/>
            <p:nvPr/>
          </p:nvSpPr>
          <p:spPr bwMode="auto">
            <a:xfrm>
              <a:off x="6810290" y="4828759"/>
              <a:ext cx="89610" cy="110221"/>
            </a:xfrm>
            <a:custGeom>
              <a:avLst/>
              <a:gdLst>
                <a:gd name="T0" fmla="*/ 42 w 42"/>
                <a:gd name="T1" fmla="*/ 28 h 52"/>
                <a:gd name="T2" fmla="*/ 1 w 42"/>
                <a:gd name="T3" fmla="*/ 0 h 52"/>
                <a:gd name="T4" fmla="*/ 1 w 42"/>
                <a:gd name="T5" fmla="*/ 1 h 52"/>
                <a:gd name="T6" fmla="*/ 9 w 42"/>
                <a:gd name="T7" fmla="*/ 49 h 52"/>
                <a:gd name="T8" fmla="*/ 10 w 42"/>
                <a:gd name="T9" fmla="*/ 49 h 52"/>
                <a:gd name="T10" fmla="*/ 20 w 42"/>
                <a:gd name="T11" fmla="*/ 36 h 52"/>
                <a:gd name="T12" fmla="*/ 30 w 42"/>
                <a:gd name="T13" fmla="*/ 51 h 52"/>
                <a:gd name="T14" fmla="*/ 33 w 42"/>
                <a:gd name="T15" fmla="*/ 52 h 52"/>
                <a:gd name="T16" fmla="*/ 35 w 42"/>
                <a:gd name="T17" fmla="*/ 51 h 52"/>
                <a:gd name="T18" fmla="*/ 35 w 42"/>
                <a:gd name="T19" fmla="*/ 47 h 52"/>
                <a:gd name="T20" fmla="*/ 26 w 42"/>
                <a:gd name="T21" fmla="*/ 33 h 52"/>
                <a:gd name="T22" fmla="*/ 42 w 42"/>
                <a:gd name="T23" fmla="*/ 29 h 52"/>
                <a:gd name="T24" fmla="*/ 42 w 42"/>
                <a:gd name="T25" fmla="*/ 2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52">
                  <a:moveTo>
                    <a:pt x="42" y="28"/>
                  </a:moveTo>
                  <a:cubicBezTo>
                    <a:pt x="1" y="0"/>
                    <a:pt x="1" y="0"/>
                    <a:pt x="1" y="0"/>
                  </a:cubicBezTo>
                  <a:cubicBezTo>
                    <a:pt x="1" y="0"/>
                    <a:pt x="0" y="0"/>
                    <a:pt x="1" y="1"/>
                  </a:cubicBezTo>
                  <a:cubicBezTo>
                    <a:pt x="9" y="49"/>
                    <a:pt x="9" y="49"/>
                    <a:pt x="9" y="49"/>
                  </a:cubicBezTo>
                  <a:cubicBezTo>
                    <a:pt x="9" y="49"/>
                    <a:pt x="10" y="50"/>
                    <a:pt x="10" y="49"/>
                  </a:cubicBezTo>
                  <a:cubicBezTo>
                    <a:pt x="20" y="36"/>
                    <a:pt x="20" y="36"/>
                    <a:pt x="20" y="36"/>
                  </a:cubicBezTo>
                  <a:cubicBezTo>
                    <a:pt x="30" y="51"/>
                    <a:pt x="30" y="51"/>
                    <a:pt x="30" y="51"/>
                  </a:cubicBezTo>
                  <a:cubicBezTo>
                    <a:pt x="30" y="52"/>
                    <a:pt x="32" y="52"/>
                    <a:pt x="33" y="52"/>
                  </a:cubicBezTo>
                  <a:cubicBezTo>
                    <a:pt x="35" y="51"/>
                    <a:pt x="35" y="51"/>
                    <a:pt x="35" y="51"/>
                  </a:cubicBezTo>
                  <a:cubicBezTo>
                    <a:pt x="36" y="50"/>
                    <a:pt x="36" y="48"/>
                    <a:pt x="35" y="47"/>
                  </a:cubicBezTo>
                  <a:cubicBezTo>
                    <a:pt x="26" y="33"/>
                    <a:pt x="26" y="33"/>
                    <a:pt x="26" y="33"/>
                  </a:cubicBezTo>
                  <a:cubicBezTo>
                    <a:pt x="42" y="29"/>
                    <a:pt x="42" y="29"/>
                    <a:pt x="42" y="29"/>
                  </a:cubicBezTo>
                  <a:cubicBezTo>
                    <a:pt x="42" y="29"/>
                    <a:pt x="42" y="28"/>
                    <a:pt x="42"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50" name="Freeform 78"/>
            <p:cNvSpPr>
              <a:spLocks noEditPoints="1"/>
            </p:cNvSpPr>
            <p:nvPr/>
          </p:nvSpPr>
          <p:spPr bwMode="auto">
            <a:xfrm>
              <a:off x="6474252" y="5053681"/>
              <a:ext cx="550207" cy="46597"/>
            </a:xfrm>
            <a:custGeom>
              <a:avLst/>
              <a:gdLst>
                <a:gd name="T0" fmla="*/ 254 w 260"/>
                <a:gd name="T1" fmla="*/ 0 h 22"/>
                <a:gd name="T2" fmla="*/ 6 w 260"/>
                <a:gd name="T3" fmla="*/ 0 h 22"/>
                <a:gd name="T4" fmla="*/ 0 w 260"/>
                <a:gd name="T5" fmla="*/ 6 h 22"/>
                <a:gd name="T6" fmla="*/ 0 w 260"/>
                <a:gd name="T7" fmla="*/ 16 h 22"/>
                <a:gd name="T8" fmla="*/ 6 w 260"/>
                <a:gd name="T9" fmla="*/ 22 h 22"/>
                <a:gd name="T10" fmla="*/ 254 w 260"/>
                <a:gd name="T11" fmla="*/ 22 h 22"/>
                <a:gd name="T12" fmla="*/ 260 w 260"/>
                <a:gd name="T13" fmla="*/ 16 h 22"/>
                <a:gd name="T14" fmla="*/ 260 w 260"/>
                <a:gd name="T15" fmla="*/ 6 h 22"/>
                <a:gd name="T16" fmla="*/ 254 w 260"/>
                <a:gd name="T17" fmla="*/ 0 h 22"/>
                <a:gd name="T18" fmla="*/ 217 w 260"/>
                <a:gd name="T19" fmla="*/ 17 h 22"/>
                <a:gd name="T20" fmla="*/ 211 w 260"/>
                <a:gd name="T21" fmla="*/ 11 h 22"/>
                <a:gd name="T22" fmla="*/ 217 w 260"/>
                <a:gd name="T23" fmla="*/ 5 h 22"/>
                <a:gd name="T24" fmla="*/ 223 w 260"/>
                <a:gd name="T25" fmla="*/ 11 h 22"/>
                <a:gd name="T26" fmla="*/ 217 w 260"/>
                <a:gd name="T27" fmla="*/ 17 h 22"/>
                <a:gd name="T28" fmla="*/ 238 w 260"/>
                <a:gd name="T29" fmla="*/ 17 h 22"/>
                <a:gd name="T30" fmla="*/ 232 w 260"/>
                <a:gd name="T31" fmla="*/ 11 h 22"/>
                <a:gd name="T32" fmla="*/ 238 w 260"/>
                <a:gd name="T33" fmla="*/ 5 h 22"/>
                <a:gd name="T34" fmla="*/ 244 w 260"/>
                <a:gd name="T35" fmla="*/ 11 h 22"/>
                <a:gd name="T36" fmla="*/ 238 w 260"/>
                <a:gd name="T37"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0" h="22">
                  <a:moveTo>
                    <a:pt x="254" y="0"/>
                  </a:moveTo>
                  <a:cubicBezTo>
                    <a:pt x="6" y="0"/>
                    <a:pt x="6" y="0"/>
                    <a:pt x="6" y="0"/>
                  </a:cubicBezTo>
                  <a:cubicBezTo>
                    <a:pt x="3" y="0"/>
                    <a:pt x="0" y="3"/>
                    <a:pt x="0" y="6"/>
                  </a:cubicBezTo>
                  <a:cubicBezTo>
                    <a:pt x="0" y="16"/>
                    <a:pt x="0" y="16"/>
                    <a:pt x="0" y="16"/>
                  </a:cubicBezTo>
                  <a:cubicBezTo>
                    <a:pt x="0" y="19"/>
                    <a:pt x="3" y="22"/>
                    <a:pt x="6" y="22"/>
                  </a:cubicBezTo>
                  <a:cubicBezTo>
                    <a:pt x="254" y="22"/>
                    <a:pt x="254" y="22"/>
                    <a:pt x="254" y="22"/>
                  </a:cubicBezTo>
                  <a:cubicBezTo>
                    <a:pt x="257" y="22"/>
                    <a:pt x="260" y="19"/>
                    <a:pt x="260" y="16"/>
                  </a:cubicBezTo>
                  <a:cubicBezTo>
                    <a:pt x="260" y="6"/>
                    <a:pt x="260" y="6"/>
                    <a:pt x="260" y="6"/>
                  </a:cubicBezTo>
                  <a:cubicBezTo>
                    <a:pt x="260" y="3"/>
                    <a:pt x="257" y="0"/>
                    <a:pt x="254" y="0"/>
                  </a:cubicBezTo>
                  <a:close/>
                  <a:moveTo>
                    <a:pt x="217" y="17"/>
                  </a:moveTo>
                  <a:cubicBezTo>
                    <a:pt x="214" y="17"/>
                    <a:pt x="211" y="14"/>
                    <a:pt x="211" y="11"/>
                  </a:cubicBezTo>
                  <a:cubicBezTo>
                    <a:pt x="211" y="8"/>
                    <a:pt x="214" y="5"/>
                    <a:pt x="217" y="5"/>
                  </a:cubicBezTo>
                  <a:cubicBezTo>
                    <a:pt x="220" y="5"/>
                    <a:pt x="223" y="8"/>
                    <a:pt x="223" y="11"/>
                  </a:cubicBezTo>
                  <a:cubicBezTo>
                    <a:pt x="223" y="14"/>
                    <a:pt x="220" y="17"/>
                    <a:pt x="217" y="17"/>
                  </a:cubicBezTo>
                  <a:close/>
                  <a:moveTo>
                    <a:pt x="238" y="17"/>
                  </a:moveTo>
                  <a:cubicBezTo>
                    <a:pt x="234" y="17"/>
                    <a:pt x="232" y="14"/>
                    <a:pt x="232" y="11"/>
                  </a:cubicBezTo>
                  <a:cubicBezTo>
                    <a:pt x="232" y="8"/>
                    <a:pt x="234" y="5"/>
                    <a:pt x="238" y="5"/>
                  </a:cubicBezTo>
                  <a:cubicBezTo>
                    <a:pt x="241" y="5"/>
                    <a:pt x="244" y="8"/>
                    <a:pt x="244" y="11"/>
                  </a:cubicBezTo>
                  <a:cubicBezTo>
                    <a:pt x="244" y="14"/>
                    <a:pt x="241" y="17"/>
                    <a:pt x="238"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51" name="Line 79"/>
            <p:cNvSpPr>
              <a:spLocks noChangeShapeType="1"/>
            </p:cNvSpPr>
            <p:nvPr/>
          </p:nvSpPr>
          <p:spPr bwMode="auto">
            <a:xfrm>
              <a:off x="6749356" y="4895070"/>
              <a:ext cx="0" cy="0"/>
            </a:xfrm>
            <a:prstGeom prst="line">
              <a:avLst/>
            </a:prstGeom>
            <a:noFill/>
            <a:ln w="25400"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252" name="Oval 80"/>
            <p:cNvSpPr>
              <a:spLocks noChangeArrowheads="1"/>
            </p:cNvSpPr>
            <p:nvPr/>
          </p:nvSpPr>
          <p:spPr bwMode="auto">
            <a:xfrm>
              <a:off x="8109639" y="4746317"/>
              <a:ext cx="734804" cy="735700"/>
            </a:xfrm>
            <a:prstGeom prst="ellipse">
              <a:avLst/>
            </a:prstGeom>
            <a:solidFill>
              <a:srgbClr val="385424"/>
            </a:solidFill>
            <a:ln>
              <a:noFill/>
            </a:ln>
          </p:spPr>
          <p:txBody>
            <a:bodyPr vert="horz" wrap="square" lIns="91440" tIns="45720" rIns="91440" bIns="45720" numCol="1" anchor="t" anchorCtr="0" compatLnSpc="1"/>
            <a:lstStyle/>
            <a:p>
              <a:endParaRPr lang="en-GB"/>
            </a:p>
          </p:txBody>
        </p:sp>
        <p:sp>
          <p:nvSpPr>
            <p:cNvPr id="253" name="Freeform 81"/>
            <p:cNvSpPr/>
            <p:nvPr/>
          </p:nvSpPr>
          <p:spPr bwMode="auto">
            <a:xfrm>
              <a:off x="8314846" y="5134330"/>
              <a:ext cx="17026" cy="103948"/>
            </a:xfrm>
            <a:custGeom>
              <a:avLst/>
              <a:gdLst>
                <a:gd name="T0" fmla="*/ 3 w 8"/>
                <a:gd name="T1" fmla="*/ 0 h 49"/>
                <a:gd name="T2" fmla="*/ 0 w 8"/>
                <a:gd name="T3" fmla="*/ 0 h 49"/>
                <a:gd name="T4" fmla="*/ 0 w 8"/>
                <a:gd name="T5" fmla="*/ 49 h 49"/>
                <a:gd name="T6" fmla="*/ 3 w 8"/>
                <a:gd name="T7" fmla="*/ 49 h 49"/>
                <a:gd name="T8" fmla="*/ 8 w 8"/>
                <a:gd name="T9" fmla="*/ 44 h 49"/>
                <a:gd name="T10" fmla="*/ 8 w 8"/>
                <a:gd name="T11" fmla="*/ 5 h 49"/>
                <a:gd name="T12" fmla="*/ 3 w 8"/>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8" h="49">
                  <a:moveTo>
                    <a:pt x="3" y="0"/>
                  </a:moveTo>
                  <a:cubicBezTo>
                    <a:pt x="0" y="0"/>
                    <a:pt x="0" y="0"/>
                    <a:pt x="0" y="0"/>
                  </a:cubicBezTo>
                  <a:cubicBezTo>
                    <a:pt x="0" y="49"/>
                    <a:pt x="0" y="49"/>
                    <a:pt x="0" y="49"/>
                  </a:cubicBezTo>
                  <a:cubicBezTo>
                    <a:pt x="3" y="49"/>
                    <a:pt x="3" y="49"/>
                    <a:pt x="3" y="49"/>
                  </a:cubicBezTo>
                  <a:cubicBezTo>
                    <a:pt x="5" y="49"/>
                    <a:pt x="8" y="47"/>
                    <a:pt x="8" y="44"/>
                  </a:cubicBezTo>
                  <a:cubicBezTo>
                    <a:pt x="8" y="5"/>
                    <a:pt x="8" y="5"/>
                    <a:pt x="8" y="5"/>
                  </a:cubicBezTo>
                  <a:cubicBezTo>
                    <a:pt x="8" y="2"/>
                    <a:pt x="5"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54" name="Freeform 82"/>
            <p:cNvSpPr/>
            <p:nvPr/>
          </p:nvSpPr>
          <p:spPr bwMode="auto">
            <a:xfrm>
              <a:off x="8209106" y="4861019"/>
              <a:ext cx="535869" cy="411311"/>
            </a:xfrm>
            <a:custGeom>
              <a:avLst/>
              <a:gdLst>
                <a:gd name="T0" fmla="*/ 239 w 253"/>
                <a:gd name="T1" fmla="*/ 127 h 194"/>
                <a:gd name="T2" fmla="*/ 239 w 253"/>
                <a:gd name="T3" fmla="*/ 122 h 194"/>
                <a:gd name="T4" fmla="*/ 229 w 253"/>
                <a:gd name="T5" fmla="*/ 109 h 194"/>
                <a:gd name="T6" fmla="*/ 200 w 253"/>
                <a:gd name="T7" fmla="*/ 42 h 194"/>
                <a:gd name="T8" fmla="*/ 205 w 253"/>
                <a:gd name="T9" fmla="*/ 38 h 194"/>
                <a:gd name="T10" fmla="*/ 127 w 253"/>
                <a:gd name="T11" fmla="*/ 0 h 194"/>
                <a:gd name="T12" fmla="*/ 48 w 253"/>
                <a:gd name="T13" fmla="*/ 38 h 194"/>
                <a:gd name="T14" fmla="*/ 53 w 253"/>
                <a:gd name="T15" fmla="*/ 42 h 194"/>
                <a:gd name="T16" fmla="*/ 24 w 253"/>
                <a:gd name="T17" fmla="*/ 109 h 194"/>
                <a:gd name="T18" fmla="*/ 14 w 253"/>
                <a:gd name="T19" fmla="*/ 122 h 194"/>
                <a:gd name="T20" fmla="*/ 14 w 253"/>
                <a:gd name="T21" fmla="*/ 127 h 194"/>
                <a:gd name="T22" fmla="*/ 0 w 253"/>
                <a:gd name="T23" fmla="*/ 146 h 194"/>
                <a:gd name="T24" fmla="*/ 0 w 253"/>
                <a:gd name="T25" fmla="*/ 157 h 194"/>
                <a:gd name="T26" fmla="*/ 14 w 253"/>
                <a:gd name="T27" fmla="*/ 176 h 194"/>
                <a:gd name="T28" fmla="*/ 14 w 253"/>
                <a:gd name="T29" fmla="*/ 181 h 194"/>
                <a:gd name="T30" fmla="*/ 28 w 253"/>
                <a:gd name="T31" fmla="*/ 194 h 194"/>
                <a:gd name="T32" fmla="*/ 33 w 253"/>
                <a:gd name="T33" fmla="*/ 194 h 194"/>
                <a:gd name="T34" fmla="*/ 46 w 253"/>
                <a:gd name="T35" fmla="*/ 181 h 194"/>
                <a:gd name="T36" fmla="*/ 46 w 253"/>
                <a:gd name="T37" fmla="*/ 164 h 194"/>
                <a:gd name="T38" fmla="*/ 46 w 253"/>
                <a:gd name="T39" fmla="*/ 139 h 194"/>
                <a:gd name="T40" fmla="*/ 46 w 253"/>
                <a:gd name="T41" fmla="*/ 122 h 194"/>
                <a:gd name="T42" fmla="*/ 37 w 253"/>
                <a:gd name="T43" fmla="*/ 110 h 194"/>
                <a:gd name="T44" fmla="*/ 63 w 253"/>
                <a:gd name="T45" fmla="*/ 50 h 194"/>
                <a:gd name="T46" fmla="*/ 68 w 253"/>
                <a:gd name="T47" fmla="*/ 54 h 194"/>
                <a:gd name="T48" fmla="*/ 127 w 253"/>
                <a:gd name="T49" fmla="*/ 26 h 194"/>
                <a:gd name="T50" fmla="*/ 185 w 253"/>
                <a:gd name="T51" fmla="*/ 54 h 194"/>
                <a:gd name="T52" fmla="*/ 190 w 253"/>
                <a:gd name="T53" fmla="*/ 50 h 194"/>
                <a:gd name="T54" fmla="*/ 216 w 253"/>
                <a:gd name="T55" fmla="*/ 110 h 194"/>
                <a:gd name="T56" fmla="*/ 208 w 253"/>
                <a:gd name="T57" fmla="*/ 122 h 194"/>
                <a:gd name="T58" fmla="*/ 208 w 253"/>
                <a:gd name="T59" fmla="*/ 139 h 194"/>
                <a:gd name="T60" fmla="*/ 208 w 253"/>
                <a:gd name="T61" fmla="*/ 164 h 194"/>
                <a:gd name="T62" fmla="*/ 208 w 253"/>
                <a:gd name="T63" fmla="*/ 181 h 194"/>
                <a:gd name="T64" fmla="*/ 221 w 253"/>
                <a:gd name="T65" fmla="*/ 194 h 194"/>
                <a:gd name="T66" fmla="*/ 226 w 253"/>
                <a:gd name="T67" fmla="*/ 194 h 194"/>
                <a:gd name="T68" fmla="*/ 239 w 253"/>
                <a:gd name="T69" fmla="*/ 181 h 194"/>
                <a:gd name="T70" fmla="*/ 239 w 253"/>
                <a:gd name="T71" fmla="*/ 176 h 194"/>
                <a:gd name="T72" fmla="*/ 253 w 253"/>
                <a:gd name="T73" fmla="*/ 157 h 194"/>
                <a:gd name="T74" fmla="*/ 253 w 253"/>
                <a:gd name="T75" fmla="*/ 146 h 194"/>
                <a:gd name="T76" fmla="*/ 239 w 253"/>
                <a:gd name="T77" fmla="*/ 12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3" h="194">
                  <a:moveTo>
                    <a:pt x="239" y="127"/>
                  </a:moveTo>
                  <a:cubicBezTo>
                    <a:pt x="239" y="122"/>
                    <a:pt x="239" y="122"/>
                    <a:pt x="239" y="122"/>
                  </a:cubicBezTo>
                  <a:cubicBezTo>
                    <a:pt x="239" y="116"/>
                    <a:pt x="235" y="111"/>
                    <a:pt x="229" y="109"/>
                  </a:cubicBezTo>
                  <a:cubicBezTo>
                    <a:pt x="226" y="83"/>
                    <a:pt x="215" y="60"/>
                    <a:pt x="200" y="42"/>
                  </a:cubicBezTo>
                  <a:cubicBezTo>
                    <a:pt x="205" y="38"/>
                    <a:pt x="205" y="38"/>
                    <a:pt x="205" y="38"/>
                  </a:cubicBezTo>
                  <a:cubicBezTo>
                    <a:pt x="184" y="13"/>
                    <a:pt x="156" y="0"/>
                    <a:pt x="127" y="0"/>
                  </a:cubicBezTo>
                  <a:cubicBezTo>
                    <a:pt x="97" y="0"/>
                    <a:pt x="69" y="13"/>
                    <a:pt x="48" y="38"/>
                  </a:cubicBezTo>
                  <a:cubicBezTo>
                    <a:pt x="53" y="42"/>
                    <a:pt x="53" y="42"/>
                    <a:pt x="53" y="42"/>
                  </a:cubicBezTo>
                  <a:cubicBezTo>
                    <a:pt x="38" y="60"/>
                    <a:pt x="28" y="83"/>
                    <a:pt x="24" y="109"/>
                  </a:cubicBezTo>
                  <a:cubicBezTo>
                    <a:pt x="19" y="111"/>
                    <a:pt x="14" y="116"/>
                    <a:pt x="14" y="122"/>
                  </a:cubicBezTo>
                  <a:cubicBezTo>
                    <a:pt x="14" y="127"/>
                    <a:pt x="14" y="127"/>
                    <a:pt x="14" y="127"/>
                  </a:cubicBezTo>
                  <a:cubicBezTo>
                    <a:pt x="6" y="129"/>
                    <a:pt x="0" y="137"/>
                    <a:pt x="0" y="146"/>
                  </a:cubicBezTo>
                  <a:cubicBezTo>
                    <a:pt x="0" y="157"/>
                    <a:pt x="0" y="157"/>
                    <a:pt x="0" y="157"/>
                  </a:cubicBezTo>
                  <a:cubicBezTo>
                    <a:pt x="0" y="166"/>
                    <a:pt x="6" y="174"/>
                    <a:pt x="14" y="176"/>
                  </a:cubicBezTo>
                  <a:cubicBezTo>
                    <a:pt x="14" y="181"/>
                    <a:pt x="14" y="181"/>
                    <a:pt x="14" y="181"/>
                  </a:cubicBezTo>
                  <a:cubicBezTo>
                    <a:pt x="14" y="188"/>
                    <a:pt x="20" y="194"/>
                    <a:pt x="28" y="194"/>
                  </a:cubicBezTo>
                  <a:cubicBezTo>
                    <a:pt x="33" y="194"/>
                    <a:pt x="33" y="194"/>
                    <a:pt x="33" y="194"/>
                  </a:cubicBezTo>
                  <a:cubicBezTo>
                    <a:pt x="40" y="194"/>
                    <a:pt x="46" y="188"/>
                    <a:pt x="46" y="181"/>
                  </a:cubicBezTo>
                  <a:cubicBezTo>
                    <a:pt x="46" y="164"/>
                    <a:pt x="46" y="164"/>
                    <a:pt x="46" y="164"/>
                  </a:cubicBezTo>
                  <a:cubicBezTo>
                    <a:pt x="46" y="139"/>
                    <a:pt x="46" y="139"/>
                    <a:pt x="46" y="139"/>
                  </a:cubicBezTo>
                  <a:cubicBezTo>
                    <a:pt x="46" y="122"/>
                    <a:pt x="46" y="122"/>
                    <a:pt x="46" y="122"/>
                  </a:cubicBezTo>
                  <a:cubicBezTo>
                    <a:pt x="46" y="116"/>
                    <a:pt x="42" y="112"/>
                    <a:pt x="37" y="110"/>
                  </a:cubicBezTo>
                  <a:cubicBezTo>
                    <a:pt x="40" y="87"/>
                    <a:pt x="50" y="66"/>
                    <a:pt x="63" y="50"/>
                  </a:cubicBezTo>
                  <a:cubicBezTo>
                    <a:pt x="68" y="54"/>
                    <a:pt x="68" y="54"/>
                    <a:pt x="68" y="54"/>
                  </a:cubicBezTo>
                  <a:cubicBezTo>
                    <a:pt x="84" y="36"/>
                    <a:pt x="105" y="26"/>
                    <a:pt x="127" y="26"/>
                  </a:cubicBezTo>
                  <a:cubicBezTo>
                    <a:pt x="149" y="26"/>
                    <a:pt x="170" y="36"/>
                    <a:pt x="185" y="54"/>
                  </a:cubicBezTo>
                  <a:cubicBezTo>
                    <a:pt x="190" y="50"/>
                    <a:pt x="190" y="50"/>
                    <a:pt x="190" y="50"/>
                  </a:cubicBezTo>
                  <a:cubicBezTo>
                    <a:pt x="204" y="66"/>
                    <a:pt x="213" y="87"/>
                    <a:pt x="216" y="110"/>
                  </a:cubicBezTo>
                  <a:cubicBezTo>
                    <a:pt x="211" y="112"/>
                    <a:pt x="208" y="116"/>
                    <a:pt x="208" y="122"/>
                  </a:cubicBezTo>
                  <a:cubicBezTo>
                    <a:pt x="208" y="139"/>
                    <a:pt x="208" y="139"/>
                    <a:pt x="208" y="139"/>
                  </a:cubicBezTo>
                  <a:cubicBezTo>
                    <a:pt x="208" y="164"/>
                    <a:pt x="208" y="164"/>
                    <a:pt x="208" y="164"/>
                  </a:cubicBezTo>
                  <a:cubicBezTo>
                    <a:pt x="208" y="181"/>
                    <a:pt x="208" y="181"/>
                    <a:pt x="208" y="181"/>
                  </a:cubicBezTo>
                  <a:cubicBezTo>
                    <a:pt x="208" y="188"/>
                    <a:pt x="214" y="194"/>
                    <a:pt x="221" y="194"/>
                  </a:cubicBezTo>
                  <a:cubicBezTo>
                    <a:pt x="226" y="194"/>
                    <a:pt x="226" y="194"/>
                    <a:pt x="226" y="194"/>
                  </a:cubicBezTo>
                  <a:cubicBezTo>
                    <a:pt x="233" y="194"/>
                    <a:pt x="239" y="188"/>
                    <a:pt x="239" y="181"/>
                  </a:cubicBezTo>
                  <a:cubicBezTo>
                    <a:pt x="239" y="176"/>
                    <a:pt x="239" y="176"/>
                    <a:pt x="239" y="176"/>
                  </a:cubicBezTo>
                  <a:cubicBezTo>
                    <a:pt x="247" y="174"/>
                    <a:pt x="253" y="166"/>
                    <a:pt x="253" y="157"/>
                  </a:cubicBezTo>
                  <a:cubicBezTo>
                    <a:pt x="253" y="146"/>
                    <a:pt x="253" y="146"/>
                    <a:pt x="253" y="146"/>
                  </a:cubicBezTo>
                  <a:cubicBezTo>
                    <a:pt x="253" y="137"/>
                    <a:pt x="247" y="129"/>
                    <a:pt x="239" y="1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55" name="Freeform 83"/>
            <p:cNvSpPr/>
            <p:nvPr/>
          </p:nvSpPr>
          <p:spPr bwMode="auto">
            <a:xfrm>
              <a:off x="8624898" y="5134330"/>
              <a:ext cx="14338" cy="103948"/>
            </a:xfrm>
            <a:custGeom>
              <a:avLst/>
              <a:gdLst>
                <a:gd name="T0" fmla="*/ 0 w 7"/>
                <a:gd name="T1" fmla="*/ 5 h 49"/>
                <a:gd name="T2" fmla="*/ 0 w 7"/>
                <a:gd name="T3" fmla="*/ 44 h 49"/>
                <a:gd name="T4" fmla="*/ 5 w 7"/>
                <a:gd name="T5" fmla="*/ 49 h 49"/>
                <a:gd name="T6" fmla="*/ 7 w 7"/>
                <a:gd name="T7" fmla="*/ 49 h 49"/>
                <a:gd name="T8" fmla="*/ 7 w 7"/>
                <a:gd name="T9" fmla="*/ 0 h 49"/>
                <a:gd name="T10" fmla="*/ 5 w 7"/>
                <a:gd name="T11" fmla="*/ 0 h 49"/>
                <a:gd name="T12" fmla="*/ 0 w 7"/>
                <a:gd name="T13" fmla="*/ 5 h 49"/>
              </a:gdLst>
              <a:ahLst/>
              <a:cxnLst>
                <a:cxn ang="0">
                  <a:pos x="T0" y="T1"/>
                </a:cxn>
                <a:cxn ang="0">
                  <a:pos x="T2" y="T3"/>
                </a:cxn>
                <a:cxn ang="0">
                  <a:pos x="T4" y="T5"/>
                </a:cxn>
                <a:cxn ang="0">
                  <a:pos x="T6" y="T7"/>
                </a:cxn>
                <a:cxn ang="0">
                  <a:pos x="T8" y="T9"/>
                </a:cxn>
                <a:cxn ang="0">
                  <a:pos x="T10" y="T11"/>
                </a:cxn>
                <a:cxn ang="0">
                  <a:pos x="T12" y="T13"/>
                </a:cxn>
              </a:cxnLst>
              <a:rect l="0" t="0" r="r" b="b"/>
              <a:pathLst>
                <a:path w="7" h="49">
                  <a:moveTo>
                    <a:pt x="0" y="5"/>
                  </a:moveTo>
                  <a:cubicBezTo>
                    <a:pt x="0" y="44"/>
                    <a:pt x="0" y="44"/>
                    <a:pt x="0" y="44"/>
                  </a:cubicBezTo>
                  <a:cubicBezTo>
                    <a:pt x="0" y="47"/>
                    <a:pt x="2" y="49"/>
                    <a:pt x="5" y="49"/>
                  </a:cubicBezTo>
                  <a:cubicBezTo>
                    <a:pt x="7" y="49"/>
                    <a:pt x="7" y="49"/>
                    <a:pt x="7" y="49"/>
                  </a:cubicBezTo>
                  <a:cubicBezTo>
                    <a:pt x="7" y="0"/>
                    <a:pt x="7" y="0"/>
                    <a:pt x="7" y="0"/>
                  </a:cubicBezTo>
                  <a:cubicBezTo>
                    <a:pt x="5" y="0"/>
                    <a:pt x="5" y="0"/>
                    <a:pt x="5" y="0"/>
                  </a:cubicBezTo>
                  <a:cubicBezTo>
                    <a:pt x="2" y="0"/>
                    <a:pt x="0" y="2"/>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56" name="Oval 84"/>
            <p:cNvSpPr>
              <a:spLocks noChangeArrowheads="1"/>
            </p:cNvSpPr>
            <p:nvPr/>
          </p:nvSpPr>
          <p:spPr bwMode="auto">
            <a:xfrm>
              <a:off x="8243158" y="2681697"/>
              <a:ext cx="608453" cy="608454"/>
            </a:xfrm>
            <a:prstGeom prst="ellipse">
              <a:avLst/>
            </a:prstGeom>
            <a:solidFill>
              <a:srgbClr val="C8CE9F"/>
            </a:solidFill>
            <a:ln>
              <a:noFill/>
            </a:ln>
          </p:spPr>
          <p:txBody>
            <a:bodyPr vert="horz" wrap="square" lIns="91440" tIns="45720" rIns="91440" bIns="45720" numCol="1" anchor="t" anchorCtr="0" compatLnSpc="1"/>
            <a:lstStyle/>
            <a:p>
              <a:endParaRPr lang="en-GB"/>
            </a:p>
          </p:txBody>
        </p:sp>
        <p:sp>
          <p:nvSpPr>
            <p:cNvPr id="257" name="Freeform 85"/>
            <p:cNvSpPr>
              <a:spLocks noEditPoints="1"/>
            </p:cNvSpPr>
            <p:nvPr/>
          </p:nvSpPr>
          <p:spPr bwMode="auto">
            <a:xfrm>
              <a:off x="8374885" y="2805359"/>
              <a:ext cx="312740" cy="346792"/>
            </a:xfrm>
            <a:custGeom>
              <a:avLst/>
              <a:gdLst>
                <a:gd name="T0" fmla="*/ 143 w 148"/>
                <a:gd name="T1" fmla="*/ 124 h 164"/>
                <a:gd name="T2" fmla="*/ 140 w 148"/>
                <a:gd name="T3" fmla="*/ 121 h 164"/>
                <a:gd name="T4" fmla="*/ 140 w 148"/>
                <a:gd name="T5" fmla="*/ 8 h 164"/>
                <a:gd name="T6" fmla="*/ 131 w 148"/>
                <a:gd name="T7" fmla="*/ 2 h 164"/>
                <a:gd name="T8" fmla="*/ 39 w 148"/>
                <a:gd name="T9" fmla="*/ 38 h 164"/>
                <a:gd name="T10" fmla="*/ 35 w 148"/>
                <a:gd name="T11" fmla="*/ 44 h 164"/>
                <a:gd name="T12" fmla="*/ 35 w 148"/>
                <a:gd name="T13" fmla="*/ 121 h 164"/>
                <a:gd name="T14" fmla="*/ 22 w 148"/>
                <a:gd name="T15" fmla="*/ 127 h 164"/>
                <a:gd name="T16" fmla="*/ 4 w 148"/>
                <a:gd name="T17" fmla="*/ 157 h 164"/>
                <a:gd name="T18" fmla="*/ 39 w 148"/>
                <a:gd name="T19" fmla="*/ 154 h 164"/>
                <a:gd name="T20" fmla="*/ 56 w 148"/>
                <a:gd name="T21" fmla="*/ 124 h 164"/>
                <a:gd name="T22" fmla="*/ 53 w 148"/>
                <a:gd name="T23" fmla="*/ 121 h 164"/>
                <a:gd name="T24" fmla="*/ 53 w 148"/>
                <a:gd name="T25" fmla="*/ 81 h 164"/>
                <a:gd name="T26" fmla="*/ 122 w 148"/>
                <a:gd name="T27" fmla="*/ 54 h 164"/>
                <a:gd name="T28" fmla="*/ 122 w 148"/>
                <a:gd name="T29" fmla="*/ 121 h 164"/>
                <a:gd name="T30" fmla="*/ 109 w 148"/>
                <a:gd name="T31" fmla="*/ 127 h 164"/>
                <a:gd name="T32" fmla="*/ 91 w 148"/>
                <a:gd name="T33" fmla="*/ 157 h 164"/>
                <a:gd name="T34" fmla="*/ 125 w 148"/>
                <a:gd name="T35" fmla="*/ 154 h 164"/>
                <a:gd name="T36" fmla="*/ 143 w 148"/>
                <a:gd name="T37" fmla="*/ 124 h 164"/>
                <a:gd name="T38" fmla="*/ 53 w 148"/>
                <a:gd name="T39" fmla="*/ 72 h 164"/>
                <a:gd name="T40" fmla="*/ 53 w 148"/>
                <a:gd name="T41" fmla="*/ 60 h 164"/>
                <a:gd name="T42" fmla="*/ 122 w 148"/>
                <a:gd name="T43" fmla="*/ 33 h 164"/>
                <a:gd name="T44" fmla="*/ 122 w 148"/>
                <a:gd name="T45" fmla="*/ 34 h 164"/>
                <a:gd name="T46" fmla="*/ 122 w 148"/>
                <a:gd name="T47" fmla="*/ 45 h 164"/>
                <a:gd name="T48" fmla="*/ 53 w 148"/>
                <a:gd name="T49" fmla="*/ 7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8" h="164">
                  <a:moveTo>
                    <a:pt x="143" y="124"/>
                  </a:moveTo>
                  <a:cubicBezTo>
                    <a:pt x="142" y="123"/>
                    <a:pt x="141" y="122"/>
                    <a:pt x="140" y="121"/>
                  </a:cubicBezTo>
                  <a:cubicBezTo>
                    <a:pt x="140" y="8"/>
                    <a:pt x="140" y="8"/>
                    <a:pt x="140" y="8"/>
                  </a:cubicBezTo>
                  <a:cubicBezTo>
                    <a:pt x="140" y="3"/>
                    <a:pt x="135" y="0"/>
                    <a:pt x="131" y="2"/>
                  </a:cubicBezTo>
                  <a:cubicBezTo>
                    <a:pt x="39" y="38"/>
                    <a:pt x="39" y="38"/>
                    <a:pt x="39" y="38"/>
                  </a:cubicBezTo>
                  <a:cubicBezTo>
                    <a:pt x="37" y="39"/>
                    <a:pt x="35" y="41"/>
                    <a:pt x="35" y="44"/>
                  </a:cubicBezTo>
                  <a:cubicBezTo>
                    <a:pt x="35" y="121"/>
                    <a:pt x="35" y="121"/>
                    <a:pt x="35" y="121"/>
                  </a:cubicBezTo>
                  <a:cubicBezTo>
                    <a:pt x="31" y="123"/>
                    <a:pt x="26" y="125"/>
                    <a:pt x="22" y="127"/>
                  </a:cubicBezTo>
                  <a:cubicBezTo>
                    <a:pt x="8" y="136"/>
                    <a:pt x="0" y="150"/>
                    <a:pt x="4" y="157"/>
                  </a:cubicBezTo>
                  <a:cubicBezTo>
                    <a:pt x="9" y="164"/>
                    <a:pt x="24" y="163"/>
                    <a:pt x="39" y="154"/>
                  </a:cubicBezTo>
                  <a:cubicBezTo>
                    <a:pt x="53" y="145"/>
                    <a:pt x="61" y="132"/>
                    <a:pt x="56" y="124"/>
                  </a:cubicBezTo>
                  <a:cubicBezTo>
                    <a:pt x="56" y="123"/>
                    <a:pt x="54" y="122"/>
                    <a:pt x="53" y="121"/>
                  </a:cubicBezTo>
                  <a:cubicBezTo>
                    <a:pt x="53" y="81"/>
                    <a:pt x="53" y="81"/>
                    <a:pt x="53" y="81"/>
                  </a:cubicBezTo>
                  <a:cubicBezTo>
                    <a:pt x="122" y="54"/>
                    <a:pt x="122" y="54"/>
                    <a:pt x="122" y="54"/>
                  </a:cubicBezTo>
                  <a:cubicBezTo>
                    <a:pt x="122" y="121"/>
                    <a:pt x="122" y="121"/>
                    <a:pt x="122" y="121"/>
                  </a:cubicBezTo>
                  <a:cubicBezTo>
                    <a:pt x="117" y="123"/>
                    <a:pt x="113" y="125"/>
                    <a:pt x="109" y="127"/>
                  </a:cubicBezTo>
                  <a:cubicBezTo>
                    <a:pt x="94" y="136"/>
                    <a:pt x="86" y="150"/>
                    <a:pt x="91" y="157"/>
                  </a:cubicBezTo>
                  <a:cubicBezTo>
                    <a:pt x="95" y="164"/>
                    <a:pt x="111" y="163"/>
                    <a:pt x="125" y="154"/>
                  </a:cubicBezTo>
                  <a:cubicBezTo>
                    <a:pt x="140" y="145"/>
                    <a:pt x="148" y="132"/>
                    <a:pt x="143" y="124"/>
                  </a:cubicBezTo>
                  <a:close/>
                  <a:moveTo>
                    <a:pt x="53" y="72"/>
                  </a:moveTo>
                  <a:cubicBezTo>
                    <a:pt x="53" y="60"/>
                    <a:pt x="53" y="60"/>
                    <a:pt x="53" y="60"/>
                  </a:cubicBezTo>
                  <a:cubicBezTo>
                    <a:pt x="122" y="33"/>
                    <a:pt x="122" y="33"/>
                    <a:pt x="122" y="33"/>
                  </a:cubicBezTo>
                  <a:cubicBezTo>
                    <a:pt x="122" y="34"/>
                    <a:pt x="122" y="34"/>
                    <a:pt x="122" y="34"/>
                  </a:cubicBezTo>
                  <a:cubicBezTo>
                    <a:pt x="122" y="45"/>
                    <a:pt x="122" y="45"/>
                    <a:pt x="122" y="45"/>
                  </a:cubicBezTo>
                  <a:lnTo>
                    <a:pt x="53"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58" name="Oval 86"/>
            <p:cNvSpPr>
              <a:spLocks noChangeArrowheads="1"/>
            </p:cNvSpPr>
            <p:nvPr/>
          </p:nvSpPr>
          <p:spPr bwMode="auto">
            <a:xfrm>
              <a:off x="7692055" y="3754332"/>
              <a:ext cx="678349" cy="680142"/>
            </a:xfrm>
            <a:prstGeom prst="ellipse">
              <a:avLst/>
            </a:prstGeom>
            <a:solidFill>
              <a:srgbClr val="C8CE9F"/>
            </a:solidFill>
            <a:ln>
              <a:noFill/>
            </a:ln>
          </p:spPr>
          <p:txBody>
            <a:bodyPr vert="horz" wrap="square" lIns="91440" tIns="45720" rIns="91440" bIns="45720" numCol="1" anchor="t" anchorCtr="0" compatLnSpc="1"/>
            <a:lstStyle/>
            <a:p>
              <a:endParaRPr lang="en-GB"/>
            </a:p>
          </p:txBody>
        </p:sp>
        <p:sp>
          <p:nvSpPr>
            <p:cNvPr id="259" name="Freeform 87"/>
            <p:cNvSpPr/>
            <p:nvPr/>
          </p:nvSpPr>
          <p:spPr bwMode="auto">
            <a:xfrm>
              <a:off x="7817509" y="4076929"/>
              <a:ext cx="425649" cy="181909"/>
            </a:xfrm>
            <a:custGeom>
              <a:avLst/>
              <a:gdLst>
                <a:gd name="T0" fmla="*/ 109 w 201"/>
                <a:gd name="T1" fmla="*/ 0 h 86"/>
                <a:gd name="T2" fmla="*/ 111 w 201"/>
                <a:gd name="T3" fmla="*/ 14 h 86"/>
                <a:gd name="T4" fmla="*/ 63 w 201"/>
                <a:gd name="T5" fmla="*/ 62 h 86"/>
                <a:gd name="T6" fmla="*/ 16 w 201"/>
                <a:gd name="T7" fmla="*/ 14 h 86"/>
                <a:gd name="T8" fmla="*/ 18 w 201"/>
                <a:gd name="T9" fmla="*/ 0 h 86"/>
                <a:gd name="T10" fmla="*/ 0 w 201"/>
                <a:gd name="T11" fmla="*/ 0 h 86"/>
                <a:gd name="T12" fmla="*/ 0 w 201"/>
                <a:gd name="T13" fmla="*/ 72 h 86"/>
                <a:gd name="T14" fmla="*/ 14 w 201"/>
                <a:gd name="T15" fmla="*/ 86 h 86"/>
                <a:gd name="T16" fmla="*/ 187 w 201"/>
                <a:gd name="T17" fmla="*/ 86 h 86"/>
                <a:gd name="T18" fmla="*/ 201 w 201"/>
                <a:gd name="T19" fmla="*/ 72 h 86"/>
                <a:gd name="T20" fmla="*/ 201 w 201"/>
                <a:gd name="T21" fmla="*/ 0 h 86"/>
                <a:gd name="T22" fmla="*/ 109 w 201"/>
                <a:gd name="T2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 h="86">
                  <a:moveTo>
                    <a:pt x="109" y="0"/>
                  </a:moveTo>
                  <a:cubicBezTo>
                    <a:pt x="110" y="4"/>
                    <a:pt x="111" y="9"/>
                    <a:pt x="111" y="14"/>
                  </a:cubicBezTo>
                  <a:cubicBezTo>
                    <a:pt x="111" y="41"/>
                    <a:pt x="90" y="62"/>
                    <a:pt x="63" y="62"/>
                  </a:cubicBezTo>
                  <a:cubicBezTo>
                    <a:pt x="37" y="62"/>
                    <a:pt x="16" y="41"/>
                    <a:pt x="16" y="14"/>
                  </a:cubicBezTo>
                  <a:cubicBezTo>
                    <a:pt x="16" y="9"/>
                    <a:pt x="16" y="4"/>
                    <a:pt x="18" y="0"/>
                  </a:cubicBezTo>
                  <a:cubicBezTo>
                    <a:pt x="0" y="0"/>
                    <a:pt x="0" y="0"/>
                    <a:pt x="0" y="0"/>
                  </a:cubicBezTo>
                  <a:cubicBezTo>
                    <a:pt x="0" y="72"/>
                    <a:pt x="0" y="72"/>
                    <a:pt x="0" y="72"/>
                  </a:cubicBezTo>
                  <a:cubicBezTo>
                    <a:pt x="0" y="79"/>
                    <a:pt x="6" y="86"/>
                    <a:pt x="14" y="86"/>
                  </a:cubicBezTo>
                  <a:cubicBezTo>
                    <a:pt x="187" y="86"/>
                    <a:pt x="187" y="86"/>
                    <a:pt x="187" y="86"/>
                  </a:cubicBezTo>
                  <a:cubicBezTo>
                    <a:pt x="195" y="86"/>
                    <a:pt x="201" y="79"/>
                    <a:pt x="201" y="72"/>
                  </a:cubicBezTo>
                  <a:cubicBezTo>
                    <a:pt x="201" y="0"/>
                    <a:pt x="201" y="0"/>
                    <a:pt x="201" y="0"/>
                  </a:cubicBezTo>
                  <a:lnTo>
                    <a:pt x="10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60" name="Freeform 88"/>
            <p:cNvSpPr/>
            <p:nvPr/>
          </p:nvSpPr>
          <p:spPr bwMode="auto">
            <a:xfrm>
              <a:off x="7899951" y="3929968"/>
              <a:ext cx="99467" cy="36740"/>
            </a:xfrm>
            <a:custGeom>
              <a:avLst/>
              <a:gdLst>
                <a:gd name="T0" fmla="*/ 44 w 47"/>
                <a:gd name="T1" fmla="*/ 17 h 17"/>
                <a:gd name="T2" fmla="*/ 3 w 47"/>
                <a:gd name="T3" fmla="*/ 17 h 17"/>
                <a:gd name="T4" fmla="*/ 0 w 47"/>
                <a:gd name="T5" fmla="*/ 14 h 17"/>
                <a:gd name="T6" fmla="*/ 0 w 47"/>
                <a:gd name="T7" fmla="*/ 3 h 17"/>
                <a:gd name="T8" fmla="*/ 3 w 47"/>
                <a:gd name="T9" fmla="*/ 0 h 17"/>
                <a:gd name="T10" fmla="*/ 44 w 47"/>
                <a:gd name="T11" fmla="*/ 0 h 17"/>
                <a:gd name="T12" fmla="*/ 47 w 47"/>
                <a:gd name="T13" fmla="*/ 3 h 17"/>
                <a:gd name="T14" fmla="*/ 47 w 47"/>
                <a:gd name="T15" fmla="*/ 14 h 17"/>
                <a:gd name="T16" fmla="*/ 44 w 47"/>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7">
                  <a:moveTo>
                    <a:pt x="44" y="17"/>
                  </a:moveTo>
                  <a:cubicBezTo>
                    <a:pt x="3" y="17"/>
                    <a:pt x="3" y="17"/>
                    <a:pt x="3" y="17"/>
                  </a:cubicBezTo>
                  <a:cubicBezTo>
                    <a:pt x="1" y="17"/>
                    <a:pt x="0" y="16"/>
                    <a:pt x="0" y="14"/>
                  </a:cubicBezTo>
                  <a:cubicBezTo>
                    <a:pt x="0" y="3"/>
                    <a:pt x="0" y="3"/>
                    <a:pt x="0" y="3"/>
                  </a:cubicBezTo>
                  <a:cubicBezTo>
                    <a:pt x="0" y="1"/>
                    <a:pt x="1" y="0"/>
                    <a:pt x="3" y="0"/>
                  </a:cubicBezTo>
                  <a:cubicBezTo>
                    <a:pt x="44" y="0"/>
                    <a:pt x="44" y="0"/>
                    <a:pt x="44" y="0"/>
                  </a:cubicBezTo>
                  <a:cubicBezTo>
                    <a:pt x="46" y="0"/>
                    <a:pt x="47" y="1"/>
                    <a:pt x="47" y="3"/>
                  </a:cubicBezTo>
                  <a:cubicBezTo>
                    <a:pt x="47" y="14"/>
                    <a:pt x="47" y="14"/>
                    <a:pt x="47" y="14"/>
                  </a:cubicBezTo>
                  <a:cubicBezTo>
                    <a:pt x="47" y="16"/>
                    <a:pt x="46" y="17"/>
                    <a:pt x="44"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61" name="Freeform 89"/>
            <p:cNvSpPr>
              <a:spLocks noEditPoints="1"/>
            </p:cNvSpPr>
            <p:nvPr/>
          </p:nvSpPr>
          <p:spPr bwMode="auto">
            <a:xfrm>
              <a:off x="7817509" y="3979254"/>
              <a:ext cx="425649" cy="80649"/>
            </a:xfrm>
            <a:custGeom>
              <a:avLst/>
              <a:gdLst>
                <a:gd name="T0" fmla="*/ 187 w 201"/>
                <a:gd name="T1" fmla="*/ 0 h 38"/>
                <a:gd name="T2" fmla="*/ 14 w 201"/>
                <a:gd name="T3" fmla="*/ 0 h 38"/>
                <a:gd name="T4" fmla="*/ 0 w 201"/>
                <a:gd name="T5" fmla="*/ 14 h 38"/>
                <a:gd name="T6" fmla="*/ 0 w 201"/>
                <a:gd name="T7" fmla="*/ 38 h 38"/>
                <a:gd name="T8" fmla="*/ 21 w 201"/>
                <a:gd name="T9" fmla="*/ 38 h 38"/>
                <a:gd name="T10" fmla="*/ 63 w 201"/>
                <a:gd name="T11" fmla="*/ 13 h 38"/>
                <a:gd name="T12" fmla="*/ 105 w 201"/>
                <a:gd name="T13" fmla="*/ 38 h 38"/>
                <a:gd name="T14" fmla="*/ 201 w 201"/>
                <a:gd name="T15" fmla="*/ 38 h 38"/>
                <a:gd name="T16" fmla="*/ 201 w 201"/>
                <a:gd name="T17" fmla="*/ 14 h 38"/>
                <a:gd name="T18" fmla="*/ 187 w 201"/>
                <a:gd name="T19" fmla="*/ 0 h 38"/>
                <a:gd name="T20" fmla="*/ 168 w 201"/>
                <a:gd name="T21" fmla="*/ 27 h 38"/>
                <a:gd name="T22" fmla="*/ 160 w 201"/>
                <a:gd name="T23" fmla="*/ 19 h 38"/>
                <a:gd name="T24" fmla="*/ 168 w 201"/>
                <a:gd name="T25" fmla="*/ 10 h 38"/>
                <a:gd name="T26" fmla="*/ 176 w 201"/>
                <a:gd name="T27" fmla="*/ 19 h 38"/>
                <a:gd name="T28" fmla="*/ 168 w 201"/>
                <a:gd name="T29"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1" h="38">
                  <a:moveTo>
                    <a:pt x="187" y="0"/>
                  </a:moveTo>
                  <a:cubicBezTo>
                    <a:pt x="14" y="0"/>
                    <a:pt x="14" y="0"/>
                    <a:pt x="14" y="0"/>
                  </a:cubicBezTo>
                  <a:cubicBezTo>
                    <a:pt x="6" y="0"/>
                    <a:pt x="0" y="6"/>
                    <a:pt x="0" y="14"/>
                  </a:cubicBezTo>
                  <a:cubicBezTo>
                    <a:pt x="0" y="38"/>
                    <a:pt x="0" y="38"/>
                    <a:pt x="0" y="38"/>
                  </a:cubicBezTo>
                  <a:cubicBezTo>
                    <a:pt x="21" y="38"/>
                    <a:pt x="21" y="38"/>
                    <a:pt x="21" y="38"/>
                  </a:cubicBezTo>
                  <a:cubicBezTo>
                    <a:pt x="29" y="23"/>
                    <a:pt x="45" y="13"/>
                    <a:pt x="63" y="13"/>
                  </a:cubicBezTo>
                  <a:cubicBezTo>
                    <a:pt x="81" y="13"/>
                    <a:pt x="97" y="23"/>
                    <a:pt x="105" y="38"/>
                  </a:cubicBezTo>
                  <a:cubicBezTo>
                    <a:pt x="201" y="38"/>
                    <a:pt x="201" y="38"/>
                    <a:pt x="201" y="38"/>
                  </a:cubicBezTo>
                  <a:cubicBezTo>
                    <a:pt x="201" y="14"/>
                    <a:pt x="201" y="14"/>
                    <a:pt x="201" y="14"/>
                  </a:cubicBezTo>
                  <a:cubicBezTo>
                    <a:pt x="201" y="6"/>
                    <a:pt x="195" y="0"/>
                    <a:pt x="187" y="0"/>
                  </a:cubicBezTo>
                  <a:close/>
                  <a:moveTo>
                    <a:pt x="168" y="27"/>
                  </a:moveTo>
                  <a:cubicBezTo>
                    <a:pt x="163" y="27"/>
                    <a:pt x="160" y="23"/>
                    <a:pt x="160" y="19"/>
                  </a:cubicBezTo>
                  <a:cubicBezTo>
                    <a:pt x="160" y="14"/>
                    <a:pt x="163" y="10"/>
                    <a:pt x="168" y="10"/>
                  </a:cubicBezTo>
                  <a:cubicBezTo>
                    <a:pt x="172" y="10"/>
                    <a:pt x="176" y="14"/>
                    <a:pt x="176" y="19"/>
                  </a:cubicBezTo>
                  <a:cubicBezTo>
                    <a:pt x="176" y="23"/>
                    <a:pt x="172" y="27"/>
                    <a:pt x="168"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62" name="Oval 90"/>
            <p:cNvSpPr>
              <a:spLocks noChangeArrowheads="1"/>
            </p:cNvSpPr>
            <p:nvPr/>
          </p:nvSpPr>
          <p:spPr bwMode="auto">
            <a:xfrm>
              <a:off x="9471714" y="5165693"/>
              <a:ext cx="631752" cy="631752"/>
            </a:xfrm>
            <a:prstGeom prst="ellipse">
              <a:avLst/>
            </a:prstGeom>
            <a:solidFill>
              <a:srgbClr val="C8CE9F"/>
            </a:solidFill>
            <a:ln>
              <a:noFill/>
            </a:ln>
          </p:spPr>
          <p:txBody>
            <a:bodyPr vert="horz" wrap="square" lIns="91440" tIns="45720" rIns="91440" bIns="45720" numCol="1" anchor="t" anchorCtr="0" compatLnSpc="1"/>
            <a:lstStyle/>
            <a:p>
              <a:endParaRPr lang="en-GB"/>
            </a:p>
          </p:txBody>
        </p:sp>
        <p:sp>
          <p:nvSpPr>
            <p:cNvPr id="263" name="Freeform 91"/>
            <p:cNvSpPr>
              <a:spLocks noEditPoints="1"/>
            </p:cNvSpPr>
            <p:nvPr/>
          </p:nvSpPr>
          <p:spPr bwMode="auto">
            <a:xfrm>
              <a:off x="9597169" y="5348498"/>
              <a:ext cx="383532" cy="267039"/>
            </a:xfrm>
            <a:custGeom>
              <a:avLst/>
              <a:gdLst>
                <a:gd name="T0" fmla="*/ 90 w 181"/>
                <a:gd name="T1" fmla="*/ 0 h 126"/>
                <a:gd name="T2" fmla="*/ 0 w 181"/>
                <a:gd name="T3" fmla="*/ 55 h 126"/>
                <a:gd name="T4" fmla="*/ 90 w 181"/>
                <a:gd name="T5" fmla="*/ 110 h 126"/>
                <a:gd name="T6" fmla="*/ 135 w 181"/>
                <a:gd name="T7" fmla="*/ 103 h 126"/>
                <a:gd name="T8" fmla="*/ 162 w 181"/>
                <a:gd name="T9" fmla="*/ 126 h 126"/>
                <a:gd name="T10" fmla="*/ 162 w 181"/>
                <a:gd name="T11" fmla="*/ 88 h 126"/>
                <a:gd name="T12" fmla="*/ 181 w 181"/>
                <a:gd name="T13" fmla="*/ 55 h 126"/>
                <a:gd name="T14" fmla="*/ 90 w 181"/>
                <a:gd name="T15" fmla="*/ 0 h 126"/>
                <a:gd name="T16" fmla="*/ 131 w 181"/>
                <a:gd name="T17" fmla="*/ 81 h 126"/>
                <a:gd name="T18" fmla="*/ 49 w 181"/>
                <a:gd name="T19" fmla="*/ 81 h 126"/>
                <a:gd name="T20" fmla="*/ 45 w 181"/>
                <a:gd name="T21" fmla="*/ 76 h 126"/>
                <a:gd name="T22" fmla="*/ 49 w 181"/>
                <a:gd name="T23" fmla="*/ 72 h 126"/>
                <a:gd name="T24" fmla="*/ 131 w 181"/>
                <a:gd name="T25" fmla="*/ 72 h 126"/>
                <a:gd name="T26" fmla="*/ 135 w 181"/>
                <a:gd name="T27" fmla="*/ 76 h 126"/>
                <a:gd name="T28" fmla="*/ 131 w 181"/>
                <a:gd name="T29" fmla="*/ 81 h 126"/>
                <a:gd name="T30" fmla="*/ 131 w 181"/>
                <a:gd name="T31" fmla="*/ 60 h 126"/>
                <a:gd name="T32" fmla="*/ 49 w 181"/>
                <a:gd name="T33" fmla="*/ 60 h 126"/>
                <a:gd name="T34" fmla="*/ 45 w 181"/>
                <a:gd name="T35" fmla="*/ 55 h 126"/>
                <a:gd name="T36" fmla="*/ 49 w 181"/>
                <a:gd name="T37" fmla="*/ 51 h 126"/>
                <a:gd name="T38" fmla="*/ 131 w 181"/>
                <a:gd name="T39" fmla="*/ 51 h 126"/>
                <a:gd name="T40" fmla="*/ 135 w 181"/>
                <a:gd name="T41" fmla="*/ 55 h 126"/>
                <a:gd name="T42" fmla="*/ 131 w 181"/>
                <a:gd name="T43" fmla="*/ 60 h 126"/>
                <a:gd name="T44" fmla="*/ 131 w 181"/>
                <a:gd name="T45" fmla="*/ 39 h 126"/>
                <a:gd name="T46" fmla="*/ 49 w 181"/>
                <a:gd name="T47" fmla="*/ 39 h 126"/>
                <a:gd name="T48" fmla="*/ 45 w 181"/>
                <a:gd name="T49" fmla="*/ 34 h 126"/>
                <a:gd name="T50" fmla="*/ 49 w 181"/>
                <a:gd name="T51" fmla="*/ 29 h 126"/>
                <a:gd name="T52" fmla="*/ 131 w 181"/>
                <a:gd name="T53" fmla="*/ 29 h 126"/>
                <a:gd name="T54" fmla="*/ 135 w 181"/>
                <a:gd name="T55" fmla="*/ 34 h 126"/>
                <a:gd name="T56" fmla="*/ 131 w 181"/>
                <a:gd name="T57" fmla="*/ 3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1" h="126">
                  <a:moveTo>
                    <a:pt x="90" y="0"/>
                  </a:moveTo>
                  <a:cubicBezTo>
                    <a:pt x="40" y="0"/>
                    <a:pt x="0" y="24"/>
                    <a:pt x="0" y="55"/>
                  </a:cubicBezTo>
                  <a:cubicBezTo>
                    <a:pt x="0" y="85"/>
                    <a:pt x="40" y="110"/>
                    <a:pt x="90" y="110"/>
                  </a:cubicBezTo>
                  <a:cubicBezTo>
                    <a:pt x="106" y="110"/>
                    <a:pt x="122" y="107"/>
                    <a:pt x="135" y="103"/>
                  </a:cubicBezTo>
                  <a:cubicBezTo>
                    <a:pt x="162" y="126"/>
                    <a:pt x="162" y="126"/>
                    <a:pt x="162" y="126"/>
                  </a:cubicBezTo>
                  <a:cubicBezTo>
                    <a:pt x="162" y="88"/>
                    <a:pt x="162" y="88"/>
                    <a:pt x="162" y="88"/>
                  </a:cubicBezTo>
                  <a:cubicBezTo>
                    <a:pt x="174" y="79"/>
                    <a:pt x="181" y="67"/>
                    <a:pt x="181" y="55"/>
                  </a:cubicBezTo>
                  <a:cubicBezTo>
                    <a:pt x="181" y="24"/>
                    <a:pt x="140" y="0"/>
                    <a:pt x="90" y="0"/>
                  </a:cubicBezTo>
                  <a:close/>
                  <a:moveTo>
                    <a:pt x="131" y="81"/>
                  </a:moveTo>
                  <a:cubicBezTo>
                    <a:pt x="49" y="81"/>
                    <a:pt x="49" y="81"/>
                    <a:pt x="49" y="81"/>
                  </a:cubicBezTo>
                  <a:cubicBezTo>
                    <a:pt x="47" y="81"/>
                    <a:pt x="45" y="79"/>
                    <a:pt x="45" y="76"/>
                  </a:cubicBezTo>
                  <a:cubicBezTo>
                    <a:pt x="45" y="74"/>
                    <a:pt x="47" y="72"/>
                    <a:pt x="49" y="72"/>
                  </a:cubicBezTo>
                  <a:cubicBezTo>
                    <a:pt x="131" y="72"/>
                    <a:pt x="131" y="72"/>
                    <a:pt x="131" y="72"/>
                  </a:cubicBezTo>
                  <a:cubicBezTo>
                    <a:pt x="133" y="72"/>
                    <a:pt x="135" y="74"/>
                    <a:pt x="135" y="76"/>
                  </a:cubicBezTo>
                  <a:cubicBezTo>
                    <a:pt x="135" y="79"/>
                    <a:pt x="133" y="81"/>
                    <a:pt x="131" y="81"/>
                  </a:cubicBezTo>
                  <a:close/>
                  <a:moveTo>
                    <a:pt x="131" y="60"/>
                  </a:moveTo>
                  <a:cubicBezTo>
                    <a:pt x="49" y="60"/>
                    <a:pt x="49" y="60"/>
                    <a:pt x="49" y="60"/>
                  </a:cubicBezTo>
                  <a:cubicBezTo>
                    <a:pt x="47" y="60"/>
                    <a:pt x="45" y="58"/>
                    <a:pt x="45" y="55"/>
                  </a:cubicBezTo>
                  <a:cubicBezTo>
                    <a:pt x="45" y="53"/>
                    <a:pt x="47" y="51"/>
                    <a:pt x="49" y="51"/>
                  </a:cubicBezTo>
                  <a:cubicBezTo>
                    <a:pt x="131" y="51"/>
                    <a:pt x="131" y="51"/>
                    <a:pt x="131" y="51"/>
                  </a:cubicBezTo>
                  <a:cubicBezTo>
                    <a:pt x="133" y="51"/>
                    <a:pt x="135" y="53"/>
                    <a:pt x="135" y="55"/>
                  </a:cubicBezTo>
                  <a:cubicBezTo>
                    <a:pt x="135" y="58"/>
                    <a:pt x="133" y="60"/>
                    <a:pt x="131" y="60"/>
                  </a:cubicBezTo>
                  <a:close/>
                  <a:moveTo>
                    <a:pt x="131" y="39"/>
                  </a:moveTo>
                  <a:cubicBezTo>
                    <a:pt x="49" y="39"/>
                    <a:pt x="49" y="39"/>
                    <a:pt x="49" y="39"/>
                  </a:cubicBezTo>
                  <a:cubicBezTo>
                    <a:pt x="47" y="39"/>
                    <a:pt x="45" y="37"/>
                    <a:pt x="45" y="34"/>
                  </a:cubicBezTo>
                  <a:cubicBezTo>
                    <a:pt x="45" y="32"/>
                    <a:pt x="47" y="29"/>
                    <a:pt x="49" y="29"/>
                  </a:cubicBezTo>
                  <a:cubicBezTo>
                    <a:pt x="131" y="29"/>
                    <a:pt x="131" y="29"/>
                    <a:pt x="131" y="29"/>
                  </a:cubicBezTo>
                  <a:cubicBezTo>
                    <a:pt x="133" y="29"/>
                    <a:pt x="135" y="32"/>
                    <a:pt x="135" y="34"/>
                  </a:cubicBezTo>
                  <a:cubicBezTo>
                    <a:pt x="135" y="37"/>
                    <a:pt x="133" y="39"/>
                    <a:pt x="131"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64" name="Freeform 92"/>
            <p:cNvSpPr/>
            <p:nvPr/>
          </p:nvSpPr>
          <p:spPr bwMode="auto">
            <a:xfrm>
              <a:off x="9788038" y="2349243"/>
              <a:ext cx="455220" cy="453428"/>
            </a:xfrm>
            <a:custGeom>
              <a:avLst/>
              <a:gdLst>
                <a:gd name="T0" fmla="*/ 212 w 215"/>
                <a:gd name="T1" fmla="*/ 83 h 214"/>
                <a:gd name="T2" fmla="*/ 215 w 215"/>
                <a:gd name="T3" fmla="*/ 107 h 214"/>
                <a:gd name="T4" fmla="*/ 107 w 215"/>
                <a:gd name="T5" fmla="*/ 214 h 214"/>
                <a:gd name="T6" fmla="*/ 0 w 215"/>
                <a:gd name="T7" fmla="*/ 107 h 214"/>
                <a:gd name="T8" fmla="*/ 107 w 215"/>
                <a:gd name="T9" fmla="*/ 0 h 214"/>
                <a:gd name="T10" fmla="*/ 212 w 215"/>
                <a:gd name="T11" fmla="*/ 83 h 214"/>
              </a:gdLst>
              <a:ahLst/>
              <a:cxnLst>
                <a:cxn ang="0">
                  <a:pos x="T0" y="T1"/>
                </a:cxn>
                <a:cxn ang="0">
                  <a:pos x="T2" y="T3"/>
                </a:cxn>
                <a:cxn ang="0">
                  <a:pos x="T4" y="T5"/>
                </a:cxn>
                <a:cxn ang="0">
                  <a:pos x="T6" y="T7"/>
                </a:cxn>
                <a:cxn ang="0">
                  <a:pos x="T8" y="T9"/>
                </a:cxn>
                <a:cxn ang="0">
                  <a:pos x="T10" y="T11"/>
                </a:cxn>
              </a:cxnLst>
              <a:rect l="0" t="0" r="r" b="b"/>
              <a:pathLst>
                <a:path w="215" h="214">
                  <a:moveTo>
                    <a:pt x="212" y="83"/>
                  </a:moveTo>
                  <a:cubicBezTo>
                    <a:pt x="214" y="90"/>
                    <a:pt x="215" y="98"/>
                    <a:pt x="215" y="107"/>
                  </a:cubicBezTo>
                  <a:cubicBezTo>
                    <a:pt x="215" y="166"/>
                    <a:pt x="167" y="214"/>
                    <a:pt x="107" y="214"/>
                  </a:cubicBezTo>
                  <a:cubicBezTo>
                    <a:pt x="48" y="214"/>
                    <a:pt x="0" y="166"/>
                    <a:pt x="0" y="107"/>
                  </a:cubicBezTo>
                  <a:cubicBezTo>
                    <a:pt x="0" y="48"/>
                    <a:pt x="48" y="0"/>
                    <a:pt x="107" y="0"/>
                  </a:cubicBezTo>
                  <a:cubicBezTo>
                    <a:pt x="158" y="0"/>
                    <a:pt x="201" y="35"/>
                    <a:pt x="212" y="83"/>
                  </a:cubicBezTo>
                </a:path>
              </a:pathLst>
            </a:custGeom>
            <a:solidFill>
              <a:srgbClr val="C8CE9F"/>
            </a:solidFill>
            <a:ln>
              <a:noFill/>
            </a:ln>
          </p:spPr>
          <p:txBody>
            <a:bodyPr vert="horz" wrap="square" lIns="91440" tIns="45720" rIns="91440" bIns="45720" numCol="1" anchor="t" anchorCtr="0" compatLnSpc="1"/>
            <a:lstStyle/>
            <a:p>
              <a:endParaRPr lang="en-GB"/>
            </a:p>
          </p:txBody>
        </p:sp>
        <p:sp>
          <p:nvSpPr>
            <p:cNvPr id="265" name="Freeform 93"/>
            <p:cNvSpPr/>
            <p:nvPr/>
          </p:nvSpPr>
          <p:spPr bwMode="auto">
            <a:xfrm>
              <a:off x="9883025" y="2597463"/>
              <a:ext cx="99467" cy="88714"/>
            </a:xfrm>
            <a:custGeom>
              <a:avLst/>
              <a:gdLst>
                <a:gd name="T0" fmla="*/ 44 w 47"/>
                <a:gd name="T1" fmla="*/ 0 h 42"/>
                <a:gd name="T2" fmla="*/ 1 w 47"/>
                <a:gd name="T3" fmla="*/ 38 h 42"/>
                <a:gd name="T4" fmla="*/ 1 w 47"/>
                <a:gd name="T5" fmla="*/ 41 h 42"/>
                <a:gd name="T6" fmla="*/ 3 w 47"/>
                <a:gd name="T7" fmla="*/ 42 h 42"/>
                <a:gd name="T8" fmla="*/ 4 w 47"/>
                <a:gd name="T9" fmla="*/ 41 h 42"/>
                <a:gd name="T10" fmla="*/ 47 w 47"/>
                <a:gd name="T11" fmla="*/ 3 h 42"/>
                <a:gd name="T12" fmla="*/ 44 w 47"/>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47" h="42">
                  <a:moveTo>
                    <a:pt x="44" y="0"/>
                  </a:moveTo>
                  <a:cubicBezTo>
                    <a:pt x="1" y="38"/>
                    <a:pt x="1" y="38"/>
                    <a:pt x="1" y="38"/>
                  </a:cubicBezTo>
                  <a:cubicBezTo>
                    <a:pt x="0" y="39"/>
                    <a:pt x="0" y="40"/>
                    <a:pt x="1" y="41"/>
                  </a:cubicBezTo>
                  <a:cubicBezTo>
                    <a:pt x="2" y="42"/>
                    <a:pt x="2" y="42"/>
                    <a:pt x="3" y="42"/>
                  </a:cubicBezTo>
                  <a:cubicBezTo>
                    <a:pt x="3" y="42"/>
                    <a:pt x="4" y="42"/>
                    <a:pt x="4" y="41"/>
                  </a:cubicBezTo>
                  <a:cubicBezTo>
                    <a:pt x="47" y="3"/>
                    <a:pt x="47" y="3"/>
                    <a:pt x="47" y="3"/>
                  </a:cubicBezTo>
                  <a:lnTo>
                    <a:pt x="44" y="0"/>
                  </a:lnTo>
                  <a:close/>
                </a:path>
              </a:pathLst>
            </a:custGeom>
            <a:solidFill>
              <a:srgbClr val="FFFFFF"/>
            </a:solidFill>
            <a:ln w="11113" cap="rnd">
              <a:solidFill>
                <a:srgbClr val="FFFFFF"/>
              </a:solidFill>
              <a:prstDash val="solid"/>
              <a:round/>
            </a:ln>
          </p:spPr>
          <p:txBody>
            <a:bodyPr vert="horz" wrap="square" lIns="91440" tIns="45720" rIns="91440" bIns="45720" numCol="1" anchor="t" anchorCtr="0" compatLnSpc="1"/>
            <a:lstStyle/>
            <a:p>
              <a:endParaRPr lang="en-GB"/>
            </a:p>
          </p:txBody>
        </p:sp>
        <p:sp>
          <p:nvSpPr>
            <p:cNvPr id="266" name="Freeform 94"/>
            <p:cNvSpPr/>
            <p:nvPr/>
          </p:nvSpPr>
          <p:spPr bwMode="auto">
            <a:xfrm>
              <a:off x="10047908" y="2597463"/>
              <a:ext cx="100363" cy="88714"/>
            </a:xfrm>
            <a:custGeom>
              <a:avLst/>
              <a:gdLst>
                <a:gd name="T0" fmla="*/ 45 w 47"/>
                <a:gd name="T1" fmla="*/ 38 h 42"/>
                <a:gd name="T2" fmla="*/ 3 w 47"/>
                <a:gd name="T3" fmla="*/ 0 h 42"/>
                <a:gd name="T4" fmla="*/ 0 w 47"/>
                <a:gd name="T5" fmla="*/ 3 h 42"/>
                <a:gd name="T6" fmla="*/ 42 w 47"/>
                <a:gd name="T7" fmla="*/ 41 h 42"/>
                <a:gd name="T8" fmla="*/ 46 w 47"/>
                <a:gd name="T9" fmla="*/ 41 h 42"/>
                <a:gd name="T10" fmla="*/ 45 w 47"/>
                <a:gd name="T11" fmla="*/ 38 h 42"/>
              </a:gdLst>
              <a:ahLst/>
              <a:cxnLst>
                <a:cxn ang="0">
                  <a:pos x="T0" y="T1"/>
                </a:cxn>
                <a:cxn ang="0">
                  <a:pos x="T2" y="T3"/>
                </a:cxn>
                <a:cxn ang="0">
                  <a:pos x="T4" y="T5"/>
                </a:cxn>
                <a:cxn ang="0">
                  <a:pos x="T6" y="T7"/>
                </a:cxn>
                <a:cxn ang="0">
                  <a:pos x="T8" y="T9"/>
                </a:cxn>
                <a:cxn ang="0">
                  <a:pos x="T10" y="T11"/>
                </a:cxn>
              </a:cxnLst>
              <a:rect l="0" t="0" r="r" b="b"/>
              <a:pathLst>
                <a:path w="47" h="42">
                  <a:moveTo>
                    <a:pt x="45" y="38"/>
                  </a:moveTo>
                  <a:cubicBezTo>
                    <a:pt x="3" y="0"/>
                    <a:pt x="3" y="0"/>
                    <a:pt x="3" y="0"/>
                  </a:cubicBezTo>
                  <a:cubicBezTo>
                    <a:pt x="0" y="3"/>
                    <a:pt x="0" y="3"/>
                    <a:pt x="0" y="3"/>
                  </a:cubicBezTo>
                  <a:cubicBezTo>
                    <a:pt x="42" y="41"/>
                    <a:pt x="42" y="41"/>
                    <a:pt x="42" y="41"/>
                  </a:cubicBezTo>
                  <a:cubicBezTo>
                    <a:pt x="43" y="42"/>
                    <a:pt x="45" y="42"/>
                    <a:pt x="46" y="41"/>
                  </a:cubicBezTo>
                  <a:cubicBezTo>
                    <a:pt x="47" y="40"/>
                    <a:pt x="46" y="39"/>
                    <a:pt x="45" y="38"/>
                  </a:cubicBezTo>
                  <a:close/>
                </a:path>
              </a:pathLst>
            </a:custGeom>
            <a:solidFill>
              <a:srgbClr val="FFFFFF"/>
            </a:solidFill>
            <a:ln w="11113" cap="rnd">
              <a:solidFill>
                <a:srgbClr val="FFFFFF"/>
              </a:solidFill>
              <a:prstDash val="solid"/>
              <a:round/>
            </a:ln>
          </p:spPr>
          <p:txBody>
            <a:bodyPr vert="horz" wrap="square" lIns="91440" tIns="45720" rIns="91440" bIns="45720" numCol="1" anchor="t" anchorCtr="0" compatLnSpc="1"/>
            <a:lstStyle/>
            <a:p>
              <a:endParaRPr lang="en-GB"/>
            </a:p>
          </p:txBody>
        </p:sp>
        <p:sp>
          <p:nvSpPr>
            <p:cNvPr id="267" name="Freeform 95"/>
            <p:cNvSpPr/>
            <p:nvPr/>
          </p:nvSpPr>
          <p:spPr bwMode="auto">
            <a:xfrm>
              <a:off x="9884817" y="2515022"/>
              <a:ext cx="260766" cy="171156"/>
            </a:xfrm>
            <a:custGeom>
              <a:avLst/>
              <a:gdLst>
                <a:gd name="T0" fmla="*/ 121 w 123"/>
                <a:gd name="T1" fmla="*/ 0 h 81"/>
                <a:gd name="T2" fmla="*/ 117 w 123"/>
                <a:gd name="T3" fmla="*/ 0 h 81"/>
                <a:gd name="T4" fmla="*/ 117 w 123"/>
                <a:gd name="T5" fmla="*/ 4 h 81"/>
                <a:gd name="T6" fmla="*/ 119 w 123"/>
                <a:gd name="T7" fmla="*/ 4 h 81"/>
                <a:gd name="T8" fmla="*/ 119 w 123"/>
                <a:gd name="T9" fmla="*/ 76 h 81"/>
                <a:gd name="T10" fmla="*/ 4 w 123"/>
                <a:gd name="T11" fmla="*/ 76 h 81"/>
                <a:gd name="T12" fmla="*/ 4 w 123"/>
                <a:gd name="T13" fmla="*/ 6 h 81"/>
                <a:gd name="T14" fmla="*/ 4 w 123"/>
                <a:gd name="T15" fmla="*/ 6 h 81"/>
                <a:gd name="T16" fmla="*/ 4 w 123"/>
                <a:gd name="T17" fmla="*/ 0 h 81"/>
                <a:gd name="T18" fmla="*/ 2 w 123"/>
                <a:gd name="T19" fmla="*/ 0 h 81"/>
                <a:gd name="T20" fmla="*/ 0 w 123"/>
                <a:gd name="T21" fmla="*/ 2 h 81"/>
                <a:gd name="T22" fmla="*/ 0 w 123"/>
                <a:gd name="T23" fmla="*/ 79 h 81"/>
                <a:gd name="T24" fmla="*/ 2 w 123"/>
                <a:gd name="T25" fmla="*/ 81 h 81"/>
                <a:gd name="T26" fmla="*/ 121 w 123"/>
                <a:gd name="T27" fmla="*/ 81 h 81"/>
                <a:gd name="T28" fmla="*/ 123 w 123"/>
                <a:gd name="T29" fmla="*/ 79 h 81"/>
                <a:gd name="T30" fmla="*/ 123 w 123"/>
                <a:gd name="T31" fmla="*/ 2 h 81"/>
                <a:gd name="T32" fmla="*/ 121 w 123"/>
                <a:gd name="T33"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81">
                  <a:moveTo>
                    <a:pt x="121" y="0"/>
                  </a:moveTo>
                  <a:cubicBezTo>
                    <a:pt x="117" y="0"/>
                    <a:pt x="117" y="0"/>
                    <a:pt x="117" y="0"/>
                  </a:cubicBezTo>
                  <a:cubicBezTo>
                    <a:pt x="117" y="4"/>
                    <a:pt x="117" y="4"/>
                    <a:pt x="117" y="4"/>
                  </a:cubicBezTo>
                  <a:cubicBezTo>
                    <a:pt x="119" y="4"/>
                    <a:pt x="119" y="4"/>
                    <a:pt x="119" y="4"/>
                  </a:cubicBezTo>
                  <a:cubicBezTo>
                    <a:pt x="119" y="76"/>
                    <a:pt x="119" y="76"/>
                    <a:pt x="119" y="76"/>
                  </a:cubicBezTo>
                  <a:cubicBezTo>
                    <a:pt x="4" y="76"/>
                    <a:pt x="4" y="76"/>
                    <a:pt x="4" y="76"/>
                  </a:cubicBezTo>
                  <a:cubicBezTo>
                    <a:pt x="4" y="6"/>
                    <a:pt x="4" y="6"/>
                    <a:pt x="4" y="6"/>
                  </a:cubicBezTo>
                  <a:cubicBezTo>
                    <a:pt x="4" y="6"/>
                    <a:pt x="4" y="6"/>
                    <a:pt x="4" y="6"/>
                  </a:cubicBezTo>
                  <a:cubicBezTo>
                    <a:pt x="4" y="0"/>
                    <a:pt x="4" y="0"/>
                    <a:pt x="4" y="0"/>
                  </a:cubicBezTo>
                  <a:cubicBezTo>
                    <a:pt x="2" y="0"/>
                    <a:pt x="2" y="0"/>
                    <a:pt x="2" y="0"/>
                  </a:cubicBezTo>
                  <a:cubicBezTo>
                    <a:pt x="1" y="0"/>
                    <a:pt x="0" y="1"/>
                    <a:pt x="0" y="2"/>
                  </a:cubicBezTo>
                  <a:cubicBezTo>
                    <a:pt x="0" y="79"/>
                    <a:pt x="0" y="79"/>
                    <a:pt x="0" y="79"/>
                  </a:cubicBezTo>
                  <a:cubicBezTo>
                    <a:pt x="0" y="80"/>
                    <a:pt x="1" y="81"/>
                    <a:pt x="2" y="81"/>
                  </a:cubicBezTo>
                  <a:cubicBezTo>
                    <a:pt x="121" y="81"/>
                    <a:pt x="121" y="81"/>
                    <a:pt x="121" y="81"/>
                  </a:cubicBezTo>
                  <a:cubicBezTo>
                    <a:pt x="122" y="81"/>
                    <a:pt x="123" y="80"/>
                    <a:pt x="123" y="79"/>
                  </a:cubicBezTo>
                  <a:cubicBezTo>
                    <a:pt x="123" y="2"/>
                    <a:pt x="123" y="2"/>
                    <a:pt x="123" y="2"/>
                  </a:cubicBezTo>
                  <a:cubicBezTo>
                    <a:pt x="123" y="1"/>
                    <a:pt x="122" y="0"/>
                    <a:pt x="121" y="0"/>
                  </a:cubicBezTo>
                  <a:close/>
                </a:path>
              </a:pathLst>
            </a:custGeom>
            <a:solidFill>
              <a:srgbClr val="FFFFFF"/>
            </a:solidFill>
            <a:ln w="11113" cap="rnd">
              <a:solidFill>
                <a:srgbClr val="FFFFFF"/>
              </a:solidFill>
              <a:prstDash val="solid"/>
              <a:round/>
            </a:ln>
          </p:spPr>
          <p:txBody>
            <a:bodyPr vert="horz" wrap="square" lIns="91440" tIns="45720" rIns="91440" bIns="45720" numCol="1" anchor="t" anchorCtr="0" compatLnSpc="1"/>
            <a:lstStyle/>
            <a:p>
              <a:endParaRPr lang="en-GB"/>
            </a:p>
          </p:txBody>
        </p:sp>
        <p:sp>
          <p:nvSpPr>
            <p:cNvPr id="268" name="Freeform 96"/>
            <p:cNvSpPr>
              <a:spLocks noEditPoints="1"/>
            </p:cNvSpPr>
            <p:nvPr/>
          </p:nvSpPr>
          <p:spPr bwMode="auto">
            <a:xfrm>
              <a:off x="9884817" y="2412866"/>
              <a:ext cx="260766" cy="226714"/>
            </a:xfrm>
            <a:custGeom>
              <a:avLst/>
              <a:gdLst>
                <a:gd name="T0" fmla="*/ 122 w 123"/>
                <a:gd name="T1" fmla="*/ 48 h 107"/>
                <a:gd name="T2" fmla="*/ 63 w 123"/>
                <a:gd name="T3" fmla="*/ 1 h 107"/>
                <a:gd name="T4" fmla="*/ 60 w 123"/>
                <a:gd name="T5" fmla="*/ 1 h 107"/>
                <a:gd name="T6" fmla="*/ 0 w 123"/>
                <a:gd name="T7" fmla="*/ 48 h 107"/>
                <a:gd name="T8" fmla="*/ 0 w 123"/>
                <a:gd name="T9" fmla="*/ 50 h 107"/>
                <a:gd name="T10" fmla="*/ 0 w 123"/>
                <a:gd name="T11" fmla="*/ 52 h 107"/>
                <a:gd name="T12" fmla="*/ 60 w 123"/>
                <a:gd name="T13" fmla="*/ 106 h 107"/>
                <a:gd name="T14" fmla="*/ 61 w 123"/>
                <a:gd name="T15" fmla="*/ 107 h 107"/>
                <a:gd name="T16" fmla="*/ 63 w 123"/>
                <a:gd name="T17" fmla="*/ 106 h 107"/>
                <a:gd name="T18" fmla="*/ 123 w 123"/>
                <a:gd name="T19" fmla="*/ 52 h 107"/>
                <a:gd name="T20" fmla="*/ 123 w 123"/>
                <a:gd name="T21" fmla="*/ 50 h 107"/>
                <a:gd name="T22" fmla="*/ 122 w 123"/>
                <a:gd name="T23" fmla="*/ 48 h 107"/>
                <a:gd name="T24" fmla="*/ 61 w 123"/>
                <a:gd name="T25" fmla="*/ 102 h 107"/>
                <a:gd name="T26" fmla="*/ 6 w 123"/>
                <a:gd name="T27" fmla="*/ 50 h 107"/>
                <a:gd name="T28" fmla="*/ 61 w 123"/>
                <a:gd name="T29" fmla="*/ 6 h 107"/>
                <a:gd name="T30" fmla="*/ 117 w 123"/>
                <a:gd name="T31" fmla="*/ 50 h 107"/>
                <a:gd name="T32" fmla="*/ 61 w 123"/>
                <a:gd name="T33" fmla="*/ 10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107">
                  <a:moveTo>
                    <a:pt x="122" y="48"/>
                  </a:moveTo>
                  <a:cubicBezTo>
                    <a:pt x="63" y="1"/>
                    <a:pt x="63" y="1"/>
                    <a:pt x="63" y="1"/>
                  </a:cubicBezTo>
                  <a:cubicBezTo>
                    <a:pt x="62" y="0"/>
                    <a:pt x="61" y="0"/>
                    <a:pt x="60" y="1"/>
                  </a:cubicBezTo>
                  <a:cubicBezTo>
                    <a:pt x="0" y="48"/>
                    <a:pt x="0" y="48"/>
                    <a:pt x="0" y="48"/>
                  </a:cubicBezTo>
                  <a:cubicBezTo>
                    <a:pt x="0" y="49"/>
                    <a:pt x="0" y="49"/>
                    <a:pt x="0" y="50"/>
                  </a:cubicBezTo>
                  <a:cubicBezTo>
                    <a:pt x="0" y="51"/>
                    <a:pt x="0" y="51"/>
                    <a:pt x="0" y="52"/>
                  </a:cubicBezTo>
                  <a:cubicBezTo>
                    <a:pt x="60" y="106"/>
                    <a:pt x="60" y="106"/>
                    <a:pt x="60" y="106"/>
                  </a:cubicBezTo>
                  <a:cubicBezTo>
                    <a:pt x="60" y="107"/>
                    <a:pt x="61" y="107"/>
                    <a:pt x="61" y="107"/>
                  </a:cubicBezTo>
                  <a:cubicBezTo>
                    <a:pt x="62" y="107"/>
                    <a:pt x="63" y="107"/>
                    <a:pt x="63" y="106"/>
                  </a:cubicBezTo>
                  <a:cubicBezTo>
                    <a:pt x="123" y="52"/>
                    <a:pt x="123" y="52"/>
                    <a:pt x="123" y="52"/>
                  </a:cubicBezTo>
                  <a:cubicBezTo>
                    <a:pt x="123" y="51"/>
                    <a:pt x="123" y="51"/>
                    <a:pt x="123" y="50"/>
                  </a:cubicBezTo>
                  <a:cubicBezTo>
                    <a:pt x="123" y="49"/>
                    <a:pt x="123" y="49"/>
                    <a:pt x="122" y="48"/>
                  </a:cubicBezTo>
                  <a:close/>
                  <a:moveTo>
                    <a:pt x="61" y="102"/>
                  </a:moveTo>
                  <a:cubicBezTo>
                    <a:pt x="6" y="50"/>
                    <a:pt x="6" y="50"/>
                    <a:pt x="6" y="50"/>
                  </a:cubicBezTo>
                  <a:cubicBezTo>
                    <a:pt x="61" y="6"/>
                    <a:pt x="61" y="6"/>
                    <a:pt x="61" y="6"/>
                  </a:cubicBezTo>
                  <a:cubicBezTo>
                    <a:pt x="117" y="50"/>
                    <a:pt x="117" y="50"/>
                    <a:pt x="117" y="50"/>
                  </a:cubicBezTo>
                  <a:lnTo>
                    <a:pt x="61" y="102"/>
                  </a:lnTo>
                  <a:close/>
                </a:path>
              </a:pathLst>
            </a:custGeom>
            <a:solidFill>
              <a:srgbClr val="FFFFFF"/>
            </a:solidFill>
            <a:ln w="11113" cap="rnd">
              <a:solidFill>
                <a:srgbClr val="FFFFFF"/>
              </a:solidFill>
              <a:prstDash val="solid"/>
              <a:round/>
            </a:ln>
          </p:spPr>
          <p:txBody>
            <a:bodyPr vert="horz" wrap="square" lIns="91440" tIns="45720" rIns="91440" bIns="45720" numCol="1" anchor="t" anchorCtr="0" compatLnSpc="1"/>
            <a:lstStyle/>
            <a:p>
              <a:endParaRPr lang="en-GB"/>
            </a:p>
          </p:txBody>
        </p:sp>
        <p:sp>
          <p:nvSpPr>
            <p:cNvPr id="269" name="Freeform 97"/>
            <p:cNvSpPr/>
            <p:nvPr/>
          </p:nvSpPr>
          <p:spPr bwMode="auto">
            <a:xfrm>
              <a:off x="9883025" y="2515022"/>
              <a:ext cx="262558" cy="124558"/>
            </a:xfrm>
            <a:custGeom>
              <a:avLst/>
              <a:gdLst>
                <a:gd name="T0" fmla="*/ 124 w 124"/>
                <a:gd name="T1" fmla="*/ 1 h 59"/>
                <a:gd name="T2" fmla="*/ 122 w 124"/>
                <a:gd name="T3" fmla="*/ 0 h 59"/>
                <a:gd name="T4" fmla="*/ 119 w 124"/>
                <a:gd name="T5" fmla="*/ 0 h 59"/>
                <a:gd name="T6" fmla="*/ 119 w 124"/>
                <a:gd name="T7" fmla="*/ 6 h 59"/>
                <a:gd name="T8" fmla="*/ 114 w 124"/>
                <a:gd name="T9" fmla="*/ 6 h 59"/>
                <a:gd name="T10" fmla="*/ 62 w 124"/>
                <a:gd name="T11" fmla="*/ 54 h 59"/>
                <a:gd name="T12" fmla="*/ 11 w 124"/>
                <a:gd name="T13" fmla="*/ 6 h 59"/>
                <a:gd name="T14" fmla="*/ 6 w 124"/>
                <a:gd name="T15" fmla="*/ 6 h 59"/>
                <a:gd name="T16" fmla="*/ 6 w 124"/>
                <a:gd name="T17" fmla="*/ 0 h 59"/>
                <a:gd name="T18" fmla="*/ 3 w 124"/>
                <a:gd name="T19" fmla="*/ 0 h 59"/>
                <a:gd name="T20" fmla="*/ 1 w 124"/>
                <a:gd name="T21" fmla="*/ 1 h 59"/>
                <a:gd name="T22" fmla="*/ 1 w 124"/>
                <a:gd name="T23" fmla="*/ 4 h 59"/>
                <a:gd name="T24" fmla="*/ 61 w 124"/>
                <a:gd name="T25" fmla="*/ 58 h 59"/>
                <a:gd name="T26" fmla="*/ 62 w 124"/>
                <a:gd name="T27" fmla="*/ 59 h 59"/>
                <a:gd name="T28" fmla="*/ 64 w 124"/>
                <a:gd name="T29" fmla="*/ 58 h 59"/>
                <a:gd name="T30" fmla="*/ 124 w 124"/>
                <a:gd name="T31" fmla="*/ 4 h 59"/>
                <a:gd name="T32" fmla="*/ 124 w 124"/>
                <a:gd name="T33"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4" h="59">
                  <a:moveTo>
                    <a:pt x="124" y="1"/>
                  </a:moveTo>
                  <a:cubicBezTo>
                    <a:pt x="124" y="0"/>
                    <a:pt x="123" y="0"/>
                    <a:pt x="122" y="0"/>
                  </a:cubicBezTo>
                  <a:cubicBezTo>
                    <a:pt x="119" y="0"/>
                    <a:pt x="119" y="0"/>
                    <a:pt x="119" y="0"/>
                  </a:cubicBezTo>
                  <a:cubicBezTo>
                    <a:pt x="119" y="6"/>
                    <a:pt x="119" y="6"/>
                    <a:pt x="119" y="6"/>
                  </a:cubicBezTo>
                  <a:cubicBezTo>
                    <a:pt x="114" y="6"/>
                    <a:pt x="114" y="6"/>
                    <a:pt x="114" y="6"/>
                  </a:cubicBezTo>
                  <a:cubicBezTo>
                    <a:pt x="62" y="54"/>
                    <a:pt x="62" y="54"/>
                    <a:pt x="62" y="54"/>
                  </a:cubicBezTo>
                  <a:cubicBezTo>
                    <a:pt x="11" y="6"/>
                    <a:pt x="11" y="6"/>
                    <a:pt x="11" y="6"/>
                  </a:cubicBezTo>
                  <a:cubicBezTo>
                    <a:pt x="6" y="6"/>
                    <a:pt x="6" y="6"/>
                    <a:pt x="6" y="6"/>
                  </a:cubicBezTo>
                  <a:cubicBezTo>
                    <a:pt x="6" y="0"/>
                    <a:pt x="6" y="0"/>
                    <a:pt x="6" y="0"/>
                  </a:cubicBezTo>
                  <a:cubicBezTo>
                    <a:pt x="3" y="0"/>
                    <a:pt x="3" y="0"/>
                    <a:pt x="3" y="0"/>
                  </a:cubicBezTo>
                  <a:cubicBezTo>
                    <a:pt x="2" y="0"/>
                    <a:pt x="1" y="0"/>
                    <a:pt x="1" y="1"/>
                  </a:cubicBezTo>
                  <a:cubicBezTo>
                    <a:pt x="0" y="2"/>
                    <a:pt x="1" y="3"/>
                    <a:pt x="1" y="4"/>
                  </a:cubicBezTo>
                  <a:cubicBezTo>
                    <a:pt x="61" y="58"/>
                    <a:pt x="61" y="58"/>
                    <a:pt x="61" y="58"/>
                  </a:cubicBezTo>
                  <a:cubicBezTo>
                    <a:pt x="61" y="59"/>
                    <a:pt x="62" y="59"/>
                    <a:pt x="62" y="59"/>
                  </a:cubicBezTo>
                  <a:cubicBezTo>
                    <a:pt x="63" y="59"/>
                    <a:pt x="64" y="59"/>
                    <a:pt x="64" y="58"/>
                  </a:cubicBezTo>
                  <a:cubicBezTo>
                    <a:pt x="124" y="4"/>
                    <a:pt x="124" y="4"/>
                    <a:pt x="124" y="4"/>
                  </a:cubicBezTo>
                  <a:cubicBezTo>
                    <a:pt x="124" y="3"/>
                    <a:pt x="124" y="2"/>
                    <a:pt x="124" y="1"/>
                  </a:cubicBezTo>
                  <a:close/>
                </a:path>
              </a:pathLst>
            </a:custGeom>
            <a:solidFill>
              <a:srgbClr val="FFFFFF"/>
            </a:solidFill>
            <a:ln w="11113" cap="rnd">
              <a:solidFill>
                <a:srgbClr val="FFFFFF"/>
              </a:solidFill>
              <a:prstDash val="solid"/>
              <a:round/>
            </a:ln>
          </p:spPr>
          <p:txBody>
            <a:bodyPr vert="horz" wrap="square" lIns="91440" tIns="45720" rIns="91440" bIns="45720" numCol="1" anchor="t" anchorCtr="0" compatLnSpc="1"/>
            <a:lstStyle/>
            <a:p>
              <a:endParaRPr lang="en-GB"/>
            </a:p>
          </p:txBody>
        </p:sp>
        <p:sp>
          <p:nvSpPr>
            <p:cNvPr id="270" name="Oval 98"/>
            <p:cNvSpPr>
              <a:spLocks noChangeArrowheads="1"/>
            </p:cNvSpPr>
            <p:nvPr/>
          </p:nvSpPr>
          <p:spPr bwMode="auto">
            <a:xfrm>
              <a:off x="6583577" y="3576007"/>
              <a:ext cx="473142" cy="473142"/>
            </a:xfrm>
            <a:prstGeom prst="ellipse">
              <a:avLst/>
            </a:prstGeom>
            <a:solidFill>
              <a:srgbClr val="C8CE9F"/>
            </a:solidFill>
            <a:ln>
              <a:noFill/>
            </a:ln>
          </p:spPr>
          <p:txBody>
            <a:bodyPr vert="horz" wrap="square" lIns="91440" tIns="45720" rIns="91440" bIns="45720" numCol="1" anchor="t" anchorCtr="0" compatLnSpc="1"/>
            <a:lstStyle/>
            <a:p>
              <a:endParaRPr lang="en-GB"/>
            </a:p>
          </p:txBody>
        </p:sp>
        <p:sp>
          <p:nvSpPr>
            <p:cNvPr id="271" name="Freeform 99"/>
            <p:cNvSpPr/>
            <p:nvPr/>
          </p:nvSpPr>
          <p:spPr bwMode="auto">
            <a:xfrm>
              <a:off x="6704550" y="3828708"/>
              <a:ext cx="232987" cy="63623"/>
            </a:xfrm>
            <a:custGeom>
              <a:avLst/>
              <a:gdLst>
                <a:gd name="T0" fmla="*/ 0 w 260"/>
                <a:gd name="T1" fmla="*/ 0 h 71"/>
                <a:gd name="T2" fmla="*/ 0 w 260"/>
                <a:gd name="T3" fmla="*/ 71 h 71"/>
                <a:gd name="T4" fmla="*/ 260 w 260"/>
                <a:gd name="T5" fmla="*/ 71 h 71"/>
                <a:gd name="T6" fmla="*/ 260 w 260"/>
                <a:gd name="T7" fmla="*/ 0 h 71"/>
              </a:gdLst>
              <a:ahLst/>
              <a:cxnLst>
                <a:cxn ang="0">
                  <a:pos x="T0" y="T1"/>
                </a:cxn>
                <a:cxn ang="0">
                  <a:pos x="T2" y="T3"/>
                </a:cxn>
                <a:cxn ang="0">
                  <a:pos x="T4" y="T5"/>
                </a:cxn>
                <a:cxn ang="0">
                  <a:pos x="T6" y="T7"/>
                </a:cxn>
              </a:cxnLst>
              <a:rect l="0" t="0" r="r" b="b"/>
              <a:pathLst>
                <a:path w="260" h="71">
                  <a:moveTo>
                    <a:pt x="0" y="0"/>
                  </a:moveTo>
                  <a:lnTo>
                    <a:pt x="0" y="71"/>
                  </a:lnTo>
                  <a:lnTo>
                    <a:pt x="260" y="71"/>
                  </a:lnTo>
                  <a:lnTo>
                    <a:pt x="260" y="0"/>
                  </a:lnTo>
                </a:path>
              </a:pathLst>
            </a:custGeom>
            <a:noFill/>
            <a:ln w="44450"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272" name="Freeform 100"/>
            <p:cNvSpPr/>
            <p:nvPr/>
          </p:nvSpPr>
          <p:spPr bwMode="auto">
            <a:xfrm>
              <a:off x="6753836" y="3699670"/>
              <a:ext cx="135311" cy="158610"/>
            </a:xfrm>
            <a:custGeom>
              <a:avLst/>
              <a:gdLst>
                <a:gd name="T0" fmla="*/ 49 w 64"/>
                <a:gd name="T1" fmla="*/ 39 h 75"/>
                <a:gd name="T2" fmla="*/ 49 w 64"/>
                <a:gd name="T3" fmla="*/ 1 h 75"/>
                <a:gd name="T4" fmla="*/ 48 w 64"/>
                <a:gd name="T5" fmla="*/ 0 h 75"/>
                <a:gd name="T6" fmla="*/ 16 w 64"/>
                <a:gd name="T7" fmla="*/ 0 h 75"/>
                <a:gd name="T8" fmla="*/ 14 w 64"/>
                <a:gd name="T9" fmla="*/ 1 h 75"/>
                <a:gd name="T10" fmla="*/ 14 w 64"/>
                <a:gd name="T11" fmla="*/ 39 h 75"/>
                <a:gd name="T12" fmla="*/ 12 w 64"/>
                <a:gd name="T13" fmla="*/ 41 h 75"/>
                <a:gd name="T14" fmla="*/ 2 w 64"/>
                <a:gd name="T15" fmla="*/ 39 h 75"/>
                <a:gd name="T16" fmla="*/ 1 w 64"/>
                <a:gd name="T17" fmla="*/ 42 h 75"/>
                <a:gd name="T18" fmla="*/ 31 w 64"/>
                <a:gd name="T19" fmla="*/ 75 h 75"/>
                <a:gd name="T20" fmla="*/ 33 w 64"/>
                <a:gd name="T21" fmla="*/ 75 h 75"/>
                <a:gd name="T22" fmla="*/ 63 w 64"/>
                <a:gd name="T23" fmla="*/ 42 h 75"/>
                <a:gd name="T24" fmla="*/ 61 w 64"/>
                <a:gd name="T25" fmla="*/ 39 h 75"/>
                <a:gd name="T26" fmla="*/ 51 w 64"/>
                <a:gd name="T27" fmla="*/ 41 h 75"/>
                <a:gd name="T28" fmla="*/ 49 w 64"/>
                <a:gd name="T29" fmla="*/ 3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75">
                  <a:moveTo>
                    <a:pt x="49" y="39"/>
                  </a:moveTo>
                  <a:cubicBezTo>
                    <a:pt x="49" y="1"/>
                    <a:pt x="49" y="1"/>
                    <a:pt x="49" y="1"/>
                  </a:cubicBezTo>
                  <a:cubicBezTo>
                    <a:pt x="49" y="0"/>
                    <a:pt x="49" y="0"/>
                    <a:pt x="48" y="0"/>
                  </a:cubicBezTo>
                  <a:cubicBezTo>
                    <a:pt x="16" y="0"/>
                    <a:pt x="16" y="0"/>
                    <a:pt x="16" y="0"/>
                  </a:cubicBezTo>
                  <a:cubicBezTo>
                    <a:pt x="15" y="0"/>
                    <a:pt x="14" y="0"/>
                    <a:pt x="14" y="1"/>
                  </a:cubicBezTo>
                  <a:cubicBezTo>
                    <a:pt x="14" y="39"/>
                    <a:pt x="14" y="39"/>
                    <a:pt x="14" y="39"/>
                  </a:cubicBezTo>
                  <a:cubicBezTo>
                    <a:pt x="14" y="40"/>
                    <a:pt x="13" y="41"/>
                    <a:pt x="12" y="41"/>
                  </a:cubicBezTo>
                  <a:cubicBezTo>
                    <a:pt x="2" y="39"/>
                    <a:pt x="2" y="39"/>
                    <a:pt x="2" y="39"/>
                  </a:cubicBezTo>
                  <a:cubicBezTo>
                    <a:pt x="1" y="39"/>
                    <a:pt x="0" y="41"/>
                    <a:pt x="1" y="42"/>
                  </a:cubicBezTo>
                  <a:cubicBezTo>
                    <a:pt x="31" y="75"/>
                    <a:pt x="31" y="75"/>
                    <a:pt x="31" y="75"/>
                  </a:cubicBezTo>
                  <a:cubicBezTo>
                    <a:pt x="31" y="75"/>
                    <a:pt x="32" y="75"/>
                    <a:pt x="33" y="75"/>
                  </a:cubicBezTo>
                  <a:cubicBezTo>
                    <a:pt x="63" y="42"/>
                    <a:pt x="63" y="42"/>
                    <a:pt x="63" y="42"/>
                  </a:cubicBezTo>
                  <a:cubicBezTo>
                    <a:pt x="64" y="41"/>
                    <a:pt x="63" y="39"/>
                    <a:pt x="61" y="39"/>
                  </a:cubicBezTo>
                  <a:cubicBezTo>
                    <a:pt x="51" y="41"/>
                    <a:pt x="51" y="41"/>
                    <a:pt x="51" y="41"/>
                  </a:cubicBezTo>
                  <a:cubicBezTo>
                    <a:pt x="50" y="41"/>
                    <a:pt x="49" y="40"/>
                    <a:pt x="49"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73" name="Oval 101"/>
            <p:cNvSpPr>
              <a:spLocks noChangeArrowheads="1"/>
            </p:cNvSpPr>
            <p:nvPr/>
          </p:nvSpPr>
          <p:spPr bwMode="auto">
            <a:xfrm>
              <a:off x="5814721" y="2364477"/>
              <a:ext cx="703440" cy="703441"/>
            </a:xfrm>
            <a:prstGeom prst="ellipse">
              <a:avLst/>
            </a:prstGeom>
            <a:solidFill>
              <a:srgbClr val="385424"/>
            </a:solidFill>
            <a:ln>
              <a:noFill/>
            </a:ln>
          </p:spPr>
          <p:txBody>
            <a:bodyPr vert="horz" wrap="square" lIns="91440" tIns="45720" rIns="91440" bIns="45720" numCol="1" anchor="t" anchorCtr="0" compatLnSpc="1"/>
            <a:lstStyle/>
            <a:p>
              <a:endParaRPr lang="en-GB"/>
            </a:p>
          </p:txBody>
        </p:sp>
        <p:sp>
          <p:nvSpPr>
            <p:cNvPr id="274" name="Freeform 102"/>
            <p:cNvSpPr/>
            <p:nvPr/>
          </p:nvSpPr>
          <p:spPr bwMode="auto">
            <a:xfrm>
              <a:off x="6056669" y="2489035"/>
              <a:ext cx="222233" cy="120974"/>
            </a:xfrm>
            <a:custGeom>
              <a:avLst/>
              <a:gdLst>
                <a:gd name="T0" fmla="*/ 18 w 105"/>
                <a:gd name="T1" fmla="*/ 57 h 57"/>
                <a:gd name="T2" fmla="*/ 18 w 105"/>
                <a:gd name="T3" fmla="*/ 53 h 57"/>
                <a:gd name="T4" fmla="*/ 52 w 105"/>
                <a:gd name="T5" fmla="*/ 19 h 57"/>
                <a:gd name="T6" fmla="*/ 86 w 105"/>
                <a:gd name="T7" fmla="*/ 53 h 57"/>
                <a:gd name="T8" fmla="*/ 86 w 105"/>
                <a:gd name="T9" fmla="*/ 57 h 57"/>
                <a:gd name="T10" fmla="*/ 105 w 105"/>
                <a:gd name="T11" fmla="*/ 57 h 57"/>
                <a:gd name="T12" fmla="*/ 105 w 105"/>
                <a:gd name="T13" fmla="*/ 53 h 57"/>
                <a:gd name="T14" fmla="*/ 52 w 105"/>
                <a:gd name="T15" fmla="*/ 0 h 57"/>
                <a:gd name="T16" fmla="*/ 0 w 105"/>
                <a:gd name="T17" fmla="*/ 53 h 57"/>
                <a:gd name="T18" fmla="*/ 0 w 105"/>
                <a:gd name="T19" fmla="*/ 57 h 57"/>
                <a:gd name="T20" fmla="*/ 18 w 105"/>
                <a:gd name="T21"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57">
                  <a:moveTo>
                    <a:pt x="18" y="57"/>
                  </a:moveTo>
                  <a:cubicBezTo>
                    <a:pt x="18" y="53"/>
                    <a:pt x="18" y="53"/>
                    <a:pt x="18" y="53"/>
                  </a:cubicBezTo>
                  <a:cubicBezTo>
                    <a:pt x="18" y="34"/>
                    <a:pt x="33" y="19"/>
                    <a:pt x="52" y="19"/>
                  </a:cubicBezTo>
                  <a:cubicBezTo>
                    <a:pt x="71" y="19"/>
                    <a:pt x="86" y="34"/>
                    <a:pt x="86" y="53"/>
                  </a:cubicBezTo>
                  <a:cubicBezTo>
                    <a:pt x="86" y="57"/>
                    <a:pt x="86" y="57"/>
                    <a:pt x="86" y="57"/>
                  </a:cubicBezTo>
                  <a:cubicBezTo>
                    <a:pt x="105" y="57"/>
                    <a:pt x="105" y="57"/>
                    <a:pt x="105" y="57"/>
                  </a:cubicBezTo>
                  <a:cubicBezTo>
                    <a:pt x="105" y="53"/>
                    <a:pt x="105" y="53"/>
                    <a:pt x="105" y="53"/>
                  </a:cubicBezTo>
                  <a:cubicBezTo>
                    <a:pt x="105" y="24"/>
                    <a:pt x="81" y="0"/>
                    <a:pt x="52" y="0"/>
                  </a:cubicBezTo>
                  <a:cubicBezTo>
                    <a:pt x="23" y="0"/>
                    <a:pt x="0" y="24"/>
                    <a:pt x="0" y="53"/>
                  </a:cubicBezTo>
                  <a:cubicBezTo>
                    <a:pt x="0" y="57"/>
                    <a:pt x="0" y="57"/>
                    <a:pt x="0" y="57"/>
                  </a:cubicBezTo>
                  <a:lnTo>
                    <a:pt x="18" y="5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75" name="Freeform 103"/>
            <p:cNvSpPr>
              <a:spLocks noEditPoints="1"/>
            </p:cNvSpPr>
            <p:nvPr/>
          </p:nvSpPr>
          <p:spPr bwMode="auto">
            <a:xfrm>
              <a:off x="5986773" y="2637788"/>
              <a:ext cx="362025" cy="251805"/>
            </a:xfrm>
            <a:custGeom>
              <a:avLst/>
              <a:gdLst>
                <a:gd name="T0" fmla="*/ 161 w 171"/>
                <a:gd name="T1" fmla="*/ 0 h 119"/>
                <a:gd name="T2" fmla="*/ 10 w 171"/>
                <a:gd name="T3" fmla="*/ 0 h 119"/>
                <a:gd name="T4" fmla="*/ 0 w 171"/>
                <a:gd name="T5" fmla="*/ 10 h 119"/>
                <a:gd name="T6" fmla="*/ 0 w 171"/>
                <a:gd name="T7" fmla="*/ 109 h 119"/>
                <a:gd name="T8" fmla="*/ 10 w 171"/>
                <a:gd name="T9" fmla="*/ 119 h 119"/>
                <a:gd name="T10" fmla="*/ 161 w 171"/>
                <a:gd name="T11" fmla="*/ 119 h 119"/>
                <a:gd name="T12" fmla="*/ 171 w 171"/>
                <a:gd name="T13" fmla="*/ 109 h 119"/>
                <a:gd name="T14" fmla="*/ 171 w 171"/>
                <a:gd name="T15" fmla="*/ 10 h 119"/>
                <a:gd name="T16" fmla="*/ 161 w 171"/>
                <a:gd name="T17" fmla="*/ 0 h 119"/>
                <a:gd name="T18" fmla="*/ 96 w 171"/>
                <a:gd name="T19" fmla="*/ 54 h 119"/>
                <a:gd name="T20" fmla="*/ 96 w 171"/>
                <a:gd name="T21" fmla="*/ 89 h 119"/>
                <a:gd name="T22" fmla="*/ 85 w 171"/>
                <a:gd name="T23" fmla="*/ 101 h 119"/>
                <a:gd name="T24" fmla="*/ 74 w 171"/>
                <a:gd name="T25" fmla="*/ 89 h 119"/>
                <a:gd name="T26" fmla="*/ 74 w 171"/>
                <a:gd name="T27" fmla="*/ 54 h 119"/>
                <a:gd name="T28" fmla="*/ 66 w 171"/>
                <a:gd name="T29" fmla="*/ 38 h 119"/>
                <a:gd name="T30" fmla="*/ 85 w 171"/>
                <a:gd name="T31" fmla="*/ 18 h 119"/>
                <a:gd name="T32" fmla="*/ 105 w 171"/>
                <a:gd name="T33" fmla="*/ 38 h 119"/>
                <a:gd name="T34" fmla="*/ 96 w 171"/>
                <a:gd name="T35" fmla="*/ 5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119">
                  <a:moveTo>
                    <a:pt x="161" y="0"/>
                  </a:moveTo>
                  <a:cubicBezTo>
                    <a:pt x="10" y="0"/>
                    <a:pt x="10" y="0"/>
                    <a:pt x="10" y="0"/>
                  </a:cubicBezTo>
                  <a:cubicBezTo>
                    <a:pt x="4" y="0"/>
                    <a:pt x="0" y="5"/>
                    <a:pt x="0" y="10"/>
                  </a:cubicBezTo>
                  <a:cubicBezTo>
                    <a:pt x="0" y="109"/>
                    <a:pt x="0" y="109"/>
                    <a:pt x="0" y="109"/>
                  </a:cubicBezTo>
                  <a:cubicBezTo>
                    <a:pt x="0" y="114"/>
                    <a:pt x="4" y="119"/>
                    <a:pt x="10" y="119"/>
                  </a:cubicBezTo>
                  <a:cubicBezTo>
                    <a:pt x="161" y="119"/>
                    <a:pt x="161" y="119"/>
                    <a:pt x="161" y="119"/>
                  </a:cubicBezTo>
                  <a:cubicBezTo>
                    <a:pt x="166" y="119"/>
                    <a:pt x="171" y="114"/>
                    <a:pt x="171" y="109"/>
                  </a:cubicBezTo>
                  <a:cubicBezTo>
                    <a:pt x="171" y="10"/>
                    <a:pt x="171" y="10"/>
                    <a:pt x="171" y="10"/>
                  </a:cubicBezTo>
                  <a:cubicBezTo>
                    <a:pt x="171" y="5"/>
                    <a:pt x="166" y="0"/>
                    <a:pt x="161" y="0"/>
                  </a:cubicBezTo>
                  <a:close/>
                  <a:moveTo>
                    <a:pt x="96" y="54"/>
                  </a:moveTo>
                  <a:cubicBezTo>
                    <a:pt x="96" y="89"/>
                    <a:pt x="96" y="89"/>
                    <a:pt x="96" y="89"/>
                  </a:cubicBezTo>
                  <a:cubicBezTo>
                    <a:pt x="96" y="96"/>
                    <a:pt x="91" y="101"/>
                    <a:pt x="85" y="101"/>
                  </a:cubicBezTo>
                  <a:cubicBezTo>
                    <a:pt x="79" y="101"/>
                    <a:pt x="74" y="96"/>
                    <a:pt x="74" y="89"/>
                  </a:cubicBezTo>
                  <a:cubicBezTo>
                    <a:pt x="74" y="54"/>
                    <a:pt x="74" y="54"/>
                    <a:pt x="74" y="54"/>
                  </a:cubicBezTo>
                  <a:cubicBezTo>
                    <a:pt x="69" y="51"/>
                    <a:pt x="66" y="45"/>
                    <a:pt x="66" y="38"/>
                  </a:cubicBezTo>
                  <a:cubicBezTo>
                    <a:pt x="66" y="27"/>
                    <a:pt x="74" y="18"/>
                    <a:pt x="85" y="18"/>
                  </a:cubicBezTo>
                  <a:cubicBezTo>
                    <a:pt x="96" y="18"/>
                    <a:pt x="105" y="27"/>
                    <a:pt x="105" y="38"/>
                  </a:cubicBezTo>
                  <a:cubicBezTo>
                    <a:pt x="105" y="45"/>
                    <a:pt x="102" y="51"/>
                    <a:pt x="96" y="54"/>
                  </a:cubicBezTo>
                  <a:close/>
                </a:path>
              </a:pathLst>
            </a:custGeom>
            <a:solidFill>
              <a:srgbClr val="FFFFFF"/>
            </a:solidFill>
            <a:ln w="11113" cap="rnd">
              <a:solidFill>
                <a:srgbClr val="FFFFFF"/>
              </a:solidFill>
              <a:prstDash val="solid"/>
              <a:round/>
            </a:ln>
          </p:spPr>
          <p:txBody>
            <a:bodyPr vert="horz" wrap="square" lIns="91440" tIns="45720" rIns="91440" bIns="45720" numCol="1" anchor="t" anchorCtr="0" compatLnSpc="1"/>
            <a:lstStyle/>
            <a:p>
              <a:endParaRPr lang="en-GB"/>
            </a:p>
          </p:txBody>
        </p:sp>
        <p:sp>
          <p:nvSpPr>
            <p:cNvPr id="276" name="Freeform 104"/>
            <p:cNvSpPr/>
            <p:nvPr/>
          </p:nvSpPr>
          <p:spPr bwMode="auto">
            <a:xfrm>
              <a:off x="7518211" y="1961231"/>
              <a:ext cx="534077" cy="534077"/>
            </a:xfrm>
            <a:custGeom>
              <a:avLst/>
              <a:gdLst>
                <a:gd name="T0" fmla="*/ 236 w 252"/>
                <a:gd name="T1" fmla="*/ 97 h 252"/>
                <a:gd name="T2" fmla="*/ 156 w 252"/>
                <a:gd name="T3" fmla="*/ 236 h 252"/>
                <a:gd name="T4" fmla="*/ 16 w 252"/>
                <a:gd name="T5" fmla="*/ 156 h 252"/>
                <a:gd name="T6" fmla="*/ 97 w 252"/>
                <a:gd name="T7" fmla="*/ 16 h 252"/>
                <a:gd name="T8" fmla="*/ 236 w 252"/>
                <a:gd name="T9" fmla="*/ 97 h 252"/>
              </a:gdLst>
              <a:ahLst/>
              <a:cxnLst>
                <a:cxn ang="0">
                  <a:pos x="T0" y="T1"/>
                </a:cxn>
                <a:cxn ang="0">
                  <a:pos x="T2" y="T3"/>
                </a:cxn>
                <a:cxn ang="0">
                  <a:pos x="T4" y="T5"/>
                </a:cxn>
                <a:cxn ang="0">
                  <a:pos x="T6" y="T7"/>
                </a:cxn>
                <a:cxn ang="0">
                  <a:pos x="T8" y="T9"/>
                </a:cxn>
              </a:cxnLst>
              <a:rect l="0" t="0" r="r" b="b"/>
              <a:pathLst>
                <a:path w="252" h="252">
                  <a:moveTo>
                    <a:pt x="236" y="97"/>
                  </a:moveTo>
                  <a:cubicBezTo>
                    <a:pt x="252" y="157"/>
                    <a:pt x="216" y="220"/>
                    <a:pt x="156" y="236"/>
                  </a:cubicBezTo>
                  <a:cubicBezTo>
                    <a:pt x="95" y="252"/>
                    <a:pt x="33" y="216"/>
                    <a:pt x="16" y="156"/>
                  </a:cubicBezTo>
                  <a:cubicBezTo>
                    <a:pt x="0" y="95"/>
                    <a:pt x="36" y="33"/>
                    <a:pt x="97" y="16"/>
                  </a:cubicBezTo>
                  <a:cubicBezTo>
                    <a:pt x="157" y="0"/>
                    <a:pt x="220" y="36"/>
                    <a:pt x="236" y="97"/>
                  </a:cubicBezTo>
                  <a:close/>
                </a:path>
              </a:pathLst>
            </a:custGeom>
            <a:solidFill>
              <a:srgbClr val="385424"/>
            </a:solidFill>
            <a:ln>
              <a:noFill/>
            </a:ln>
          </p:spPr>
          <p:txBody>
            <a:bodyPr vert="horz" wrap="square" lIns="91440" tIns="45720" rIns="91440" bIns="45720" numCol="1" anchor="t" anchorCtr="0" compatLnSpc="1"/>
            <a:lstStyle/>
            <a:p>
              <a:endParaRPr lang="en-GB"/>
            </a:p>
          </p:txBody>
        </p:sp>
        <p:sp>
          <p:nvSpPr>
            <p:cNvPr id="277" name="Freeform 105"/>
            <p:cNvSpPr>
              <a:spLocks noEditPoints="1"/>
            </p:cNvSpPr>
            <p:nvPr/>
          </p:nvSpPr>
          <p:spPr bwMode="auto">
            <a:xfrm>
              <a:off x="7647250" y="2071451"/>
              <a:ext cx="277792" cy="265246"/>
            </a:xfrm>
            <a:custGeom>
              <a:avLst/>
              <a:gdLst>
                <a:gd name="T0" fmla="*/ 121 w 131"/>
                <a:gd name="T1" fmla="*/ 46 h 125"/>
                <a:gd name="T2" fmla="*/ 99 w 131"/>
                <a:gd name="T3" fmla="*/ 46 h 125"/>
                <a:gd name="T4" fmla="*/ 97 w 131"/>
                <a:gd name="T5" fmla="*/ 10 h 125"/>
                <a:gd name="T6" fmla="*/ 86 w 131"/>
                <a:gd name="T7" fmla="*/ 0 h 125"/>
                <a:gd name="T8" fmla="*/ 74 w 131"/>
                <a:gd name="T9" fmla="*/ 17 h 125"/>
                <a:gd name="T10" fmla="*/ 63 w 131"/>
                <a:gd name="T11" fmla="*/ 49 h 125"/>
                <a:gd name="T12" fmla="*/ 42 w 131"/>
                <a:gd name="T13" fmla="*/ 56 h 125"/>
                <a:gd name="T14" fmla="*/ 41 w 131"/>
                <a:gd name="T15" fmla="*/ 49 h 125"/>
                <a:gd name="T16" fmla="*/ 0 w 131"/>
                <a:gd name="T17" fmla="*/ 51 h 125"/>
                <a:gd name="T18" fmla="*/ 2 w 131"/>
                <a:gd name="T19" fmla="*/ 122 h 125"/>
                <a:gd name="T20" fmla="*/ 42 w 131"/>
                <a:gd name="T21" fmla="*/ 121 h 125"/>
                <a:gd name="T22" fmla="*/ 58 w 131"/>
                <a:gd name="T23" fmla="*/ 116 h 125"/>
                <a:gd name="T24" fmla="*/ 59 w 131"/>
                <a:gd name="T25" fmla="*/ 116 h 125"/>
                <a:gd name="T26" fmla="*/ 65 w 131"/>
                <a:gd name="T27" fmla="*/ 117 h 125"/>
                <a:gd name="T28" fmla="*/ 118 w 131"/>
                <a:gd name="T29" fmla="*/ 125 h 125"/>
                <a:gd name="T30" fmla="*/ 130 w 131"/>
                <a:gd name="T31" fmla="*/ 110 h 125"/>
                <a:gd name="T32" fmla="*/ 130 w 131"/>
                <a:gd name="T33" fmla="*/ 53 h 125"/>
                <a:gd name="T34" fmla="*/ 81 w 131"/>
                <a:gd name="T35" fmla="*/ 116 h 125"/>
                <a:gd name="T36" fmla="*/ 42 w 131"/>
                <a:gd name="T37" fmla="*/ 109 h 125"/>
                <a:gd name="T38" fmla="*/ 56 w 131"/>
                <a:gd name="T39" fmla="*/ 65 h 125"/>
                <a:gd name="T40" fmla="*/ 75 w 131"/>
                <a:gd name="T41" fmla="*/ 36 h 125"/>
                <a:gd name="T42" fmla="*/ 82 w 131"/>
                <a:gd name="T43" fmla="*/ 14 h 125"/>
                <a:gd name="T44" fmla="*/ 88 w 131"/>
                <a:gd name="T45" fmla="*/ 7 h 125"/>
                <a:gd name="T46" fmla="*/ 89 w 131"/>
                <a:gd name="T47" fmla="*/ 9 h 125"/>
                <a:gd name="T48" fmla="*/ 90 w 131"/>
                <a:gd name="T49" fmla="*/ 52 h 125"/>
                <a:gd name="T50" fmla="*/ 121 w 131"/>
                <a:gd name="T51" fmla="*/ 53 h 125"/>
                <a:gd name="T52" fmla="*/ 121 w 131"/>
                <a:gd name="T53" fmla="*/ 53 h 125"/>
                <a:gd name="T54" fmla="*/ 123 w 131"/>
                <a:gd name="T55" fmla="*/ 54 h 125"/>
                <a:gd name="T56" fmla="*/ 116 w 131"/>
                <a:gd name="T57" fmla="*/ 69 h 125"/>
                <a:gd name="T58" fmla="*/ 123 w 131"/>
                <a:gd name="T59" fmla="*/ 83 h 125"/>
                <a:gd name="T60" fmla="*/ 123 w 131"/>
                <a:gd name="T61" fmla="*/ 92 h 125"/>
                <a:gd name="T62" fmla="*/ 116 w 131"/>
                <a:gd name="T63" fmla="*/ 105 h 125"/>
                <a:gd name="T64" fmla="*/ 121 w 131"/>
                <a:gd name="T65" fmla="*/ 11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1" h="125">
                  <a:moveTo>
                    <a:pt x="130" y="53"/>
                  </a:moveTo>
                  <a:cubicBezTo>
                    <a:pt x="130" y="49"/>
                    <a:pt x="126" y="46"/>
                    <a:pt x="121" y="46"/>
                  </a:cubicBezTo>
                  <a:cubicBezTo>
                    <a:pt x="121" y="46"/>
                    <a:pt x="121" y="46"/>
                    <a:pt x="120" y="46"/>
                  </a:cubicBezTo>
                  <a:cubicBezTo>
                    <a:pt x="99" y="46"/>
                    <a:pt x="99" y="46"/>
                    <a:pt x="99" y="46"/>
                  </a:cubicBezTo>
                  <a:cubicBezTo>
                    <a:pt x="98" y="46"/>
                    <a:pt x="97" y="46"/>
                    <a:pt x="97" y="45"/>
                  </a:cubicBezTo>
                  <a:cubicBezTo>
                    <a:pt x="97" y="10"/>
                    <a:pt x="97" y="10"/>
                    <a:pt x="97" y="10"/>
                  </a:cubicBezTo>
                  <a:cubicBezTo>
                    <a:pt x="97" y="9"/>
                    <a:pt x="97" y="5"/>
                    <a:pt x="95" y="3"/>
                  </a:cubicBezTo>
                  <a:cubicBezTo>
                    <a:pt x="93" y="1"/>
                    <a:pt x="91" y="0"/>
                    <a:pt x="86" y="0"/>
                  </a:cubicBezTo>
                  <a:cubicBezTo>
                    <a:pt x="79" y="1"/>
                    <a:pt x="77" y="7"/>
                    <a:pt x="76" y="12"/>
                  </a:cubicBezTo>
                  <a:cubicBezTo>
                    <a:pt x="75" y="13"/>
                    <a:pt x="75" y="15"/>
                    <a:pt x="74" y="17"/>
                  </a:cubicBezTo>
                  <a:cubicBezTo>
                    <a:pt x="72" y="21"/>
                    <a:pt x="70" y="28"/>
                    <a:pt x="68" y="34"/>
                  </a:cubicBezTo>
                  <a:cubicBezTo>
                    <a:pt x="66" y="40"/>
                    <a:pt x="65" y="46"/>
                    <a:pt x="63" y="49"/>
                  </a:cubicBezTo>
                  <a:cubicBezTo>
                    <a:pt x="61" y="53"/>
                    <a:pt x="56" y="56"/>
                    <a:pt x="55" y="56"/>
                  </a:cubicBezTo>
                  <a:cubicBezTo>
                    <a:pt x="42" y="56"/>
                    <a:pt x="42" y="56"/>
                    <a:pt x="42" y="56"/>
                  </a:cubicBezTo>
                  <a:cubicBezTo>
                    <a:pt x="42" y="51"/>
                    <a:pt x="42" y="51"/>
                    <a:pt x="42" y="51"/>
                  </a:cubicBezTo>
                  <a:cubicBezTo>
                    <a:pt x="42" y="50"/>
                    <a:pt x="42" y="49"/>
                    <a:pt x="41" y="49"/>
                  </a:cubicBezTo>
                  <a:cubicBezTo>
                    <a:pt x="2" y="49"/>
                    <a:pt x="2" y="49"/>
                    <a:pt x="2" y="49"/>
                  </a:cubicBezTo>
                  <a:cubicBezTo>
                    <a:pt x="1" y="49"/>
                    <a:pt x="0" y="50"/>
                    <a:pt x="0" y="51"/>
                  </a:cubicBezTo>
                  <a:cubicBezTo>
                    <a:pt x="0" y="121"/>
                    <a:pt x="0" y="121"/>
                    <a:pt x="0" y="121"/>
                  </a:cubicBezTo>
                  <a:cubicBezTo>
                    <a:pt x="0" y="121"/>
                    <a:pt x="1" y="122"/>
                    <a:pt x="2" y="122"/>
                  </a:cubicBezTo>
                  <a:cubicBezTo>
                    <a:pt x="41" y="122"/>
                    <a:pt x="41" y="122"/>
                    <a:pt x="41" y="122"/>
                  </a:cubicBezTo>
                  <a:cubicBezTo>
                    <a:pt x="42" y="122"/>
                    <a:pt x="42" y="121"/>
                    <a:pt x="42" y="121"/>
                  </a:cubicBezTo>
                  <a:cubicBezTo>
                    <a:pt x="42" y="116"/>
                    <a:pt x="42" y="116"/>
                    <a:pt x="42" y="116"/>
                  </a:cubicBezTo>
                  <a:cubicBezTo>
                    <a:pt x="58" y="116"/>
                    <a:pt x="58" y="116"/>
                    <a:pt x="58" y="116"/>
                  </a:cubicBezTo>
                  <a:cubicBezTo>
                    <a:pt x="59" y="116"/>
                    <a:pt x="59" y="116"/>
                    <a:pt x="59" y="116"/>
                  </a:cubicBezTo>
                  <a:cubicBezTo>
                    <a:pt x="59" y="116"/>
                    <a:pt x="59" y="116"/>
                    <a:pt x="59" y="116"/>
                  </a:cubicBezTo>
                  <a:cubicBezTo>
                    <a:pt x="59" y="116"/>
                    <a:pt x="59" y="116"/>
                    <a:pt x="59" y="116"/>
                  </a:cubicBezTo>
                  <a:cubicBezTo>
                    <a:pt x="60" y="116"/>
                    <a:pt x="62" y="116"/>
                    <a:pt x="65" y="117"/>
                  </a:cubicBezTo>
                  <a:cubicBezTo>
                    <a:pt x="68" y="118"/>
                    <a:pt x="75" y="123"/>
                    <a:pt x="77" y="124"/>
                  </a:cubicBezTo>
                  <a:cubicBezTo>
                    <a:pt x="118" y="125"/>
                    <a:pt x="118" y="125"/>
                    <a:pt x="118" y="125"/>
                  </a:cubicBezTo>
                  <a:cubicBezTo>
                    <a:pt x="118" y="124"/>
                    <a:pt x="122" y="123"/>
                    <a:pt x="126" y="120"/>
                  </a:cubicBezTo>
                  <a:cubicBezTo>
                    <a:pt x="130" y="116"/>
                    <a:pt x="130" y="111"/>
                    <a:pt x="130" y="110"/>
                  </a:cubicBezTo>
                  <a:cubicBezTo>
                    <a:pt x="130" y="110"/>
                    <a:pt x="130" y="110"/>
                    <a:pt x="130" y="110"/>
                  </a:cubicBezTo>
                  <a:cubicBezTo>
                    <a:pt x="130" y="108"/>
                    <a:pt x="131" y="58"/>
                    <a:pt x="130" y="53"/>
                  </a:cubicBezTo>
                  <a:close/>
                  <a:moveTo>
                    <a:pt x="116" y="116"/>
                  </a:moveTo>
                  <a:cubicBezTo>
                    <a:pt x="81" y="116"/>
                    <a:pt x="81" y="116"/>
                    <a:pt x="81" y="116"/>
                  </a:cubicBezTo>
                  <a:cubicBezTo>
                    <a:pt x="78" y="116"/>
                    <a:pt x="71" y="111"/>
                    <a:pt x="67" y="110"/>
                  </a:cubicBezTo>
                  <a:cubicBezTo>
                    <a:pt x="62" y="109"/>
                    <a:pt x="42" y="109"/>
                    <a:pt x="42" y="109"/>
                  </a:cubicBezTo>
                  <a:cubicBezTo>
                    <a:pt x="42" y="65"/>
                    <a:pt x="42" y="65"/>
                    <a:pt x="42" y="65"/>
                  </a:cubicBezTo>
                  <a:cubicBezTo>
                    <a:pt x="56" y="65"/>
                    <a:pt x="56" y="65"/>
                    <a:pt x="56" y="65"/>
                  </a:cubicBezTo>
                  <a:cubicBezTo>
                    <a:pt x="56" y="65"/>
                    <a:pt x="66" y="60"/>
                    <a:pt x="70" y="52"/>
                  </a:cubicBezTo>
                  <a:cubicBezTo>
                    <a:pt x="71" y="49"/>
                    <a:pt x="73" y="43"/>
                    <a:pt x="75" y="36"/>
                  </a:cubicBezTo>
                  <a:cubicBezTo>
                    <a:pt x="77" y="30"/>
                    <a:pt x="79" y="23"/>
                    <a:pt x="80" y="20"/>
                  </a:cubicBezTo>
                  <a:cubicBezTo>
                    <a:pt x="81" y="18"/>
                    <a:pt x="82" y="16"/>
                    <a:pt x="82" y="14"/>
                  </a:cubicBezTo>
                  <a:cubicBezTo>
                    <a:pt x="84" y="9"/>
                    <a:pt x="85" y="7"/>
                    <a:pt x="87" y="7"/>
                  </a:cubicBezTo>
                  <a:cubicBezTo>
                    <a:pt x="87" y="7"/>
                    <a:pt x="87" y="7"/>
                    <a:pt x="88" y="7"/>
                  </a:cubicBezTo>
                  <a:cubicBezTo>
                    <a:pt x="88" y="7"/>
                    <a:pt x="89" y="7"/>
                    <a:pt x="89" y="7"/>
                  </a:cubicBezTo>
                  <a:cubicBezTo>
                    <a:pt x="89" y="8"/>
                    <a:pt x="89" y="9"/>
                    <a:pt x="89" y="9"/>
                  </a:cubicBezTo>
                  <a:cubicBezTo>
                    <a:pt x="89" y="51"/>
                    <a:pt x="89" y="51"/>
                    <a:pt x="89" y="51"/>
                  </a:cubicBezTo>
                  <a:cubicBezTo>
                    <a:pt x="89" y="51"/>
                    <a:pt x="90" y="52"/>
                    <a:pt x="90" y="52"/>
                  </a:cubicBezTo>
                  <a:cubicBezTo>
                    <a:pt x="90" y="52"/>
                    <a:pt x="91" y="53"/>
                    <a:pt x="91" y="53"/>
                  </a:cubicBezTo>
                  <a:cubicBezTo>
                    <a:pt x="121" y="53"/>
                    <a:pt x="121" y="53"/>
                    <a:pt x="121" y="53"/>
                  </a:cubicBezTo>
                  <a:cubicBezTo>
                    <a:pt x="121" y="53"/>
                    <a:pt x="121" y="53"/>
                    <a:pt x="121" y="53"/>
                  </a:cubicBezTo>
                  <a:cubicBezTo>
                    <a:pt x="121" y="53"/>
                    <a:pt x="121" y="53"/>
                    <a:pt x="121" y="53"/>
                  </a:cubicBezTo>
                  <a:cubicBezTo>
                    <a:pt x="122" y="53"/>
                    <a:pt x="123" y="53"/>
                    <a:pt x="123" y="53"/>
                  </a:cubicBezTo>
                  <a:cubicBezTo>
                    <a:pt x="123" y="53"/>
                    <a:pt x="123" y="53"/>
                    <a:pt x="123" y="54"/>
                  </a:cubicBezTo>
                  <a:cubicBezTo>
                    <a:pt x="123" y="55"/>
                    <a:pt x="123" y="59"/>
                    <a:pt x="123" y="65"/>
                  </a:cubicBezTo>
                  <a:cubicBezTo>
                    <a:pt x="116" y="69"/>
                    <a:pt x="116" y="69"/>
                    <a:pt x="116" y="69"/>
                  </a:cubicBezTo>
                  <a:cubicBezTo>
                    <a:pt x="123" y="74"/>
                    <a:pt x="123" y="74"/>
                    <a:pt x="123" y="74"/>
                  </a:cubicBezTo>
                  <a:cubicBezTo>
                    <a:pt x="123" y="77"/>
                    <a:pt x="123" y="80"/>
                    <a:pt x="123" y="83"/>
                  </a:cubicBezTo>
                  <a:cubicBezTo>
                    <a:pt x="116" y="87"/>
                    <a:pt x="116" y="87"/>
                    <a:pt x="116" y="87"/>
                  </a:cubicBezTo>
                  <a:cubicBezTo>
                    <a:pt x="123" y="92"/>
                    <a:pt x="123" y="92"/>
                    <a:pt x="123" y="92"/>
                  </a:cubicBezTo>
                  <a:cubicBezTo>
                    <a:pt x="123" y="95"/>
                    <a:pt x="123" y="98"/>
                    <a:pt x="123" y="101"/>
                  </a:cubicBezTo>
                  <a:cubicBezTo>
                    <a:pt x="116" y="105"/>
                    <a:pt x="116" y="105"/>
                    <a:pt x="116" y="105"/>
                  </a:cubicBezTo>
                  <a:cubicBezTo>
                    <a:pt x="123" y="110"/>
                    <a:pt x="123" y="110"/>
                    <a:pt x="123" y="110"/>
                  </a:cubicBezTo>
                  <a:cubicBezTo>
                    <a:pt x="123" y="110"/>
                    <a:pt x="122" y="112"/>
                    <a:pt x="121" y="114"/>
                  </a:cubicBezTo>
                  <a:cubicBezTo>
                    <a:pt x="119" y="115"/>
                    <a:pt x="117" y="116"/>
                    <a:pt x="116" y="1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78" name="Oval 106"/>
            <p:cNvSpPr>
              <a:spLocks noChangeArrowheads="1"/>
            </p:cNvSpPr>
            <p:nvPr/>
          </p:nvSpPr>
          <p:spPr bwMode="auto">
            <a:xfrm>
              <a:off x="7247588" y="2800879"/>
              <a:ext cx="639817" cy="639817"/>
            </a:xfrm>
            <a:prstGeom prst="ellipse">
              <a:avLst/>
            </a:prstGeom>
            <a:solidFill>
              <a:srgbClr val="385424"/>
            </a:solidFill>
            <a:ln>
              <a:noFill/>
            </a:ln>
          </p:spPr>
          <p:txBody>
            <a:bodyPr vert="horz" wrap="square" lIns="91440" tIns="45720" rIns="91440" bIns="45720" numCol="1" anchor="t" anchorCtr="0" compatLnSpc="1"/>
            <a:lstStyle/>
            <a:p>
              <a:endParaRPr lang="en-GB"/>
            </a:p>
          </p:txBody>
        </p:sp>
        <p:sp>
          <p:nvSpPr>
            <p:cNvPr id="279" name="Line 107"/>
            <p:cNvSpPr>
              <a:spLocks noChangeShapeType="1"/>
            </p:cNvSpPr>
            <p:nvPr/>
          </p:nvSpPr>
          <p:spPr bwMode="auto">
            <a:xfrm>
              <a:off x="7567497" y="3101969"/>
              <a:ext cx="0" cy="0"/>
            </a:xfrm>
            <a:prstGeom prst="line">
              <a:avLst/>
            </a:prstGeom>
            <a:noFill/>
            <a:ln w="19050"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280" name="Freeform 108"/>
            <p:cNvSpPr/>
            <p:nvPr/>
          </p:nvSpPr>
          <p:spPr bwMode="auto">
            <a:xfrm>
              <a:off x="7364082" y="2936190"/>
              <a:ext cx="406830" cy="369194"/>
            </a:xfrm>
            <a:custGeom>
              <a:avLst/>
              <a:gdLst>
                <a:gd name="T0" fmla="*/ 187 w 192"/>
                <a:gd name="T1" fmla="*/ 79 h 174"/>
                <a:gd name="T2" fmla="*/ 189 w 192"/>
                <a:gd name="T3" fmla="*/ 74 h 174"/>
                <a:gd name="T4" fmla="*/ 163 w 192"/>
                <a:gd name="T5" fmla="*/ 52 h 174"/>
                <a:gd name="T6" fmla="*/ 158 w 192"/>
                <a:gd name="T7" fmla="*/ 39 h 174"/>
                <a:gd name="T8" fmla="*/ 158 w 192"/>
                <a:gd name="T9" fmla="*/ 20 h 174"/>
                <a:gd name="T10" fmla="*/ 148 w 192"/>
                <a:gd name="T11" fmla="*/ 13 h 174"/>
                <a:gd name="T12" fmla="*/ 140 w 192"/>
                <a:gd name="T13" fmla="*/ 13 h 174"/>
                <a:gd name="T14" fmla="*/ 132 w 192"/>
                <a:gd name="T15" fmla="*/ 20 h 174"/>
                <a:gd name="T16" fmla="*/ 126 w 192"/>
                <a:gd name="T17" fmla="*/ 22 h 174"/>
                <a:gd name="T18" fmla="*/ 102 w 192"/>
                <a:gd name="T19" fmla="*/ 2 h 174"/>
                <a:gd name="T20" fmla="*/ 90 w 192"/>
                <a:gd name="T21" fmla="*/ 2 h 174"/>
                <a:gd name="T22" fmla="*/ 4 w 192"/>
                <a:gd name="T23" fmla="*/ 74 h 174"/>
                <a:gd name="T24" fmla="*/ 6 w 192"/>
                <a:gd name="T25" fmla="*/ 79 h 174"/>
                <a:gd name="T26" fmla="*/ 21 w 192"/>
                <a:gd name="T27" fmla="*/ 79 h 174"/>
                <a:gd name="T28" fmla="*/ 33 w 192"/>
                <a:gd name="T29" fmla="*/ 87 h 174"/>
                <a:gd name="T30" fmla="*/ 33 w 192"/>
                <a:gd name="T31" fmla="*/ 162 h 174"/>
                <a:gd name="T32" fmla="*/ 45 w 192"/>
                <a:gd name="T33" fmla="*/ 174 h 174"/>
                <a:gd name="T34" fmla="*/ 148 w 192"/>
                <a:gd name="T35" fmla="*/ 174 h 174"/>
                <a:gd name="T36" fmla="*/ 158 w 192"/>
                <a:gd name="T37" fmla="*/ 162 h 174"/>
                <a:gd name="T38" fmla="*/ 158 w 192"/>
                <a:gd name="T39" fmla="*/ 87 h 174"/>
                <a:gd name="T40" fmla="*/ 163 w 192"/>
                <a:gd name="T41" fmla="*/ 79 h 174"/>
                <a:gd name="T42" fmla="*/ 187 w 192"/>
                <a:gd name="T43" fmla="*/ 7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174">
                  <a:moveTo>
                    <a:pt x="187" y="79"/>
                  </a:moveTo>
                  <a:cubicBezTo>
                    <a:pt x="191" y="79"/>
                    <a:pt x="192" y="77"/>
                    <a:pt x="189" y="74"/>
                  </a:cubicBezTo>
                  <a:cubicBezTo>
                    <a:pt x="163" y="52"/>
                    <a:pt x="163" y="52"/>
                    <a:pt x="163" y="52"/>
                  </a:cubicBezTo>
                  <a:cubicBezTo>
                    <a:pt x="159" y="49"/>
                    <a:pt x="158" y="43"/>
                    <a:pt x="158" y="39"/>
                  </a:cubicBezTo>
                  <a:cubicBezTo>
                    <a:pt x="158" y="20"/>
                    <a:pt x="158" y="20"/>
                    <a:pt x="158" y="20"/>
                  </a:cubicBezTo>
                  <a:cubicBezTo>
                    <a:pt x="158" y="16"/>
                    <a:pt x="152" y="13"/>
                    <a:pt x="148" y="13"/>
                  </a:cubicBezTo>
                  <a:cubicBezTo>
                    <a:pt x="140" y="13"/>
                    <a:pt x="140" y="13"/>
                    <a:pt x="140" y="13"/>
                  </a:cubicBezTo>
                  <a:cubicBezTo>
                    <a:pt x="135" y="13"/>
                    <a:pt x="132" y="16"/>
                    <a:pt x="132" y="20"/>
                  </a:cubicBezTo>
                  <a:cubicBezTo>
                    <a:pt x="132" y="24"/>
                    <a:pt x="129" y="25"/>
                    <a:pt x="126" y="22"/>
                  </a:cubicBezTo>
                  <a:cubicBezTo>
                    <a:pt x="102" y="2"/>
                    <a:pt x="102" y="2"/>
                    <a:pt x="102" y="2"/>
                  </a:cubicBezTo>
                  <a:cubicBezTo>
                    <a:pt x="99" y="0"/>
                    <a:pt x="94" y="0"/>
                    <a:pt x="90" y="2"/>
                  </a:cubicBezTo>
                  <a:cubicBezTo>
                    <a:pt x="4" y="74"/>
                    <a:pt x="4" y="74"/>
                    <a:pt x="4" y="74"/>
                  </a:cubicBezTo>
                  <a:cubicBezTo>
                    <a:pt x="0" y="77"/>
                    <a:pt x="1" y="79"/>
                    <a:pt x="6" y="79"/>
                  </a:cubicBezTo>
                  <a:cubicBezTo>
                    <a:pt x="21" y="79"/>
                    <a:pt x="21" y="79"/>
                    <a:pt x="21" y="79"/>
                  </a:cubicBezTo>
                  <a:cubicBezTo>
                    <a:pt x="26" y="79"/>
                    <a:pt x="33" y="83"/>
                    <a:pt x="33" y="87"/>
                  </a:cubicBezTo>
                  <a:cubicBezTo>
                    <a:pt x="33" y="162"/>
                    <a:pt x="33" y="162"/>
                    <a:pt x="33" y="162"/>
                  </a:cubicBezTo>
                  <a:cubicBezTo>
                    <a:pt x="33" y="167"/>
                    <a:pt x="41" y="174"/>
                    <a:pt x="45" y="174"/>
                  </a:cubicBezTo>
                  <a:cubicBezTo>
                    <a:pt x="148" y="174"/>
                    <a:pt x="148" y="174"/>
                    <a:pt x="148" y="174"/>
                  </a:cubicBezTo>
                  <a:cubicBezTo>
                    <a:pt x="152" y="174"/>
                    <a:pt x="158" y="167"/>
                    <a:pt x="158" y="162"/>
                  </a:cubicBezTo>
                  <a:cubicBezTo>
                    <a:pt x="158" y="87"/>
                    <a:pt x="158" y="87"/>
                    <a:pt x="158" y="87"/>
                  </a:cubicBezTo>
                  <a:cubicBezTo>
                    <a:pt x="158" y="83"/>
                    <a:pt x="159" y="79"/>
                    <a:pt x="163" y="79"/>
                  </a:cubicBezTo>
                  <a:lnTo>
                    <a:pt x="187"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81" name="Oval 109"/>
            <p:cNvSpPr>
              <a:spLocks noChangeArrowheads="1"/>
            </p:cNvSpPr>
            <p:nvPr/>
          </p:nvSpPr>
          <p:spPr bwMode="auto">
            <a:xfrm>
              <a:off x="5219709" y="3705942"/>
              <a:ext cx="440882" cy="440882"/>
            </a:xfrm>
            <a:prstGeom prst="ellipse">
              <a:avLst/>
            </a:prstGeom>
            <a:solidFill>
              <a:srgbClr val="C8CE9F"/>
            </a:solidFill>
            <a:ln>
              <a:noFill/>
            </a:ln>
          </p:spPr>
          <p:txBody>
            <a:bodyPr vert="horz" wrap="square" lIns="91440" tIns="45720" rIns="91440" bIns="45720" numCol="1" anchor="t" anchorCtr="0" compatLnSpc="1"/>
            <a:lstStyle/>
            <a:p>
              <a:endParaRPr lang="en-GB"/>
            </a:p>
          </p:txBody>
        </p:sp>
        <p:sp>
          <p:nvSpPr>
            <p:cNvPr id="282" name="Freeform 110"/>
            <p:cNvSpPr/>
            <p:nvPr/>
          </p:nvSpPr>
          <p:spPr bwMode="auto">
            <a:xfrm>
              <a:off x="5317384" y="3809890"/>
              <a:ext cx="245532" cy="232987"/>
            </a:xfrm>
            <a:custGeom>
              <a:avLst/>
              <a:gdLst>
                <a:gd name="T0" fmla="*/ 56 w 116"/>
                <a:gd name="T1" fmla="*/ 2 h 110"/>
                <a:gd name="T2" fmla="*/ 61 w 116"/>
                <a:gd name="T3" fmla="*/ 2 h 110"/>
                <a:gd name="T4" fmla="*/ 74 w 116"/>
                <a:gd name="T5" fmla="*/ 30 h 110"/>
                <a:gd name="T6" fmla="*/ 82 w 116"/>
                <a:gd name="T7" fmla="*/ 36 h 110"/>
                <a:gd name="T8" fmla="*/ 113 w 116"/>
                <a:gd name="T9" fmla="*/ 40 h 110"/>
                <a:gd name="T10" fmla="*/ 114 w 116"/>
                <a:gd name="T11" fmla="*/ 45 h 110"/>
                <a:gd name="T12" fmla="*/ 92 w 116"/>
                <a:gd name="T13" fmla="*/ 67 h 110"/>
                <a:gd name="T14" fmla="*/ 89 w 116"/>
                <a:gd name="T15" fmla="*/ 75 h 110"/>
                <a:gd name="T16" fmla="*/ 94 w 116"/>
                <a:gd name="T17" fmla="*/ 106 h 110"/>
                <a:gd name="T18" fmla="*/ 91 w 116"/>
                <a:gd name="T19" fmla="*/ 109 h 110"/>
                <a:gd name="T20" fmla="*/ 63 w 116"/>
                <a:gd name="T21" fmla="*/ 94 h 110"/>
                <a:gd name="T22" fmla="*/ 54 w 116"/>
                <a:gd name="T23" fmla="*/ 94 h 110"/>
                <a:gd name="T24" fmla="*/ 26 w 116"/>
                <a:gd name="T25" fmla="*/ 109 h 110"/>
                <a:gd name="T26" fmla="*/ 22 w 116"/>
                <a:gd name="T27" fmla="*/ 106 h 110"/>
                <a:gd name="T28" fmla="*/ 27 w 116"/>
                <a:gd name="T29" fmla="*/ 75 h 110"/>
                <a:gd name="T30" fmla="*/ 24 w 116"/>
                <a:gd name="T31" fmla="*/ 67 h 110"/>
                <a:gd name="T32" fmla="*/ 2 w 116"/>
                <a:gd name="T33" fmla="*/ 45 h 110"/>
                <a:gd name="T34" fmla="*/ 4 w 116"/>
                <a:gd name="T35" fmla="*/ 40 h 110"/>
                <a:gd name="T36" fmla="*/ 34 w 116"/>
                <a:gd name="T37" fmla="*/ 36 h 110"/>
                <a:gd name="T38" fmla="*/ 42 w 116"/>
                <a:gd name="T39" fmla="*/ 30 h 110"/>
                <a:gd name="T40" fmla="*/ 56 w 116"/>
                <a:gd name="T41" fmla="*/ 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10">
                  <a:moveTo>
                    <a:pt x="56" y="2"/>
                  </a:moveTo>
                  <a:cubicBezTo>
                    <a:pt x="57" y="0"/>
                    <a:pt x="59" y="0"/>
                    <a:pt x="61" y="2"/>
                  </a:cubicBezTo>
                  <a:cubicBezTo>
                    <a:pt x="74" y="30"/>
                    <a:pt x="74" y="30"/>
                    <a:pt x="74" y="30"/>
                  </a:cubicBezTo>
                  <a:cubicBezTo>
                    <a:pt x="76" y="33"/>
                    <a:pt x="79" y="35"/>
                    <a:pt x="82" y="36"/>
                  </a:cubicBezTo>
                  <a:cubicBezTo>
                    <a:pt x="113" y="40"/>
                    <a:pt x="113" y="40"/>
                    <a:pt x="113" y="40"/>
                  </a:cubicBezTo>
                  <a:cubicBezTo>
                    <a:pt x="116" y="41"/>
                    <a:pt x="116" y="43"/>
                    <a:pt x="114" y="45"/>
                  </a:cubicBezTo>
                  <a:cubicBezTo>
                    <a:pt x="92" y="67"/>
                    <a:pt x="92" y="67"/>
                    <a:pt x="92" y="67"/>
                  </a:cubicBezTo>
                  <a:cubicBezTo>
                    <a:pt x="90" y="69"/>
                    <a:pt x="89" y="73"/>
                    <a:pt x="89" y="75"/>
                  </a:cubicBezTo>
                  <a:cubicBezTo>
                    <a:pt x="94" y="106"/>
                    <a:pt x="94" y="106"/>
                    <a:pt x="94" y="106"/>
                  </a:cubicBezTo>
                  <a:cubicBezTo>
                    <a:pt x="95" y="109"/>
                    <a:pt x="93" y="110"/>
                    <a:pt x="91" y="109"/>
                  </a:cubicBezTo>
                  <a:cubicBezTo>
                    <a:pt x="63" y="94"/>
                    <a:pt x="63" y="94"/>
                    <a:pt x="63" y="94"/>
                  </a:cubicBezTo>
                  <a:cubicBezTo>
                    <a:pt x="60" y="93"/>
                    <a:pt x="56" y="93"/>
                    <a:pt x="54" y="94"/>
                  </a:cubicBezTo>
                  <a:cubicBezTo>
                    <a:pt x="26" y="109"/>
                    <a:pt x="26" y="109"/>
                    <a:pt x="26" y="109"/>
                  </a:cubicBezTo>
                  <a:cubicBezTo>
                    <a:pt x="23" y="110"/>
                    <a:pt x="22" y="109"/>
                    <a:pt x="22" y="106"/>
                  </a:cubicBezTo>
                  <a:cubicBezTo>
                    <a:pt x="27" y="75"/>
                    <a:pt x="27" y="75"/>
                    <a:pt x="27" y="75"/>
                  </a:cubicBezTo>
                  <a:cubicBezTo>
                    <a:pt x="28" y="73"/>
                    <a:pt x="27" y="69"/>
                    <a:pt x="24" y="67"/>
                  </a:cubicBezTo>
                  <a:cubicBezTo>
                    <a:pt x="2" y="45"/>
                    <a:pt x="2" y="45"/>
                    <a:pt x="2" y="45"/>
                  </a:cubicBezTo>
                  <a:cubicBezTo>
                    <a:pt x="0" y="43"/>
                    <a:pt x="1" y="41"/>
                    <a:pt x="4" y="40"/>
                  </a:cubicBezTo>
                  <a:cubicBezTo>
                    <a:pt x="34" y="36"/>
                    <a:pt x="34" y="36"/>
                    <a:pt x="34" y="36"/>
                  </a:cubicBezTo>
                  <a:cubicBezTo>
                    <a:pt x="37" y="35"/>
                    <a:pt x="41" y="33"/>
                    <a:pt x="42" y="30"/>
                  </a:cubicBezTo>
                  <a:lnTo>
                    <a:pt x="56"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83" name="Freeform 111"/>
            <p:cNvSpPr/>
            <p:nvPr/>
          </p:nvSpPr>
          <p:spPr bwMode="auto">
            <a:xfrm>
              <a:off x="7224290" y="5534888"/>
              <a:ext cx="525116" cy="525116"/>
            </a:xfrm>
            <a:custGeom>
              <a:avLst/>
              <a:gdLst>
                <a:gd name="T0" fmla="*/ 232 w 248"/>
                <a:gd name="T1" fmla="*/ 95 h 248"/>
                <a:gd name="T2" fmla="*/ 153 w 248"/>
                <a:gd name="T3" fmla="*/ 232 h 248"/>
                <a:gd name="T4" fmla="*/ 16 w 248"/>
                <a:gd name="T5" fmla="*/ 153 h 248"/>
                <a:gd name="T6" fmla="*/ 95 w 248"/>
                <a:gd name="T7" fmla="*/ 16 h 248"/>
                <a:gd name="T8" fmla="*/ 232 w 248"/>
                <a:gd name="T9" fmla="*/ 95 h 248"/>
              </a:gdLst>
              <a:ahLst/>
              <a:cxnLst>
                <a:cxn ang="0">
                  <a:pos x="T0" y="T1"/>
                </a:cxn>
                <a:cxn ang="0">
                  <a:pos x="T2" y="T3"/>
                </a:cxn>
                <a:cxn ang="0">
                  <a:pos x="T4" y="T5"/>
                </a:cxn>
                <a:cxn ang="0">
                  <a:pos x="T6" y="T7"/>
                </a:cxn>
                <a:cxn ang="0">
                  <a:pos x="T8" y="T9"/>
                </a:cxn>
              </a:cxnLst>
              <a:rect l="0" t="0" r="r" b="b"/>
              <a:pathLst>
                <a:path w="248" h="248">
                  <a:moveTo>
                    <a:pt x="232" y="95"/>
                  </a:moveTo>
                  <a:cubicBezTo>
                    <a:pt x="248" y="155"/>
                    <a:pt x="213" y="216"/>
                    <a:pt x="153" y="232"/>
                  </a:cubicBezTo>
                  <a:cubicBezTo>
                    <a:pt x="93" y="248"/>
                    <a:pt x="32" y="213"/>
                    <a:pt x="16" y="153"/>
                  </a:cubicBezTo>
                  <a:cubicBezTo>
                    <a:pt x="0" y="93"/>
                    <a:pt x="36" y="32"/>
                    <a:pt x="95" y="16"/>
                  </a:cubicBezTo>
                  <a:cubicBezTo>
                    <a:pt x="155" y="0"/>
                    <a:pt x="216" y="36"/>
                    <a:pt x="232" y="95"/>
                  </a:cubicBezTo>
                  <a:close/>
                </a:path>
              </a:pathLst>
            </a:custGeom>
            <a:solidFill>
              <a:srgbClr val="385424"/>
            </a:solidFill>
            <a:ln>
              <a:noFill/>
            </a:ln>
          </p:spPr>
          <p:txBody>
            <a:bodyPr vert="horz" wrap="square" lIns="91440" tIns="45720" rIns="91440" bIns="45720" numCol="1" anchor="t" anchorCtr="0" compatLnSpc="1"/>
            <a:lstStyle/>
            <a:p>
              <a:endParaRPr lang="en-GB"/>
            </a:p>
          </p:txBody>
        </p:sp>
        <p:sp>
          <p:nvSpPr>
            <p:cNvPr id="284" name="Freeform 112"/>
            <p:cNvSpPr>
              <a:spLocks noEditPoints="1"/>
            </p:cNvSpPr>
            <p:nvPr/>
          </p:nvSpPr>
          <p:spPr bwMode="auto">
            <a:xfrm>
              <a:off x="7340783" y="5708732"/>
              <a:ext cx="292129" cy="177428"/>
            </a:xfrm>
            <a:custGeom>
              <a:avLst/>
              <a:gdLst>
                <a:gd name="T0" fmla="*/ 131 w 138"/>
                <a:gd name="T1" fmla="*/ 0 h 84"/>
                <a:gd name="T2" fmla="*/ 7 w 138"/>
                <a:gd name="T3" fmla="*/ 0 h 84"/>
                <a:gd name="T4" fmla="*/ 0 w 138"/>
                <a:gd name="T5" fmla="*/ 7 h 84"/>
                <a:gd name="T6" fmla="*/ 0 w 138"/>
                <a:gd name="T7" fmla="*/ 78 h 84"/>
                <a:gd name="T8" fmla="*/ 7 w 138"/>
                <a:gd name="T9" fmla="*/ 84 h 84"/>
                <a:gd name="T10" fmla="*/ 131 w 138"/>
                <a:gd name="T11" fmla="*/ 84 h 84"/>
                <a:gd name="T12" fmla="*/ 138 w 138"/>
                <a:gd name="T13" fmla="*/ 78 h 84"/>
                <a:gd name="T14" fmla="*/ 138 w 138"/>
                <a:gd name="T15" fmla="*/ 7 h 84"/>
                <a:gd name="T16" fmla="*/ 131 w 138"/>
                <a:gd name="T17" fmla="*/ 0 h 84"/>
                <a:gd name="T18" fmla="*/ 55 w 138"/>
                <a:gd name="T19" fmla="*/ 67 h 84"/>
                <a:gd name="T20" fmla="*/ 54 w 138"/>
                <a:gd name="T21" fmla="*/ 17 h 84"/>
                <a:gd name="T22" fmla="*/ 98 w 138"/>
                <a:gd name="T23" fmla="*/ 42 h 84"/>
                <a:gd name="T24" fmla="*/ 55 w 138"/>
                <a:gd name="T25" fmla="*/ 6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84">
                  <a:moveTo>
                    <a:pt x="131" y="0"/>
                  </a:moveTo>
                  <a:cubicBezTo>
                    <a:pt x="7" y="0"/>
                    <a:pt x="7" y="0"/>
                    <a:pt x="7" y="0"/>
                  </a:cubicBezTo>
                  <a:cubicBezTo>
                    <a:pt x="3" y="0"/>
                    <a:pt x="0" y="3"/>
                    <a:pt x="0" y="7"/>
                  </a:cubicBezTo>
                  <a:cubicBezTo>
                    <a:pt x="0" y="78"/>
                    <a:pt x="0" y="78"/>
                    <a:pt x="0" y="78"/>
                  </a:cubicBezTo>
                  <a:cubicBezTo>
                    <a:pt x="0" y="81"/>
                    <a:pt x="3" y="84"/>
                    <a:pt x="7" y="84"/>
                  </a:cubicBezTo>
                  <a:cubicBezTo>
                    <a:pt x="131" y="84"/>
                    <a:pt x="131" y="84"/>
                    <a:pt x="131" y="84"/>
                  </a:cubicBezTo>
                  <a:cubicBezTo>
                    <a:pt x="135" y="84"/>
                    <a:pt x="138" y="81"/>
                    <a:pt x="138" y="78"/>
                  </a:cubicBezTo>
                  <a:cubicBezTo>
                    <a:pt x="138" y="7"/>
                    <a:pt x="138" y="7"/>
                    <a:pt x="138" y="7"/>
                  </a:cubicBezTo>
                  <a:cubicBezTo>
                    <a:pt x="138" y="3"/>
                    <a:pt x="135" y="0"/>
                    <a:pt x="131" y="0"/>
                  </a:cubicBezTo>
                  <a:close/>
                  <a:moveTo>
                    <a:pt x="55" y="67"/>
                  </a:moveTo>
                  <a:cubicBezTo>
                    <a:pt x="54" y="17"/>
                    <a:pt x="54" y="17"/>
                    <a:pt x="54" y="17"/>
                  </a:cubicBezTo>
                  <a:cubicBezTo>
                    <a:pt x="98" y="42"/>
                    <a:pt x="98" y="42"/>
                    <a:pt x="98" y="42"/>
                  </a:cubicBezTo>
                  <a:lnTo>
                    <a:pt x="55" y="6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85" name="Oval 113"/>
            <p:cNvSpPr>
              <a:spLocks noChangeArrowheads="1"/>
            </p:cNvSpPr>
            <p:nvPr/>
          </p:nvSpPr>
          <p:spPr bwMode="auto">
            <a:xfrm>
              <a:off x="8546041" y="4199695"/>
              <a:ext cx="118285" cy="11828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86" name="Oval 114"/>
            <p:cNvSpPr>
              <a:spLocks noChangeArrowheads="1"/>
            </p:cNvSpPr>
            <p:nvPr/>
          </p:nvSpPr>
          <p:spPr bwMode="auto">
            <a:xfrm>
              <a:off x="6927680" y="2878840"/>
              <a:ext cx="118285" cy="11918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87" name="Oval 115"/>
            <p:cNvSpPr>
              <a:spLocks noChangeArrowheads="1"/>
            </p:cNvSpPr>
            <p:nvPr/>
          </p:nvSpPr>
          <p:spPr bwMode="auto">
            <a:xfrm>
              <a:off x="5827266" y="1709426"/>
              <a:ext cx="93195" cy="9319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88" name="Oval 116"/>
            <p:cNvSpPr>
              <a:spLocks noChangeArrowheads="1"/>
            </p:cNvSpPr>
            <p:nvPr/>
          </p:nvSpPr>
          <p:spPr bwMode="auto">
            <a:xfrm>
              <a:off x="7224290" y="4102020"/>
              <a:ext cx="93195" cy="9319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89" name="Oval 117"/>
            <p:cNvSpPr>
              <a:spLocks noChangeArrowheads="1"/>
            </p:cNvSpPr>
            <p:nvPr/>
          </p:nvSpPr>
          <p:spPr bwMode="auto">
            <a:xfrm>
              <a:off x="7704601" y="4974824"/>
              <a:ext cx="93195" cy="9319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90" name="Oval 118"/>
            <p:cNvSpPr>
              <a:spLocks noChangeArrowheads="1"/>
            </p:cNvSpPr>
            <p:nvPr/>
          </p:nvSpPr>
          <p:spPr bwMode="auto">
            <a:xfrm>
              <a:off x="5982292" y="6028640"/>
              <a:ext cx="68104" cy="6810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91" name="Oval 119"/>
            <p:cNvSpPr>
              <a:spLocks noChangeArrowheads="1"/>
            </p:cNvSpPr>
            <p:nvPr/>
          </p:nvSpPr>
          <p:spPr bwMode="auto">
            <a:xfrm>
              <a:off x="9247689" y="2667359"/>
              <a:ext cx="93195" cy="9319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92" name="Oval 120"/>
            <p:cNvSpPr>
              <a:spLocks noChangeArrowheads="1"/>
            </p:cNvSpPr>
            <p:nvPr/>
          </p:nvSpPr>
          <p:spPr bwMode="auto">
            <a:xfrm>
              <a:off x="10196661" y="3122580"/>
              <a:ext cx="93195" cy="9319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93" name="Oval 121"/>
            <p:cNvSpPr>
              <a:spLocks noChangeArrowheads="1"/>
            </p:cNvSpPr>
            <p:nvPr/>
          </p:nvSpPr>
          <p:spPr bwMode="auto">
            <a:xfrm>
              <a:off x="10120492" y="3809890"/>
              <a:ext cx="118285" cy="11828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gr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p>
        </p:txBody>
      </p:sp>
      <p:pic>
        <p:nvPicPr>
          <p:cNvPr id="37" name="图片 36" descr="83162e21b1591c259cf04fe93fa16326"/>
          <p:cNvPicPr>
            <a:picLocks noChangeAspect="1"/>
          </p:cNvPicPr>
          <p:nvPr/>
        </p:nvPicPr>
        <p:blipFill>
          <a:blip r:embed="rId3" cstate="print"/>
          <a:stretch>
            <a:fillRect/>
          </a:stretch>
        </p:blipFill>
        <p:spPr>
          <a:xfrm>
            <a:off x="523875" y="116840"/>
            <a:ext cx="782955" cy="842010"/>
          </a:xfrm>
          <a:prstGeom prst="rect">
            <a:avLst/>
          </a:prstGeom>
        </p:spPr>
      </p:pic>
    </p:spTree>
  </p:cSld>
  <p:clrMapOvr>
    <a:masterClrMapping/>
  </p:clrMapOvr>
  <p:transition advTm="7098">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27"/>
                                        </p:tgtEl>
                                        <p:attrNameLst>
                                          <p:attrName>style.visibility</p:attrName>
                                        </p:attrNameLst>
                                      </p:cBhvr>
                                      <p:to>
                                        <p:strVal val="visible"/>
                                      </p:to>
                                    </p:set>
                                    <p:anim calcmode="lin" valueType="num">
                                      <p:cBhvr>
                                        <p:cTn id="13" dur="500" fill="hold"/>
                                        <p:tgtEl>
                                          <p:spTgt spid="127"/>
                                        </p:tgtEl>
                                        <p:attrNameLst>
                                          <p:attrName>ppt_w</p:attrName>
                                        </p:attrNameLst>
                                      </p:cBhvr>
                                      <p:tavLst>
                                        <p:tav tm="0">
                                          <p:val>
                                            <p:fltVal val="0"/>
                                          </p:val>
                                        </p:tav>
                                        <p:tav tm="100000">
                                          <p:val>
                                            <p:strVal val="#ppt_w"/>
                                          </p:val>
                                        </p:tav>
                                      </p:tavLst>
                                    </p:anim>
                                    <p:anim calcmode="lin" valueType="num">
                                      <p:cBhvr>
                                        <p:cTn id="14" dur="500" fill="hold"/>
                                        <p:tgtEl>
                                          <p:spTgt spid="127"/>
                                        </p:tgtEl>
                                        <p:attrNameLst>
                                          <p:attrName>ppt_h</p:attrName>
                                        </p:attrNameLst>
                                      </p:cBhvr>
                                      <p:tavLst>
                                        <p:tav tm="0">
                                          <p:val>
                                            <p:fltVal val="0"/>
                                          </p:val>
                                        </p:tav>
                                        <p:tav tm="100000">
                                          <p:val>
                                            <p:strVal val="#ppt_h"/>
                                          </p:val>
                                        </p:tav>
                                      </p:tavLst>
                                    </p:anim>
                                    <p:animEffect transition="in" filter="fade">
                                      <p:cBhvr>
                                        <p:cTn id="15" dur="500"/>
                                        <p:tgtEl>
                                          <p:spTgt spid="12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4"/>
                                        </p:tgtEl>
                                        <p:attrNameLst>
                                          <p:attrName>style.visibility</p:attrName>
                                        </p:attrNameLst>
                                      </p:cBhvr>
                                      <p:to>
                                        <p:strVal val="visible"/>
                                      </p:to>
                                    </p:set>
                                    <p:animEffect transition="in" filter="wipe(left)">
                                      <p:cBhvr>
                                        <p:cTn id="19" dur="500"/>
                                        <p:tgtEl>
                                          <p:spTgt spid="164"/>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26"/>
                                        </p:tgtEl>
                                        <p:attrNameLst>
                                          <p:attrName>style.visibility</p:attrName>
                                        </p:attrNameLst>
                                      </p:cBhvr>
                                      <p:to>
                                        <p:strVal val="visible"/>
                                      </p:to>
                                    </p:set>
                                    <p:anim calcmode="lin" valueType="num">
                                      <p:cBhvr>
                                        <p:cTn id="23" dur="500" fill="hold"/>
                                        <p:tgtEl>
                                          <p:spTgt spid="126"/>
                                        </p:tgtEl>
                                        <p:attrNameLst>
                                          <p:attrName>ppt_w</p:attrName>
                                        </p:attrNameLst>
                                      </p:cBhvr>
                                      <p:tavLst>
                                        <p:tav tm="0">
                                          <p:val>
                                            <p:fltVal val="0"/>
                                          </p:val>
                                        </p:tav>
                                        <p:tav tm="100000">
                                          <p:val>
                                            <p:strVal val="#ppt_w"/>
                                          </p:val>
                                        </p:tav>
                                      </p:tavLst>
                                    </p:anim>
                                    <p:anim calcmode="lin" valueType="num">
                                      <p:cBhvr>
                                        <p:cTn id="24" dur="500" fill="hold"/>
                                        <p:tgtEl>
                                          <p:spTgt spid="126"/>
                                        </p:tgtEl>
                                        <p:attrNameLst>
                                          <p:attrName>ppt_h</p:attrName>
                                        </p:attrNameLst>
                                      </p:cBhvr>
                                      <p:tavLst>
                                        <p:tav tm="0">
                                          <p:val>
                                            <p:fltVal val="0"/>
                                          </p:val>
                                        </p:tav>
                                        <p:tav tm="100000">
                                          <p:val>
                                            <p:strVal val="#ppt_h"/>
                                          </p:val>
                                        </p:tav>
                                      </p:tavLst>
                                    </p:anim>
                                    <p:animEffect transition="in" filter="fade">
                                      <p:cBhvr>
                                        <p:cTn id="25" dur="500"/>
                                        <p:tgtEl>
                                          <p:spTgt spid="126"/>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65"/>
                                        </p:tgtEl>
                                        <p:attrNameLst>
                                          <p:attrName>style.visibility</p:attrName>
                                        </p:attrNameLst>
                                      </p:cBhvr>
                                      <p:to>
                                        <p:strVal val="visible"/>
                                      </p:to>
                                    </p:set>
                                    <p:animEffect transition="in" filter="wipe(left)">
                                      <p:cBhvr>
                                        <p:cTn id="29" dur="500"/>
                                        <p:tgtEl>
                                          <p:spTgt spid="16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5"/>
                                        </p:tgtEl>
                                        <p:attrNameLst>
                                          <p:attrName>style.visibility</p:attrName>
                                        </p:attrNameLst>
                                      </p:cBhvr>
                                      <p:to>
                                        <p:strVal val="visible"/>
                                      </p:to>
                                    </p:set>
                                    <p:anim calcmode="lin" valueType="num">
                                      <p:cBhvr>
                                        <p:cTn id="33" dur="500" fill="hold"/>
                                        <p:tgtEl>
                                          <p:spTgt spid="125"/>
                                        </p:tgtEl>
                                        <p:attrNameLst>
                                          <p:attrName>ppt_w</p:attrName>
                                        </p:attrNameLst>
                                      </p:cBhvr>
                                      <p:tavLst>
                                        <p:tav tm="0">
                                          <p:val>
                                            <p:fltVal val="0"/>
                                          </p:val>
                                        </p:tav>
                                        <p:tav tm="100000">
                                          <p:val>
                                            <p:strVal val="#ppt_w"/>
                                          </p:val>
                                        </p:tav>
                                      </p:tavLst>
                                    </p:anim>
                                    <p:anim calcmode="lin" valueType="num">
                                      <p:cBhvr>
                                        <p:cTn id="34" dur="500" fill="hold"/>
                                        <p:tgtEl>
                                          <p:spTgt spid="125"/>
                                        </p:tgtEl>
                                        <p:attrNameLst>
                                          <p:attrName>ppt_h</p:attrName>
                                        </p:attrNameLst>
                                      </p:cBhvr>
                                      <p:tavLst>
                                        <p:tav tm="0">
                                          <p:val>
                                            <p:fltVal val="0"/>
                                          </p:val>
                                        </p:tav>
                                        <p:tav tm="100000">
                                          <p:val>
                                            <p:strVal val="#ppt_h"/>
                                          </p:val>
                                        </p:tav>
                                      </p:tavLst>
                                    </p:anim>
                                    <p:animEffect transition="in" filter="fade">
                                      <p:cBhvr>
                                        <p:cTn id="35" dur="500"/>
                                        <p:tgtEl>
                                          <p:spTgt spid="125"/>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168"/>
                                        </p:tgtEl>
                                        <p:attrNameLst>
                                          <p:attrName>style.visibility</p:attrName>
                                        </p:attrNameLst>
                                      </p:cBhvr>
                                      <p:to>
                                        <p:strVal val="visible"/>
                                      </p:to>
                                    </p:set>
                                    <p:animEffect transition="in" filter="wipe(left)">
                                      <p:cBhvr>
                                        <p:cTn id="39" dur="500"/>
                                        <p:tgtEl>
                                          <p:spTgt spid="168"/>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28"/>
                                        </p:tgtEl>
                                        <p:attrNameLst>
                                          <p:attrName>style.visibility</p:attrName>
                                        </p:attrNameLst>
                                      </p:cBhvr>
                                      <p:to>
                                        <p:strVal val="visible"/>
                                      </p:to>
                                    </p:set>
                                    <p:anim calcmode="lin" valueType="num">
                                      <p:cBhvr>
                                        <p:cTn id="43" dur="500" fill="hold"/>
                                        <p:tgtEl>
                                          <p:spTgt spid="128"/>
                                        </p:tgtEl>
                                        <p:attrNameLst>
                                          <p:attrName>ppt_w</p:attrName>
                                        </p:attrNameLst>
                                      </p:cBhvr>
                                      <p:tavLst>
                                        <p:tav tm="0">
                                          <p:val>
                                            <p:fltVal val="0"/>
                                          </p:val>
                                        </p:tav>
                                        <p:tav tm="100000">
                                          <p:val>
                                            <p:strVal val="#ppt_w"/>
                                          </p:val>
                                        </p:tav>
                                      </p:tavLst>
                                    </p:anim>
                                    <p:anim calcmode="lin" valueType="num">
                                      <p:cBhvr>
                                        <p:cTn id="44" dur="500" fill="hold"/>
                                        <p:tgtEl>
                                          <p:spTgt spid="128"/>
                                        </p:tgtEl>
                                        <p:attrNameLst>
                                          <p:attrName>ppt_h</p:attrName>
                                        </p:attrNameLst>
                                      </p:cBhvr>
                                      <p:tavLst>
                                        <p:tav tm="0">
                                          <p:val>
                                            <p:fltVal val="0"/>
                                          </p:val>
                                        </p:tav>
                                        <p:tav tm="100000">
                                          <p:val>
                                            <p:strVal val="#ppt_h"/>
                                          </p:val>
                                        </p:tav>
                                      </p:tavLst>
                                    </p:anim>
                                    <p:animEffect transition="in" filter="fade">
                                      <p:cBhvr>
                                        <p:cTn id="45" dur="500"/>
                                        <p:tgtEl>
                                          <p:spTgt spid="128"/>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171"/>
                                        </p:tgtEl>
                                        <p:attrNameLst>
                                          <p:attrName>style.visibility</p:attrName>
                                        </p:attrNameLst>
                                      </p:cBhvr>
                                      <p:to>
                                        <p:strVal val="visible"/>
                                      </p:to>
                                    </p:set>
                                    <p:animEffect transition="in" filter="wipe(left)">
                                      <p:cBhvr>
                                        <p:cTn id="49" dur="500"/>
                                        <p:tgtEl>
                                          <p:spTgt spid="171"/>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129"/>
                                        </p:tgtEl>
                                        <p:attrNameLst>
                                          <p:attrName>style.visibility</p:attrName>
                                        </p:attrNameLst>
                                      </p:cBhvr>
                                      <p:to>
                                        <p:strVal val="visible"/>
                                      </p:to>
                                    </p:set>
                                    <p:anim calcmode="lin" valueType="num">
                                      <p:cBhvr>
                                        <p:cTn id="53" dur="500" fill="hold"/>
                                        <p:tgtEl>
                                          <p:spTgt spid="129"/>
                                        </p:tgtEl>
                                        <p:attrNameLst>
                                          <p:attrName>ppt_w</p:attrName>
                                        </p:attrNameLst>
                                      </p:cBhvr>
                                      <p:tavLst>
                                        <p:tav tm="0">
                                          <p:val>
                                            <p:fltVal val="0"/>
                                          </p:val>
                                        </p:tav>
                                        <p:tav tm="100000">
                                          <p:val>
                                            <p:strVal val="#ppt_w"/>
                                          </p:val>
                                        </p:tav>
                                      </p:tavLst>
                                    </p:anim>
                                    <p:anim calcmode="lin" valueType="num">
                                      <p:cBhvr>
                                        <p:cTn id="54" dur="500" fill="hold"/>
                                        <p:tgtEl>
                                          <p:spTgt spid="129"/>
                                        </p:tgtEl>
                                        <p:attrNameLst>
                                          <p:attrName>ppt_h</p:attrName>
                                        </p:attrNameLst>
                                      </p:cBhvr>
                                      <p:tavLst>
                                        <p:tav tm="0">
                                          <p:val>
                                            <p:fltVal val="0"/>
                                          </p:val>
                                        </p:tav>
                                        <p:tav tm="100000">
                                          <p:val>
                                            <p:strVal val="#ppt_h"/>
                                          </p:val>
                                        </p:tav>
                                      </p:tavLst>
                                    </p:anim>
                                    <p:animEffect transition="in" filter="fade">
                                      <p:cBhvr>
                                        <p:cTn id="55" dur="500"/>
                                        <p:tgtEl>
                                          <p:spTgt spid="129"/>
                                        </p:tgtEl>
                                      </p:cBhvr>
                                    </p:animEffect>
                                  </p:childTnLst>
                                </p:cTn>
                              </p:par>
                            </p:childTnLst>
                          </p:cTn>
                        </p:par>
                        <p:par>
                          <p:cTn id="56" fill="hold">
                            <p:stCondLst>
                              <p:cond delay="5500"/>
                            </p:stCondLst>
                            <p:childTnLst>
                              <p:par>
                                <p:cTn id="57" presetID="22" presetClass="entr" presetSubtype="8" fill="hold" nodeType="afterEffect">
                                  <p:stCondLst>
                                    <p:cond delay="0"/>
                                  </p:stCondLst>
                                  <p:childTnLst>
                                    <p:set>
                                      <p:cBhvr>
                                        <p:cTn id="58" dur="1" fill="hold">
                                          <p:stCondLst>
                                            <p:cond delay="0"/>
                                          </p:stCondLst>
                                        </p:cTn>
                                        <p:tgtEl>
                                          <p:spTgt spid="174"/>
                                        </p:tgtEl>
                                        <p:attrNameLst>
                                          <p:attrName>style.visibility</p:attrName>
                                        </p:attrNameLst>
                                      </p:cBhvr>
                                      <p:to>
                                        <p:strVal val="visible"/>
                                      </p:to>
                                    </p:set>
                                    <p:animEffect transition="in" filter="wipe(left)">
                                      <p:cBhvr>
                                        <p:cTn id="59"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bldLvl="0" animBg="1"/>
      <p:bldP spid="126" grpId="0" bldLvl="0" animBg="1"/>
      <p:bldP spid="127" grpId="0" bldLvl="0" animBg="1"/>
      <p:bldP spid="128" grpId="0" bldLvl="0" animBg="1"/>
      <p:bldP spid="129"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4668959" y="2477010"/>
            <a:ext cx="2882022" cy="2991393"/>
            <a:chOff x="1365" y="-412"/>
            <a:chExt cx="4954" cy="5142"/>
          </a:xfrm>
        </p:grpSpPr>
        <p:sp>
          <p:nvSpPr>
            <p:cNvPr id="5" name="Oval 4"/>
            <p:cNvSpPr>
              <a:spLocks noChangeArrowheads="1"/>
            </p:cNvSpPr>
            <p:nvPr/>
          </p:nvSpPr>
          <p:spPr bwMode="auto">
            <a:xfrm>
              <a:off x="2998" y="-412"/>
              <a:ext cx="1878" cy="5142"/>
            </a:xfrm>
            <a:prstGeom prst="ellipse">
              <a:avLst/>
            </a:prstGeom>
            <a:solidFill>
              <a:srgbClr val="C8C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 name="Freeform 5"/>
            <p:cNvSpPr/>
            <p:nvPr/>
          </p:nvSpPr>
          <p:spPr bwMode="auto">
            <a:xfrm>
              <a:off x="1365" y="-412"/>
              <a:ext cx="2572" cy="5142"/>
            </a:xfrm>
            <a:custGeom>
              <a:avLst/>
              <a:gdLst>
                <a:gd name="T0" fmla="*/ 690 w 1087"/>
                <a:gd name="T1" fmla="*/ 1087 h 2174"/>
                <a:gd name="T2" fmla="*/ 1087 w 1087"/>
                <a:gd name="T3" fmla="*/ 0 h 2174"/>
                <a:gd name="T4" fmla="*/ 0 w 1087"/>
                <a:gd name="T5" fmla="*/ 1087 h 2174"/>
                <a:gd name="T6" fmla="*/ 1087 w 1087"/>
                <a:gd name="T7" fmla="*/ 2174 h 2174"/>
                <a:gd name="T8" fmla="*/ 1087 w 1087"/>
                <a:gd name="T9" fmla="*/ 2174 h 2174"/>
                <a:gd name="T10" fmla="*/ 690 w 1087"/>
                <a:gd name="T11" fmla="*/ 1087 h 2174"/>
              </a:gdLst>
              <a:ahLst/>
              <a:cxnLst>
                <a:cxn ang="0">
                  <a:pos x="T0" y="T1"/>
                </a:cxn>
                <a:cxn ang="0">
                  <a:pos x="T2" y="T3"/>
                </a:cxn>
                <a:cxn ang="0">
                  <a:pos x="T4" y="T5"/>
                </a:cxn>
                <a:cxn ang="0">
                  <a:pos x="T6" y="T7"/>
                </a:cxn>
                <a:cxn ang="0">
                  <a:pos x="T8" y="T9"/>
                </a:cxn>
                <a:cxn ang="0">
                  <a:pos x="T10" y="T11"/>
                </a:cxn>
              </a:cxnLst>
              <a:rect l="0" t="0" r="r" b="b"/>
              <a:pathLst>
                <a:path w="1087" h="2174">
                  <a:moveTo>
                    <a:pt x="690" y="1087"/>
                  </a:moveTo>
                  <a:cubicBezTo>
                    <a:pt x="690" y="487"/>
                    <a:pt x="868" y="0"/>
                    <a:pt x="1087" y="0"/>
                  </a:cubicBezTo>
                  <a:cubicBezTo>
                    <a:pt x="487" y="0"/>
                    <a:pt x="0" y="487"/>
                    <a:pt x="0" y="1087"/>
                  </a:cubicBezTo>
                  <a:cubicBezTo>
                    <a:pt x="0" y="1687"/>
                    <a:pt x="487" y="2174"/>
                    <a:pt x="1087" y="2174"/>
                  </a:cubicBezTo>
                  <a:cubicBezTo>
                    <a:pt x="1087" y="2174"/>
                    <a:pt x="1087" y="2174"/>
                    <a:pt x="1087" y="2174"/>
                  </a:cubicBezTo>
                  <a:cubicBezTo>
                    <a:pt x="868" y="2174"/>
                    <a:pt x="690" y="1687"/>
                    <a:pt x="690" y="1087"/>
                  </a:cubicBezTo>
                </a:path>
              </a:pathLst>
            </a:custGeom>
            <a:solidFill>
              <a:srgbClr val="385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 name="Freeform 8"/>
            <p:cNvSpPr/>
            <p:nvPr/>
          </p:nvSpPr>
          <p:spPr bwMode="auto">
            <a:xfrm>
              <a:off x="3225" y="1447"/>
              <a:ext cx="3094" cy="1462"/>
            </a:xfrm>
            <a:custGeom>
              <a:avLst/>
              <a:gdLst>
                <a:gd name="T0" fmla="*/ 1042 w 1308"/>
                <a:gd name="T1" fmla="*/ 96 h 618"/>
                <a:gd name="T2" fmla="*/ 602 w 1308"/>
                <a:gd name="T3" fmla="*/ 0 h 618"/>
                <a:gd name="T4" fmla="*/ 0 w 1308"/>
                <a:gd name="T5" fmla="*/ 602 h 618"/>
                <a:gd name="T6" fmla="*/ 301 w 1308"/>
                <a:gd name="T7" fmla="*/ 618 h 618"/>
                <a:gd name="T8" fmla="*/ 1042 w 1308"/>
                <a:gd name="T9" fmla="*/ 506 h 618"/>
                <a:gd name="T10" fmla="*/ 1308 w 1308"/>
                <a:gd name="T11" fmla="*/ 301 h 618"/>
                <a:gd name="T12" fmla="*/ 1042 w 1308"/>
                <a:gd name="T13" fmla="*/ 96 h 618"/>
              </a:gdLst>
              <a:ahLst/>
              <a:cxnLst>
                <a:cxn ang="0">
                  <a:pos x="T0" y="T1"/>
                </a:cxn>
                <a:cxn ang="0">
                  <a:pos x="T2" y="T3"/>
                </a:cxn>
                <a:cxn ang="0">
                  <a:pos x="T4" y="T5"/>
                </a:cxn>
                <a:cxn ang="0">
                  <a:pos x="T6" y="T7"/>
                </a:cxn>
                <a:cxn ang="0">
                  <a:pos x="T8" y="T9"/>
                </a:cxn>
                <a:cxn ang="0">
                  <a:pos x="T10" y="T11"/>
                </a:cxn>
                <a:cxn ang="0">
                  <a:pos x="T12" y="T13"/>
                </a:cxn>
              </a:cxnLst>
              <a:rect l="0" t="0" r="r" b="b"/>
              <a:pathLst>
                <a:path w="1308" h="618">
                  <a:moveTo>
                    <a:pt x="1042" y="96"/>
                  </a:moveTo>
                  <a:cubicBezTo>
                    <a:pt x="918" y="50"/>
                    <a:pt x="767" y="18"/>
                    <a:pt x="602" y="0"/>
                  </a:cubicBezTo>
                  <a:cubicBezTo>
                    <a:pt x="0" y="602"/>
                    <a:pt x="0" y="602"/>
                    <a:pt x="0" y="602"/>
                  </a:cubicBezTo>
                  <a:cubicBezTo>
                    <a:pt x="96" y="612"/>
                    <a:pt x="197" y="618"/>
                    <a:pt x="301" y="618"/>
                  </a:cubicBezTo>
                  <a:cubicBezTo>
                    <a:pt x="582" y="618"/>
                    <a:pt x="846" y="578"/>
                    <a:pt x="1042" y="506"/>
                  </a:cubicBezTo>
                  <a:cubicBezTo>
                    <a:pt x="1238" y="435"/>
                    <a:pt x="1308" y="353"/>
                    <a:pt x="1308" y="301"/>
                  </a:cubicBezTo>
                  <a:cubicBezTo>
                    <a:pt x="1308" y="249"/>
                    <a:pt x="1238" y="167"/>
                    <a:pt x="1042" y="96"/>
                  </a:cubicBezTo>
                </a:path>
              </a:pathLst>
            </a:custGeom>
            <a:solidFill>
              <a:srgbClr val="385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 name="Freeform 9"/>
            <p:cNvSpPr/>
            <p:nvPr/>
          </p:nvSpPr>
          <p:spPr bwMode="auto">
            <a:xfrm>
              <a:off x="3225" y="2159"/>
              <a:ext cx="3094" cy="2381"/>
            </a:xfrm>
            <a:custGeom>
              <a:avLst/>
              <a:gdLst>
                <a:gd name="T0" fmla="*/ 1308 w 1308"/>
                <a:gd name="T1" fmla="*/ 0 h 1007"/>
                <a:gd name="T2" fmla="*/ 1042 w 1308"/>
                <a:gd name="T3" fmla="*/ 205 h 1007"/>
                <a:gd name="T4" fmla="*/ 301 w 1308"/>
                <a:gd name="T5" fmla="*/ 317 h 1007"/>
                <a:gd name="T6" fmla="*/ 0 w 1308"/>
                <a:gd name="T7" fmla="*/ 301 h 1007"/>
                <a:gd name="T8" fmla="*/ 96 w 1308"/>
                <a:gd name="T9" fmla="*/ 741 h 1007"/>
                <a:gd name="T10" fmla="*/ 301 w 1308"/>
                <a:gd name="T11" fmla="*/ 1007 h 1007"/>
                <a:gd name="T12" fmla="*/ 301 w 1308"/>
                <a:gd name="T13" fmla="*/ 1007 h 1007"/>
                <a:gd name="T14" fmla="*/ 1013 w 1308"/>
                <a:gd name="T15" fmla="*/ 712 h 1007"/>
                <a:gd name="T16" fmla="*/ 1308 w 1308"/>
                <a:gd name="T17" fmla="*/ 0 h 1007"/>
                <a:gd name="T18" fmla="*/ 1308 w 1308"/>
                <a:gd name="T19" fmla="*/ 0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8" h="1007">
                  <a:moveTo>
                    <a:pt x="1308" y="0"/>
                  </a:moveTo>
                  <a:cubicBezTo>
                    <a:pt x="1308" y="53"/>
                    <a:pt x="1238" y="134"/>
                    <a:pt x="1042" y="205"/>
                  </a:cubicBezTo>
                  <a:cubicBezTo>
                    <a:pt x="846" y="277"/>
                    <a:pt x="582" y="317"/>
                    <a:pt x="301" y="317"/>
                  </a:cubicBezTo>
                  <a:cubicBezTo>
                    <a:pt x="197" y="317"/>
                    <a:pt x="96" y="311"/>
                    <a:pt x="0" y="301"/>
                  </a:cubicBezTo>
                  <a:cubicBezTo>
                    <a:pt x="18" y="466"/>
                    <a:pt x="50" y="617"/>
                    <a:pt x="96" y="741"/>
                  </a:cubicBezTo>
                  <a:cubicBezTo>
                    <a:pt x="167" y="937"/>
                    <a:pt x="249" y="1007"/>
                    <a:pt x="301" y="1007"/>
                  </a:cubicBezTo>
                  <a:cubicBezTo>
                    <a:pt x="301" y="1007"/>
                    <a:pt x="301" y="1007"/>
                    <a:pt x="301" y="1007"/>
                  </a:cubicBezTo>
                  <a:cubicBezTo>
                    <a:pt x="570" y="1007"/>
                    <a:pt x="823" y="902"/>
                    <a:pt x="1013" y="712"/>
                  </a:cubicBezTo>
                  <a:cubicBezTo>
                    <a:pt x="1203" y="522"/>
                    <a:pt x="1308" y="269"/>
                    <a:pt x="1308" y="0"/>
                  </a:cubicBezTo>
                  <a:cubicBezTo>
                    <a:pt x="1308" y="0"/>
                    <a:pt x="1308" y="0"/>
                    <a:pt x="1308" y="0"/>
                  </a:cubicBezTo>
                </a:path>
              </a:pathLst>
            </a:custGeom>
            <a:solidFill>
              <a:srgbClr val="CBDA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 name="Freeform 11"/>
            <p:cNvSpPr/>
            <p:nvPr/>
          </p:nvSpPr>
          <p:spPr bwMode="auto">
            <a:xfrm>
              <a:off x="3937" y="-34"/>
              <a:ext cx="2193" cy="2399"/>
            </a:xfrm>
            <a:custGeom>
              <a:avLst/>
              <a:gdLst>
                <a:gd name="T0" fmla="*/ 552 w 927"/>
                <a:gd name="T1" fmla="*/ 303 h 1014"/>
                <a:gd name="T2" fmla="*/ 815 w 927"/>
                <a:gd name="T3" fmla="*/ 1014 h 1014"/>
                <a:gd name="T4" fmla="*/ 926 w 927"/>
                <a:gd name="T5" fmla="*/ 927 h 1014"/>
                <a:gd name="T6" fmla="*/ 927 w 927"/>
                <a:gd name="T7" fmla="*/ 927 h 1014"/>
                <a:gd name="T8" fmla="*/ 656 w 927"/>
                <a:gd name="T9" fmla="*/ 271 h 1014"/>
                <a:gd name="T10" fmla="*/ 0 w 927"/>
                <a:gd name="T11" fmla="*/ 0 h 1014"/>
                <a:gd name="T12" fmla="*/ 552 w 927"/>
                <a:gd name="T13" fmla="*/ 303 h 1014"/>
              </a:gdLst>
              <a:ahLst/>
              <a:cxnLst>
                <a:cxn ang="0">
                  <a:pos x="T0" y="T1"/>
                </a:cxn>
                <a:cxn ang="0">
                  <a:pos x="T2" y="T3"/>
                </a:cxn>
                <a:cxn ang="0">
                  <a:pos x="T4" y="T5"/>
                </a:cxn>
                <a:cxn ang="0">
                  <a:pos x="T6" y="T7"/>
                </a:cxn>
                <a:cxn ang="0">
                  <a:pos x="T8" y="T9"/>
                </a:cxn>
                <a:cxn ang="0">
                  <a:pos x="T10" y="T11"/>
                </a:cxn>
                <a:cxn ang="0">
                  <a:pos x="T12" y="T13"/>
                </a:cxn>
              </a:cxnLst>
              <a:rect l="0" t="0" r="r" b="b"/>
              <a:pathLst>
                <a:path w="927" h="1014">
                  <a:moveTo>
                    <a:pt x="552" y="303"/>
                  </a:moveTo>
                  <a:cubicBezTo>
                    <a:pt x="703" y="499"/>
                    <a:pt x="815" y="766"/>
                    <a:pt x="815" y="1014"/>
                  </a:cubicBezTo>
                  <a:cubicBezTo>
                    <a:pt x="891" y="975"/>
                    <a:pt x="920" y="941"/>
                    <a:pt x="926" y="927"/>
                  </a:cubicBezTo>
                  <a:cubicBezTo>
                    <a:pt x="927" y="927"/>
                    <a:pt x="927" y="927"/>
                    <a:pt x="927" y="927"/>
                  </a:cubicBezTo>
                  <a:cubicBezTo>
                    <a:pt x="927" y="679"/>
                    <a:pt x="831" y="446"/>
                    <a:pt x="656" y="271"/>
                  </a:cubicBezTo>
                  <a:cubicBezTo>
                    <a:pt x="481" y="96"/>
                    <a:pt x="248" y="0"/>
                    <a:pt x="0" y="0"/>
                  </a:cubicBezTo>
                  <a:cubicBezTo>
                    <a:pt x="248" y="0"/>
                    <a:pt x="503" y="239"/>
                    <a:pt x="552" y="303"/>
                  </a:cubicBezTo>
                  <a:close/>
                </a:path>
              </a:pathLst>
            </a:custGeom>
            <a:solidFill>
              <a:srgbClr val="C8C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 name="Freeform 12"/>
            <p:cNvSpPr/>
            <p:nvPr/>
          </p:nvSpPr>
          <p:spPr bwMode="auto">
            <a:xfrm>
              <a:off x="3937" y="-34"/>
              <a:ext cx="1928" cy="2399"/>
            </a:xfrm>
            <a:custGeom>
              <a:avLst/>
              <a:gdLst>
                <a:gd name="T0" fmla="*/ 0 w 815"/>
                <a:gd name="T1" fmla="*/ 1 h 1014"/>
                <a:gd name="T2" fmla="*/ 0 w 815"/>
                <a:gd name="T3" fmla="*/ 927 h 1014"/>
                <a:gd name="T4" fmla="*/ 815 w 815"/>
                <a:gd name="T5" fmla="*/ 1014 h 1014"/>
                <a:gd name="T6" fmla="*/ 552 w 815"/>
                <a:gd name="T7" fmla="*/ 286 h 1014"/>
                <a:gd name="T8" fmla="*/ 0 w 815"/>
                <a:gd name="T9" fmla="*/ 0 h 1014"/>
                <a:gd name="T10" fmla="*/ 0 w 815"/>
                <a:gd name="T11" fmla="*/ 1 h 1014"/>
              </a:gdLst>
              <a:ahLst/>
              <a:cxnLst>
                <a:cxn ang="0">
                  <a:pos x="T0" y="T1"/>
                </a:cxn>
                <a:cxn ang="0">
                  <a:pos x="T2" y="T3"/>
                </a:cxn>
                <a:cxn ang="0">
                  <a:pos x="T4" y="T5"/>
                </a:cxn>
                <a:cxn ang="0">
                  <a:pos x="T6" y="T7"/>
                </a:cxn>
                <a:cxn ang="0">
                  <a:pos x="T8" y="T9"/>
                </a:cxn>
                <a:cxn ang="0">
                  <a:pos x="T10" y="T11"/>
                </a:cxn>
              </a:cxnLst>
              <a:rect l="0" t="0" r="r" b="b"/>
              <a:pathLst>
                <a:path w="815" h="1014">
                  <a:moveTo>
                    <a:pt x="0" y="1"/>
                  </a:moveTo>
                  <a:cubicBezTo>
                    <a:pt x="0" y="927"/>
                    <a:pt x="0" y="927"/>
                    <a:pt x="0" y="927"/>
                  </a:cubicBezTo>
                  <a:cubicBezTo>
                    <a:pt x="815" y="1014"/>
                    <a:pt x="815" y="1014"/>
                    <a:pt x="815" y="1014"/>
                  </a:cubicBezTo>
                  <a:cubicBezTo>
                    <a:pt x="815" y="766"/>
                    <a:pt x="727" y="461"/>
                    <a:pt x="552" y="286"/>
                  </a:cubicBezTo>
                  <a:cubicBezTo>
                    <a:pt x="411" y="145"/>
                    <a:pt x="248" y="0"/>
                    <a:pt x="0" y="0"/>
                  </a:cubicBezTo>
                  <a:lnTo>
                    <a:pt x="0" y="1"/>
                  </a:lnTo>
                  <a:close/>
                </a:path>
              </a:pathLst>
            </a:custGeom>
            <a:solidFill>
              <a:srgbClr val="385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 name="Freeform 13"/>
            <p:cNvSpPr/>
            <p:nvPr/>
          </p:nvSpPr>
          <p:spPr bwMode="auto">
            <a:xfrm>
              <a:off x="3566" y="253"/>
              <a:ext cx="1902" cy="2277"/>
            </a:xfrm>
            <a:custGeom>
              <a:avLst/>
              <a:gdLst>
                <a:gd name="T0" fmla="*/ 804 w 804"/>
                <a:gd name="T1" fmla="*/ 875 h 963"/>
                <a:gd name="T2" fmla="*/ 589 w 804"/>
                <a:gd name="T3" fmla="*/ 278 h 963"/>
                <a:gd name="T4" fmla="*/ 157 w 804"/>
                <a:gd name="T5" fmla="*/ 0 h 963"/>
                <a:gd name="T6" fmla="*/ 102 w 804"/>
                <a:gd name="T7" fmla="*/ 119 h 963"/>
                <a:gd name="T8" fmla="*/ 4 w 804"/>
                <a:gd name="T9" fmla="*/ 653 h 963"/>
                <a:gd name="T10" fmla="*/ 0 w 804"/>
                <a:gd name="T11" fmla="*/ 806 h 963"/>
                <a:gd name="T12" fmla="*/ 4 w 804"/>
                <a:gd name="T13" fmla="*/ 959 h 963"/>
                <a:gd name="T14" fmla="*/ 157 w 804"/>
                <a:gd name="T15" fmla="*/ 963 h 963"/>
                <a:gd name="T16" fmla="*/ 310 w 804"/>
                <a:gd name="T17" fmla="*/ 959 h 963"/>
                <a:gd name="T18" fmla="*/ 804 w 804"/>
                <a:gd name="T19" fmla="*/ 875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4" h="963">
                  <a:moveTo>
                    <a:pt x="804" y="875"/>
                  </a:moveTo>
                  <a:cubicBezTo>
                    <a:pt x="785" y="653"/>
                    <a:pt x="706" y="418"/>
                    <a:pt x="589" y="278"/>
                  </a:cubicBezTo>
                  <a:cubicBezTo>
                    <a:pt x="456" y="119"/>
                    <a:pt x="323" y="24"/>
                    <a:pt x="157" y="0"/>
                  </a:cubicBezTo>
                  <a:cubicBezTo>
                    <a:pt x="141" y="27"/>
                    <a:pt x="122" y="65"/>
                    <a:pt x="102" y="119"/>
                  </a:cubicBezTo>
                  <a:cubicBezTo>
                    <a:pt x="49" y="264"/>
                    <a:pt x="16" y="450"/>
                    <a:pt x="4" y="653"/>
                  </a:cubicBezTo>
                  <a:cubicBezTo>
                    <a:pt x="2" y="703"/>
                    <a:pt x="0" y="754"/>
                    <a:pt x="0" y="806"/>
                  </a:cubicBezTo>
                  <a:cubicBezTo>
                    <a:pt x="0" y="858"/>
                    <a:pt x="2" y="909"/>
                    <a:pt x="4" y="959"/>
                  </a:cubicBezTo>
                  <a:cubicBezTo>
                    <a:pt x="54" y="961"/>
                    <a:pt x="105" y="963"/>
                    <a:pt x="157" y="963"/>
                  </a:cubicBezTo>
                  <a:cubicBezTo>
                    <a:pt x="209" y="963"/>
                    <a:pt x="260" y="961"/>
                    <a:pt x="310" y="959"/>
                  </a:cubicBezTo>
                  <a:cubicBezTo>
                    <a:pt x="495" y="948"/>
                    <a:pt x="666" y="920"/>
                    <a:pt x="804" y="875"/>
                  </a:cubicBezTo>
                  <a:close/>
                </a:path>
              </a:pathLst>
            </a:custGeom>
            <a:blipFill rotWithShape="1">
              <a:blip r:embed="rId3" cstate="print"/>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4" name="Group 13"/>
          <p:cNvGrpSpPr/>
          <p:nvPr/>
        </p:nvGrpSpPr>
        <p:grpSpPr>
          <a:xfrm>
            <a:off x="7891737" y="4601650"/>
            <a:ext cx="755703" cy="755703"/>
            <a:chOff x="7891737" y="4601650"/>
            <a:chExt cx="755703" cy="755703"/>
          </a:xfrm>
        </p:grpSpPr>
        <p:sp>
          <p:nvSpPr>
            <p:cNvPr id="21" name="Oval 20"/>
            <p:cNvSpPr/>
            <p:nvPr/>
          </p:nvSpPr>
          <p:spPr>
            <a:xfrm>
              <a:off x="7891737" y="4601650"/>
              <a:ext cx="755703" cy="75570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bwMode="auto">
            <a:xfrm>
              <a:off x="8099876" y="4820373"/>
              <a:ext cx="349218" cy="320594"/>
            </a:xfrm>
            <a:custGeom>
              <a:avLst/>
              <a:gdLst>
                <a:gd name="T0" fmla="*/ 29 w 85"/>
                <a:gd name="T1" fmla="*/ 0 h 78"/>
                <a:gd name="T2" fmla="*/ 34 w 85"/>
                <a:gd name="T3" fmla="*/ 29 h 78"/>
                <a:gd name="T4" fmla="*/ 8 w 85"/>
                <a:gd name="T5" fmla="*/ 29 h 78"/>
                <a:gd name="T6" fmla="*/ 6 w 85"/>
                <a:gd name="T7" fmla="*/ 29 h 78"/>
                <a:gd name="T8" fmla="*/ 0 w 85"/>
                <a:gd name="T9" fmla="*/ 35 h 78"/>
                <a:gd name="T10" fmla="*/ 0 w 85"/>
                <a:gd name="T11" fmla="*/ 35 h 78"/>
                <a:gd name="T12" fmla="*/ 4 w 85"/>
                <a:gd name="T13" fmla="*/ 42 h 78"/>
                <a:gd name="T14" fmla="*/ 0 w 85"/>
                <a:gd name="T15" fmla="*/ 47 h 78"/>
                <a:gd name="T16" fmla="*/ 0 w 85"/>
                <a:gd name="T17" fmla="*/ 47 h 78"/>
                <a:gd name="T18" fmla="*/ 5 w 85"/>
                <a:gd name="T19" fmla="*/ 54 h 78"/>
                <a:gd name="T20" fmla="*/ 4 w 85"/>
                <a:gd name="T21" fmla="*/ 58 h 78"/>
                <a:gd name="T22" fmla="*/ 4 w 85"/>
                <a:gd name="T23" fmla="*/ 58 h 78"/>
                <a:gd name="T24" fmla="*/ 10 w 85"/>
                <a:gd name="T25" fmla="*/ 65 h 78"/>
                <a:gd name="T26" fmla="*/ 11 w 85"/>
                <a:gd name="T27" fmla="*/ 65 h 78"/>
                <a:gd name="T28" fmla="*/ 9 w 85"/>
                <a:gd name="T29" fmla="*/ 70 h 78"/>
                <a:gd name="T30" fmla="*/ 9 w 85"/>
                <a:gd name="T31" fmla="*/ 70 h 78"/>
                <a:gd name="T32" fmla="*/ 15 w 85"/>
                <a:gd name="T33" fmla="*/ 77 h 78"/>
                <a:gd name="T34" fmla="*/ 29 w 85"/>
                <a:gd name="T35" fmla="*/ 77 h 78"/>
                <a:gd name="T36" fmla="*/ 45 w 85"/>
                <a:gd name="T37" fmla="*/ 77 h 78"/>
                <a:gd name="T38" fmla="*/ 46 w 85"/>
                <a:gd name="T39" fmla="*/ 77 h 78"/>
                <a:gd name="T40" fmla="*/ 51 w 85"/>
                <a:gd name="T41" fmla="*/ 71 h 78"/>
                <a:gd name="T42" fmla="*/ 66 w 85"/>
                <a:gd name="T43" fmla="*/ 69 h 78"/>
                <a:gd name="T44" fmla="*/ 66 w 85"/>
                <a:gd name="T45" fmla="*/ 78 h 78"/>
                <a:gd name="T46" fmla="*/ 85 w 85"/>
                <a:gd name="T47" fmla="*/ 78 h 78"/>
                <a:gd name="T48" fmla="*/ 85 w 85"/>
                <a:gd name="T49" fmla="*/ 25 h 78"/>
                <a:gd name="T50" fmla="*/ 66 w 85"/>
                <a:gd name="T51" fmla="*/ 25 h 78"/>
                <a:gd name="T52" fmla="*/ 66 w 85"/>
                <a:gd name="T53" fmla="*/ 32 h 78"/>
                <a:gd name="T54" fmla="*/ 61 w 85"/>
                <a:gd name="T55" fmla="*/ 32 h 78"/>
                <a:gd name="T56" fmla="*/ 29 w 85"/>
                <a:gd name="T5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78">
                  <a:moveTo>
                    <a:pt x="29" y="0"/>
                  </a:moveTo>
                  <a:cubicBezTo>
                    <a:pt x="1" y="7"/>
                    <a:pt x="33" y="28"/>
                    <a:pt x="34" y="29"/>
                  </a:cubicBezTo>
                  <a:cubicBezTo>
                    <a:pt x="8" y="29"/>
                    <a:pt x="8" y="29"/>
                    <a:pt x="8" y="29"/>
                  </a:cubicBezTo>
                  <a:cubicBezTo>
                    <a:pt x="6" y="29"/>
                    <a:pt x="6" y="29"/>
                    <a:pt x="6" y="29"/>
                  </a:cubicBezTo>
                  <a:cubicBezTo>
                    <a:pt x="3" y="29"/>
                    <a:pt x="0" y="32"/>
                    <a:pt x="0" y="35"/>
                  </a:cubicBezTo>
                  <a:cubicBezTo>
                    <a:pt x="0" y="35"/>
                    <a:pt x="0" y="35"/>
                    <a:pt x="0" y="35"/>
                  </a:cubicBezTo>
                  <a:cubicBezTo>
                    <a:pt x="0" y="38"/>
                    <a:pt x="1" y="41"/>
                    <a:pt x="4" y="42"/>
                  </a:cubicBezTo>
                  <a:cubicBezTo>
                    <a:pt x="2" y="43"/>
                    <a:pt x="0" y="45"/>
                    <a:pt x="0" y="47"/>
                  </a:cubicBezTo>
                  <a:cubicBezTo>
                    <a:pt x="0" y="47"/>
                    <a:pt x="0" y="47"/>
                    <a:pt x="0" y="47"/>
                  </a:cubicBezTo>
                  <a:cubicBezTo>
                    <a:pt x="0" y="51"/>
                    <a:pt x="2" y="53"/>
                    <a:pt x="5" y="54"/>
                  </a:cubicBezTo>
                  <a:cubicBezTo>
                    <a:pt x="4" y="55"/>
                    <a:pt x="4" y="57"/>
                    <a:pt x="4" y="58"/>
                  </a:cubicBezTo>
                  <a:cubicBezTo>
                    <a:pt x="4" y="58"/>
                    <a:pt x="4" y="58"/>
                    <a:pt x="4" y="58"/>
                  </a:cubicBezTo>
                  <a:cubicBezTo>
                    <a:pt x="4" y="62"/>
                    <a:pt x="7" y="65"/>
                    <a:pt x="10" y="65"/>
                  </a:cubicBezTo>
                  <a:cubicBezTo>
                    <a:pt x="11" y="65"/>
                    <a:pt x="11" y="65"/>
                    <a:pt x="11" y="65"/>
                  </a:cubicBezTo>
                  <a:cubicBezTo>
                    <a:pt x="9" y="66"/>
                    <a:pt x="9" y="68"/>
                    <a:pt x="9" y="70"/>
                  </a:cubicBezTo>
                  <a:cubicBezTo>
                    <a:pt x="9" y="70"/>
                    <a:pt x="9" y="70"/>
                    <a:pt x="9" y="70"/>
                  </a:cubicBezTo>
                  <a:cubicBezTo>
                    <a:pt x="9" y="74"/>
                    <a:pt x="12" y="77"/>
                    <a:pt x="15" y="77"/>
                  </a:cubicBezTo>
                  <a:cubicBezTo>
                    <a:pt x="29" y="77"/>
                    <a:pt x="29" y="77"/>
                    <a:pt x="29" y="77"/>
                  </a:cubicBezTo>
                  <a:cubicBezTo>
                    <a:pt x="45" y="77"/>
                    <a:pt x="45" y="77"/>
                    <a:pt x="45" y="77"/>
                  </a:cubicBezTo>
                  <a:cubicBezTo>
                    <a:pt x="46" y="77"/>
                    <a:pt x="46" y="77"/>
                    <a:pt x="46" y="77"/>
                  </a:cubicBezTo>
                  <a:cubicBezTo>
                    <a:pt x="51" y="71"/>
                    <a:pt x="51" y="71"/>
                    <a:pt x="51" y="71"/>
                  </a:cubicBezTo>
                  <a:cubicBezTo>
                    <a:pt x="66" y="69"/>
                    <a:pt x="66" y="69"/>
                    <a:pt x="66" y="69"/>
                  </a:cubicBezTo>
                  <a:cubicBezTo>
                    <a:pt x="66" y="78"/>
                    <a:pt x="66" y="78"/>
                    <a:pt x="66" y="78"/>
                  </a:cubicBezTo>
                  <a:cubicBezTo>
                    <a:pt x="85" y="78"/>
                    <a:pt x="85" y="78"/>
                    <a:pt x="85" y="78"/>
                  </a:cubicBezTo>
                  <a:cubicBezTo>
                    <a:pt x="85" y="25"/>
                    <a:pt x="85" y="25"/>
                    <a:pt x="85" y="25"/>
                  </a:cubicBezTo>
                  <a:cubicBezTo>
                    <a:pt x="66" y="25"/>
                    <a:pt x="66" y="25"/>
                    <a:pt x="66" y="25"/>
                  </a:cubicBezTo>
                  <a:cubicBezTo>
                    <a:pt x="66" y="32"/>
                    <a:pt x="66" y="32"/>
                    <a:pt x="66" y="32"/>
                  </a:cubicBezTo>
                  <a:cubicBezTo>
                    <a:pt x="61" y="32"/>
                    <a:pt x="61" y="32"/>
                    <a:pt x="61" y="32"/>
                  </a:cubicBezTo>
                  <a:cubicBezTo>
                    <a:pt x="57" y="16"/>
                    <a:pt x="32" y="17"/>
                    <a:pt x="29" y="0"/>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grpSp>
        <p:nvGrpSpPr>
          <p:cNvPr id="15" name="Group 14"/>
          <p:cNvGrpSpPr/>
          <p:nvPr/>
        </p:nvGrpSpPr>
        <p:grpSpPr>
          <a:xfrm>
            <a:off x="3544559" y="4601650"/>
            <a:ext cx="755703" cy="755703"/>
            <a:chOff x="3544559" y="4601650"/>
            <a:chExt cx="755703" cy="755703"/>
          </a:xfrm>
        </p:grpSpPr>
        <p:sp>
          <p:nvSpPr>
            <p:cNvPr id="23" name="Oval 22"/>
            <p:cNvSpPr/>
            <p:nvPr/>
          </p:nvSpPr>
          <p:spPr>
            <a:xfrm flipH="1">
              <a:off x="3544559" y="4601650"/>
              <a:ext cx="755703" cy="755703"/>
            </a:xfrm>
            <a:prstGeom prst="ellipse">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a:spLocks noEditPoints="1"/>
            </p:cNvSpPr>
            <p:nvPr/>
          </p:nvSpPr>
          <p:spPr bwMode="auto">
            <a:xfrm>
              <a:off x="3753526" y="4820373"/>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grpSp>
        <p:nvGrpSpPr>
          <p:cNvPr id="13" name="Group 12"/>
          <p:cNvGrpSpPr/>
          <p:nvPr/>
        </p:nvGrpSpPr>
        <p:grpSpPr>
          <a:xfrm>
            <a:off x="7891737" y="2283399"/>
            <a:ext cx="755703" cy="755703"/>
            <a:chOff x="7891737" y="2283399"/>
            <a:chExt cx="755703" cy="755703"/>
          </a:xfrm>
        </p:grpSpPr>
        <p:sp>
          <p:nvSpPr>
            <p:cNvPr id="20" name="Oval 19"/>
            <p:cNvSpPr/>
            <p:nvPr/>
          </p:nvSpPr>
          <p:spPr>
            <a:xfrm>
              <a:off x="7891737" y="2283399"/>
              <a:ext cx="755703" cy="755703"/>
            </a:xfrm>
            <a:prstGeom prst="ellipse">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a:spLocks noEditPoints="1"/>
            </p:cNvSpPr>
            <p:nvPr/>
          </p:nvSpPr>
          <p:spPr bwMode="auto">
            <a:xfrm>
              <a:off x="8111199" y="2469466"/>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grpSp>
        <p:nvGrpSpPr>
          <p:cNvPr id="12" name="Group 11"/>
          <p:cNvGrpSpPr/>
          <p:nvPr/>
        </p:nvGrpSpPr>
        <p:grpSpPr>
          <a:xfrm>
            <a:off x="3544559" y="2283399"/>
            <a:ext cx="755703" cy="755703"/>
            <a:chOff x="3544559" y="2283399"/>
            <a:chExt cx="755703" cy="755703"/>
          </a:xfrm>
        </p:grpSpPr>
        <p:sp>
          <p:nvSpPr>
            <p:cNvPr id="22" name="Oval 21"/>
            <p:cNvSpPr/>
            <p:nvPr/>
          </p:nvSpPr>
          <p:spPr>
            <a:xfrm flipH="1">
              <a:off x="3544559" y="2283399"/>
              <a:ext cx="755703" cy="75570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a:spLocks noEditPoints="1"/>
            </p:cNvSpPr>
            <p:nvPr/>
          </p:nvSpPr>
          <p:spPr bwMode="auto">
            <a:xfrm>
              <a:off x="3784059" y="2442750"/>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grpSp>
        <p:nvGrpSpPr>
          <p:cNvPr id="31" name="Group 30"/>
          <p:cNvGrpSpPr/>
          <p:nvPr/>
        </p:nvGrpSpPr>
        <p:grpSpPr>
          <a:xfrm>
            <a:off x="8715831" y="2086955"/>
            <a:ext cx="2990246" cy="1148590"/>
            <a:chOff x="8647438" y="2306010"/>
            <a:chExt cx="2990246" cy="1148590"/>
          </a:xfrm>
        </p:grpSpPr>
        <p:sp>
          <p:nvSpPr>
            <p:cNvPr id="29" name="Rectangle 28"/>
            <p:cNvSpPr/>
            <p:nvPr/>
          </p:nvSpPr>
          <p:spPr>
            <a:xfrm>
              <a:off x="8647438" y="2623603"/>
              <a:ext cx="2990246" cy="830997"/>
            </a:xfrm>
            <a:prstGeom prst="rect">
              <a:avLst/>
            </a:prstGeom>
          </p:spPr>
          <p:txBody>
            <a:bodyPr wrap="square">
              <a:spAutoFit/>
            </a:bodyPr>
            <a:lstStyle/>
            <a:p>
              <a:r>
                <a:rPr lang="en-GB" sz="1200"/>
                <a:t>Lorem ipsum dolor sit amet, consectetur adipiscing elit. Integer dolor quam, pretium eu placerat eu semper et nunc. Nullam ut turpis dictum luctus mi quis luctus lorem. </a:t>
              </a:r>
            </a:p>
          </p:txBody>
        </p:sp>
        <p:sp>
          <p:nvSpPr>
            <p:cNvPr id="30" name="TextBox 29"/>
            <p:cNvSpPr txBox="1"/>
            <p:nvPr/>
          </p:nvSpPr>
          <p:spPr>
            <a:xfrm>
              <a:off x="8647438" y="2306010"/>
              <a:ext cx="837089" cy="369332"/>
            </a:xfrm>
            <a:prstGeom prst="rect">
              <a:avLst/>
            </a:prstGeom>
            <a:noFill/>
          </p:spPr>
          <p:txBody>
            <a:bodyPr wrap="none" rtlCol="0">
              <a:spAutoFit/>
            </a:bodyPr>
            <a:lstStyle/>
            <a:p>
              <a:r>
                <a:rPr lang="en-US" b="1"/>
                <a:t>PENCIL</a:t>
              </a:r>
              <a:endParaRPr lang="en-GB" b="1"/>
            </a:p>
          </p:txBody>
        </p:sp>
      </p:grpSp>
      <p:grpSp>
        <p:nvGrpSpPr>
          <p:cNvPr id="32" name="Group 31"/>
          <p:cNvGrpSpPr/>
          <p:nvPr/>
        </p:nvGrpSpPr>
        <p:grpSpPr>
          <a:xfrm>
            <a:off x="8715831" y="4409614"/>
            <a:ext cx="2990246" cy="1148590"/>
            <a:chOff x="8647438" y="2306010"/>
            <a:chExt cx="2990246" cy="1148590"/>
          </a:xfrm>
        </p:grpSpPr>
        <p:sp>
          <p:nvSpPr>
            <p:cNvPr id="33" name="Rectangle 32"/>
            <p:cNvSpPr/>
            <p:nvPr/>
          </p:nvSpPr>
          <p:spPr>
            <a:xfrm>
              <a:off x="8647438" y="2623603"/>
              <a:ext cx="2990246" cy="830997"/>
            </a:xfrm>
            <a:prstGeom prst="rect">
              <a:avLst/>
            </a:prstGeom>
          </p:spPr>
          <p:txBody>
            <a:bodyPr wrap="square">
              <a:spAutoFit/>
            </a:bodyPr>
            <a:lstStyle/>
            <a:p>
              <a:r>
                <a:rPr lang="en-GB" sz="1200"/>
                <a:t>Lorem ipsum dolor sit amet, consectetur adipiscing elit. Integer dolor quam, pretium eu placerat eu semper et nunc. Nullam ut turpis dictum luctus mi quis luctus lorem. </a:t>
              </a:r>
            </a:p>
          </p:txBody>
        </p:sp>
        <p:sp>
          <p:nvSpPr>
            <p:cNvPr id="34" name="TextBox 33"/>
            <p:cNvSpPr txBox="1"/>
            <p:nvPr/>
          </p:nvSpPr>
          <p:spPr>
            <a:xfrm>
              <a:off x="8647438" y="2306010"/>
              <a:ext cx="795859" cy="369332"/>
            </a:xfrm>
            <a:prstGeom prst="rect">
              <a:avLst/>
            </a:prstGeom>
            <a:noFill/>
          </p:spPr>
          <p:txBody>
            <a:bodyPr wrap="none" rtlCol="0">
              <a:spAutoFit/>
            </a:bodyPr>
            <a:lstStyle/>
            <a:p>
              <a:r>
                <a:rPr lang="en-US" b="1"/>
                <a:t>AGREE</a:t>
              </a:r>
              <a:endParaRPr lang="en-GB" b="1"/>
            </a:p>
          </p:txBody>
        </p:sp>
      </p:grpSp>
      <p:grpSp>
        <p:nvGrpSpPr>
          <p:cNvPr id="35" name="Group 34"/>
          <p:cNvGrpSpPr/>
          <p:nvPr/>
        </p:nvGrpSpPr>
        <p:grpSpPr>
          <a:xfrm flipH="1">
            <a:off x="488284" y="4409614"/>
            <a:ext cx="2990246" cy="1148590"/>
            <a:chOff x="8647438" y="2306010"/>
            <a:chExt cx="2990246" cy="1148590"/>
          </a:xfrm>
        </p:grpSpPr>
        <p:sp>
          <p:nvSpPr>
            <p:cNvPr id="36" name="Rectangle 35"/>
            <p:cNvSpPr/>
            <p:nvPr/>
          </p:nvSpPr>
          <p:spPr>
            <a:xfrm>
              <a:off x="8647438" y="2623603"/>
              <a:ext cx="2990246" cy="830997"/>
            </a:xfrm>
            <a:prstGeom prst="rect">
              <a:avLst/>
            </a:prstGeom>
          </p:spPr>
          <p:txBody>
            <a:bodyPr wrap="square">
              <a:spAutoFit/>
            </a:bodyPr>
            <a:lstStyle/>
            <a:p>
              <a:pPr algn="r"/>
              <a:r>
                <a:rPr lang="en-GB" sz="1200"/>
                <a:t>Lorem ipsum dolor sit amet, consectetur adipiscing elit. Integer dolor quam, pretium eu placerat eu semper et nunc. Nullam ut turpis dictum luctus mi quis luctus lorem. </a:t>
              </a:r>
            </a:p>
          </p:txBody>
        </p:sp>
        <p:sp>
          <p:nvSpPr>
            <p:cNvPr id="37" name="TextBox 36"/>
            <p:cNvSpPr txBox="1"/>
            <p:nvPr/>
          </p:nvSpPr>
          <p:spPr>
            <a:xfrm>
              <a:off x="8647438" y="2306010"/>
              <a:ext cx="1133645" cy="369332"/>
            </a:xfrm>
            <a:prstGeom prst="rect">
              <a:avLst/>
            </a:prstGeom>
            <a:noFill/>
          </p:spPr>
          <p:txBody>
            <a:bodyPr wrap="none" rtlCol="0">
              <a:spAutoFit/>
            </a:bodyPr>
            <a:lstStyle/>
            <a:p>
              <a:pPr algn="r"/>
              <a:r>
                <a:rPr lang="en-US" b="1"/>
                <a:t>AIR PLANE</a:t>
              </a:r>
              <a:endParaRPr lang="en-GB" b="1"/>
            </a:p>
          </p:txBody>
        </p:sp>
      </p:grpSp>
      <p:grpSp>
        <p:nvGrpSpPr>
          <p:cNvPr id="38" name="Group 37"/>
          <p:cNvGrpSpPr/>
          <p:nvPr/>
        </p:nvGrpSpPr>
        <p:grpSpPr>
          <a:xfrm flipH="1">
            <a:off x="488284" y="2086955"/>
            <a:ext cx="2990246" cy="1148590"/>
            <a:chOff x="8647438" y="2306010"/>
            <a:chExt cx="2990246" cy="1148590"/>
          </a:xfrm>
        </p:grpSpPr>
        <p:sp>
          <p:nvSpPr>
            <p:cNvPr id="39" name="Rectangle 38"/>
            <p:cNvSpPr/>
            <p:nvPr/>
          </p:nvSpPr>
          <p:spPr>
            <a:xfrm>
              <a:off x="8647438" y="2623603"/>
              <a:ext cx="2990246" cy="830997"/>
            </a:xfrm>
            <a:prstGeom prst="rect">
              <a:avLst/>
            </a:prstGeom>
          </p:spPr>
          <p:txBody>
            <a:bodyPr wrap="square">
              <a:spAutoFit/>
            </a:bodyPr>
            <a:lstStyle/>
            <a:p>
              <a:pPr algn="r"/>
              <a:r>
                <a:rPr lang="en-GB" sz="1200"/>
                <a:t>Lorem ipsum dolor sit amet, consectetur adipiscing elit. Integer dolor quam, pretium eu placerat eu semper et nunc. Nullam ut turpis dictum luctus mi quis luctus lorem. </a:t>
              </a:r>
            </a:p>
          </p:txBody>
        </p:sp>
        <p:sp>
          <p:nvSpPr>
            <p:cNvPr id="40" name="TextBox 39"/>
            <p:cNvSpPr txBox="1"/>
            <p:nvPr/>
          </p:nvSpPr>
          <p:spPr>
            <a:xfrm>
              <a:off x="8647438" y="2306010"/>
              <a:ext cx="1355820" cy="369332"/>
            </a:xfrm>
            <a:prstGeom prst="rect">
              <a:avLst/>
            </a:prstGeom>
            <a:noFill/>
          </p:spPr>
          <p:txBody>
            <a:bodyPr wrap="none" rtlCol="0">
              <a:spAutoFit/>
            </a:bodyPr>
            <a:lstStyle/>
            <a:p>
              <a:pPr algn="r"/>
              <a:r>
                <a:rPr lang="en-US" b="1"/>
                <a:t>BRIGHT IDEA</a:t>
              </a:r>
              <a:endParaRPr lang="en-GB" b="1"/>
            </a:p>
          </p:txBody>
        </p:sp>
      </p:gr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p>
        </p:txBody>
      </p:sp>
      <p:pic>
        <p:nvPicPr>
          <p:cNvPr id="16" name="图片 15" descr="83162e21b1591c259cf04fe93fa16326"/>
          <p:cNvPicPr>
            <a:picLocks noChangeAspect="1"/>
          </p:cNvPicPr>
          <p:nvPr/>
        </p:nvPicPr>
        <p:blipFill>
          <a:blip r:embed="rId4" cstate="print"/>
          <a:stretch>
            <a:fillRect/>
          </a:stretch>
        </p:blipFill>
        <p:spPr>
          <a:xfrm>
            <a:off x="523875" y="116840"/>
            <a:ext cx="782955" cy="842010"/>
          </a:xfrm>
          <a:prstGeom prst="rect">
            <a:avLst/>
          </a:prstGeom>
        </p:spPr>
      </p:pic>
    </p:spTree>
  </p:cSld>
  <p:clrMapOvr>
    <a:masterClrMapping/>
  </p:clrMapOvr>
  <p:transition advTm="521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500"/>
                                        <p:tgtEl>
                                          <p:spTgt spid="35"/>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par>
                          <p:cTn id="45" fill="hold">
                            <p:stCondLst>
                              <p:cond delay="4000"/>
                            </p:stCondLst>
                            <p:childTnLst>
                              <p:par>
                                <p:cTn id="46" presetID="10" presetClass="entr" presetSubtype="0"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596236" y="1916860"/>
            <a:ext cx="3618636" cy="3618636"/>
            <a:chOff x="1596236" y="1916860"/>
            <a:chExt cx="3618636" cy="3618636"/>
          </a:xfrm>
        </p:grpSpPr>
        <p:grpSp>
          <p:nvGrpSpPr>
            <p:cNvPr id="4" name="组合 28"/>
            <p:cNvGrpSpPr/>
            <p:nvPr/>
          </p:nvGrpSpPr>
          <p:grpSpPr>
            <a:xfrm rot="19276222">
              <a:off x="1596236" y="1916860"/>
              <a:ext cx="3618636" cy="3618636"/>
              <a:chOff x="356968" y="796740"/>
              <a:chExt cx="2822019" cy="2822019"/>
            </a:xfrm>
          </p:grpSpPr>
          <p:sp>
            <p:nvSpPr>
              <p:cNvPr id="5" name="饼形 33"/>
              <p:cNvSpPr/>
              <p:nvPr/>
            </p:nvSpPr>
            <p:spPr>
              <a:xfrm rot="21042706" flipH="1" flipV="1">
                <a:off x="492166" y="943009"/>
                <a:ext cx="2501891" cy="2526741"/>
              </a:xfrm>
              <a:prstGeom prst="pie">
                <a:avLst>
                  <a:gd name="adj1" fmla="val 11380473"/>
                  <a:gd name="adj2" fmla="val 17324098"/>
                </a:avLst>
              </a:prstGeom>
              <a:solidFill>
                <a:srgbClr val="C8CE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饼形 34"/>
              <p:cNvSpPr/>
              <p:nvPr/>
            </p:nvSpPr>
            <p:spPr>
              <a:xfrm rot="3744982" flipH="1">
                <a:off x="460637" y="928018"/>
                <a:ext cx="2516650" cy="2576371"/>
              </a:xfrm>
              <a:prstGeom prst="pie">
                <a:avLst>
                  <a:gd name="adj1" fmla="val 14491545"/>
                  <a:gd name="adj2" fmla="val 18667710"/>
                </a:avLst>
              </a:prstGeom>
              <a:solidFill>
                <a:srgbClr val="38542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饼形 35"/>
              <p:cNvSpPr/>
              <p:nvPr/>
            </p:nvSpPr>
            <p:spPr>
              <a:xfrm rot="21042706" flipH="1">
                <a:off x="495434" y="949839"/>
                <a:ext cx="2516650" cy="2508067"/>
              </a:xfrm>
              <a:prstGeom prst="pie">
                <a:avLst>
                  <a:gd name="adj1" fmla="val 14294322"/>
                  <a:gd name="adj2" fmla="val 17762499"/>
                </a:avLst>
              </a:prstGeom>
              <a:solidFill>
                <a:srgbClr val="D3DCB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饼形 36"/>
              <p:cNvSpPr/>
              <p:nvPr/>
            </p:nvSpPr>
            <p:spPr>
              <a:xfrm rot="21042706">
                <a:off x="356968" y="796740"/>
                <a:ext cx="2822019" cy="2822019"/>
              </a:xfrm>
              <a:prstGeom prst="pie">
                <a:avLst>
                  <a:gd name="adj1" fmla="val 5027616"/>
                  <a:gd name="adj2" fmla="val 15181466"/>
                </a:avLst>
              </a:prstGeom>
              <a:solidFill>
                <a:srgbClr val="385424"/>
              </a:solidFill>
              <a:ln>
                <a:noFill/>
              </a:ln>
              <a:effectLst>
                <a:outerShdw blurRad="635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 name="Freeform 11"/>
            <p:cNvSpPr/>
            <p:nvPr/>
          </p:nvSpPr>
          <p:spPr bwMode="auto">
            <a:xfrm>
              <a:off x="2884969" y="4040434"/>
              <a:ext cx="356512" cy="640666"/>
            </a:xfrm>
            <a:custGeom>
              <a:avLst/>
              <a:gdLst>
                <a:gd name="T0" fmla="*/ 200 w 200"/>
                <a:gd name="T1" fmla="*/ 62 h 360"/>
                <a:gd name="T2" fmla="*/ 143 w 200"/>
                <a:gd name="T3" fmla="*/ 62 h 360"/>
                <a:gd name="T4" fmla="*/ 128 w 200"/>
                <a:gd name="T5" fmla="*/ 83 h 360"/>
                <a:gd name="T6" fmla="*/ 128 w 200"/>
                <a:gd name="T7" fmla="*/ 125 h 360"/>
                <a:gd name="T8" fmla="*/ 200 w 200"/>
                <a:gd name="T9" fmla="*/ 125 h 360"/>
                <a:gd name="T10" fmla="*/ 200 w 200"/>
                <a:gd name="T11" fmla="*/ 183 h 360"/>
                <a:gd name="T12" fmla="*/ 128 w 200"/>
                <a:gd name="T13" fmla="*/ 183 h 360"/>
                <a:gd name="T14" fmla="*/ 128 w 200"/>
                <a:gd name="T15" fmla="*/ 360 h 360"/>
                <a:gd name="T16" fmla="*/ 61 w 200"/>
                <a:gd name="T17" fmla="*/ 360 h 360"/>
                <a:gd name="T18" fmla="*/ 61 w 200"/>
                <a:gd name="T19" fmla="*/ 183 h 360"/>
                <a:gd name="T20" fmla="*/ 0 w 200"/>
                <a:gd name="T21" fmla="*/ 183 h 360"/>
                <a:gd name="T22" fmla="*/ 0 w 200"/>
                <a:gd name="T23" fmla="*/ 125 h 360"/>
                <a:gd name="T24" fmla="*/ 61 w 200"/>
                <a:gd name="T25" fmla="*/ 125 h 360"/>
                <a:gd name="T26" fmla="*/ 61 w 200"/>
                <a:gd name="T27" fmla="*/ 90 h 360"/>
                <a:gd name="T28" fmla="*/ 143 w 200"/>
                <a:gd name="T29" fmla="*/ 0 h 360"/>
                <a:gd name="T30" fmla="*/ 200 w 200"/>
                <a:gd name="T31" fmla="*/ 0 h 360"/>
                <a:gd name="T32" fmla="*/ 200 w 200"/>
                <a:gd name="T33" fmla="*/ 6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360">
                  <a:moveTo>
                    <a:pt x="200" y="62"/>
                  </a:moveTo>
                  <a:cubicBezTo>
                    <a:pt x="143" y="62"/>
                    <a:pt x="143" y="62"/>
                    <a:pt x="143" y="62"/>
                  </a:cubicBezTo>
                  <a:cubicBezTo>
                    <a:pt x="136" y="62"/>
                    <a:pt x="128" y="71"/>
                    <a:pt x="128" y="83"/>
                  </a:cubicBezTo>
                  <a:cubicBezTo>
                    <a:pt x="128" y="125"/>
                    <a:pt x="128" y="125"/>
                    <a:pt x="128" y="125"/>
                  </a:cubicBezTo>
                  <a:cubicBezTo>
                    <a:pt x="200" y="125"/>
                    <a:pt x="200" y="125"/>
                    <a:pt x="200" y="125"/>
                  </a:cubicBezTo>
                  <a:cubicBezTo>
                    <a:pt x="200" y="183"/>
                    <a:pt x="200" y="183"/>
                    <a:pt x="200" y="183"/>
                  </a:cubicBezTo>
                  <a:cubicBezTo>
                    <a:pt x="128" y="183"/>
                    <a:pt x="128" y="183"/>
                    <a:pt x="128" y="183"/>
                  </a:cubicBezTo>
                  <a:cubicBezTo>
                    <a:pt x="128" y="360"/>
                    <a:pt x="128" y="360"/>
                    <a:pt x="128" y="360"/>
                  </a:cubicBezTo>
                  <a:cubicBezTo>
                    <a:pt x="61" y="360"/>
                    <a:pt x="61" y="360"/>
                    <a:pt x="61" y="360"/>
                  </a:cubicBezTo>
                  <a:cubicBezTo>
                    <a:pt x="61" y="183"/>
                    <a:pt x="61" y="183"/>
                    <a:pt x="61" y="183"/>
                  </a:cubicBezTo>
                  <a:cubicBezTo>
                    <a:pt x="0" y="183"/>
                    <a:pt x="0" y="183"/>
                    <a:pt x="0" y="183"/>
                  </a:cubicBezTo>
                  <a:cubicBezTo>
                    <a:pt x="0" y="125"/>
                    <a:pt x="0" y="125"/>
                    <a:pt x="0" y="125"/>
                  </a:cubicBezTo>
                  <a:cubicBezTo>
                    <a:pt x="61" y="125"/>
                    <a:pt x="61" y="125"/>
                    <a:pt x="61" y="125"/>
                  </a:cubicBezTo>
                  <a:cubicBezTo>
                    <a:pt x="61" y="90"/>
                    <a:pt x="61" y="90"/>
                    <a:pt x="61" y="90"/>
                  </a:cubicBezTo>
                  <a:cubicBezTo>
                    <a:pt x="61" y="40"/>
                    <a:pt x="95" y="0"/>
                    <a:pt x="143" y="0"/>
                  </a:cubicBezTo>
                  <a:cubicBezTo>
                    <a:pt x="200" y="0"/>
                    <a:pt x="200" y="0"/>
                    <a:pt x="200" y="0"/>
                  </a:cubicBezTo>
                  <a:lnTo>
                    <a:pt x="200" y="62"/>
                  </a:lnTo>
                  <a:close/>
                </a:path>
              </a:pathLst>
            </a:custGeom>
            <a:solidFill>
              <a:schemeClr val="bg2"/>
            </a:solidFill>
            <a:ln>
              <a:noFill/>
            </a:ln>
          </p:spPr>
          <p:txBody>
            <a:bodyPr vert="horz" wrap="square" lIns="91440" tIns="45720" rIns="91440" bIns="45720" numCol="1" anchor="t" anchorCtr="0" compatLnSpc="1"/>
            <a:lstStyle/>
            <a:p>
              <a:endParaRPr lang="en-US" dirty="0"/>
            </a:p>
          </p:txBody>
        </p:sp>
        <p:sp>
          <p:nvSpPr>
            <p:cNvPr id="10" name="AutoShape 14"/>
            <p:cNvSpPr/>
            <p:nvPr/>
          </p:nvSpPr>
          <p:spPr bwMode="auto">
            <a:xfrm>
              <a:off x="4345325" y="3331603"/>
              <a:ext cx="373905" cy="340913"/>
            </a:xfrm>
            <a:custGeom>
              <a:avLst/>
              <a:gdLst>
                <a:gd name="T0" fmla="*/ 2147483646 w 21590"/>
                <a:gd name="T1" fmla="*/ 303068522 h 16690"/>
                <a:gd name="T2" fmla="*/ 2147483646 w 21590"/>
                <a:gd name="T3" fmla="*/ 614467900 h 16690"/>
                <a:gd name="T4" fmla="*/ 0 w 21590"/>
                <a:gd name="T5" fmla="*/ 2147483646 h 16690"/>
                <a:gd name="T6" fmla="*/ 782832664 w 21590"/>
                <a:gd name="T7" fmla="*/ 1946161268 h 16690"/>
                <a:gd name="T8" fmla="*/ 286036553 w 21590"/>
                <a:gd name="T9" fmla="*/ 1513714635 h 16690"/>
                <a:gd name="T10" fmla="*/ 511874951 w 21590"/>
                <a:gd name="T11" fmla="*/ 1496463517 h 16690"/>
                <a:gd name="T12" fmla="*/ 90358306 w 21590"/>
                <a:gd name="T13" fmla="*/ 891067454 h 16690"/>
                <a:gd name="T14" fmla="*/ 316196704 w 21590"/>
                <a:gd name="T15" fmla="*/ 942966873 h 16690"/>
                <a:gd name="T16" fmla="*/ 150558932 w 21590"/>
                <a:gd name="T17" fmla="*/ 112721961 h 16690"/>
                <a:gd name="T18" fmla="*/ 1279628774 w 21590"/>
                <a:gd name="T19" fmla="*/ 770017444 h 16690"/>
                <a:gd name="T20" fmla="*/ 2147483646 w 21590"/>
                <a:gd name="T21" fmla="*/ 199269682 h 16690"/>
                <a:gd name="T22" fmla="*/ 2147483646 w 21590"/>
                <a:gd name="T23" fmla="*/ 60822541 h 16690"/>
                <a:gd name="T24" fmla="*/ 2147483646 w 21590"/>
                <a:gd name="T25" fmla="*/ 389470283 h 16690"/>
                <a:gd name="T26" fmla="*/ 2147483646 w 21590"/>
                <a:gd name="T27" fmla="*/ 303068522 h 16690"/>
                <a:gd name="T28" fmla="*/ 2147483646 w 21590"/>
                <a:gd name="T29" fmla="*/ 303068522 h 166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590" h="16690">
                  <a:moveTo>
                    <a:pt x="21590" y="2038"/>
                  </a:moveTo>
                  <a:cubicBezTo>
                    <a:pt x="21486" y="2795"/>
                    <a:pt x="20307" y="3555"/>
                    <a:pt x="19593" y="4132"/>
                  </a:cubicBezTo>
                  <a:cubicBezTo>
                    <a:pt x="20298" y="13815"/>
                    <a:pt x="8559" y="19854"/>
                    <a:pt x="0" y="14947"/>
                  </a:cubicBezTo>
                  <a:cubicBezTo>
                    <a:pt x="2400" y="14964"/>
                    <a:pt x="5061" y="14350"/>
                    <a:pt x="6489" y="13087"/>
                  </a:cubicBezTo>
                  <a:cubicBezTo>
                    <a:pt x="4412" y="12774"/>
                    <a:pt x="2942" y="11896"/>
                    <a:pt x="2371" y="10179"/>
                  </a:cubicBezTo>
                  <a:cubicBezTo>
                    <a:pt x="2979" y="10126"/>
                    <a:pt x="3833" y="10301"/>
                    <a:pt x="4243" y="10063"/>
                  </a:cubicBezTo>
                  <a:cubicBezTo>
                    <a:pt x="2343" y="9391"/>
                    <a:pt x="841" y="8348"/>
                    <a:pt x="749" y="5992"/>
                  </a:cubicBezTo>
                  <a:cubicBezTo>
                    <a:pt x="1425" y="6059"/>
                    <a:pt x="1777" y="6430"/>
                    <a:pt x="2621" y="6341"/>
                  </a:cubicBezTo>
                  <a:cubicBezTo>
                    <a:pt x="1392" y="5607"/>
                    <a:pt x="-10" y="2816"/>
                    <a:pt x="1248" y="758"/>
                  </a:cubicBezTo>
                  <a:cubicBezTo>
                    <a:pt x="3477" y="3062"/>
                    <a:pt x="6259" y="4849"/>
                    <a:pt x="10607" y="5178"/>
                  </a:cubicBezTo>
                  <a:cubicBezTo>
                    <a:pt x="9529" y="903"/>
                    <a:pt x="15610" y="-1746"/>
                    <a:pt x="18345" y="1340"/>
                  </a:cubicBezTo>
                  <a:cubicBezTo>
                    <a:pt x="19408" y="1129"/>
                    <a:pt x="20305" y="763"/>
                    <a:pt x="21215" y="409"/>
                  </a:cubicBezTo>
                  <a:cubicBezTo>
                    <a:pt x="20842" y="1380"/>
                    <a:pt x="20085" y="1993"/>
                    <a:pt x="19343" y="2619"/>
                  </a:cubicBezTo>
                  <a:cubicBezTo>
                    <a:pt x="20149" y="2479"/>
                    <a:pt x="21001" y="2381"/>
                    <a:pt x="21590" y="2038"/>
                  </a:cubicBezTo>
                  <a:close/>
                  <a:moveTo>
                    <a:pt x="21590" y="2038"/>
                  </a:moveTo>
                </a:path>
              </a:pathLst>
            </a:custGeom>
            <a:solidFill>
              <a:schemeClr val="bg2"/>
            </a:solidFill>
            <a:ln>
              <a:noFill/>
            </a:ln>
          </p:spPr>
          <p:txBody>
            <a:bodyPr lIns="0" tIns="0" rIns="0" bIns="0"/>
            <a:lstStyle/>
            <a:p>
              <a:endParaRPr lang="en-GB"/>
            </a:p>
          </p:txBody>
        </p:sp>
        <p:sp>
          <p:nvSpPr>
            <p:cNvPr id="11" name="AutoShape 13"/>
            <p:cNvSpPr/>
            <p:nvPr/>
          </p:nvSpPr>
          <p:spPr bwMode="auto">
            <a:xfrm>
              <a:off x="3546424" y="2542702"/>
              <a:ext cx="294897" cy="381142"/>
            </a:xfrm>
            <a:custGeom>
              <a:avLst/>
              <a:gdLst>
                <a:gd name="T0" fmla="*/ 536544193 w 21545"/>
                <a:gd name="T1" fmla="*/ 1809212526 h 21515"/>
                <a:gd name="T2" fmla="*/ 494557843 w 21545"/>
                <a:gd name="T3" fmla="*/ 2087334032 h 21515"/>
                <a:gd name="T4" fmla="*/ 447328334 w 21545"/>
                <a:gd name="T5" fmla="*/ 2147483646 h 21515"/>
                <a:gd name="T6" fmla="*/ 312790812 w 21545"/>
                <a:gd name="T7" fmla="*/ 2147483646 h 21515"/>
                <a:gd name="T8" fmla="*/ 284619960 w 21545"/>
                <a:gd name="T9" fmla="*/ 2147483646 h 21515"/>
                <a:gd name="T10" fmla="*/ 273483974 w 21545"/>
                <a:gd name="T11" fmla="*/ 2147483646 h 21515"/>
                <a:gd name="T12" fmla="*/ 260976991 w 21545"/>
                <a:gd name="T13" fmla="*/ 2147483646 h 21515"/>
                <a:gd name="T14" fmla="*/ 299689027 w 21545"/>
                <a:gd name="T15" fmla="*/ 2000438612 h 21515"/>
                <a:gd name="T16" fmla="*/ 394144999 w 21545"/>
                <a:gd name="T17" fmla="*/ 1331084764 h 21515"/>
                <a:gd name="T18" fmla="*/ 400100348 w 21545"/>
                <a:gd name="T19" fmla="*/ 1282667061 h 21515"/>
                <a:gd name="T20" fmla="*/ 371871543 w 21545"/>
                <a:gd name="T21" fmla="*/ 1098026760 h 21515"/>
                <a:gd name="T22" fmla="*/ 381102730 w 21545"/>
                <a:gd name="T23" fmla="*/ 887045795 h 21515"/>
                <a:gd name="T24" fmla="*/ 505693789 w 21545"/>
                <a:gd name="T25" fmla="*/ 633070619 h 21515"/>
                <a:gd name="T26" fmla="*/ 619864179 w 21545"/>
                <a:gd name="T27" fmla="*/ 647402006 h 21515"/>
                <a:gd name="T28" fmla="*/ 676979112 w 21545"/>
                <a:gd name="T29" fmla="*/ 782589932 h 21515"/>
                <a:gd name="T30" fmla="*/ 671678000 w 21545"/>
                <a:gd name="T31" fmla="*/ 988144878 h 21515"/>
                <a:gd name="T32" fmla="*/ 610036708 w 21545"/>
                <a:gd name="T33" fmla="*/ 1347613164 h 21515"/>
                <a:gd name="T34" fmla="*/ 597531247 w 21545"/>
                <a:gd name="T35" fmla="*/ 1544390415 h 21515"/>
                <a:gd name="T36" fmla="*/ 653334619 w 21545"/>
                <a:gd name="T37" fmla="*/ 1682804821 h 21515"/>
                <a:gd name="T38" fmla="*/ 760239621 w 21545"/>
                <a:gd name="T39" fmla="*/ 1732257195 h 21515"/>
                <a:gd name="T40" fmla="*/ 934799218 w 21545"/>
                <a:gd name="T41" fmla="*/ 1561950859 h 21515"/>
                <a:gd name="T42" fmla="*/ 1044978534 w 21545"/>
                <a:gd name="T43" fmla="*/ 1052963259 h 21515"/>
                <a:gd name="T44" fmla="*/ 1049564369 w 21545"/>
                <a:gd name="T45" fmla="*/ 834236692 h 21515"/>
                <a:gd name="T46" fmla="*/ 975475570 w 21545"/>
                <a:gd name="T47" fmla="*/ 495688256 h 21515"/>
                <a:gd name="T48" fmla="*/ 810147120 w 21545"/>
                <a:gd name="T49" fmla="*/ 310013335 h 21515"/>
                <a:gd name="T50" fmla="*/ 563464522 w 21545"/>
                <a:gd name="T51" fmla="*/ 284707291 h 21515"/>
                <a:gd name="T52" fmla="*/ 240012011 w 21545"/>
                <a:gd name="T53" fmla="*/ 668188978 h 21515"/>
                <a:gd name="T54" fmla="*/ 184922353 w 21545"/>
                <a:gd name="T55" fmla="*/ 1038759595 h 21515"/>
                <a:gd name="T56" fmla="*/ 229470826 w 21545"/>
                <a:gd name="T57" fmla="*/ 1310167541 h 21515"/>
                <a:gd name="T58" fmla="*/ 259666953 w 21545"/>
                <a:gd name="T59" fmla="*/ 1374985922 h 21515"/>
                <a:gd name="T60" fmla="*/ 251805281 w 21545"/>
                <a:gd name="T61" fmla="*/ 1501393627 h 21515"/>
                <a:gd name="T62" fmla="*/ 211127445 w 21545"/>
                <a:gd name="T63" fmla="*/ 1612435275 h 21515"/>
                <a:gd name="T64" fmla="*/ 169141056 w 21545"/>
                <a:gd name="T65" fmla="*/ 1586094610 h 21515"/>
                <a:gd name="T66" fmla="*/ 9706996 w 21545"/>
                <a:gd name="T67" fmla="*/ 1180533357 h 21515"/>
                <a:gd name="T68" fmla="*/ 9706996 w 21545"/>
                <a:gd name="T69" fmla="*/ 828813250 h 21515"/>
                <a:gd name="T70" fmla="*/ 71407764 w 21545"/>
                <a:gd name="T71" fmla="*/ 548367058 h 21515"/>
                <a:gd name="T72" fmla="*/ 299092743 w 21545"/>
                <a:gd name="T73" fmla="*/ 161528642 h 21515"/>
                <a:gd name="T74" fmla="*/ 556197612 w 21545"/>
                <a:gd name="T75" fmla="*/ 15366057 h 21515"/>
                <a:gd name="T76" fmla="*/ 661852052 w 21545"/>
                <a:gd name="T77" fmla="*/ 1162343 h 21515"/>
                <a:gd name="T78" fmla="*/ 946590965 w 21545"/>
                <a:gd name="T79" fmla="*/ 88962082 h 21515"/>
                <a:gd name="T80" fmla="*/ 1142710303 w 21545"/>
                <a:gd name="T81" fmla="*/ 322022613 h 21515"/>
                <a:gd name="T82" fmla="*/ 1263491803 w 21545"/>
                <a:gd name="T83" fmla="*/ 681488322 h 21515"/>
                <a:gd name="T84" fmla="*/ 1283145221 w 21545"/>
                <a:gd name="T85" fmla="*/ 929912333 h 21515"/>
                <a:gd name="T86" fmla="*/ 1269387676 w 21545"/>
                <a:gd name="T87" fmla="*/ 1186988842 h 21515"/>
                <a:gd name="T88" fmla="*/ 1016809205 w 21545"/>
                <a:gd name="T89" fmla="*/ 1888362344 h 21515"/>
                <a:gd name="T90" fmla="*/ 901328778 w 21545"/>
                <a:gd name="T91" fmla="*/ 1976292333 h 21515"/>
                <a:gd name="T92" fmla="*/ 753687987 w 21545"/>
                <a:gd name="T93" fmla="*/ 2007021870 h 21515"/>
                <a:gd name="T94" fmla="*/ 623140016 w 21545"/>
                <a:gd name="T95" fmla="*/ 1944400504 h 21515"/>
                <a:gd name="T96" fmla="*/ 536544193 w 21545"/>
                <a:gd name="T97" fmla="*/ 1809212526 h 21515"/>
                <a:gd name="T98" fmla="*/ 536544193 w 21545"/>
                <a:gd name="T99" fmla="*/ 1809212526 h 215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545" h="21515">
                  <a:moveTo>
                    <a:pt x="9009" y="14012"/>
                  </a:moveTo>
                  <a:cubicBezTo>
                    <a:pt x="8778" y="14713"/>
                    <a:pt x="8545" y="15448"/>
                    <a:pt x="8304" y="16166"/>
                  </a:cubicBezTo>
                  <a:cubicBezTo>
                    <a:pt x="8066" y="16874"/>
                    <a:pt x="7857" y="17593"/>
                    <a:pt x="7511" y="18243"/>
                  </a:cubicBezTo>
                  <a:cubicBezTo>
                    <a:pt x="6937" y="19321"/>
                    <a:pt x="6135" y="20315"/>
                    <a:pt x="5252" y="21206"/>
                  </a:cubicBezTo>
                  <a:cubicBezTo>
                    <a:pt x="5135" y="21325"/>
                    <a:pt x="4970" y="21542"/>
                    <a:pt x="4779" y="21512"/>
                  </a:cubicBezTo>
                  <a:cubicBezTo>
                    <a:pt x="4633" y="21489"/>
                    <a:pt x="4620" y="21380"/>
                    <a:pt x="4592" y="21223"/>
                  </a:cubicBezTo>
                  <a:cubicBezTo>
                    <a:pt x="4436" y="20366"/>
                    <a:pt x="4325" y="19376"/>
                    <a:pt x="4382" y="18413"/>
                  </a:cubicBezTo>
                  <a:cubicBezTo>
                    <a:pt x="4449" y="17316"/>
                    <a:pt x="4751" y="16405"/>
                    <a:pt x="5032" y="15493"/>
                  </a:cubicBezTo>
                  <a:cubicBezTo>
                    <a:pt x="5568" y="13758"/>
                    <a:pt x="6078" y="12056"/>
                    <a:pt x="6618" y="10309"/>
                  </a:cubicBezTo>
                  <a:cubicBezTo>
                    <a:pt x="6654" y="10193"/>
                    <a:pt x="6751" y="10001"/>
                    <a:pt x="6718" y="9934"/>
                  </a:cubicBezTo>
                  <a:cubicBezTo>
                    <a:pt x="6473" y="9449"/>
                    <a:pt x="6314" y="9013"/>
                    <a:pt x="6244" y="8504"/>
                  </a:cubicBezTo>
                  <a:cubicBezTo>
                    <a:pt x="6163" y="7919"/>
                    <a:pt x="6225" y="7373"/>
                    <a:pt x="6399" y="6870"/>
                  </a:cubicBezTo>
                  <a:cubicBezTo>
                    <a:pt x="6703" y="5980"/>
                    <a:pt x="7407" y="5191"/>
                    <a:pt x="8491" y="4903"/>
                  </a:cubicBezTo>
                  <a:cubicBezTo>
                    <a:pt x="9180" y="4721"/>
                    <a:pt x="9945" y="4803"/>
                    <a:pt x="10408" y="5014"/>
                  </a:cubicBezTo>
                  <a:cubicBezTo>
                    <a:pt x="10886" y="5231"/>
                    <a:pt x="11213" y="5575"/>
                    <a:pt x="11367" y="6061"/>
                  </a:cubicBezTo>
                  <a:cubicBezTo>
                    <a:pt x="11530" y="6579"/>
                    <a:pt x="11409" y="7198"/>
                    <a:pt x="11278" y="7653"/>
                  </a:cubicBezTo>
                  <a:cubicBezTo>
                    <a:pt x="10983" y="8677"/>
                    <a:pt x="10596" y="9447"/>
                    <a:pt x="10243" y="10437"/>
                  </a:cubicBezTo>
                  <a:cubicBezTo>
                    <a:pt x="10068" y="10927"/>
                    <a:pt x="9871" y="11431"/>
                    <a:pt x="10033" y="11961"/>
                  </a:cubicBezTo>
                  <a:cubicBezTo>
                    <a:pt x="10183" y="12446"/>
                    <a:pt x="10516" y="12781"/>
                    <a:pt x="10970" y="13033"/>
                  </a:cubicBezTo>
                  <a:cubicBezTo>
                    <a:pt x="11440" y="13293"/>
                    <a:pt x="11996" y="13437"/>
                    <a:pt x="12765" y="13416"/>
                  </a:cubicBezTo>
                  <a:cubicBezTo>
                    <a:pt x="14122" y="13380"/>
                    <a:pt x="15065" y="12719"/>
                    <a:pt x="15696" y="12097"/>
                  </a:cubicBezTo>
                  <a:cubicBezTo>
                    <a:pt x="16703" y="11101"/>
                    <a:pt x="17314" y="9755"/>
                    <a:pt x="17546" y="8155"/>
                  </a:cubicBezTo>
                  <a:cubicBezTo>
                    <a:pt x="17620" y="7639"/>
                    <a:pt x="17676" y="7046"/>
                    <a:pt x="17623" y="6461"/>
                  </a:cubicBezTo>
                  <a:cubicBezTo>
                    <a:pt x="17527" y="5381"/>
                    <a:pt x="17083" y="4513"/>
                    <a:pt x="16379" y="3839"/>
                  </a:cubicBezTo>
                  <a:cubicBezTo>
                    <a:pt x="15708" y="3198"/>
                    <a:pt x="14758" y="2688"/>
                    <a:pt x="13603" y="2401"/>
                  </a:cubicBezTo>
                  <a:cubicBezTo>
                    <a:pt x="12457" y="2116"/>
                    <a:pt x="10870" y="2021"/>
                    <a:pt x="9461" y="2205"/>
                  </a:cubicBezTo>
                  <a:cubicBezTo>
                    <a:pt x="6900" y="2539"/>
                    <a:pt x="5093" y="3646"/>
                    <a:pt x="4030" y="5175"/>
                  </a:cubicBezTo>
                  <a:cubicBezTo>
                    <a:pt x="3472" y="5977"/>
                    <a:pt x="3105" y="6898"/>
                    <a:pt x="3105" y="8045"/>
                  </a:cubicBezTo>
                  <a:cubicBezTo>
                    <a:pt x="3105" y="8928"/>
                    <a:pt x="3392" y="9614"/>
                    <a:pt x="3853" y="10147"/>
                  </a:cubicBezTo>
                  <a:cubicBezTo>
                    <a:pt x="4000" y="10317"/>
                    <a:pt x="4217" y="10456"/>
                    <a:pt x="4360" y="10649"/>
                  </a:cubicBezTo>
                  <a:cubicBezTo>
                    <a:pt x="4564" y="10923"/>
                    <a:pt x="4329" y="11332"/>
                    <a:pt x="4228" y="11628"/>
                  </a:cubicBezTo>
                  <a:cubicBezTo>
                    <a:pt x="4106" y="11986"/>
                    <a:pt x="4094" y="12480"/>
                    <a:pt x="3545" y="12488"/>
                  </a:cubicBezTo>
                  <a:cubicBezTo>
                    <a:pt x="3319" y="12492"/>
                    <a:pt x="3033" y="12365"/>
                    <a:pt x="2840" y="12284"/>
                  </a:cubicBezTo>
                  <a:cubicBezTo>
                    <a:pt x="1399" y="11677"/>
                    <a:pt x="523" y="10574"/>
                    <a:pt x="163" y="9143"/>
                  </a:cubicBezTo>
                  <a:cubicBezTo>
                    <a:pt x="-55" y="8274"/>
                    <a:pt x="-54" y="7259"/>
                    <a:pt x="163" y="6419"/>
                  </a:cubicBezTo>
                  <a:cubicBezTo>
                    <a:pt x="374" y="5606"/>
                    <a:pt x="766" y="4856"/>
                    <a:pt x="1199" y="4247"/>
                  </a:cubicBezTo>
                  <a:cubicBezTo>
                    <a:pt x="2099" y="2984"/>
                    <a:pt x="3417" y="1973"/>
                    <a:pt x="5022" y="1251"/>
                  </a:cubicBezTo>
                  <a:cubicBezTo>
                    <a:pt x="6255" y="696"/>
                    <a:pt x="7647" y="306"/>
                    <a:pt x="9339" y="119"/>
                  </a:cubicBezTo>
                  <a:cubicBezTo>
                    <a:pt x="9901" y="57"/>
                    <a:pt x="10482" y="31"/>
                    <a:pt x="11113" y="9"/>
                  </a:cubicBezTo>
                  <a:cubicBezTo>
                    <a:pt x="12956" y="-58"/>
                    <a:pt x="14632" y="260"/>
                    <a:pt x="15894" y="689"/>
                  </a:cubicBezTo>
                  <a:cubicBezTo>
                    <a:pt x="17226" y="1142"/>
                    <a:pt x="18288" y="1746"/>
                    <a:pt x="19187" y="2494"/>
                  </a:cubicBezTo>
                  <a:cubicBezTo>
                    <a:pt x="20113" y="3264"/>
                    <a:pt x="20787" y="4159"/>
                    <a:pt x="21215" y="5278"/>
                  </a:cubicBezTo>
                  <a:cubicBezTo>
                    <a:pt x="21437" y="5860"/>
                    <a:pt x="21545" y="6483"/>
                    <a:pt x="21545" y="7202"/>
                  </a:cubicBezTo>
                  <a:cubicBezTo>
                    <a:pt x="21545" y="7923"/>
                    <a:pt x="21453" y="8558"/>
                    <a:pt x="21314" y="9193"/>
                  </a:cubicBezTo>
                  <a:cubicBezTo>
                    <a:pt x="20790" y="11573"/>
                    <a:pt x="19303" y="13518"/>
                    <a:pt x="17073" y="14625"/>
                  </a:cubicBezTo>
                  <a:cubicBezTo>
                    <a:pt x="16532" y="14894"/>
                    <a:pt x="15877" y="15141"/>
                    <a:pt x="15134" y="15306"/>
                  </a:cubicBezTo>
                  <a:cubicBezTo>
                    <a:pt x="14397" y="15470"/>
                    <a:pt x="13556" y="15592"/>
                    <a:pt x="12655" y="15544"/>
                  </a:cubicBezTo>
                  <a:cubicBezTo>
                    <a:pt x="11780" y="15499"/>
                    <a:pt x="11065" y="15318"/>
                    <a:pt x="10463" y="15059"/>
                  </a:cubicBezTo>
                  <a:cubicBezTo>
                    <a:pt x="9866" y="14803"/>
                    <a:pt x="9365" y="14488"/>
                    <a:pt x="9009" y="14012"/>
                  </a:cubicBezTo>
                  <a:close/>
                  <a:moveTo>
                    <a:pt x="9009" y="14012"/>
                  </a:moveTo>
                </a:path>
              </a:pathLst>
            </a:custGeom>
            <a:solidFill>
              <a:schemeClr val="bg2"/>
            </a:solidFill>
            <a:ln>
              <a:noFill/>
            </a:ln>
          </p:spPr>
          <p:txBody>
            <a:bodyPr lIns="0" tIns="0" rIns="0" bIns="0"/>
            <a:lstStyle/>
            <a:p>
              <a:endParaRPr lang="en-GB"/>
            </a:p>
          </p:txBody>
        </p:sp>
        <p:grpSp>
          <p:nvGrpSpPr>
            <p:cNvPr id="12" name="Group 11"/>
            <p:cNvGrpSpPr/>
            <p:nvPr/>
          </p:nvGrpSpPr>
          <p:grpSpPr>
            <a:xfrm>
              <a:off x="2571029" y="2542894"/>
              <a:ext cx="358955" cy="332191"/>
              <a:chOff x="1424267" y="1898426"/>
              <a:chExt cx="477770" cy="401951"/>
            </a:xfrm>
            <a:solidFill>
              <a:schemeClr val="bg2"/>
            </a:solidFill>
          </p:grpSpPr>
          <p:sp>
            <p:nvSpPr>
              <p:cNvPr id="13" name="AutoShape 27"/>
              <p:cNvSpPr/>
              <p:nvPr/>
            </p:nvSpPr>
            <p:spPr bwMode="auto">
              <a:xfrm>
                <a:off x="1424267" y="1898426"/>
                <a:ext cx="288258" cy="401951"/>
              </a:xfrm>
              <a:custGeom>
                <a:avLst/>
                <a:gdLst>
                  <a:gd name="T0" fmla="*/ 0 w 21594"/>
                  <a:gd name="T1" fmla="*/ 0 h 21481"/>
                  <a:gd name="T2" fmla="*/ 0 w 21594"/>
                  <a:gd name="T3" fmla="*/ 0 h 21481"/>
                  <a:gd name="T4" fmla="*/ 0 w 21594"/>
                  <a:gd name="T5" fmla="*/ 0 h 21481"/>
                  <a:gd name="T6" fmla="*/ 0 w 21594"/>
                  <a:gd name="T7" fmla="*/ 0 h 21481"/>
                  <a:gd name="T8" fmla="*/ 0 w 21594"/>
                  <a:gd name="T9" fmla="*/ 0 h 21481"/>
                  <a:gd name="T10" fmla="*/ 0 w 21594"/>
                  <a:gd name="T11" fmla="*/ 0 h 21481"/>
                  <a:gd name="T12" fmla="*/ 0 w 21594"/>
                  <a:gd name="T13" fmla="*/ 0 h 21481"/>
                  <a:gd name="T14" fmla="*/ 0 w 21594"/>
                  <a:gd name="T15" fmla="*/ 0 h 21481"/>
                  <a:gd name="T16" fmla="*/ 0 w 21594"/>
                  <a:gd name="T17" fmla="*/ 0 h 21481"/>
                  <a:gd name="T18" fmla="*/ 0 w 21594"/>
                  <a:gd name="T19" fmla="*/ 0 h 21481"/>
                  <a:gd name="T20" fmla="*/ 0 w 21594"/>
                  <a:gd name="T21" fmla="*/ 0 h 21481"/>
                  <a:gd name="T22" fmla="*/ 0 w 21594"/>
                  <a:gd name="T23" fmla="*/ 0 h 21481"/>
                  <a:gd name="T24" fmla="*/ 0 w 21594"/>
                  <a:gd name="T25" fmla="*/ 0 h 21481"/>
                  <a:gd name="T26" fmla="*/ 0 w 21594"/>
                  <a:gd name="T27" fmla="*/ 0 h 21481"/>
                  <a:gd name="T28" fmla="*/ 0 w 21594"/>
                  <a:gd name="T29" fmla="*/ 0 h 21481"/>
                  <a:gd name="T30" fmla="*/ 0 w 21594"/>
                  <a:gd name="T31" fmla="*/ 0 h 21481"/>
                  <a:gd name="T32" fmla="*/ 0 w 21594"/>
                  <a:gd name="T33" fmla="*/ 0 h 21481"/>
                  <a:gd name="T34" fmla="*/ 0 w 21594"/>
                  <a:gd name="T35" fmla="*/ 0 h 21481"/>
                  <a:gd name="T36" fmla="*/ 0 w 21594"/>
                  <a:gd name="T37" fmla="*/ 0 h 21481"/>
                  <a:gd name="T38" fmla="*/ 0 w 21594"/>
                  <a:gd name="T39" fmla="*/ 0 h 21481"/>
                  <a:gd name="T40" fmla="*/ 0 w 21594"/>
                  <a:gd name="T41" fmla="*/ 0 h 21481"/>
                  <a:gd name="T42" fmla="*/ 0 w 21594"/>
                  <a:gd name="T43" fmla="*/ 0 h 21481"/>
                  <a:gd name="T44" fmla="*/ 0 w 21594"/>
                  <a:gd name="T45" fmla="*/ 0 h 21481"/>
                  <a:gd name="T46" fmla="*/ 0 w 21594"/>
                  <a:gd name="T47" fmla="*/ 0 h 21481"/>
                  <a:gd name="T48" fmla="*/ 0 w 21594"/>
                  <a:gd name="T49" fmla="*/ 0 h 21481"/>
                  <a:gd name="T50" fmla="*/ 0 w 21594"/>
                  <a:gd name="T51" fmla="*/ 0 h 21481"/>
                  <a:gd name="T52" fmla="*/ 0 w 21594"/>
                  <a:gd name="T53" fmla="*/ 0 h 21481"/>
                  <a:gd name="T54" fmla="*/ 0 w 21594"/>
                  <a:gd name="T55" fmla="*/ 0 h 21481"/>
                  <a:gd name="T56" fmla="*/ 0 w 21594"/>
                  <a:gd name="T57" fmla="*/ 0 h 21481"/>
                  <a:gd name="T58" fmla="*/ 0 w 21594"/>
                  <a:gd name="T59" fmla="*/ 0 h 21481"/>
                  <a:gd name="T60" fmla="*/ 0 w 21594"/>
                  <a:gd name="T61" fmla="*/ 0 h 21481"/>
                  <a:gd name="T62" fmla="*/ 0 w 21594"/>
                  <a:gd name="T63" fmla="*/ 0 h 21481"/>
                  <a:gd name="T64" fmla="*/ 0 w 21594"/>
                  <a:gd name="T65" fmla="*/ 0 h 21481"/>
                  <a:gd name="T66" fmla="*/ 0 w 21594"/>
                  <a:gd name="T67" fmla="*/ 0 h 21481"/>
                  <a:gd name="T68" fmla="*/ 0 w 21594"/>
                  <a:gd name="T69" fmla="*/ 0 h 21481"/>
                  <a:gd name="T70" fmla="*/ 0 w 21594"/>
                  <a:gd name="T71" fmla="*/ 0 h 21481"/>
                  <a:gd name="T72" fmla="*/ 0 w 21594"/>
                  <a:gd name="T73" fmla="*/ 0 h 21481"/>
                  <a:gd name="T74" fmla="*/ 0 w 21594"/>
                  <a:gd name="T75" fmla="*/ 0 h 21481"/>
                  <a:gd name="T76" fmla="*/ 0 w 21594"/>
                  <a:gd name="T77" fmla="*/ 0 h 214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594" h="21481">
                    <a:moveTo>
                      <a:pt x="5932" y="14439"/>
                    </a:moveTo>
                    <a:cubicBezTo>
                      <a:pt x="5273" y="14717"/>
                      <a:pt x="4486" y="15132"/>
                      <a:pt x="4051" y="15925"/>
                    </a:cubicBezTo>
                    <a:cubicBezTo>
                      <a:pt x="3759" y="16454"/>
                      <a:pt x="3756" y="17150"/>
                      <a:pt x="3978" y="17683"/>
                    </a:cubicBezTo>
                    <a:cubicBezTo>
                      <a:pt x="4608" y="19197"/>
                      <a:pt x="7232" y="20072"/>
                      <a:pt x="9983" y="20234"/>
                    </a:cubicBezTo>
                    <a:cubicBezTo>
                      <a:pt x="12956" y="20410"/>
                      <a:pt x="15960" y="20095"/>
                      <a:pt x="17254" y="18650"/>
                    </a:cubicBezTo>
                    <a:cubicBezTo>
                      <a:pt x="17955" y="17866"/>
                      <a:pt x="17984" y="16727"/>
                      <a:pt x="17290" y="15949"/>
                    </a:cubicBezTo>
                    <a:cubicBezTo>
                      <a:pt x="16475" y="15037"/>
                      <a:pt x="15361" y="14638"/>
                      <a:pt x="14179" y="14068"/>
                    </a:cubicBezTo>
                    <a:cubicBezTo>
                      <a:pt x="13820" y="13894"/>
                      <a:pt x="13466" y="13609"/>
                      <a:pt x="12986" y="13522"/>
                    </a:cubicBezTo>
                    <a:cubicBezTo>
                      <a:pt x="12654" y="13463"/>
                      <a:pt x="11973" y="13511"/>
                      <a:pt x="11611" y="13522"/>
                    </a:cubicBezTo>
                    <a:cubicBezTo>
                      <a:pt x="9250" y="13600"/>
                      <a:pt x="7368" y="13834"/>
                      <a:pt x="5932" y="14439"/>
                    </a:cubicBezTo>
                    <a:close/>
                    <a:moveTo>
                      <a:pt x="6258" y="2650"/>
                    </a:moveTo>
                    <a:cubicBezTo>
                      <a:pt x="5686" y="3797"/>
                      <a:pt x="6129" y="5340"/>
                      <a:pt x="6727" y="6340"/>
                    </a:cubicBezTo>
                    <a:cubicBezTo>
                      <a:pt x="7378" y="7427"/>
                      <a:pt x="8390" y="8316"/>
                      <a:pt x="9622" y="8718"/>
                    </a:cubicBezTo>
                    <a:cubicBezTo>
                      <a:pt x="11602" y="9365"/>
                      <a:pt x="14233" y="8713"/>
                      <a:pt x="15048" y="7554"/>
                    </a:cubicBezTo>
                    <a:cubicBezTo>
                      <a:pt x="15273" y="7233"/>
                      <a:pt x="15376" y="6761"/>
                      <a:pt x="15409" y="6414"/>
                    </a:cubicBezTo>
                    <a:cubicBezTo>
                      <a:pt x="15622" y="4186"/>
                      <a:pt x="13889" y="2022"/>
                      <a:pt x="11935" y="1263"/>
                    </a:cubicBezTo>
                    <a:cubicBezTo>
                      <a:pt x="11340" y="1030"/>
                      <a:pt x="10391" y="902"/>
                      <a:pt x="9513" y="966"/>
                    </a:cubicBezTo>
                    <a:cubicBezTo>
                      <a:pt x="7789" y="1092"/>
                      <a:pt x="6661" y="1840"/>
                      <a:pt x="6258" y="2650"/>
                    </a:cubicBezTo>
                    <a:close/>
                    <a:moveTo>
                      <a:pt x="18845" y="1015"/>
                    </a:moveTo>
                    <a:cubicBezTo>
                      <a:pt x="18029" y="1015"/>
                      <a:pt x="17240" y="1015"/>
                      <a:pt x="16240" y="1015"/>
                    </a:cubicBezTo>
                    <a:cubicBezTo>
                      <a:pt x="17894" y="1951"/>
                      <a:pt x="19363" y="3151"/>
                      <a:pt x="19243" y="5102"/>
                    </a:cubicBezTo>
                    <a:cubicBezTo>
                      <a:pt x="19122" y="7073"/>
                      <a:pt x="17294" y="7867"/>
                      <a:pt x="15625" y="8792"/>
                    </a:cubicBezTo>
                    <a:cubicBezTo>
                      <a:pt x="15241" y="9005"/>
                      <a:pt x="14651" y="9444"/>
                      <a:pt x="14505" y="9708"/>
                    </a:cubicBezTo>
                    <a:cubicBezTo>
                      <a:pt x="13900" y="10800"/>
                      <a:pt x="15517" y="11415"/>
                      <a:pt x="16349" y="11838"/>
                    </a:cubicBezTo>
                    <a:cubicBezTo>
                      <a:pt x="17110" y="12225"/>
                      <a:pt x="17756" y="12561"/>
                      <a:pt x="18339" y="12903"/>
                    </a:cubicBezTo>
                    <a:cubicBezTo>
                      <a:pt x="19569" y="13625"/>
                      <a:pt x="20734" y="14550"/>
                      <a:pt x="20726" y="16148"/>
                    </a:cubicBezTo>
                    <a:cubicBezTo>
                      <a:pt x="20718" y="17893"/>
                      <a:pt x="19252" y="19109"/>
                      <a:pt x="17615" y="19913"/>
                    </a:cubicBezTo>
                    <a:cubicBezTo>
                      <a:pt x="15973" y="20718"/>
                      <a:pt x="13608" y="21273"/>
                      <a:pt x="11213" y="21423"/>
                    </a:cubicBezTo>
                    <a:cubicBezTo>
                      <a:pt x="8407" y="21600"/>
                      <a:pt x="5762" y="21374"/>
                      <a:pt x="3725" y="20755"/>
                    </a:cubicBezTo>
                    <a:cubicBezTo>
                      <a:pt x="1883" y="20194"/>
                      <a:pt x="-6" y="19159"/>
                      <a:pt x="0" y="17436"/>
                    </a:cubicBezTo>
                    <a:cubicBezTo>
                      <a:pt x="3" y="16550"/>
                      <a:pt x="593" y="15684"/>
                      <a:pt x="1265" y="15132"/>
                    </a:cubicBezTo>
                    <a:cubicBezTo>
                      <a:pt x="3418" y="13366"/>
                      <a:pt x="7108" y="12934"/>
                      <a:pt x="11575" y="12705"/>
                    </a:cubicBezTo>
                    <a:cubicBezTo>
                      <a:pt x="11335" y="12383"/>
                      <a:pt x="10683" y="11999"/>
                      <a:pt x="10453" y="11516"/>
                    </a:cubicBezTo>
                    <a:cubicBezTo>
                      <a:pt x="10158" y="10897"/>
                      <a:pt x="10341" y="10209"/>
                      <a:pt x="10742" y="9708"/>
                    </a:cubicBezTo>
                    <a:cubicBezTo>
                      <a:pt x="7884" y="9960"/>
                      <a:pt x="5600" y="9393"/>
                      <a:pt x="4086" y="8396"/>
                    </a:cubicBezTo>
                    <a:cubicBezTo>
                      <a:pt x="2796" y="7544"/>
                      <a:pt x="1798" y="6101"/>
                      <a:pt x="2314" y="4433"/>
                    </a:cubicBezTo>
                    <a:cubicBezTo>
                      <a:pt x="2755" y="3007"/>
                      <a:pt x="3989" y="1978"/>
                      <a:pt x="5534" y="1263"/>
                    </a:cubicBezTo>
                    <a:cubicBezTo>
                      <a:pt x="7148" y="516"/>
                      <a:pt x="9116" y="0"/>
                      <a:pt x="11684" y="0"/>
                    </a:cubicBezTo>
                    <a:cubicBezTo>
                      <a:pt x="14848" y="0"/>
                      <a:pt x="18228" y="0"/>
                      <a:pt x="21594" y="0"/>
                    </a:cubicBezTo>
                  </a:path>
                </a:pathLst>
              </a:custGeom>
              <a:grp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a:p>
            </p:txBody>
          </p:sp>
          <p:sp>
            <p:nvSpPr>
              <p:cNvPr id="14" name="AutoShape 28"/>
              <p:cNvSpPr/>
              <p:nvPr/>
            </p:nvSpPr>
            <p:spPr bwMode="auto">
              <a:xfrm>
                <a:off x="1719507" y="1963838"/>
                <a:ext cx="182530" cy="1753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9382" y="0"/>
                    </a:moveTo>
                    <a:cubicBezTo>
                      <a:pt x="10335" y="0"/>
                      <a:pt x="11333" y="0"/>
                      <a:pt x="12285" y="0"/>
                    </a:cubicBezTo>
                    <a:cubicBezTo>
                      <a:pt x="12285" y="3056"/>
                      <a:pt x="12285" y="6154"/>
                      <a:pt x="12285" y="9210"/>
                    </a:cubicBezTo>
                    <a:cubicBezTo>
                      <a:pt x="15184" y="9210"/>
                      <a:pt x="18514" y="9210"/>
                      <a:pt x="21600" y="9210"/>
                    </a:cubicBezTo>
                    <a:cubicBezTo>
                      <a:pt x="21600" y="10204"/>
                      <a:pt x="21600" y="11225"/>
                      <a:pt x="21600" y="12218"/>
                    </a:cubicBezTo>
                    <a:cubicBezTo>
                      <a:pt x="18423" y="12218"/>
                      <a:pt x="15390" y="12218"/>
                      <a:pt x="12285" y="12218"/>
                    </a:cubicBezTo>
                    <a:cubicBezTo>
                      <a:pt x="12285" y="15351"/>
                      <a:pt x="12285" y="18467"/>
                      <a:pt x="12285" y="21600"/>
                    </a:cubicBezTo>
                    <a:cubicBezTo>
                      <a:pt x="11313" y="21600"/>
                      <a:pt x="10354" y="21600"/>
                      <a:pt x="9382" y="21600"/>
                    </a:cubicBezTo>
                    <a:cubicBezTo>
                      <a:pt x="9382" y="18486"/>
                      <a:pt x="9382" y="15331"/>
                      <a:pt x="9382" y="12218"/>
                    </a:cubicBezTo>
                    <a:cubicBezTo>
                      <a:pt x="6247" y="12218"/>
                      <a:pt x="3125" y="12218"/>
                      <a:pt x="0" y="12218"/>
                    </a:cubicBezTo>
                    <a:cubicBezTo>
                      <a:pt x="0" y="11225"/>
                      <a:pt x="0" y="10204"/>
                      <a:pt x="0" y="9210"/>
                    </a:cubicBezTo>
                    <a:cubicBezTo>
                      <a:pt x="3124" y="9210"/>
                      <a:pt x="6259" y="9210"/>
                      <a:pt x="9382" y="9210"/>
                    </a:cubicBezTo>
                    <a:cubicBezTo>
                      <a:pt x="9382" y="6192"/>
                      <a:pt x="9382" y="3190"/>
                      <a:pt x="9382" y="171"/>
                    </a:cubicBezTo>
                    <a:cubicBezTo>
                      <a:pt x="9379" y="90"/>
                      <a:pt x="9315" y="10"/>
                      <a:pt x="9382" y="0"/>
                    </a:cubicBezTo>
                    <a:close/>
                    <a:moveTo>
                      <a:pt x="9382" y="0"/>
                    </a:moveTo>
                  </a:path>
                </a:pathLst>
              </a:custGeom>
              <a:grp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a:p>
            </p:txBody>
          </p:sp>
        </p:grpSp>
        <p:sp>
          <p:nvSpPr>
            <p:cNvPr id="22" name="TextBox 21"/>
            <p:cNvSpPr txBox="1"/>
            <p:nvPr/>
          </p:nvSpPr>
          <p:spPr>
            <a:xfrm>
              <a:off x="3369278" y="2989112"/>
              <a:ext cx="582211" cy="369332"/>
            </a:xfrm>
            <a:prstGeom prst="rect">
              <a:avLst/>
            </a:prstGeom>
            <a:noFill/>
          </p:spPr>
          <p:txBody>
            <a:bodyPr wrap="none" rtlCol="0">
              <a:spAutoFit/>
            </a:bodyPr>
            <a:lstStyle/>
            <a:p>
              <a:r>
                <a:rPr lang="en-US" b="1">
                  <a:solidFill>
                    <a:schemeClr val="bg2"/>
                  </a:solidFill>
                </a:rPr>
                <a:t>27%</a:t>
              </a:r>
              <a:endParaRPr lang="en-GB" b="1">
                <a:solidFill>
                  <a:schemeClr val="bg2"/>
                </a:solidFill>
              </a:endParaRPr>
            </a:p>
          </p:txBody>
        </p:sp>
        <p:sp>
          <p:nvSpPr>
            <p:cNvPr id="34" name="TextBox 33"/>
            <p:cNvSpPr txBox="1"/>
            <p:nvPr/>
          </p:nvSpPr>
          <p:spPr>
            <a:xfrm>
              <a:off x="4203757" y="3809017"/>
              <a:ext cx="575799" cy="369332"/>
            </a:xfrm>
            <a:prstGeom prst="rect">
              <a:avLst/>
            </a:prstGeom>
            <a:noFill/>
          </p:spPr>
          <p:txBody>
            <a:bodyPr wrap="none" rtlCol="0">
              <a:spAutoFit/>
            </a:bodyPr>
            <a:lstStyle/>
            <a:p>
              <a:r>
                <a:rPr lang="en-US" b="1">
                  <a:solidFill>
                    <a:schemeClr val="bg2"/>
                  </a:solidFill>
                </a:rPr>
                <a:t>14%</a:t>
              </a:r>
              <a:endParaRPr lang="en-GB" b="1">
                <a:solidFill>
                  <a:schemeClr val="bg2"/>
                </a:solidFill>
              </a:endParaRPr>
            </a:p>
          </p:txBody>
        </p:sp>
        <p:sp>
          <p:nvSpPr>
            <p:cNvPr id="35" name="TextBox 34"/>
            <p:cNvSpPr txBox="1"/>
            <p:nvPr/>
          </p:nvSpPr>
          <p:spPr>
            <a:xfrm>
              <a:off x="2383833" y="2943400"/>
              <a:ext cx="575799" cy="369332"/>
            </a:xfrm>
            <a:prstGeom prst="rect">
              <a:avLst/>
            </a:prstGeom>
            <a:noFill/>
          </p:spPr>
          <p:txBody>
            <a:bodyPr wrap="none" rtlCol="0">
              <a:spAutoFit/>
            </a:bodyPr>
            <a:lstStyle/>
            <a:p>
              <a:r>
                <a:rPr lang="en-US" b="1">
                  <a:solidFill>
                    <a:schemeClr val="bg2"/>
                  </a:solidFill>
                </a:rPr>
                <a:t>35%</a:t>
              </a:r>
              <a:endParaRPr lang="en-GB" b="1">
                <a:solidFill>
                  <a:schemeClr val="bg2"/>
                </a:solidFill>
              </a:endParaRPr>
            </a:p>
          </p:txBody>
        </p:sp>
        <p:sp>
          <p:nvSpPr>
            <p:cNvPr id="36" name="TextBox 35"/>
            <p:cNvSpPr txBox="1"/>
            <p:nvPr/>
          </p:nvSpPr>
          <p:spPr>
            <a:xfrm>
              <a:off x="2764969" y="4753971"/>
              <a:ext cx="582211" cy="369332"/>
            </a:xfrm>
            <a:prstGeom prst="rect">
              <a:avLst/>
            </a:prstGeom>
            <a:noFill/>
          </p:spPr>
          <p:txBody>
            <a:bodyPr wrap="none" rtlCol="0">
              <a:spAutoFit/>
            </a:bodyPr>
            <a:lstStyle/>
            <a:p>
              <a:r>
                <a:rPr lang="en-US" b="1">
                  <a:solidFill>
                    <a:schemeClr val="bg2"/>
                  </a:solidFill>
                </a:rPr>
                <a:t>69%</a:t>
              </a:r>
              <a:endParaRPr lang="en-GB" b="1">
                <a:solidFill>
                  <a:schemeClr val="bg2"/>
                </a:solidFill>
              </a:endParaRPr>
            </a:p>
          </p:txBody>
        </p:sp>
      </p:grpSp>
      <p:sp>
        <p:nvSpPr>
          <p:cNvPr id="37" name="TextBox 36"/>
          <p:cNvSpPr txBox="1"/>
          <p:nvPr/>
        </p:nvSpPr>
        <p:spPr>
          <a:xfrm>
            <a:off x="6619051" y="1899334"/>
            <a:ext cx="1827039" cy="461665"/>
          </a:xfrm>
          <a:prstGeom prst="rect">
            <a:avLst/>
          </a:prstGeom>
          <a:noFill/>
        </p:spPr>
        <p:txBody>
          <a:bodyPr wrap="none" rtlCol="0">
            <a:spAutoFit/>
          </a:bodyPr>
          <a:lstStyle/>
          <a:p>
            <a:r>
              <a:rPr lang="en-US" sz="2400" b="1"/>
              <a:t>Data Diagram</a:t>
            </a:r>
            <a:endParaRPr lang="en-GB" sz="2400" b="1"/>
          </a:p>
        </p:txBody>
      </p:sp>
      <p:sp>
        <p:nvSpPr>
          <p:cNvPr id="38" name="Freeform 5"/>
          <p:cNvSpPr>
            <a:spLocks noEditPoints="1"/>
          </p:cNvSpPr>
          <p:nvPr/>
        </p:nvSpPr>
        <p:spPr bwMode="auto">
          <a:xfrm>
            <a:off x="6827415" y="3128742"/>
            <a:ext cx="601933" cy="574214"/>
          </a:xfrm>
          <a:custGeom>
            <a:avLst/>
            <a:gdLst>
              <a:gd name="T0" fmla="*/ 488 w 501"/>
              <a:gd name="T1" fmla="*/ 12 h 434"/>
              <a:gd name="T2" fmla="*/ 459 w 501"/>
              <a:gd name="T3" fmla="*/ 0 h 434"/>
              <a:gd name="T4" fmla="*/ 42 w 501"/>
              <a:gd name="T5" fmla="*/ 0 h 434"/>
              <a:gd name="T6" fmla="*/ 12 w 501"/>
              <a:gd name="T7" fmla="*/ 12 h 434"/>
              <a:gd name="T8" fmla="*/ 0 w 501"/>
              <a:gd name="T9" fmla="*/ 42 h 434"/>
              <a:gd name="T10" fmla="*/ 0 w 501"/>
              <a:gd name="T11" fmla="*/ 325 h 434"/>
              <a:gd name="T12" fmla="*/ 12 w 501"/>
              <a:gd name="T13" fmla="*/ 355 h 434"/>
              <a:gd name="T14" fmla="*/ 42 w 501"/>
              <a:gd name="T15" fmla="*/ 367 h 434"/>
              <a:gd name="T16" fmla="*/ 184 w 501"/>
              <a:gd name="T17" fmla="*/ 367 h 434"/>
              <a:gd name="T18" fmla="*/ 179 w 501"/>
              <a:gd name="T19" fmla="*/ 387 h 434"/>
              <a:gd name="T20" fmla="*/ 171 w 501"/>
              <a:gd name="T21" fmla="*/ 406 h 434"/>
              <a:gd name="T22" fmla="*/ 167 w 501"/>
              <a:gd name="T23" fmla="*/ 417 h 434"/>
              <a:gd name="T24" fmla="*/ 172 w 501"/>
              <a:gd name="T25" fmla="*/ 429 h 434"/>
              <a:gd name="T26" fmla="*/ 184 w 501"/>
              <a:gd name="T27" fmla="*/ 434 h 434"/>
              <a:gd name="T28" fmla="*/ 317 w 501"/>
              <a:gd name="T29" fmla="*/ 434 h 434"/>
              <a:gd name="T30" fmla="*/ 329 w 501"/>
              <a:gd name="T31" fmla="*/ 429 h 434"/>
              <a:gd name="T32" fmla="*/ 334 w 501"/>
              <a:gd name="T33" fmla="*/ 417 h 434"/>
              <a:gd name="T34" fmla="*/ 330 w 501"/>
              <a:gd name="T35" fmla="*/ 406 h 434"/>
              <a:gd name="T36" fmla="*/ 321 w 501"/>
              <a:gd name="T37" fmla="*/ 387 h 434"/>
              <a:gd name="T38" fmla="*/ 317 w 501"/>
              <a:gd name="T39" fmla="*/ 367 h 434"/>
              <a:gd name="T40" fmla="*/ 459 w 501"/>
              <a:gd name="T41" fmla="*/ 367 h 434"/>
              <a:gd name="T42" fmla="*/ 488 w 501"/>
              <a:gd name="T43" fmla="*/ 355 h 434"/>
              <a:gd name="T44" fmla="*/ 501 w 501"/>
              <a:gd name="T45" fmla="*/ 325 h 434"/>
              <a:gd name="T46" fmla="*/ 501 w 501"/>
              <a:gd name="T47" fmla="*/ 42 h 434"/>
              <a:gd name="T48" fmla="*/ 488 w 501"/>
              <a:gd name="T49" fmla="*/ 12 h 434"/>
              <a:gd name="T50" fmla="*/ 467 w 501"/>
              <a:gd name="T51" fmla="*/ 259 h 434"/>
              <a:gd name="T52" fmla="*/ 465 w 501"/>
              <a:gd name="T53" fmla="*/ 264 h 434"/>
              <a:gd name="T54" fmla="*/ 459 w 501"/>
              <a:gd name="T55" fmla="*/ 267 h 434"/>
              <a:gd name="T56" fmla="*/ 42 w 501"/>
              <a:gd name="T57" fmla="*/ 267 h 434"/>
              <a:gd name="T58" fmla="*/ 36 w 501"/>
              <a:gd name="T59" fmla="*/ 264 h 434"/>
              <a:gd name="T60" fmla="*/ 33 w 501"/>
              <a:gd name="T61" fmla="*/ 259 h 434"/>
              <a:gd name="T62" fmla="*/ 33 w 501"/>
              <a:gd name="T63" fmla="*/ 42 h 434"/>
              <a:gd name="T64" fmla="*/ 36 w 501"/>
              <a:gd name="T65" fmla="*/ 36 h 434"/>
              <a:gd name="T66" fmla="*/ 42 w 501"/>
              <a:gd name="T67" fmla="*/ 33 h 434"/>
              <a:gd name="T68" fmla="*/ 459 w 501"/>
              <a:gd name="T69" fmla="*/ 33 h 434"/>
              <a:gd name="T70" fmla="*/ 465 w 501"/>
              <a:gd name="T71" fmla="*/ 36 h 434"/>
              <a:gd name="T72" fmla="*/ 467 w 501"/>
              <a:gd name="T73" fmla="*/ 42 h 434"/>
              <a:gd name="T74" fmla="*/ 467 w 501"/>
              <a:gd name="T75" fmla="*/ 259 h 434"/>
              <a:gd name="T76" fmla="*/ 467 w 501"/>
              <a:gd name="T77" fmla="*/ 259 h 434"/>
              <a:gd name="T78" fmla="*/ 467 w 501"/>
              <a:gd name="T79" fmla="*/ 259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1" h="434">
                <a:moveTo>
                  <a:pt x="488" y="12"/>
                </a:moveTo>
                <a:cubicBezTo>
                  <a:pt x="480" y="4"/>
                  <a:pt x="470" y="0"/>
                  <a:pt x="459" y="0"/>
                </a:cubicBezTo>
                <a:cubicBezTo>
                  <a:pt x="42" y="0"/>
                  <a:pt x="42" y="0"/>
                  <a:pt x="42" y="0"/>
                </a:cubicBezTo>
                <a:cubicBezTo>
                  <a:pt x="30" y="0"/>
                  <a:pt x="20" y="4"/>
                  <a:pt x="12" y="12"/>
                </a:cubicBezTo>
                <a:cubicBezTo>
                  <a:pt x="4" y="20"/>
                  <a:pt x="0" y="30"/>
                  <a:pt x="0" y="42"/>
                </a:cubicBezTo>
                <a:cubicBezTo>
                  <a:pt x="0" y="325"/>
                  <a:pt x="0" y="325"/>
                  <a:pt x="0" y="325"/>
                </a:cubicBezTo>
                <a:cubicBezTo>
                  <a:pt x="0" y="337"/>
                  <a:pt x="4" y="347"/>
                  <a:pt x="12" y="355"/>
                </a:cubicBezTo>
                <a:cubicBezTo>
                  <a:pt x="20" y="363"/>
                  <a:pt x="30" y="367"/>
                  <a:pt x="42" y="367"/>
                </a:cubicBezTo>
                <a:cubicBezTo>
                  <a:pt x="184" y="367"/>
                  <a:pt x="184" y="367"/>
                  <a:pt x="184" y="367"/>
                </a:cubicBezTo>
                <a:cubicBezTo>
                  <a:pt x="184" y="374"/>
                  <a:pt x="182" y="380"/>
                  <a:pt x="179" y="387"/>
                </a:cubicBezTo>
                <a:cubicBezTo>
                  <a:pt x="177" y="394"/>
                  <a:pt x="174" y="400"/>
                  <a:pt x="171" y="406"/>
                </a:cubicBezTo>
                <a:cubicBezTo>
                  <a:pt x="168" y="411"/>
                  <a:pt x="167" y="415"/>
                  <a:pt x="167" y="417"/>
                </a:cubicBezTo>
                <a:cubicBezTo>
                  <a:pt x="167" y="422"/>
                  <a:pt x="169" y="426"/>
                  <a:pt x="172" y="429"/>
                </a:cubicBezTo>
                <a:cubicBezTo>
                  <a:pt x="175" y="432"/>
                  <a:pt x="179" y="434"/>
                  <a:pt x="184" y="434"/>
                </a:cubicBezTo>
                <a:cubicBezTo>
                  <a:pt x="317" y="434"/>
                  <a:pt x="317" y="434"/>
                  <a:pt x="317" y="434"/>
                </a:cubicBezTo>
                <a:cubicBezTo>
                  <a:pt x="322" y="434"/>
                  <a:pt x="325" y="432"/>
                  <a:pt x="329" y="429"/>
                </a:cubicBezTo>
                <a:cubicBezTo>
                  <a:pt x="332" y="426"/>
                  <a:pt x="334" y="422"/>
                  <a:pt x="334" y="417"/>
                </a:cubicBezTo>
                <a:cubicBezTo>
                  <a:pt x="334" y="415"/>
                  <a:pt x="332" y="411"/>
                  <a:pt x="330" y="406"/>
                </a:cubicBezTo>
                <a:cubicBezTo>
                  <a:pt x="327" y="400"/>
                  <a:pt x="324" y="394"/>
                  <a:pt x="321" y="387"/>
                </a:cubicBezTo>
                <a:cubicBezTo>
                  <a:pt x="318" y="380"/>
                  <a:pt x="317" y="374"/>
                  <a:pt x="317" y="367"/>
                </a:cubicBezTo>
                <a:cubicBezTo>
                  <a:pt x="459" y="367"/>
                  <a:pt x="459" y="367"/>
                  <a:pt x="459" y="367"/>
                </a:cubicBezTo>
                <a:cubicBezTo>
                  <a:pt x="470" y="367"/>
                  <a:pt x="480" y="363"/>
                  <a:pt x="488" y="355"/>
                </a:cubicBezTo>
                <a:cubicBezTo>
                  <a:pt x="496" y="347"/>
                  <a:pt x="501" y="337"/>
                  <a:pt x="501" y="325"/>
                </a:cubicBezTo>
                <a:cubicBezTo>
                  <a:pt x="501" y="42"/>
                  <a:pt x="501" y="42"/>
                  <a:pt x="501" y="42"/>
                </a:cubicBezTo>
                <a:cubicBezTo>
                  <a:pt x="501" y="30"/>
                  <a:pt x="496" y="20"/>
                  <a:pt x="488" y="12"/>
                </a:cubicBezTo>
                <a:close/>
                <a:moveTo>
                  <a:pt x="467" y="259"/>
                </a:moveTo>
                <a:cubicBezTo>
                  <a:pt x="467" y="261"/>
                  <a:pt x="466" y="263"/>
                  <a:pt x="465" y="264"/>
                </a:cubicBezTo>
                <a:cubicBezTo>
                  <a:pt x="463" y="266"/>
                  <a:pt x="461" y="267"/>
                  <a:pt x="459" y="267"/>
                </a:cubicBezTo>
                <a:cubicBezTo>
                  <a:pt x="42" y="267"/>
                  <a:pt x="42" y="267"/>
                  <a:pt x="42" y="267"/>
                </a:cubicBezTo>
                <a:cubicBezTo>
                  <a:pt x="39" y="267"/>
                  <a:pt x="38" y="266"/>
                  <a:pt x="36" y="264"/>
                </a:cubicBezTo>
                <a:cubicBezTo>
                  <a:pt x="34" y="263"/>
                  <a:pt x="33" y="261"/>
                  <a:pt x="33" y="259"/>
                </a:cubicBezTo>
                <a:cubicBezTo>
                  <a:pt x="33" y="42"/>
                  <a:pt x="33" y="42"/>
                  <a:pt x="33" y="42"/>
                </a:cubicBezTo>
                <a:cubicBezTo>
                  <a:pt x="33" y="39"/>
                  <a:pt x="34" y="37"/>
                  <a:pt x="36" y="36"/>
                </a:cubicBezTo>
                <a:cubicBezTo>
                  <a:pt x="38" y="34"/>
                  <a:pt x="39" y="33"/>
                  <a:pt x="42" y="33"/>
                </a:cubicBezTo>
                <a:cubicBezTo>
                  <a:pt x="459" y="33"/>
                  <a:pt x="459" y="33"/>
                  <a:pt x="459" y="33"/>
                </a:cubicBezTo>
                <a:cubicBezTo>
                  <a:pt x="461" y="33"/>
                  <a:pt x="463" y="34"/>
                  <a:pt x="465" y="36"/>
                </a:cubicBezTo>
                <a:cubicBezTo>
                  <a:pt x="466" y="37"/>
                  <a:pt x="467" y="39"/>
                  <a:pt x="467" y="42"/>
                </a:cubicBezTo>
                <a:lnTo>
                  <a:pt x="467" y="259"/>
                </a:lnTo>
                <a:close/>
                <a:moveTo>
                  <a:pt x="467" y="259"/>
                </a:moveTo>
                <a:cubicBezTo>
                  <a:pt x="467" y="259"/>
                  <a:pt x="467" y="259"/>
                  <a:pt x="467" y="259"/>
                </a:cubicBezTo>
              </a:path>
            </a:pathLst>
          </a:custGeom>
          <a:solidFill>
            <a:srgbClr val="385424"/>
          </a:solidFill>
          <a:ln>
            <a:noFill/>
          </a:ln>
        </p:spPr>
        <p:txBody>
          <a:bodyPr vert="horz" wrap="square" lIns="91440" tIns="45720" rIns="91440" bIns="45720" numCol="1" anchor="t" anchorCtr="0" compatLnSpc="1"/>
          <a:lstStyle/>
          <a:p>
            <a:endParaRPr lang="en-GB"/>
          </a:p>
        </p:txBody>
      </p:sp>
      <p:sp>
        <p:nvSpPr>
          <p:cNvPr id="39" name="Freeform 13"/>
          <p:cNvSpPr>
            <a:spLocks noEditPoints="1"/>
          </p:cNvSpPr>
          <p:nvPr/>
        </p:nvSpPr>
        <p:spPr bwMode="auto">
          <a:xfrm>
            <a:off x="9249329" y="3128742"/>
            <a:ext cx="393836" cy="597436"/>
          </a:xfrm>
          <a:custGeom>
            <a:avLst/>
            <a:gdLst>
              <a:gd name="T0" fmla="*/ 615 w 704"/>
              <a:gd name="T1" fmla="*/ 0 h 1176"/>
              <a:gd name="T2" fmla="*/ 89 w 704"/>
              <a:gd name="T3" fmla="*/ 0 h 1176"/>
              <a:gd name="T4" fmla="*/ 0 w 704"/>
              <a:gd name="T5" fmla="*/ 89 h 1176"/>
              <a:gd name="T6" fmla="*/ 0 w 704"/>
              <a:gd name="T7" fmla="*/ 1087 h 1176"/>
              <a:gd name="T8" fmla="*/ 89 w 704"/>
              <a:gd name="T9" fmla="*/ 1176 h 1176"/>
              <a:gd name="T10" fmla="*/ 615 w 704"/>
              <a:gd name="T11" fmla="*/ 1176 h 1176"/>
              <a:gd name="T12" fmla="*/ 704 w 704"/>
              <a:gd name="T13" fmla="*/ 1087 h 1176"/>
              <a:gd name="T14" fmla="*/ 704 w 704"/>
              <a:gd name="T15" fmla="*/ 89 h 1176"/>
              <a:gd name="T16" fmla="*/ 615 w 704"/>
              <a:gd name="T17" fmla="*/ 0 h 1176"/>
              <a:gd name="T18" fmla="*/ 387 w 704"/>
              <a:gd name="T19" fmla="*/ 1084 h 1176"/>
              <a:gd name="T20" fmla="*/ 375 w 704"/>
              <a:gd name="T21" fmla="*/ 1097 h 1176"/>
              <a:gd name="T22" fmla="*/ 329 w 704"/>
              <a:gd name="T23" fmla="*/ 1097 h 1176"/>
              <a:gd name="T24" fmla="*/ 317 w 704"/>
              <a:gd name="T25" fmla="*/ 1084 h 1176"/>
              <a:gd name="T26" fmla="*/ 317 w 704"/>
              <a:gd name="T27" fmla="*/ 1044 h 1176"/>
              <a:gd name="T28" fmla="*/ 322 w 704"/>
              <a:gd name="T29" fmla="*/ 1033 h 1176"/>
              <a:gd name="T30" fmla="*/ 345 w 704"/>
              <a:gd name="T31" fmla="*/ 1017 h 1176"/>
              <a:gd name="T32" fmla="*/ 359 w 704"/>
              <a:gd name="T33" fmla="*/ 1017 h 1176"/>
              <a:gd name="T34" fmla="*/ 382 w 704"/>
              <a:gd name="T35" fmla="*/ 1033 h 1176"/>
              <a:gd name="T36" fmla="*/ 387 w 704"/>
              <a:gd name="T37" fmla="*/ 1044 h 1176"/>
              <a:gd name="T38" fmla="*/ 387 w 704"/>
              <a:gd name="T39" fmla="*/ 1084 h 1176"/>
              <a:gd name="T40" fmla="*/ 598 w 704"/>
              <a:gd name="T41" fmla="*/ 962 h 1176"/>
              <a:gd name="T42" fmla="*/ 106 w 704"/>
              <a:gd name="T43" fmla="*/ 962 h 1176"/>
              <a:gd name="T44" fmla="*/ 106 w 704"/>
              <a:gd name="T45" fmla="*/ 135 h 1176"/>
              <a:gd name="T46" fmla="*/ 598 w 704"/>
              <a:gd name="T47" fmla="*/ 135 h 1176"/>
              <a:gd name="T48" fmla="*/ 598 w 704"/>
              <a:gd name="T49" fmla="*/ 962 h 1176"/>
              <a:gd name="T50" fmla="*/ 598 w 704"/>
              <a:gd name="T51" fmla="*/ 962 h 1176"/>
              <a:gd name="T52" fmla="*/ 598 w 704"/>
              <a:gd name="T53" fmla="*/ 962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4" h="1176">
                <a:moveTo>
                  <a:pt x="615" y="0"/>
                </a:moveTo>
                <a:cubicBezTo>
                  <a:pt x="89" y="0"/>
                  <a:pt x="89" y="0"/>
                  <a:pt x="89" y="0"/>
                </a:cubicBezTo>
                <a:cubicBezTo>
                  <a:pt x="40" y="0"/>
                  <a:pt x="0" y="40"/>
                  <a:pt x="0" y="89"/>
                </a:cubicBezTo>
                <a:cubicBezTo>
                  <a:pt x="0" y="1087"/>
                  <a:pt x="0" y="1087"/>
                  <a:pt x="0" y="1087"/>
                </a:cubicBezTo>
                <a:cubicBezTo>
                  <a:pt x="0" y="1136"/>
                  <a:pt x="40" y="1176"/>
                  <a:pt x="89" y="1176"/>
                </a:cubicBezTo>
                <a:cubicBezTo>
                  <a:pt x="615" y="1176"/>
                  <a:pt x="615" y="1176"/>
                  <a:pt x="615" y="1176"/>
                </a:cubicBezTo>
                <a:cubicBezTo>
                  <a:pt x="664" y="1176"/>
                  <a:pt x="704" y="1136"/>
                  <a:pt x="704" y="1087"/>
                </a:cubicBezTo>
                <a:cubicBezTo>
                  <a:pt x="704" y="89"/>
                  <a:pt x="704" y="89"/>
                  <a:pt x="704" y="89"/>
                </a:cubicBezTo>
                <a:cubicBezTo>
                  <a:pt x="704" y="40"/>
                  <a:pt x="664" y="0"/>
                  <a:pt x="615" y="0"/>
                </a:cubicBezTo>
                <a:close/>
                <a:moveTo>
                  <a:pt x="387" y="1084"/>
                </a:moveTo>
                <a:cubicBezTo>
                  <a:pt x="387" y="1091"/>
                  <a:pt x="382" y="1097"/>
                  <a:pt x="375" y="1097"/>
                </a:cubicBezTo>
                <a:cubicBezTo>
                  <a:pt x="329" y="1097"/>
                  <a:pt x="329" y="1097"/>
                  <a:pt x="329" y="1097"/>
                </a:cubicBezTo>
                <a:cubicBezTo>
                  <a:pt x="322" y="1097"/>
                  <a:pt x="317" y="1091"/>
                  <a:pt x="317" y="1084"/>
                </a:cubicBezTo>
                <a:cubicBezTo>
                  <a:pt x="317" y="1044"/>
                  <a:pt x="317" y="1044"/>
                  <a:pt x="317" y="1044"/>
                </a:cubicBezTo>
                <a:cubicBezTo>
                  <a:pt x="317" y="1040"/>
                  <a:pt x="319" y="1036"/>
                  <a:pt x="322" y="1033"/>
                </a:cubicBezTo>
                <a:cubicBezTo>
                  <a:pt x="345" y="1017"/>
                  <a:pt x="345" y="1017"/>
                  <a:pt x="345" y="1017"/>
                </a:cubicBezTo>
                <a:cubicBezTo>
                  <a:pt x="349" y="1014"/>
                  <a:pt x="355" y="1014"/>
                  <a:pt x="359" y="1017"/>
                </a:cubicBezTo>
                <a:cubicBezTo>
                  <a:pt x="382" y="1033"/>
                  <a:pt x="382" y="1033"/>
                  <a:pt x="382" y="1033"/>
                </a:cubicBezTo>
                <a:cubicBezTo>
                  <a:pt x="385" y="1036"/>
                  <a:pt x="387" y="1040"/>
                  <a:pt x="387" y="1044"/>
                </a:cubicBezTo>
                <a:cubicBezTo>
                  <a:pt x="387" y="1084"/>
                  <a:pt x="387" y="1084"/>
                  <a:pt x="387" y="1084"/>
                </a:cubicBezTo>
                <a:close/>
                <a:moveTo>
                  <a:pt x="598" y="962"/>
                </a:moveTo>
                <a:cubicBezTo>
                  <a:pt x="106" y="962"/>
                  <a:pt x="106" y="962"/>
                  <a:pt x="106" y="962"/>
                </a:cubicBezTo>
                <a:cubicBezTo>
                  <a:pt x="106" y="135"/>
                  <a:pt x="106" y="135"/>
                  <a:pt x="106" y="135"/>
                </a:cubicBezTo>
                <a:cubicBezTo>
                  <a:pt x="598" y="135"/>
                  <a:pt x="598" y="135"/>
                  <a:pt x="598" y="135"/>
                </a:cubicBezTo>
                <a:lnTo>
                  <a:pt x="598" y="962"/>
                </a:lnTo>
                <a:close/>
                <a:moveTo>
                  <a:pt x="598" y="962"/>
                </a:moveTo>
                <a:cubicBezTo>
                  <a:pt x="598" y="962"/>
                  <a:pt x="598" y="962"/>
                  <a:pt x="598" y="962"/>
                </a:cubicBezTo>
              </a:path>
            </a:pathLst>
          </a:custGeom>
          <a:solidFill>
            <a:srgbClr val="385424"/>
          </a:solidFill>
          <a:ln>
            <a:noFill/>
          </a:ln>
        </p:spPr>
        <p:txBody>
          <a:bodyPr vert="horz" wrap="square" lIns="91440" tIns="45720" rIns="91440" bIns="45720" numCol="1" anchor="t" anchorCtr="0" compatLnSpc="1"/>
          <a:lstStyle/>
          <a:p>
            <a:endParaRPr lang="en-GB"/>
          </a:p>
        </p:txBody>
      </p:sp>
      <p:sp>
        <p:nvSpPr>
          <p:cNvPr id="40" name="Rectangle 39"/>
          <p:cNvSpPr/>
          <p:nvPr/>
        </p:nvSpPr>
        <p:spPr>
          <a:xfrm>
            <a:off x="6619051" y="2325184"/>
            <a:ext cx="4182234" cy="646331"/>
          </a:xfrm>
          <a:prstGeom prst="rect">
            <a:avLst/>
          </a:prstGeom>
        </p:spPr>
        <p:txBody>
          <a:bodyPr wrap="square">
            <a:spAutoFit/>
          </a:bodyPr>
          <a:lstStyle/>
          <a:p>
            <a:r>
              <a:rPr lang="en-GB" sz="1200"/>
              <a:t>Lorem ipsum dolor sit amet, consectetuer adipiscing elit, sed diam nonummy nibh euismod tincidunt ut laoreet dolore magna aliquam erat volutpat. </a:t>
            </a:r>
          </a:p>
        </p:txBody>
      </p:sp>
      <p:sp>
        <p:nvSpPr>
          <p:cNvPr id="41" name="TextBox 40"/>
          <p:cNvSpPr txBox="1"/>
          <p:nvPr/>
        </p:nvSpPr>
        <p:spPr>
          <a:xfrm>
            <a:off x="7437016" y="3251414"/>
            <a:ext cx="877163" cy="584775"/>
          </a:xfrm>
          <a:prstGeom prst="rect">
            <a:avLst/>
          </a:prstGeom>
          <a:noFill/>
        </p:spPr>
        <p:txBody>
          <a:bodyPr wrap="none" rtlCol="0">
            <a:spAutoFit/>
          </a:bodyPr>
          <a:lstStyle/>
          <a:p>
            <a:r>
              <a:rPr lang="en-US" sz="3200" b="1"/>
              <a:t>42%</a:t>
            </a:r>
            <a:endParaRPr lang="en-GB" sz="3200" b="1"/>
          </a:p>
        </p:txBody>
      </p:sp>
      <p:sp>
        <p:nvSpPr>
          <p:cNvPr id="42" name="TextBox 41"/>
          <p:cNvSpPr txBox="1"/>
          <p:nvPr/>
        </p:nvSpPr>
        <p:spPr>
          <a:xfrm>
            <a:off x="9643165" y="3251414"/>
            <a:ext cx="877163" cy="584775"/>
          </a:xfrm>
          <a:prstGeom prst="rect">
            <a:avLst/>
          </a:prstGeom>
          <a:noFill/>
        </p:spPr>
        <p:txBody>
          <a:bodyPr wrap="none" rtlCol="0">
            <a:spAutoFit/>
          </a:bodyPr>
          <a:lstStyle/>
          <a:p>
            <a:r>
              <a:rPr lang="en-US" sz="3200" b="1"/>
              <a:t>58%</a:t>
            </a:r>
            <a:endParaRPr lang="en-GB" sz="3200" b="1"/>
          </a:p>
        </p:txBody>
      </p:sp>
      <p:sp>
        <p:nvSpPr>
          <p:cNvPr id="43" name="Rectangle 42"/>
          <p:cNvSpPr/>
          <p:nvPr/>
        </p:nvSpPr>
        <p:spPr>
          <a:xfrm>
            <a:off x="6715572" y="4249731"/>
            <a:ext cx="1730518" cy="1384995"/>
          </a:xfrm>
          <a:prstGeom prst="rect">
            <a:avLst/>
          </a:prstGeom>
        </p:spPr>
        <p:txBody>
          <a:bodyPr wrap="square">
            <a:spAutoFit/>
          </a:bodyPr>
          <a:lstStyle/>
          <a:p>
            <a:r>
              <a:rPr lang="en-GB" sz="1200"/>
              <a:t>Lorem ipsum dolor sit amet, consectetuer adipiscing elit, sed diam nonummy nibh euismod tincidunt ut laoreet dolore magna aliquam erat volutpat. </a:t>
            </a:r>
          </a:p>
        </p:txBody>
      </p:sp>
      <p:sp>
        <p:nvSpPr>
          <p:cNvPr id="44" name="TextBox 43"/>
          <p:cNvSpPr txBox="1"/>
          <p:nvPr/>
        </p:nvSpPr>
        <p:spPr>
          <a:xfrm>
            <a:off x="7021860" y="3798189"/>
            <a:ext cx="928267" cy="369332"/>
          </a:xfrm>
          <a:prstGeom prst="rect">
            <a:avLst/>
          </a:prstGeom>
          <a:noFill/>
        </p:spPr>
        <p:txBody>
          <a:bodyPr wrap="none" rtlCol="0">
            <a:spAutoFit/>
          </a:bodyPr>
          <a:lstStyle/>
          <a:p>
            <a:pPr algn="ctr"/>
            <a:r>
              <a:rPr lang="en-US" b="1"/>
              <a:t>Desktop</a:t>
            </a:r>
            <a:endParaRPr lang="en-GB" b="1"/>
          </a:p>
        </p:txBody>
      </p:sp>
      <p:sp>
        <p:nvSpPr>
          <p:cNvPr id="45" name="TextBox 44"/>
          <p:cNvSpPr txBox="1"/>
          <p:nvPr/>
        </p:nvSpPr>
        <p:spPr>
          <a:xfrm>
            <a:off x="9353554" y="3798189"/>
            <a:ext cx="822662" cy="369332"/>
          </a:xfrm>
          <a:prstGeom prst="rect">
            <a:avLst/>
          </a:prstGeom>
          <a:noFill/>
        </p:spPr>
        <p:txBody>
          <a:bodyPr wrap="none" rtlCol="0">
            <a:spAutoFit/>
          </a:bodyPr>
          <a:lstStyle/>
          <a:p>
            <a:pPr algn="ctr"/>
            <a:r>
              <a:rPr lang="en-US" b="1"/>
              <a:t>Mobile</a:t>
            </a:r>
            <a:endParaRPr lang="en-GB" b="1"/>
          </a:p>
        </p:txBody>
      </p:sp>
      <p:sp>
        <p:nvSpPr>
          <p:cNvPr id="46" name="Rectangle 45"/>
          <p:cNvSpPr/>
          <p:nvPr/>
        </p:nvSpPr>
        <p:spPr>
          <a:xfrm>
            <a:off x="9167288" y="4249731"/>
            <a:ext cx="1763947" cy="1384995"/>
          </a:xfrm>
          <a:prstGeom prst="rect">
            <a:avLst/>
          </a:prstGeom>
        </p:spPr>
        <p:txBody>
          <a:bodyPr wrap="square">
            <a:spAutoFit/>
          </a:bodyPr>
          <a:lstStyle/>
          <a:p>
            <a:r>
              <a:rPr lang="en-GB" sz="1200"/>
              <a:t>Lorem ipsum dolor sit amet, consectetuer adipiscing elit, sed diam nonummy nibh euismod tincidunt ut laoreet dolore magna aliquam erat volutpat. </a:t>
            </a:r>
          </a:p>
        </p:txBody>
      </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p>
        </p:txBody>
      </p:sp>
      <p:pic>
        <p:nvPicPr>
          <p:cNvPr id="16" name="图片 15" descr="83162e21b1591c259cf04fe93fa16326"/>
          <p:cNvPicPr>
            <a:picLocks noChangeAspect="1"/>
          </p:cNvPicPr>
          <p:nvPr/>
        </p:nvPicPr>
        <p:blipFill>
          <a:blip r:embed="rId3" cstate="print"/>
          <a:stretch>
            <a:fillRect/>
          </a:stretch>
        </p:blipFill>
        <p:spPr>
          <a:xfrm>
            <a:off x="523875" y="116840"/>
            <a:ext cx="782955" cy="842010"/>
          </a:xfrm>
          <a:prstGeom prst="rect">
            <a:avLst/>
          </a:prstGeom>
        </p:spPr>
      </p:pic>
    </p:spTree>
  </p:cSld>
  <p:clrMapOvr>
    <a:masterClrMapping/>
  </p:clrMapOvr>
  <p:transition advTm="3822">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left)">
                                      <p:cBhvr>
                                        <p:cTn id="17" dur="500"/>
                                        <p:tgtEl>
                                          <p:spTgt spid="40"/>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left)">
                                      <p:cBhvr>
                                        <p:cTn id="21" dur="500"/>
                                        <p:tgtEl>
                                          <p:spTgt spid="43"/>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left)">
                                      <p:cBhvr>
                                        <p:cTn id="2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0" grpId="0"/>
      <p:bldP spid="43"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870835" y="2224405"/>
            <a:ext cx="6875780" cy="2305685"/>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10"/>
          <p:cNvSpPr/>
          <p:nvPr/>
        </p:nvSpPr>
        <p:spPr>
          <a:xfrm>
            <a:off x="3175000" y="2326323"/>
            <a:ext cx="6267450" cy="2101850"/>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图片 3" descr="740f85c247b87b0cdcacec13298340ca"/>
          <p:cNvPicPr>
            <a:picLocks noChangeAspect="1"/>
          </p:cNvPicPr>
          <p:nvPr/>
        </p:nvPicPr>
        <p:blipFill>
          <a:blip r:embed="rId4" cstate="print"/>
          <a:stretch>
            <a:fillRect/>
          </a:stretch>
        </p:blipFill>
        <p:spPr>
          <a:xfrm>
            <a:off x="1590675" y="2777490"/>
            <a:ext cx="2948305" cy="2990850"/>
          </a:xfrm>
          <a:prstGeom prst="rect">
            <a:avLst/>
          </a:prstGeom>
        </p:spPr>
      </p:pic>
      <p:pic>
        <p:nvPicPr>
          <p:cNvPr id="6" name="图片 5" descr="83162e21b1591c259cf04fe93fa16326"/>
          <p:cNvPicPr>
            <a:picLocks noChangeAspect="1"/>
          </p:cNvPicPr>
          <p:nvPr/>
        </p:nvPicPr>
        <p:blipFill>
          <a:blip r:embed="rId5" cstate="print"/>
          <a:stretch>
            <a:fillRect/>
          </a:stretch>
        </p:blipFill>
        <p:spPr>
          <a:xfrm>
            <a:off x="8528050" y="1504315"/>
            <a:ext cx="1971040" cy="2119630"/>
          </a:xfrm>
          <a:prstGeom prst="rect">
            <a:avLst/>
          </a:prstGeom>
        </p:spPr>
      </p:pic>
      <p:sp>
        <p:nvSpPr>
          <p:cNvPr id="17" name="TextBox 16"/>
          <p:cNvSpPr txBox="1"/>
          <p:nvPr/>
        </p:nvSpPr>
        <p:spPr>
          <a:xfrm>
            <a:off x="4259869" y="2777500"/>
            <a:ext cx="1316990" cy="1188720"/>
          </a:xfrm>
          <a:prstGeom prst="rect">
            <a:avLst/>
          </a:prstGeom>
          <a:noFill/>
        </p:spPr>
        <p:txBody>
          <a:bodyPr wrap="none" rtlCol="0">
            <a:spAutoFit/>
          </a:bodyPr>
          <a:lstStyle/>
          <a:p>
            <a:pPr algn="ctr"/>
            <a:r>
              <a:rPr lang="en-US" sz="7200">
                <a:solidFill>
                  <a:schemeClr val="bg1"/>
                </a:solidFill>
                <a:latin typeface="华文中宋" panose="02010600040101010101" charset="-122"/>
                <a:ea typeface="华文中宋" panose="02010600040101010101" charset="-122"/>
              </a:rPr>
              <a:t>03</a:t>
            </a:r>
          </a:p>
        </p:txBody>
      </p:sp>
      <p:cxnSp>
        <p:nvCxnSpPr>
          <p:cNvPr id="7" name="直接连接符 6"/>
          <p:cNvCxnSpPr/>
          <p:nvPr/>
        </p:nvCxnSpPr>
        <p:spPr>
          <a:xfrm>
            <a:off x="5576570" y="2806065"/>
            <a:ext cx="0" cy="1160145"/>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flipH="1">
            <a:off x="5680710" y="2847340"/>
            <a:ext cx="3108960" cy="518160"/>
          </a:xfrm>
          <a:prstGeom prst="rect">
            <a:avLst/>
          </a:prstGeom>
          <a:noFill/>
        </p:spPr>
        <p:txBody>
          <a:bodyPr wrap="square" rtlCol="0">
            <a:spAutoFit/>
          </a:bodyPr>
          <a:lstStyle/>
          <a:p>
            <a:pPr algn="dist"/>
            <a:r>
              <a:rPr lang="en-US" sz="2800" b="1">
                <a:solidFill>
                  <a:schemeClr val="bg1"/>
                </a:solidFill>
              </a:rPr>
              <a:t>单击此处添加标题</a:t>
            </a:r>
          </a:p>
        </p:txBody>
      </p:sp>
      <p:sp>
        <p:nvSpPr>
          <p:cNvPr id="8" name="TextBox 5"/>
          <p:cNvSpPr txBox="1"/>
          <p:nvPr/>
        </p:nvSpPr>
        <p:spPr>
          <a:xfrm>
            <a:off x="5736979" y="3326130"/>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p>
        </p:txBody>
      </p:sp>
      <p:sp>
        <p:nvSpPr>
          <p:cNvPr id="9" name="TextBox 5"/>
          <p:cNvSpPr txBox="1"/>
          <p:nvPr/>
        </p:nvSpPr>
        <p:spPr>
          <a:xfrm>
            <a:off x="7235579" y="3326130"/>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p>
        </p:txBody>
      </p:sp>
      <p:sp>
        <p:nvSpPr>
          <p:cNvPr id="12" name="TextBox 5"/>
          <p:cNvSpPr txBox="1"/>
          <p:nvPr/>
        </p:nvSpPr>
        <p:spPr>
          <a:xfrm>
            <a:off x="5736979" y="3651885"/>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p>
        </p:txBody>
      </p:sp>
      <p:sp>
        <p:nvSpPr>
          <p:cNvPr id="14" name="TextBox 5"/>
          <p:cNvSpPr txBox="1"/>
          <p:nvPr/>
        </p:nvSpPr>
        <p:spPr>
          <a:xfrm>
            <a:off x="7235579" y="3651885"/>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p>
        </p:txBody>
      </p:sp>
    </p:spTree>
    <p:custDataLst>
      <p:tags r:id="rId1"/>
    </p:custDataLst>
  </p:cSld>
  <p:clrMapOvr>
    <a:masterClrMapping/>
  </p:clrMapOvr>
  <p:transition advTm="7691">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par>
                          <p:cTn id="34" fill="hold">
                            <p:stCondLst>
                              <p:cond delay="500"/>
                            </p:stCondLst>
                            <p:childTnLst>
                              <p:par>
                                <p:cTn id="35" presetID="2" presetClass="entr" presetSubtype="2"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50" fill="hold"/>
                                        <p:tgtEl>
                                          <p:spTgt spid="8"/>
                                        </p:tgtEl>
                                        <p:attrNameLst>
                                          <p:attrName>ppt_x</p:attrName>
                                        </p:attrNameLst>
                                      </p:cBhvr>
                                      <p:tavLst>
                                        <p:tav tm="0">
                                          <p:val>
                                            <p:strVal val="1+#ppt_w/2"/>
                                          </p:val>
                                        </p:tav>
                                        <p:tav tm="100000">
                                          <p:val>
                                            <p:strVal val="#ppt_x"/>
                                          </p:val>
                                        </p:tav>
                                      </p:tavLst>
                                    </p:anim>
                                    <p:anim calcmode="lin" valueType="num">
                                      <p:cBhvr additive="base">
                                        <p:cTn id="38" dur="250" fill="hold"/>
                                        <p:tgtEl>
                                          <p:spTgt spid="8"/>
                                        </p:tgtEl>
                                        <p:attrNameLst>
                                          <p:attrName>ppt_y</p:attrName>
                                        </p:attrNameLst>
                                      </p:cBhvr>
                                      <p:tavLst>
                                        <p:tav tm="0">
                                          <p:val>
                                            <p:strVal val="#ppt_y"/>
                                          </p:val>
                                        </p:tav>
                                        <p:tav tm="100000">
                                          <p:val>
                                            <p:strVal val="#ppt_y"/>
                                          </p:val>
                                        </p:tav>
                                      </p:tavLst>
                                    </p:anim>
                                  </p:childTnLst>
                                </p:cTn>
                              </p:par>
                            </p:childTnLst>
                          </p:cTn>
                        </p:par>
                        <p:par>
                          <p:cTn id="39" fill="hold">
                            <p:stCondLst>
                              <p:cond delay="1000"/>
                            </p:stCondLst>
                            <p:childTnLst>
                              <p:par>
                                <p:cTn id="40" presetID="2" presetClass="entr" presetSubtype="2"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250" fill="hold"/>
                                        <p:tgtEl>
                                          <p:spTgt spid="9"/>
                                        </p:tgtEl>
                                        <p:attrNameLst>
                                          <p:attrName>ppt_x</p:attrName>
                                        </p:attrNameLst>
                                      </p:cBhvr>
                                      <p:tavLst>
                                        <p:tav tm="0">
                                          <p:val>
                                            <p:strVal val="1+#ppt_w/2"/>
                                          </p:val>
                                        </p:tav>
                                        <p:tav tm="100000">
                                          <p:val>
                                            <p:strVal val="#ppt_x"/>
                                          </p:val>
                                        </p:tav>
                                      </p:tavLst>
                                    </p:anim>
                                    <p:anim calcmode="lin" valueType="num">
                                      <p:cBhvr additive="base">
                                        <p:cTn id="43" dur="250" fill="hold"/>
                                        <p:tgtEl>
                                          <p:spTgt spid="9"/>
                                        </p:tgtEl>
                                        <p:attrNameLst>
                                          <p:attrName>ppt_y</p:attrName>
                                        </p:attrNameLst>
                                      </p:cBhvr>
                                      <p:tavLst>
                                        <p:tav tm="0">
                                          <p:val>
                                            <p:strVal val="#ppt_y"/>
                                          </p:val>
                                        </p:tav>
                                        <p:tav tm="100000">
                                          <p:val>
                                            <p:strVal val="#ppt_y"/>
                                          </p:val>
                                        </p:tav>
                                      </p:tavLst>
                                    </p:anim>
                                  </p:childTnLst>
                                </p:cTn>
                              </p:par>
                            </p:childTnLst>
                          </p:cTn>
                        </p:par>
                        <p:par>
                          <p:cTn id="44" fill="hold">
                            <p:stCondLst>
                              <p:cond delay="1500"/>
                            </p:stCondLst>
                            <p:childTnLst>
                              <p:par>
                                <p:cTn id="45" presetID="2" presetClass="entr" presetSubtype="2"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250" fill="hold"/>
                                        <p:tgtEl>
                                          <p:spTgt spid="12"/>
                                        </p:tgtEl>
                                        <p:attrNameLst>
                                          <p:attrName>ppt_x</p:attrName>
                                        </p:attrNameLst>
                                      </p:cBhvr>
                                      <p:tavLst>
                                        <p:tav tm="0">
                                          <p:val>
                                            <p:strVal val="1+#ppt_w/2"/>
                                          </p:val>
                                        </p:tav>
                                        <p:tav tm="100000">
                                          <p:val>
                                            <p:strVal val="#ppt_x"/>
                                          </p:val>
                                        </p:tav>
                                      </p:tavLst>
                                    </p:anim>
                                    <p:anim calcmode="lin" valueType="num">
                                      <p:cBhvr additive="base">
                                        <p:cTn id="48" dur="250" fill="hold"/>
                                        <p:tgtEl>
                                          <p:spTgt spid="12"/>
                                        </p:tgtEl>
                                        <p:attrNameLst>
                                          <p:attrName>ppt_y</p:attrName>
                                        </p:attrNameLst>
                                      </p:cBhvr>
                                      <p:tavLst>
                                        <p:tav tm="0">
                                          <p:val>
                                            <p:strVal val="#ppt_y"/>
                                          </p:val>
                                        </p:tav>
                                        <p:tav tm="100000">
                                          <p:val>
                                            <p:strVal val="#ppt_y"/>
                                          </p:val>
                                        </p:tav>
                                      </p:tavLst>
                                    </p:anim>
                                  </p:childTnLst>
                                </p:cTn>
                              </p:par>
                            </p:childTnLst>
                          </p:cTn>
                        </p:par>
                        <p:par>
                          <p:cTn id="49" fill="hold">
                            <p:stCondLst>
                              <p:cond delay="2000"/>
                            </p:stCondLst>
                            <p:childTnLst>
                              <p:par>
                                <p:cTn id="50" presetID="2" presetClass="entr" presetSubtype="2"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250" fill="hold"/>
                                        <p:tgtEl>
                                          <p:spTgt spid="14"/>
                                        </p:tgtEl>
                                        <p:attrNameLst>
                                          <p:attrName>ppt_x</p:attrName>
                                        </p:attrNameLst>
                                      </p:cBhvr>
                                      <p:tavLst>
                                        <p:tav tm="0">
                                          <p:val>
                                            <p:strVal val="1+#ppt_w/2"/>
                                          </p:val>
                                        </p:tav>
                                        <p:tav tm="100000">
                                          <p:val>
                                            <p:strVal val="#ppt_x"/>
                                          </p:val>
                                        </p:tav>
                                      </p:tavLst>
                                    </p:anim>
                                    <p:anim calcmode="lin" valueType="num">
                                      <p:cBhvr additive="base">
                                        <p:cTn id="53" dur="2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5" grpId="0" bldLvl="0" animBg="1"/>
      <p:bldP spid="17" grpId="0"/>
      <p:bldP spid="13" grpId="0"/>
      <p:bldP spid="8" grpId="0"/>
      <p:bldP spid="9" grpId="0"/>
      <p:bldP spid="1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5"/>
          <p:cNvSpPr/>
          <p:nvPr/>
        </p:nvSpPr>
        <p:spPr>
          <a:xfrm>
            <a:off x="3309886" y="1654788"/>
            <a:ext cx="5551533" cy="3469707"/>
          </a:xfrm>
          <a:prstGeom prst="swooshArrow">
            <a:avLst>
              <a:gd name="adj1" fmla="val 25000"/>
              <a:gd name="adj2" fmla="val 25000"/>
            </a:avLst>
          </a:prstGeom>
          <a:solidFill>
            <a:schemeClr val="bg1">
              <a:lumMod val="7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7" name="Oval 6"/>
          <p:cNvSpPr/>
          <p:nvPr/>
        </p:nvSpPr>
        <p:spPr>
          <a:xfrm>
            <a:off x="4014931" y="4049580"/>
            <a:ext cx="144340" cy="144340"/>
          </a:xfrm>
          <a:prstGeom prst="ellipse">
            <a:avLst/>
          </a:prstGeom>
          <a:solidFill>
            <a:srgbClr val="38542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9" name="Oval 8"/>
          <p:cNvSpPr/>
          <p:nvPr/>
        </p:nvSpPr>
        <p:spPr>
          <a:xfrm>
            <a:off x="5289008" y="3106514"/>
            <a:ext cx="260922" cy="260922"/>
          </a:xfrm>
          <a:prstGeom prst="ellipse">
            <a:avLst/>
          </a:prstGeom>
          <a:solidFill>
            <a:srgbClr val="38542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11" name="Oval 10"/>
          <p:cNvSpPr/>
          <p:nvPr/>
        </p:nvSpPr>
        <p:spPr>
          <a:xfrm>
            <a:off x="6821231" y="2532624"/>
            <a:ext cx="360850" cy="360850"/>
          </a:xfrm>
          <a:prstGeom prst="ellipse">
            <a:avLst/>
          </a:prstGeom>
          <a:solidFill>
            <a:srgbClr val="38542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14" name="TextBox 13"/>
          <p:cNvSpPr txBox="1"/>
          <p:nvPr/>
        </p:nvSpPr>
        <p:spPr>
          <a:xfrm>
            <a:off x="6679076" y="1828221"/>
            <a:ext cx="645160" cy="368300"/>
          </a:xfrm>
          <a:prstGeom prst="rect">
            <a:avLst/>
          </a:prstGeom>
          <a:noFill/>
        </p:spPr>
        <p:txBody>
          <a:bodyPr wrap="none" rtlCol="0">
            <a:spAutoFit/>
          </a:bodyPr>
          <a:lstStyle/>
          <a:p>
            <a:pPr algn="ctr"/>
            <a:r>
              <a:rPr lang="en-US" b="1"/>
              <a:t>2019</a:t>
            </a:r>
          </a:p>
        </p:txBody>
      </p:sp>
      <p:sp>
        <p:nvSpPr>
          <p:cNvPr id="15" name="TextBox 14"/>
          <p:cNvSpPr txBox="1"/>
          <p:nvPr/>
        </p:nvSpPr>
        <p:spPr>
          <a:xfrm>
            <a:off x="5090558" y="2402111"/>
            <a:ext cx="645160" cy="368300"/>
          </a:xfrm>
          <a:prstGeom prst="rect">
            <a:avLst/>
          </a:prstGeom>
          <a:noFill/>
        </p:spPr>
        <p:txBody>
          <a:bodyPr wrap="none" rtlCol="0">
            <a:spAutoFit/>
          </a:bodyPr>
          <a:lstStyle/>
          <a:p>
            <a:pPr algn="ctr"/>
            <a:r>
              <a:rPr lang="en-US" b="1"/>
              <a:t>2018</a:t>
            </a:r>
          </a:p>
        </p:txBody>
      </p:sp>
      <p:sp>
        <p:nvSpPr>
          <p:cNvPr id="16" name="TextBox 15"/>
          <p:cNvSpPr txBox="1"/>
          <p:nvPr/>
        </p:nvSpPr>
        <p:spPr>
          <a:xfrm>
            <a:off x="3764521" y="3257488"/>
            <a:ext cx="645160" cy="368300"/>
          </a:xfrm>
          <a:prstGeom prst="rect">
            <a:avLst/>
          </a:prstGeom>
          <a:noFill/>
        </p:spPr>
        <p:txBody>
          <a:bodyPr wrap="none" rtlCol="0">
            <a:spAutoFit/>
          </a:bodyPr>
          <a:lstStyle/>
          <a:p>
            <a:pPr algn="ctr"/>
            <a:r>
              <a:rPr lang="en-US" b="1"/>
              <a:t>2017</a:t>
            </a:r>
            <a:endParaRPr lang="en-GB" b="1"/>
          </a:p>
        </p:txBody>
      </p:sp>
      <p:sp>
        <p:nvSpPr>
          <p:cNvPr id="20" name="Rectangle 19"/>
          <p:cNvSpPr/>
          <p:nvPr/>
        </p:nvSpPr>
        <p:spPr>
          <a:xfrm>
            <a:off x="9101701" y="2225942"/>
            <a:ext cx="2199773" cy="646331"/>
          </a:xfrm>
          <a:prstGeom prst="rect">
            <a:avLst/>
          </a:prstGeom>
        </p:spPr>
        <p:txBody>
          <a:bodyPr wrap="square">
            <a:spAutoFit/>
          </a:bodyPr>
          <a:lstStyle/>
          <a:p>
            <a:r>
              <a:rPr lang="en-GB" sz="1200"/>
              <a:t>Lorem ipsum dolor sit amet, consectetur adipiscing elit. Integer dolor quam, pretium</a:t>
            </a:r>
          </a:p>
        </p:txBody>
      </p:sp>
      <p:sp>
        <p:nvSpPr>
          <p:cNvPr id="21" name="TextBox 20"/>
          <p:cNvSpPr txBox="1"/>
          <p:nvPr/>
        </p:nvSpPr>
        <p:spPr>
          <a:xfrm>
            <a:off x="9101701" y="1890871"/>
            <a:ext cx="2055178" cy="369332"/>
          </a:xfrm>
          <a:prstGeom prst="rect">
            <a:avLst/>
          </a:prstGeom>
          <a:noFill/>
        </p:spPr>
        <p:txBody>
          <a:bodyPr wrap="none" rtlCol="0">
            <a:spAutoFit/>
          </a:bodyPr>
          <a:lstStyle/>
          <a:p>
            <a:r>
              <a:rPr lang="en-US" b="1"/>
              <a:t>Complete &amp; Success</a:t>
            </a:r>
            <a:endParaRPr lang="en-GB" b="1"/>
          </a:p>
        </p:txBody>
      </p:sp>
      <p:sp>
        <p:nvSpPr>
          <p:cNvPr id="23" name="TextBox 22"/>
          <p:cNvSpPr txBox="1"/>
          <p:nvPr/>
        </p:nvSpPr>
        <p:spPr>
          <a:xfrm>
            <a:off x="2885253" y="5212036"/>
            <a:ext cx="652743" cy="369332"/>
          </a:xfrm>
          <a:prstGeom prst="rect">
            <a:avLst/>
          </a:prstGeom>
          <a:noFill/>
        </p:spPr>
        <p:txBody>
          <a:bodyPr wrap="none" rtlCol="0">
            <a:spAutoFit/>
          </a:bodyPr>
          <a:lstStyle/>
          <a:p>
            <a:pPr algn="ctr"/>
            <a:r>
              <a:rPr lang="en-US" b="1"/>
              <a:t>2012</a:t>
            </a:r>
            <a:endParaRPr lang="en-GB" b="1"/>
          </a:p>
        </p:txBody>
      </p:sp>
      <p:sp>
        <p:nvSpPr>
          <p:cNvPr id="24" name="Rectangle 23"/>
          <p:cNvSpPr/>
          <p:nvPr/>
        </p:nvSpPr>
        <p:spPr>
          <a:xfrm>
            <a:off x="2111737" y="5594703"/>
            <a:ext cx="2199773" cy="646331"/>
          </a:xfrm>
          <a:prstGeom prst="rect">
            <a:avLst/>
          </a:prstGeom>
        </p:spPr>
        <p:txBody>
          <a:bodyPr wrap="square">
            <a:spAutoFit/>
          </a:bodyPr>
          <a:lstStyle/>
          <a:p>
            <a:pPr algn="ctr"/>
            <a:r>
              <a:rPr lang="en-GB" sz="1200"/>
              <a:t>Lorem ipsum dolor sit amet, consectetur adipiscing elit. Integer dolor quam, pretium</a:t>
            </a:r>
          </a:p>
        </p:txBody>
      </p:sp>
      <p:grpSp>
        <p:nvGrpSpPr>
          <p:cNvPr id="25" name="Group 24"/>
          <p:cNvGrpSpPr/>
          <p:nvPr/>
        </p:nvGrpSpPr>
        <p:grpSpPr>
          <a:xfrm>
            <a:off x="6573848" y="4336598"/>
            <a:ext cx="1920591" cy="764721"/>
            <a:chOff x="8508022" y="2061983"/>
            <a:chExt cx="1920591" cy="764721"/>
          </a:xfrm>
        </p:grpSpPr>
        <p:sp>
          <p:nvSpPr>
            <p:cNvPr id="26" name="TextBox 25"/>
            <p:cNvSpPr txBox="1"/>
            <p:nvPr/>
          </p:nvSpPr>
          <p:spPr>
            <a:xfrm>
              <a:off x="8508022" y="2061983"/>
              <a:ext cx="1080745" cy="369332"/>
            </a:xfrm>
            <a:prstGeom prst="rect">
              <a:avLst/>
            </a:prstGeom>
            <a:noFill/>
          </p:spPr>
          <p:txBody>
            <a:bodyPr wrap="none" rtlCol="0">
              <a:spAutoFit/>
            </a:bodyPr>
            <a:lstStyle/>
            <a:p>
              <a:r>
                <a:rPr lang="en-US" b="1"/>
                <a:t>Teal Color</a:t>
              </a:r>
              <a:endParaRPr lang="en-GB" b="1"/>
            </a:p>
          </p:txBody>
        </p:sp>
        <p:sp>
          <p:nvSpPr>
            <p:cNvPr id="27" name="Rectangle 26"/>
            <p:cNvSpPr/>
            <p:nvPr/>
          </p:nvSpPr>
          <p:spPr>
            <a:xfrm>
              <a:off x="8508023" y="2365039"/>
              <a:ext cx="1920590" cy="461665"/>
            </a:xfrm>
            <a:prstGeom prst="rect">
              <a:avLst/>
            </a:prstGeom>
          </p:spPr>
          <p:txBody>
            <a:bodyPr wrap="square">
              <a:spAutoFit/>
            </a:bodyPr>
            <a:lstStyle/>
            <a:p>
              <a:r>
                <a:rPr lang="en-GB" sz="1200"/>
                <a:t>Lorem ipsum dolor sit consectetur adipiscing elit. </a:t>
              </a:r>
            </a:p>
          </p:txBody>
        </p:sp>
      </p:grpSp>
      <p:grpSp>
        <p:nvGrpSpPr>
          <p:cNvPr id="28" name="Group 27"/>
          <p:cNvGrpSpPr/>
          <p:nvPr/>
        </p:nvGrpSpPr>
        <p:grpSpPr>
          <a:xfrm>
            <a:off x="6569131" y="5476313"/>
            <a:ext cx="1920591" cy="764721"/>
            <a:chOff x="8508022" y="2061983"/>
            <a:chExt cx="1920591" cy="764721"/>
          </a:xfrm>
        </p:grpSpPr>
        <p:sp>
          <p:nvSpPr>
            <p:cNvPr id="29" name="TextBox 28"/>
            <p:cNvSpPr txBox="1"/>
            <p:nvPr/>
          </p:nvSpPr>
          <p:spPr>
            <a:xfrm>
              <a:off x="8508022" y="2061983"/>
              <a:ext cx="1151277" cy="369332"/>
            </a:xfrm>
            <a:prstGeom prst="rect">
              <a:avLst/>
            </a:prstGeom>
            <a:noFill/>
          </p:spPr>
          <p:txBody>
            <a:bodyPr wrap="none" rtlCol="0">
              <a:spAutoFit/>
            </a:bodyPr>
            <a:lstStyle/>
            <a:p>
              <a:r>
                <a:rPr lang="en-US" b="1"/>
                <a:t>Gold Color</a:t>
              </a:r>
              <a:endParaRPr lang="en-GB" b="1"/>
            </a:p>
          </p:txBody>
        </p:sp>
        <p:sp>
          <p:nvSpPr>
            <p:cNvPr id="30" name="Rectangle 29"/>
            <p:cNvSpPr/>
            <p:nvPr/>
          </p:nvSpPr>
          <p:spPr>
            <a:xfrm>
              <a:off x="8508023" y="2365039"/>
              <a:ext cx="1920590" cy="461665"/>
            </a:xfrm>
            <a:prstGeom prst="rect">
              <a:avLst/>
            </a:prstGeom>
          </p:spPr>
          <p:txBody>
            <a:bodyPr wrap="square">
              <a:spAutoFit/>
            </a:bodyPr>
            <a:lstStyle/>
            <a:p>
              <a:r>
                <a:rPr lang="en-GB" sz="1200"/>
                <a:t>Lorem ipsum dolor sit consectetur adipiscing elit. </a:t>
              </a:r>
            </a:p>
          </p:txBody>
        </p:sp>
      </p:grpSp>
      <p:grpSp>
        <p:nvGrpSpPr>
          <p:cNvPr id="31" name="Group 30"/>
          <p:cNvGrpSpPr/>
          <p:nvPr/>
        </p:nvGrpSpPr>
        <p:grpSpPr>
          <a:xfrm>
            <a:off x="9236288" y="4336598"/>
            <a:ext cx="1920591" cy="764721"/>
            <a:chOff x="8508022" y="2061983"/>
            <a:chExt cx="1920591" cy="764721"/>
          </a:xfrm>
        </p:grpSpPr>
        <p:sp>
          <p:nvSpPr>
            <p:cNvPr id="32" name="TextBox 31"/>
            <p:cNvSpPr txBox="1"/>
            <p:nvPr/>
          </p:nvSpPr>
          <p:spPr>
            <a:xfrm>
              <a:off x="8508022" y="2061983"/>
              <a:ext cx="1146468" cy="369332"/>
            </a:xfrm>
            <a:prstGeom prst="rect">
              <a:avLst/>
            </a:prstGeom>
            <a:noFill/>
          </p:spPr>
          <p:txBody>
            <a:bodyPr wrap="none" rtlCol="0">
              <a:spAutoFit/>
            </a:bodyPr>
            <a:lstStyle/>
            <a:p>
              <a:r>
                <a:rPr lang="en-US" b="1"/>
                <a:t>Dark Color</a:t>
              </a:r>
              <a:endParaRPr lang="en-GB" b="1"/>
            </a:p>
          </p:txBody>
        </p:sp>
        <p:sp>
          <p:nvSpPr>
            <p:cNvPr id="33" name="Rectangle 32"/>
            <p:cNvSpPr/>
            <p:nvPr/>
          </p:nvSpPr>
          <p:spPr>
            <a:xfrm>
              <a:off x="8508023" y="2365039"/>
              <a:ext cx="1920590" cy="461665"/>
            </a:xfrm>
            <a:prstGeom prst="rect">
              <a:avLst/>
            </a:prstGeom>
          </p:spPr>
          <p:txBody>
            <a:bodyPr wrap="square">
              <a:spAutoFit/>
            </a:bodyPr>
            <a:lstStyle/>
            <a:p>
              <a:r>
                <a:rPr lang="en-GB" sz="1200"/>
                <a:t>Lorem ipsum dolor sit consectetur adipiscing elit. </a:t>
              </a:r>
            </a:p>
          </p:txBody>
        </p:sp>
      </p:grpSp>
      <p:grpSp>
        <p:nvGrpSpPr>
          <p:cNvPr id="34" name="Group 33"/>
          <p:cNvGrpSpPr/>
          <p:nvPr/>
        </p:nvGrpSpPr>
        <p:grpSpPr>
          <a:xfrm>
            <a:off x="9236288" y="5476313"/>
            <a:ext cx="1920591" cy="764721"/>
            <a:chOff x="8508022" y="2061983"/>
            <a:chExt cx="1920591" cy="764721"/>
          </a:xfrm>
        </p:grpSpPr>
        <p:sp>
          <p:nvSpPr>
            <p:cNvPr id="35" name="TextBox 34"/>
            <p:cNvSpPr txBox="1"/>
            <p:nvPr/>
          </p:nvSpPr>
          <p:spPr>
            <a:xfrm>
              <a:off x="8508022" y="2061983"/>
              <a:ext cx="1146468" cy="369332"/>
            </a:xfrm>
            <a:prstGeom prst="rect">
              <a:avLst/>
            </a:prstGeom>
            <a:noFill/>
          </p:spPr>
          <p:txBody>
            <a:bodyPr wrap="none" rtlCol="0">
              <a:spAutoFit/>
            </a:bodyPr>
            <a:lstStyle/>
            <a:p>
              <a:r>
                <a:rPr lang="en-US" b="1"/>
                <a:t>Dark Color</a:t>
              </a:r>
              <a:endParaRPr lang="en-GB" b="1"/>
            </a:p>
          </p:txBody>
        </p:sp>
        <p:sp>
          <p:nvSpPr>
            <p:cNvPr id="36" name="Rectangle 35"/>
            <p:cNvSpPr/>
            <p:nvPr/>
          </p:nvSpPr>
          <p:spPr>
            <a:xfrm>
              <a:off x="8508023" y="2365039"/>
              <a:ext cx="1920590" cy="461665"/>
            </a:xfrm>
            <a:prstGeom prst="rect">
              <a:avLst/>
            </a:prstGeom>
          </p:spPr>
          <p:txBody>
            <a:bodyPr wrap="square">
              <a:spAutoFit/>
            </a:bodyPr>
            <a:lstStyle/>
            <a:p>
              <a:r>
                <a:rPr lang="en-GB" sz="1200"/>
                <a:t>Lorem ipsum dolor sit consectetur adipiscing elit. </a:t>
              </a:r>
            </a:p>
          </p:txBody>
        </p:sp>
      </p:grpSp>
      <p:grpSp>
        <p:nvGrpSpPr>
          <p:cNvPr id="5" name="Group 4"/>
          <p:cNvGrpSpPr/>
          <p:nvPr/>
        </p:nvGrpSpPr>
        <p:grpSpPr>
          <a:xfrm>
            <a:off x="5966424" y="5581435"/>
            <a:ext cx="555357" cy="555357"/>
            <a:chOff x="5966424" y="5581435"/>
            <a:chExt cx="555357" cy="555357"/>
          </a:xfrm>
          <a:solidFill>
            <a:srgbClr val="385424"/>
          </a:solidFill>
        </p:grpSpPr>
        <p:sp>
          <p:nvSpPr>
            <p:cNvPr id="39" name="Freeform 52"/>
            <p:cNvSpPr>
              <a:spLocks noEditPoints="1"/>
            </p:cNvSpPr>
            <p:nvPr/>
          </p:nvSpPr>
          <p:spPr bwMode="auto">
            <a:xfrm>
              <a:off x="5966424" y="5581435"/>
              <a:ext cx="555357" cy="555357"/>
            </a:xfrm>
            <a:custGeom>
              <a:avLst/>
              <a:gdLst>
                <a:gd name="T0" fmla="*/ 173 w 346"/>
                <a:gd name="T1" fmla="*/ 324 h 346"/>
                <a:gd name="T2" fmla="*/ 201 w 346"/>
                <a:gd name="T3" fmla="*/ 321 h 346"/>
                <a:gd name="T4" fmla="*/ 211 w 346"/>
                <a:gd name="T5" fmla="*/ 345 h 346"/>
                <a:gd name="T6" fmla="*/ 271 w 346"/>
                <a:gd name="T7" fmla="*/ 320 h 346"/>
                <a:gd name="T8" fmla="*/ 260 w 346"/>
                <a:gd name="T9" fmla="*/ 296 h 346"/>
                <a:gd name="T10" fmla="*/ 298 w 346"/>
                <a:gd name="T11" fmla="*/ 258 h 346"/>
                <a:gd name="T12" fmla="*/ 322 w 346"/>
                <a:gd name="T13" fmla="*/ 268 h 346"/>
                <a:gd name="T14" fmla="*/ 346 w 346"/>
                <a:gd name="T15" fmla="*/ 208 h 346"/>
                <a:gd name="T16" fmla="*/ 322 w 346"/>
                <a:gd name="T17" fmla="*/ 198 h 346"/>
                <a:gd name="T18" fmla="*/ 321 w 346"/>
                <a:gd name="T19" fmla="*/ 145 h 346"/>
                <a:gd name="T20" fmla="*/ 345 w 346"/>
                <a:gd name="T21" fmla="*/ 135 h 346"/>
                <a:gd name="T22" fmla="*/ 320 w 346"/>
                <a:gd name="T23" fmla="*/ 75 h 346"/>
                <a:gd name="T24" fmla="*/ 296 w 346"/>
                <a:gd name="T25" fmla="*/ 85 h 346"/>
                <a:gd name="T26" fmla="*/ 258 w 346"/>
                <a:gd name="T27" fmla="*/ 48 h 346"/>
                <a:gd name="T28" fmla="*/ 268 w 346"/>
                <a:gd name="T29" fmla="*/ 24 h 346"/>
                <a:gd name="T30" fmla="*/ 208 w 346"/>
                <a:gd name="T31" fmla="*/ 0 h 346"/>
                <a:gd name="T32" fmla="*/ 198 w 346"/>
                <a:gd name="T33" fmla="*/ 24 h 346"/>
                <a:gd name="T34" fmla="*/ 173 w 346"/>
                <a:gd name="T35" fmla="*/ 22 h 346"/>
                <a:gd name="T36" fmla="*/ 173 w 346"/>
                <a:gd name="T37" fmla="*/ 45 h 346"/>
                <a:gd name="T38" fmla="*/ 291 w 346"/>
                <a:gd name="T39" fmla="*/ 123 h 346"/>
                <a:gd name="T40" fmla="*/ 223 w 346"/>
                <a:gd name="T41" fmla="*/ 291 h 346"/>
                <a:gd name="T42" fmla="*/ 173 w 346"/>
                <a:gd name="T43" fmla="*/ 301 h 346"/>
                <a:gd name="T44" fmla="*/ 173 w 346"/>
                <a:gd name="T45" fmla="*/ 301 h 346"/>
                <a:gd name="T46" fmla="*/ 173 w 346"/>
                <a:gd name="T47" fmla="*/ 324 h 346"/>
                <a:gd name="T48" fmla="*/ 25 w 346"/>
                <a:gd name="T49" fmla="*/ 201 h 346"/>
                <a:gd name="T50" fmla="*/ 0 w 346"/>
                <a:gd name="T51" fmla="*/ 211 h 346"/>
                <a:gd name="T52" fmla="*/ 26 w 346"/>
                <a:gd name="T53" fmla="*/ 271 h 346"/>
                <a:gd name="T54" fmla="*/ 50 w 346"/>
                <a:gd name="T55" fmla="*/ 261 h 346"/>
                <a:gd name="T56" fmla="*/ 88 w 346"/>
                <a:gd name="T57" fmla="*/ 298 h 346"/>
                <a:gd name="T58" fmla="*/ 78 w 346"/>
                <a:gd name="T59" fmla="*/ 322 h 346"/>
                <a:gd name="T60" fmla="*/ 138 w 346"/>
                <a:gd name="T61" fmla="*/ 346 h 346"/>
                <a:gd name="T62" fmla="*/ 148 w 346"/>
                <a:gd name="T63" fmla="*/ 322 h 346"/>
                <a:gd name="T64" fmla="*/ 173 w 346"/>
                <a:gd name="T65" fmla="*/ 324 h 346"/>
                <a:gd name="T66" fmla="*/ 173 w 346"/>
                <a:gd name="T67" fmla="*/ 301 h 346"/>
                <a:gd name="T68" fmla="*/ 55 w 346"/>
                <a:gd name="T69" fmla="*/ 223 h 346"/>
                <a:gd name="T70" fmla="*/ 123 w 346"/>
                <a:gd name="T71" fmla="*/ 55 h 346"/>
                <a:gd name="T72" fmla="*/ 123 w 346"/>
                <a:gd name="T73" fmla="*/ 55 h 346"/>
                <a:gd name="T74" fmla="*/ 173 w 346"/>
                <a:gd name="T75" fmla="*/ 45 h 346"/>
                <a:gd name="T76" fmla="*/ 173 w 346"/>
                <a:gd name="T77" fmla="*/ 45 h 346"/>
                <a:gd name="T78" fmla="*/ 173 w 346"/>
                <a:gd name="T79" fmla="*/ 22 h 346"/>
                <a:gd name="T80" fmla="*/ 145 w 346"/>
                <a:gd name="T81" fmla="*/ 25 h 346"/>
                <a:gd name="T82" fmla="*/ 135 w 346"/>
                <a:gd name="T83" fmla="*/ 1 h 346"/>
                <a:gd name="T84" fmla="*/ 75 w 346"/>
                <a:gd name="T85" fmla="*/ 26 h 346"/>
                <a:gd name="T86" fmla="*/ 85 w 346"/>
                <a:gd name="T87" fmla="*/ 50 h 346"/>
                <a:gd name="T88" fmla="*/ 48 w 346"/>
                <a:gd name="T89" fmla="*/ 88 h 346"/>
                <a:gd name="T90" fmla="*/ 24 w 346"/>
                <a:gd name="T91" fmla="*/ 78 h 346"/>
                <a:gd name="T92" fmla="*/ 0 w 346"/>
                <a:gd name="T93" fmla="*/ 138 h 346"/>
                <a:gd name="T94" fmla="*/ 24 w 346"/>
                <a:gd name="T95" fmla="*/ 148 h 346"/>
                <a:gd name="T96" fmla="*/ 25 w 346"/>
                <a:gd name="T97" fmla="*/ 20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 h="346">
                  <a:moveTo>
                    <a:pt x="173" y="324"/>
                  </a:moveTo>
                  <a:cubicBezTo>
                    <a:pt x="182" y="324"/>
                    <a:pt x="192" y="323"/>
                    <a:pt x="201" y="321"/>
                  </a:cubicBezTo>
                  <a:cubicBezTo>
                    <a:pt x="211" y="345"/>
                    <a:pt x="211" y="345"/>
                    <a:pt x="211" y="345"/>
                  </a:cubicBezTo>
                  <a:cubicBezTo>
                    <a:pt x="271" y="320"/>
                    <a:pt x="271" y="320"/>
                    <a:pt x="271" y="320"/>
                  </a:cubicBezTo>
                  <a:cubicBezTo>
                    <a:pt x="260" y="296"/>
                    <a:pt x="260" y="296"/>
                    <a:pt x="260" y="296"/>
                  </a:cubicBezTo>
                  <a:cubicBezTo>
                    <a:pt x="275" y="286"/>
                    <a:pt x="287" y="273"/>
                    <a:pt x="298" y="258"/>
                  </a:cubicBezTo>
                  <a:cubicBezTo>
                    <a:pt x="322" y="268"/>
                    <a:pt x="322" y="268"/>
                    <a:pt x="322" y="268"/>
                  </a:cubicBezTo>
                  <a:cubicBezTo>
                    <a:pt x="346" y="208"/>
                    <a:pt x="346" y="208"/>
                    <a:pt x="346" y="208"/>
                  </a:cubicBezTo>
                  <a:cubicBezTo>
                    <a:pt x="322" y="198"/>
                    <a:pt x="322" y="198"/>
                    <a:pt x="322" y="198"/>
                  </a:cubicBezTo>
                  <a:cubicBezTo>
                    <a:pt x="325" y="180"/>
                    <a:pt x="324" y="163"/>
                    <a:pt x="321" y="145"/>
                  </a:cubicBezTo>
                  <a:cubicBezTo>
                    <a:pt x="345" y="135"/>
                    <a:pt x="345" y="135"/>
                    <a:pt x="345" y="135"/>
                  </a:cubicBezTo>
                  <a:cubicBezTo>
                    <a:pt x="320" y="75"/>
                    <a:pt x="320" y="75"/>
                    <a:pt x="320" y="75"/>
                  </a:cubicBezTo>
                  <a:cubicBezTo>
                    <a:pt x="296" y="85"/>
                    <a:pt x="296" y="85"/>
                    <a:pt x="296" y="85"/>
                  </a:cubicBezTo>
                  <a:cubicBezTo>
                    <a:pt x="285" y="71"/>
                    <a:pt x="273" y="58"/>
                    <a:pt x="258" y="48"/>
                  </a:cubicBezTo>
                  <a:cubicBezTo>
                    <a:pt x="268" y="24"/>
                    <a:pt x="268" y="24"/>
                    <a:pt x="268" y="24"/>
                  </a:cubicBezTo>
                  <a:cubicBezTo>
                    <a:pt x="208" y="0"/>
                    <a:pt x="208" y="0"/>
                    <a:pt x="208" y="0"/>
                  </a:cubicBezTo>
                  <a:cubicBezTo>
                    <a:pt x="198" y="24"/>
                    <a:pt x="198" y="24"/>
                    <a:pt x="198" y="24"/>
                  </a:cubicBezTo>
                  <a:cubicBezTo>
                    <a:pt x="190" y="23"/>
                    <a:pt x="181" y="22"/>
                    <a:pt x="173" y="22"/>
                  </a:cubicBezTo>
                  <a:cubicBezTo>
                    <a:pt x="173" y="45"/>
                    <a:pt x="173" y="45"/>
                    <a:pt x="173" y="45"/>
                  </a:cubicBezTo>
                  <a:cubicBezTo>
                    <a:pt x="224" y="45"/>
                    <a:pt x="271" y="75"/>
                    <a:pt x="291" y="123"/>
                  </a:cubicBezTo>
                  <a:cubicBezTo>
                    <a:pt x="318" y="188"/>
                    <a:pt x="288" y="263"/>
                    <a:pt x="223" y="291"/>
                  </a:cubicBezTo>
                  <a:cubicBezTo>
                    <a:pt x="207" y="298"/>
                    <a:pt x="190" y="301"/>
                    <a:pt x="173" y="301"/>
                  </a:cubicBezTo>
                  <a:cubicBezTo>
                    <a:pt x="173" y="301"/>
                    <a:pt x="173" y="301"/>
                    <a:pt x="173" y="301"/>
                  </a:cubicBezTo>
                  <a:lnTo>
                    <a:pt x="173" y="324"/>
                  </a:lnTo>
                  <a:close/>
                  <a:moveTo>
                    <a:pt x="25" y="201"/>
                  </a:moveTo>
                  <a:cubicBezTo>
                    <a:pt x="0" y="211"/>
                    <a:pt x="0" y="211"/>
                    <a:pt x="0" y="211"/>
                  </a:cubicBezTo>
                  <a:cubicBezTo>
                    <a:pt x="26" y="271"/>
                    <a:pt x="26" y="271"/>
                    <a:pt x="26" y="271"/>
                  </a:cubicBezTo>
                  <a:cubicBezTo>
                    <a:pt x="50" y="261"/>
                    <a:pt x="50" y="261"/>
                    <a:pt x="50" y="261"/>
                  </a:cubicBezTo>
                  <a:cubicBezTo>
                    <a:pt x="60" y="275"/>
                    <a:pt x="73" y="288"/>
                    <a:pt x="88" y="298"/>
                  </a:cubicBezTo>
                  <a:cubicBezTo>
                    <a:pt x="78" y="322"/>
                    <a:pt x="78" y="322"/>
                    <a:pt x="78" y="322"/>
                  </a:cubicBezTo>
                  <a:cubicBezTo>
                    <a:pt x="138" y="346"/>
                    <a:pt x="138" y="346"/>
                    <a:pt x="138" y="346"/>
                  </a:cubicBezTo>
                  <a:cubicBezTo>
                    <a:pt x="148" y="322"/>
                    <a:pt x="148" y="322"/>
                    <a:pt x="148" y="322"/>
                  </a:cubicBezTo>
                  <a:cubicBezTo>
                    <a:pt x="156" y="323"/>
                    <a:pt x="164" y="324"/>
                    <a:pt x="173" y="324"/>
                  </a:cubicBezTo>
                  <a:cubicBezTo>
                    <a:pt x="173" y="301"/>
                    <a:pt x="173" y="301"/>
                    <a:pt x="173" y="301"/>
                  </a:cubicBezTo>
                  <a:cubicBezTo>
                    <a:pt x="121" y="301"/>
                    <a:pt x="75" y="271"/>
                    <a:pt x="55" y="223"/>
                  </a:cubicBezTo>
                  <a:cubicBezTo>
                    <a:pt x="27" y="158"/>
                    <a:pt x="58" y="83"/>
                    <a:pt x="123" y="55"/>
                  </a:cubicBezTo>
                  <a:cubicBezTo>
                    <a:pt x="123" y="55"/>
                    <a:pt x="123" y="55"/>
                    <a:pt x="123" y="55"/>
                  </a:cubicBezTo>
                  <a:cubicBezTo>
                    <a:pt x="139" y="48"/>
                    <a:pt x="155" y="45"/>
                    <a:pt x="173" y="45"/>
                  </a:cubicBezTo>
                  <a:cubicBezTo>
                    <a:pt x="173" y="45"/>
                    <a:pt x="173" y="45"/>
                    <a:pt x="173" y="45"/>
                  </a:cubicBezTo>
                  <a:cubicBezTo>
                    <a:pt x="173" y="22"/>
                    <a:pt x="173" y="22"/>
                    <a:pt x="173" y="22"/>
                  </a:cubicBezTo>
                  <a:cubicBezTo>
                    <a:pt x="163" y="22"/>
                    <a:pt x="154" y="23"/>
                    <a:pt x="145" y="25"/>
                  </a:cubicBezTo>
                  <a:cubicBezTo>
                    <a:pt x="135" y="1"/>
                    <a:pt x="135" y="1"/>
                    <a:pt x="135" y="1"/>
                  </a:cubicBezTo>
                  <a:cubicBezTo>
                    <a:pt x="75" y="26"/>
                    <a:pt x="75" y="26"/>
                    <a:pt x="75" y="26"/>
                  </a:cubicBezTo>
                  <a:cubicBezTo>
                    <a:pt x="85" y="50"/>
                    <a:pt x="85" y="50"/>
                    <a:pt x="85" y="50"/>
                  </a:cubicBezTo>
                  <a:cubicBezTo>
                    <a:pt x="71" y="60"/>
                    <a:pt x="58" y="73"/>
                    <a:pt x="48" y="88"/>
                  </a:cubicBezTo>
                  <a:cubicBezTo>
                    <a:pt x="24" y="78"/>
                    <a:pt x="24" y="78"/>
                    <a:pt x="24" y="78"/>
                  </a:cubicBezTo>
                  <a:cubicBezTo>
                    <a:pt x="0" y="138"/>
                    <a:pt x="0" y="138"/>
                    <a:pt x="0" y="138"/>
                  </a:cubicBezTo>
                  <a:cubicBezTo>
                    <a:pt x="24" y="148"/>
                    <a:pt x="24" y="148"/>
                    <a:pt x="24" y="148"/>
                  </a:cubicBezTo>
                  <a:cubicBezTo>
                    <a:pt x="21" y="166"/>
                    <a:pt x="21" y="183"/>
                    <a:pt x="25" y="201"/>
                  </a:cubicBezTo>
                  <a:close/>
                </a:path>
              </a:pathLst>
            </a:custGeom>
            <a:grpFill/>
            <a:ln>
              <a:noFill/>
            </a:ln>
          </p:spPr>
          <p:txBody>
            <a:bodyPr vert="horz" wrap="square" lIns="91440" tIns="45720" rIns="91440" bIns="45720" numCol="1" anchor="t" anchorCtr="0" compatLnSpc="1"/>
            <a:lstStyle/>
            <a:p>
              <a:endParaRPr lang="en-US"/>
            </a:p>
          </p:txBody>
        </p:sp>
        <p:grpSp>
          <p:nvGrpSpPr>
            <p:cNvPr id="41" name="Group 40"/>
            <p:cNvGrpSpPr/>
            <p:nvPr/>
          </p:nvGrpSpPr>
          <p:grpSpPr>
            <a:xfrm>
              <a:off x="6095312" y="5748113"/>
              <a:ext cx="282246" cy="246604"/>
              <a:chOff x="6357938" y="3535363"/>
              <a:chExt cx="465138" cy="406400"/>
            </a:xfrm>
            <a:grpFill/>
          </p:grpSpPr>
          <p:sp>
            <p:nvSpPr>
              <p:cNvPr id="42" name="AutoShape 43"/>
              <p:cNvSpPr/>
              <p:nvPr/>
            </p:nvSpPr>
            <p:spPr bwMode="auto">
              <a:xfrm>
                <a:off x="6357938" y="3535363"/>
                <a:ext cx="465138" cy="3341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3" name="AutoShape 44"/>
              <p:cNvSpPr/>
              <p:nvPr/>
            </p:nvSpPr>
            <p:spPr bwMode="auto">
              <a:xfrm>
                <a:off x="6779419" y="3680619"/>
                <a:ext cx="28575" cy="1595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4" name="AutoShape 45"/>
              <p:cNvSpPr/>
              <p:nvPr/>
            </p:nvSpPr>
            <p:spPr bwMode="auto">
              <a:xfrm>
                <a:off x="6764338" y="3854450"/>
                <a:ext cx="58738"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0" name="Group 9"/>
          <p:cNvGrpSpPr/>
          <p:nvPr/>
        </p:nvGrpSpPr>
        <p:grpSpPr>
          <a:xfrm>
            <a:off x="8647910" y="5581435"/>
            <a:ext cx="555357" cy="555357"/>
            <a:chOff x="8647910" y="5581435"/>
            <a:chExt cx="555357" cy="555357"/>
          </a:xfrm>
          <a:solidFill>
            <a:srgbClr val="385424"/>
          </a:solidFill>
        </p:grpSpPr>
        <p:sp>
          <p:nvSpPr>
            <p:cNvPr id="40" name="Freeform 52"/>
            <p:cNvSpPr>
              <a:spLocks noEditPoints="1"/>
            </p:cNvSpPr>
            <p:nvPr/>
          </p:nvSpPr>
          <p:spPr bwMode="auto">
            <a:xfrm>
              <a:off x="8647910" y="5581435"/>
              <a:ext cx="555357" cy="555357"/>
            </a:xfrm>
            <a:custGeom>
              <a:avLst/>
              <a:gdLst>
                <a:gd name="T0" fmla="*/ 173 w 346"/>
                <a:gd name="T1" fmla="*/ 324 h 346"/>
                <a:gd name="T2" fmla="*/ 201 w 346"/>
                <a:gd name="T3" fmla="*/ 321 h 346"/>
                <a:gd name="T4" fmla="*/ 211 w 346"/>
                <a:gd name="T5" fmla="*/ 345 h 346"/>
                <a:gd name="T6" fmla="*/ 271 w 346"/>
                <a:gd name="T7" fmla="*/ 320 h 346"/>
                <a:gd name="T8" fmla="*/ 260 w 346"/>
                <a:gd name="T9" fmla="*/ 296 h 346"/>
                <a:gd name="T10" fmla="*/ 298 w 346"/>
                <a:gd name="T11" fmla="*/ 258 h 346"/>
                <a:gd name="T12" fmla="*/ 322 w 346"/>
                <a:gd name="T13" fmla="*/ 268 h 346"/>
                <a:gd name="T14" fmla="*/ 346 w 346"/>
                <a:gd name="T15" fmla="*/ 208 h 346"/>
                <a:gd name="T16" fmla="*/ 322 w 346"/>
                <a:gd name="T17" fmla="*/ 198 h 346"/>
                <a:gd name="T18" fmla="*/ 321 w 346"/>
                <a:gd name="T19" fmla="*/ 145 h 346"/>
                <a:gd name="T20" fmla="*/ 345 w 346"/>
                <a:gd name="T21" fmla="*/ 135 h 346"/>
                <a:gd name="T22" fmla="*/ 320 w 346"/>
                <a:gd name="T23" fmla="*/ 75 h 346"/>
                <a:gd name="T24" fmla="*/ 296 w 346"/>
                <a:gd name="T25" fmla="*/ 85 h 346"/>
                <a:gd name="T26" fmla="*/ 258 w 346"/>
                <a:gd name="T27" fmla="*/ 48 h 346"/>
                <a:gd name="T28" fmla="*/ 268 w 346"/>
                <a:gd name="T29" fmla="*/ 24 h 346"/>
                <a:gd name="T30" fmla="*/ 208 w 346"/>
                <a:gd name="T31" fmla="*/ 0 h 346"/>
                <a:gd name="T32" fmla="*/ 198 w 346"/>
                <a:gd name="T33" fmla="*/ 24 h 346"/>
                <a:gd name="T34" fmla="*/ 173 w 346"/>
                <a:gd name="T35" fmla="*/ 22 h 346"/>
                <a:gd name="T36" fmla="*/ 173 w 346"/>
                <a:gd name="T37" fmla="*/ 45 h 346"/>
                <a:gd name="T38" fmla="*/ 291 w 346"/>
                <a:gd name="T39" fmla="*/ 123 h 346"/>
                <a:gd name="T40" fmla="*/ 223 w 346"/>
                <a:gd name="T41" fmla="*/ 291 h 346"/>
                <a:gd name="T42" fmla="*/ 173 w 346"/>
                <a:gd name="T43" fmla="*/ 301 h 346"/>
                <a:gd name="T44" fmla="*/ 173 w 346"/>
                <a:gd name="T45" fmla="*/ 301 h 346"/>
                <a:gd name="T46" fmla="*/ 173 w 346"/>
                <a:gd name="T47" fmla="*/ 324 h 346"/>
                <a:gd name="T48" fmla="*/ 25 w 346"/>
                <a:gd name="T49" fmla="*/ 201 h 346"/>
                <a:gd name="T50" fmla="*/ 0 w 346"/>
                <a:gd name="T51" fmla="*/ 211 h 346"/>
                <a:gd name="T52" fmla="*/ 26 w 346"/>
                <a:gd name="T53" fmla="*/ 271 h 346"/>
                <a:gd name="T54" fmla="*/ 50 w 346"/>
                <a:gd name="T55" fmla="*/ 261 h 346"/>
                <a:gd name="T56" fmla="*/ 88 w 346"/>
                <a:gd name="T57" fmla="*/ 298 h 346"/>
                <a:gd name="T58" fmla="*/ 78 w 346"/>
                <a:gd name="T59" fmla="*/ 322 h 346"/>
                <a:gd name="T60" fmla="*/ 138 w 346"/>
                <a:gd name="T61" fmla="*/ 346 h 346"/>
                <a:gd name="T62" fmla="*/ 148 w 346"/>
                <a:gd name="T63" fmla="*/ 322 h 346"/>
                <a:gd name="T64" fmla="*/ 173 w 346"/>
                <a:gd name="T65" fmla="*/ 324 h 346"/>
                <a:gd name="T66" fmla="*/ 173 w 346"/>
                <a:gd name="T67" fmla="*/ 301 h 346"/>
                <a:gd name="T68" fmla="*/ 55 w 346"/>
                <a:gd name="T69" fmla="*/ 223 h 346"/>
                <a:gd name="T70" fmla="*/ 123 w 346"/>
                <a:gd name="T71" fmla="*/ 55 h 346"/>
                <a:gd name="T72" fmla="*/ 123 w 346"/>
                <a:gd name="T73" fmla="*/ 55 h 346"/>
                <a:gd name="T74" fmla="*/ 173 w 346"/>
                <a:gd name="T75" fmla="*/ 45 h 346"/>
                <a:gd name="T76" fmla="*/ 173 w 346"/>
                <a:gd name="T77" fmla="*/ 45 h 346"/>
                <a:gd name="T78" fmla="*/ 173 w 346"/>
                <a:gd name="T79" fmla="*/ 22 h 346"/>
                <a:gd name="T80" fmla="*/ 145 w 346"/>
                <a:gd name="T81" fmla="*/ 25 h 346"/>
                <a:gd name="T82" fmla="*/ 135 w 346"/>
                <a:gd name="T83" fmla="*/ 1 h 346"/>
                <a:gd name="T84" fmla="*/ 75 w 346"/>
                <a:gd name="T85" fmla="*/ 26 h 346"/>
                <a:gd name="T86" fmla="*/ 85 w 346"/>
                <a:gd name="T87" fmla="*/ 50 h 346"/>
                <a:gd name="T88" fmla="*/ 48 w 346"/>
                <a:gd name="T89" fmla="*/ 88 h 346"/>
                <a:gd name="T90" fmla="*/ 24 w 346"/>
                <a:gd name="T91" fmla="*/ 78 h 346"/>
                <a:gd name="T92" fmla="*/ 0 w 346"/>
                <a:gd name="T93" fmla="*/ 138 h 346"/>
                <a:gd name="T94" fmla="*/ 24 w 346"/>
                <a:gd name="T95" fmla="*/ 148 h 346"/>
                <a:gd name="T96" fmla="*/ 25 w 346"/>
                <a:gd name="T97" fmla="*/ 20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 h="346">
                  <a:moveTo>
                    <a:pt x="173" y="324"/>
                  </a:moveTo>
                  <a:cubicBezTo>
                    <a:pt x="182" y="324"/>
                    <a:pt x="192" y="323"/>
                    <a:pt x="201" y="321"/>
                  </a:cubicBezTo>
                  <a:cubicBezTo>
                    <a:pt x="211" y="345"/>
                    <a:pt x="211" y="345"/>
                    <a:pt x="211" y="345"/>
                  </a:cubicBezTo>
                  <a:cubicBezTo>
                    <a:pt x="271" y="320"/>
                    <a:pt x="271" y="320"/>
                    <a:pt x="271" y="320"/>
                  </a:cubicBezTo>
                  <a:cubicBezTo>
                    <a:pt x="260" y="296"/>
                    <a:pt x="260" y="296"/>
                    <a:pt x="260" y="296"/>
                  </a:cubicBezTo>
                  <a:cubicBezTo>
                    <a:pt x="275" y="286"/>
                    <a:pt x="287" y="273"/>
                    <a:pt x="298" y="258"/>
                  </a:cubicBezTo>
                  <a:cubicBezTo>
                    <a:pt x="322" y="268"/>
                    <a:pt x="322" y="268"/>
                    <a:pt x="322" y="268"/>
                  </a:cubicBezTo>
                  <a:cubicBezTo>
                    <a:pt x="346" y="208"/>
                    <a:pt x="346" y="208"/>
                    <a:pt x="346" y="208"/>
                  </a:cubicBezTo>
                  <a:cubicBezTo>
                    <a:pt x="322" y="198"/>
                    <a:pt x="322" y="198"/>
                    <a:pt x="322" y="198"/>
                  </a:cubicBezTo>
                  <a:cubicBezTo>
                    <a:pt x="325" y="180"/>
                    <a:pt x="324" y="163"/>
                    <a:pt x="321" y="145"/>
                  </a:cubicBezTo>
                  <a:cubicBezTo>
                    <a:pt x="345" y="135"/>
                    <a:pt x="345" y="135"/>
                    <a:pt x="345" y="135"/>
                  </a:cubicBezTo>
                  <a:cubicBezTo>
                    <a:pt x="320" y="75"/>
                    <a:pt x="320" y="75"/>
                    <a:pt x="320" y="75"/>
                  </a:cubicBezTo>
                  <a:cubicBezTo>
                    <a:pt x="296" y="85"/>
                    <a:pt x="296" y="85"/>
                    <a:pt x="296" y="85"/>
                  </a:cubicBezTo>
                  <a:cubicBezTo>
                    <a:pt x="285" y="71"/>
                    <a:pt x="273" y="58"/>
                    <a:pt x="258" y="48"/>
                  </a:cubicBezTo>
                  <a:cubicBezTo>
                    <a:pt x="268" y="24"/>
                    <a:pt x="268" y="24"/>
                    <a:pt x="268" y="24"/>
                  </a:cubicBezTo>
                  <a:cubicBezTo>
                    <a:pt x="208" y="0"/>
                    <a:pt x="208" y="0"/>
                    <a:pt x="208" y="0"/>
                  </a:cubicBezTo>
                  <a:cubicBezTo>
                    <a:pt x="198" y="24"/>
                    <a:pt x="198" y="24"/>
                    <a:pt x="198" y="24"/>
                  </a:cubicBezTo>
                  <a:cubicBezTo>
                    <a:pt x="190" y="23"/>
                    <a:pt x="181" y="22"/>
                    <a:pt x="173" y="22"/>
                  </a:cubicBezTo>
                  <a:cubicBezTo>
                    <a:pt x="173" y="45"/>
                    <a:pt x="173" y="45"/>
                    <a:pt x="173" y="45"/>
                  </a:cubicBezTo>
                  <a:cubicBezTo>
                    <a:pt x="224" y="45"/>
                    <a:pt x="271" y="75"/>
                    <a:pt x="291" y="123"/>
                  </a:cubicBezTo>
                  <a:cubicBezTo>
                    <a:pt x="318" y="188"/>
                    <a:pt x="288" y="263"/>
                    <a:pt x="223" y="291"/>
                  </a:cubicBezTo>
                  <a:cubicBezTo>
                    <a:pt x="207" y="298"/>
                    <a:pt x="190" y="301"/>
                    <a:pt x="173" y="301"/>
                  </a:cubicBezTo>
                  <a:cubicBezTo>
                    <a:pt x="173" y="301"/>
                    <a:pt x="173" y="301"/>
                    <a:pt x="173" y="301"/>
                  </a:cubicBezTo>
                  <a:lnTo>
                    <a:pt x="173" y="324"/>
                  </a:lnTo>
                  <a:close/>
                  <a:moveTo>
                    <a:pt x="25" y="201"/>
                  </a:moveTo>
                  <a:cubicBezTo>
                    <a:pt x="0" y="211"/>
                    <a:pt x="0" y="211"/>
                    <a:pt x="0" y="211"/>
                  </a:cubicBezTo>
                  <a:cubicBezTo>
                    <a:pt x="26" y="271"/>
                    <a:pt x="26" y="271"/>
                    <a:pt x="26" y="271"/>
                  </a:cubicBezTo>
                  <a:cubicBezTo>
                    <a:pt x="50" y="261"/>
                    <a:pt x="50" y="261"/>
                    <a:pt x="50" y="261"/>
                  </a:cubicBezTo>
                  <a:cubicBezTo>
                    <a:pt x="60" y="275"/>
                    <a:pt x="73" y="288"/>
                    <a:pt x="88" y="298"/>
                  </a:cubicBezTo>
                  <a:cubicBezTo>
                    <a:pt x="78" y="322"/>
                    <a:pt x="78" y="322"/>
                    <a:pt x="78" y="322"/>
                  </a:cubicBezTo>
                  <a:cubicBezTo>
                    <a:pt x="138" y="346"/>
                    <a:pt x="138" y="346"/>
                    <a:pt x="138" y="346"/>
                  </a:cubicBezTo>
                  <a:cubicBezTo>
                    <a:pt x="148" y="322"/>
                    <a:pt x="148" y="322"/>
                    <a:pt x="148" y="322"/>
                  </a:cubicBezTo>
                  <a:cubicBezTo>
                    <a:pt x="156" y="323"/>
                    <a:pt x="164" y="324"/>
                    <a:pt x="173" y="324"/>
                  </a:cubicBezTo>
                  <a:cubicBezTo>
                    <a:pt x="173" y="301"/>
                    <a:pt x="173" y="301"/>
                    <a:pt x="173" y="301"/>
                  </a:cubicBezTo>
                  <a:cubicBezTo>
                    <a:pt x="121" y="301"/>
                    <a:pt x="75" y="271"/>
                    <a:pt x="55" y="223"/>
                  </a:cubicBezTo>
                  <a:cubicBezTo>
                    <a:pt x="27" y="158"/>
                    <a:pt x="58" y="83"/>
                    <a:pt x="123" y="55"/>
                  </a:cubicBezTo>
                  <a:cubicBezTo>
                    <a:pt x="123" y="55"/>
                    <a:pt x="123" y="55"/>
                    <a:pt x="123" y="55"/>
                  </a:cubicBezTo>
                  <a:cubicBezTo>
                    <a:pt x="139" y="48"/>
                    <a:pt x="155" y="45"/>
                    <a:pt x="173" y="45"/>
                  </a:cubicBezTo>
                  <a:cubicBezTo>
                    <a:pt x="173" y="45"/>
                    <a:pt x="173" y="45"/>
                    <a:pt x="173" y="45"/>
                  </a:cubicBezTo>
                  <a:cubicBezTo>
                    <a:pt x="173" y="22"/>
                    <a:pt x="173" y="22"/>
                    <a:pt x="173" y="22"/>
                  </a:cubicBezTo>
                  <a:cubicBezTo>
                    <a:pt x="163" y="22"/>
                    <a:pt x="154" y="23"/>
                    <a:pt x="145" y="25"/>
                  </a:cubicBezTo>
                  <a:cubicBezTo>
                    <a:pt x="135" y="1"/>
                    <a:pt x="135" y="1"/>
                    <a:pt x="135" y="1"/>
                  </a:cubicBezTo>
                  <a:cubicBezTo>
                    <a:pt x="75" y="26"/>
                    <a:pt x="75" y="26"/>
                    <a:pt x="75" y="26"/>
                  </a:cubicBezTo>
                  <a:cubicBezTo>
                    <a:pt x="85" y="50"/>
                    <a:pt x="85" y="50"/>
                    <a:pt x="85" y="50"/>
                  </a:cubicBezTo>
                  <a:cubicBezTo>
                    <a:pt x="71" y="60"/>
                    <a:pt x="58" y="73"/>
                    <a:pt x="48" y="88"/>
                  </a:cubicBezTo>
                  <a:cubicBezTo>
                    <a:pt x="24" y="78"/>
                    <a:pt x="24" y="78"/>
                    <a:pt x="24" y="78"/>
                  </a:cubicBezTo>
                  <a:cubicBezTo>
                    <a:pt x="0" y="138"/>
                    <a:pt x="0" y="138"/>
                    <a:pt x="0" y="138"/>
                  </a:cubicBezTo>
                  <a:cubicBezTo>
                    <a:pt x="24" y="148"/>
                    <a:pt x="24" y="148"/>
                    <a:pt x="24" y="148"/>
                  </a:cubicBezTo>
                  <a:cubicBezTo>
                    <a:pt x="21" y="166"/>
                    <a:pt x="21" y="183"/>
                    <a:pt x="25" y="201"/>
                  </a:cubicBezTo>
                  <a:close/>
                </a:path>
              </a:pathLst>
            </a:custGeom>
            <a:grpFill/>
            <a:ln>
              <a:noFill/>
            </a:ln>
          </p:spPr>
          <p:txBody>
            <a:bodyPr vert="horz" wrap="square" lIns="91440" tIns="45720" rIns="91440" bIns="45720" numCol="1" anchor="t" anchorCtr="0" compatLnSpc="1"/>
            <a:lstStyle/>
            <a:p>
              <a:endParaRPr lang="en-US"/>
            </a:p>
          </p:txBody>
        </p:sp>
        <p:grpSp>
          <p:nvGrpSpPr>
            <p:cNvPr id="45" name="Group 44"/>
            <p:cNvGrpSpPr/>
            <p:nvPr/>
          </p:nvGrpSpPr>
          <p:grpSpPr>
            <a:xfrm>
              <a:off x="8789869" y="5722368"/>
              <a:ext cx="281764" cy="281764"/>
              <a:chOff x="8216107" y="2577307"/>
              <a:chExt cx="464344" cy="464344"/>
            </a:xfrm>
            <a:grpFill/>
          </p:grpSpPr>
          <p:sp>
            <p:nvSpPr>
              <p:cNvPr id="46" name="AutoShape 52"/>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7" name="AutoShape 53"/>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8" name="AutoShape 54"/>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9" name="AutoShape 55"/>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8" name="Group 7"/>
          <p:cNvGrpSpPr/>
          <p:nvPr/>
        </p:nvGrpSpPr>
        <p:grpSpPr>
          <a:xfrm>
            <a:off x="8647910" y="4436939"/>
            <a:ext cx="555357" cy="555357"/>
            <a:chOff x="8647910" y="4436939"/>
            <a:chExt cx="555357" cy="555357"/>
          </a:xfrm>
          <a:solidFill>
            <a:srgbClr val="385424"/>
          </a:solidFill>
        </p:grpSpPr>
        <p:sp>
          <p:nvSpPr>
            <p:cNvPr id="38" name="Freeform 52"/>
            <p:cNvSpPr>
              <a:spLocks noEditPoints="1"/>
            </p:cNvSpPr>
            <p:nvPr/>
          </p:nvSpPr>
          <p:spPr bwMode="auto">
            <a:xfrm>
              <a:off x="8647910" y="4436939"/>
              <a:ext cx="555357" cy="555357"/>
            </a:xfrm>
            <a:custGeom>
              <a:avLst/>
              <a:gdLst>
                <a:gd name="T0" fmla="*/ 173 w 346"/>
                <a:gd name="T1" fmla="*/ 324 h 346"/>
                <a:gd name="T2" fmla="*/ 201 w 346"/>
                <a:gd name="T3" fmla="*/ 321 h 346"/>
                <a:gd name="T4" fmla="*/ 211 w 346"/>
                <a:gd name="T5" fmla="*/ 345 h 346"/>
                <a:gd name="T6" fmla="*/ 271 w 346"/>
                <a:gd name="T7" fmla="*/ 320 h 346"/>
                <a:gd name="T8" fmla="*/ 260 w 346"/>
                <a:gd name="T9" fmla="*/ 296 h 346"/>
                <a:gd name="T10" fmla="*/ 298 w 346"/>
                <a:gd name="T11" fmla="*/ 258 h 346"/>
                <a:gd name="T12" fmla="*/ 322 w 346"/>
                <a:gd name="T13" fmla="*/ 268 h 346"/>
                <a:gd name="T14" fmla="*/ 346 w 346"/>
                <a:gd name="T15" fmla="*/ 208 h 346"/>
                <a:gd name="T16" fmla="*/ 322 w 346"/>
                <a:gd name="T17" fmla="*/ 198 h 346"/>
                <a:gd name="T18" fmla="*/ 321 w 346"/>
                <a:gd name="T19" fmla="*/ 145 h 346"/>
                <a:gd name="T20" fmla="*/ 345 w 346"/>
                <a:gd name="T21" fmla="*/ 135 h 346"/>
                <a:gd name="T22" fmla="*/ 320 w 346"/>
                <a:gd name="T23" fmla="*/ 75 h 346"/>
                <a:gd name="T24" fmla="*/ 296 w 346"/>
                <a:gd name="T25" fmla="*/ 85 h 346"/>
                <a:gd name="T26" fmla="*/ 258 w 346"/>
                <a:gd name="T27" fmla="*/ 48 h 346"/>
                <a:gd name="T28" fmla="*/ 268 w 346"/>
                <a:gd name="T29" fmla="*/ 24 h 346"/>
                <a:gd name="T30" fmla="*/ 208 w 346"/>
                <a:gd name="T31" fmla="*/ 0 h 346"/>
                <a:gd name="T32" fmla="*/ 198 w 346"/>
                <a:gd name="T33" fmla="*/ 24 h 346"/>
                <a:gd name="T34" fmla="*/ 173 w 346"/>
                <a:gd name="T35" fmla="*/ 22 h 346"/>
                <a:gd name="T36" fmla="*/ 173 w 346"/>
                <a:gd name="T37" fmla="*/ 45 h 346"/>
                <a:gd name="T38" fmla="*/ 291 w 346"/>
                <a:gd name="T39" fmla="*/ 123 h 346"/>
                <a:gd name="T40" fmla="*/ 223 w 346"/>
                <a:gd name="T41" fmla="*/ 291 h 346"/>
                <a:gd name="T42" fmla="*/ 173 w 346"/>
                <a:gd name="T43" fmla="*/ 301 h 346"/>
                <a:gd name="T44" fmla="*/ 173 w 346"/>
                <a:gd name="T45" fmla="*/ 301 h 346"/>
                <a:gd name="T46" fmla="*/ 173 w 346"/>
                <a:gd name="T47" fmla="*/ 324 h 346"/>
                <a:gd name="T48" fmla="*/ 25 w 346"/>
                <a:gd name="T49" fmla="*/ 201 h 346"/>
                <a:gd name="T50" fmla="*/ 0 w 346"/>
                <a:gd name="T51" fmla="*/ 211 h 346"/>
                <a:gd name="T52" fmla="*/ 26 w 346"/>
                <a:gd name="T53" fmla="*/ 271 h 346"/>
                <a:gd name="T54" fmla="*/ 50 w 346"/>
                <a:gd name="T55" fmla="*/ 261 h 346"/>
                <a:gd name="T56" fmla="*/ 88 w 346"/>
                <a:gd name="T57" fmla="*/ 298 h 346"/>
                <a:gd name="T58" fmla="*/ 78 w 346"/>
                <a:gd name="T59" fmla="*/ 322 h 346"/>
                <a:gd name="T60" fmla="*/ 138 w 346"/>
                <a:gd name="T61" fmla="*/ 346 h 346"/>
                <a:gd name="T62" fmla="*/ 148 w 346"/>
                <a:gd name="T63" fmla="*/ 322 h 346"/>
                <a:gd name="T64" fmla="*/ 173 w 346"/>
                <a:gd name="T65" fmla="*/ 324 h 346"/>
                <a:gd name="T66" fmla="*/ 173 w 346"/>
                <a:gd name="T67" fmla="*/ 301 h 346"/>
                <a:gd name="T68" fmla="*/ 55 w 346"/>
                <a:gd name="T69" fmla="*/ 223 h 346"/>
                <a:gd name="T70" fmla="*/ 123 w 346"/>
                <a:gd name="T71" fmla="*/ 55 h 346"/>
                <a:gd name="T72" fmla="*/ 123 w 346"/>
                <a:gd name="T73" fmla="*/ 55 h 346"/>
                <a:gd name="T74" fmla="*/ 173 w 346"/>
                <a:gd name="T75" fmla="*/ 45 h 346"/>
                <a:gd name="T76" fmla="*/ 173 w 346"/>
                <a:gd name="T77" fmla="*/ 45 h 346"/>
                <a:gd name="T78" fmla="*/ 173 w 346"/>
                <a:gd name="T79" fmla="*/ 22 h 346"/>
                <a:gd name="T80" fmla="*/ 145 w 346"/>
                <a:gd name="T81" fmla="*/ 25 h 346"/>
                <a:gd name="T82" fmla="*/ 135 w 346"/>
                <a:gd name="T83" fmla="*/ 1 h 346"/>
                <a:gd name="T84" fmla="*/ 75 w 346"/>
                <a:gd name="T85" fmla="*/ 26 h 346"/>
                <a:gd name="T86" fmla="*/ 85 w 346"/>
                <a:gd name="T87" fmla="*/ 50 h 346"/>
                <a:gd name="T88" fmla="*/ 48 w 346"/>
                <a:gd name="T89" fmla="*/ 88 h 346"/>
                <a:gd name="T90" fmla="*/ 24 w 346"/>
                <a:gd name="T91" fmla="*/ 78 h 346"/>
                <a:gd name="T92" fmla="*/ 0 w 346"/>
                <a:gd name="T93" fmla="*/ 138 h 346"/>
                <a:gd name="T94" fmla="*/ 24 w 346"/>
                <a:gd name="T95" fmla="*/ 148 h 346"/>
                <a:gd name="T96" fmla="*/ 25 w 346"/>
                <a:gd name="T97" fmla="*/ 20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 h="346">
                  <a:moveTo>
                    <a:pt x="173" y="324"/>
                  </a:moveTo>
                  <a:cubicBezTo>
                    <a:pt x="182" y="324"/>
                    <a:pt x="192" y="323"/>
                    <a:pt x="201" y="321"/>
                  </a:cubicBezTo>
                  <a:cubicBezTo>
                    <a:pt x="211" y="345"/>
                    <a:pt x="211" y="345"/>
                    <a:pt x="211" y="345"/>
                  </a:cubicBezTo>
                  <a:cubicBezTo>
                    <a:pt x="271" y="320"/>
                    <a:pt x="271" y="320"/>
                    <a:pt x="271" y="320"/>
                  </a:cubicBezTo>
                  <a:cubicBezTo>
                    <a:pt x="260" y="296"/>
                    <a:pt x="260" y="296"/>
                    <a:pt x="260" y="296"/>
                  </a:cubicBezTo>
                  <a:cubicBezTo>
                    <a:pt x="275" y="286"/>
                    <a:pt x="287" y="273"/>
                    <a:pt x="298" y="258"/>
                  </a:cubicBezTo>
                  <a:cubicBezTo>
                    <a:pt x="322" y="268"/>
                    <a:pt x="322" y="268"/>
                    <a:pt x="322" y="268"/>
                  </a:cubicBezTo>
                  <a:cubicBezTo>
                    <a:pt x="346" y="208"/>
                    <a:pt x="346" y="208"/>
                    <a:pt x="346" y="208"/>
                  </a:cubicBezTo>
                  <a:cubicBezTo>
                    <a:pt x="322" y="198"/>
                    <a:pt x="322" y="198"/>
                    <a:pt x="322" y="198"/>
                  </a:cubicBezTo>
                  <a:cubicBezTo>
                    <a:pt x="325" y="180"/>
                    <a:pt x="324" y="163"/>
                    <a:pt x="321" y="145"/>
                  </a:cubicBezTo>
                  <a:cubicBezTo>
                    <a:pt x="345" y="135"/>
                    <a:pt x="345" y="135"/>
                    <a:pt x="345" y="135"/>
                  </a:cubicBezTo>
                  <a:cubicBezTo>
                    <a:pt x="320" y="75"/>
                    <a:pt x="320" y="75"/>
                    <a:pt x="320" y="75"/>
                  </a:cubicBezTo>
                  <a:cubicBezTo>
                    <a:pt x="296" y="85"/>
                    <a:pt x="296" y="85"/>
                    <a:pt x="296" y="85"/>
                  </a:cubicBezTo>
                  <a:cubicBezTo>
                    <a:pt x="285" y="71"/>
                    <a:pt x="273" y="58"/>
                    <a:pt x="258" y="48"/>
                  </a:cubicBezTo>
                  <a:cubicBezTo>
                    <a:pt x="268" y="24"/>
                    <a:pt x="268" y="24"/>
                    <a:pt x="268" y="24"/>
                  </a:cubicBezTo>
                  <a:cubicBezTo>
                    <a:pt x="208" y="0"/>
                    <a:pt x="208" y="0"/>
                    <a:pt x="208" y="0"/>
                  </a:cubicBezTo>
                  <a:cubicBezTo>
                    <a:pt x="198" y="24"/>
                    <a:pt x="198" y="24"/>
                    <a:pt x="198" y="24"/>
                  </a:cubicBezTo>
                  <a:cubicBezTo>
                    <a:pt x="190" y="23"/>
                    <a:pt x="181" y="22"/>
                    <a:pt x="173" y="22"/>
                  </a:cubicBezTo>
                  <a:cubicBezTo>
                    <a:pt x="173" y="45"/>
                    <a:pt x="173" y="45"/>
                    <a:pt x="173" y="45"/>
                  </a:cubicBezTo>
                  <a:cubicBezTo>
                    <a:pt x="224" y="45"/>
                    <a:pt x="271" y="75"/>
                    <a:pt x="291" y="123"/>
                  </a:cubicBezTo>
                  <a:cubicBezTo>
                    <a:pt x="318" y="188"/>
                    <a:pt x="288" y="263"/>
                    <a:pt x="223" y="291"/>
                  </a:cubicBezTo>
                  <a:cubicBezTo>
                    <a:pt x="207" y="298"/>
                    <a:pt x="190" y="301"/>
                    <a:pt x="173" y="301"/>
                  </a:cubicBezTo>
                  <a:cubicBezTo>
                    <a:pt x="173" y="301"/>
                    <a:pt x="173" y="301"/>
                    <a:pt x="173" y="301"/>
                  </a:cubicBezTo>
                  <a:lnTo>
                    <a:pt x="173" y="324"/>
                  </a:lnTo>
                  <a:close/>
                  <a:moveTo>
                    <a:pt x="25" y="201"/>
                  </a:moveTo>
                  <a:cubicBezTo>
                    <a:pt x="0" y="211"/>
                    <a:pt x="0" y="211"/>
                    <a:pt x="0" y="211"/>
                  </a:cubicBezTo>
                  <a:cubicBezTo>
                    <a:pt x="26" y="271"/>
                    <a:pt x="26" y="271"/>
                    <a:pt x="26" y="271"/>
                  </a:cubicBezTo>
                  <a:cubicBezTo>
                    <a:pt x="50" y="261"/>
                    <a:pt x="50" y="261"/>
                    <a:pt x="50" y="261"/>
                  </a:cubicBezTo>
                  <a:cubicBezTo>
                    <a:pt x="60" y="275"/>
                    <a:pt x="73" y="288"/>
                    <a:pt x="88" y="298"/>
                  </a:cubicBezTo>
                  <a:cubicBezTo>
                    <a:pt x="78" y="322"/>
                    <a:pt x="78" y="322"/>
                    <a:pt x="78" y="322"/>
                  </a:cubicBezTo>
                  <a:cubicBezTo>
                    <a:pt x="138" y="346"/>
                    <a:pt x="138" y="346"/>
                    <a:pt x="138" y="346"/>
                  </a:cubicBezTo>
                  <a:cubicBezTo>
                    <a:pt x="148" y="322"/>
                    <a:pt x="148" y="322"/>
                    <a:pt x="148" y="322"/>
                  </a:cubicBezTo>
                  <a:cubicBezTo>
                    <a:pt x="156" y="323"/>
                    <a:pt x="164" y="324"/>
                    <a:pt x="173" y="324"/>
                  </a:cubicBezTo>
                  <a:cubicBezTo>
                    <a:pt x="173" y="301"/>
                    <a:pt x="173" y="301"/>
                    <a:pt x="173" y="301"/>
                  </a:cubicBezTo>
                  <a:cubicBezTo>
                    <a:pt x="121" y="301"/>
                    <a:pt x="75" y="271"/>
                    <a:pt x="55" y="223"/>
                  </a:cubicBezTo>
                  <a:cubicBezTo>
                    <a:pt x="27" y="158"/>
                    <a:pt x="58" y="83"/>
                    <a:pt x="123" y="55"/>
                  </a:cubicBezTo>
                  <a:cubicBezTo>
                    <a:pt x="123" y="55"/>
                    <a:pt x="123" y="55"/>
                    <a:pt x="123" y="55"/>
                  </a:cubicBezTo>
                  <a:cubicBezTo>
                    <a:pt x="139" y="48"/>
                    <a:pt x="155" y="45"/>
                    <a:pt x="173" y="45"/>
                  </a:cubicBezTo>
                  <a:cubicBezTo>
                    <a:pt x="173" y="45"/>
                    <a:pt x="173" y="45"/>
                    <a:pt x="173" y="45"/>
                  </a:cubicBezTo>
                  <a:cubicBezTo>
                    <a:pt x="173" y="22"/>
                    <a:pt x="173" y="22"/>
                    <a:pt x="173" y="22"/>
                  </a:cubicBezTo>
                  <a:cubicBezTo>
                    <a:pt x="163" y="22"/>
                    <a:pt x="154" y="23"/>
                    <a:pt x="145" y="25"/>
                  </a:cubicBezTo>
                  <a:cubicBezTo>
                    <a:pt x="135" y="1"/>
                    <a:pt x="135" y="1"/>
                    <a:pt x="135" y="1"/>
                  </a:cubicBezTo>
                  <a:cubicBezTo>
                    <a:pt x="75" y="26"/>
                    <a:pt x="75" y="26"/>
                    <a:pt x="75" y="26"/>
                  </a:cubicBezTo>
                  <a:cubicBezTo>
                    <a:pt x="85" y="50"/>
                    <a:pt x="85" y="50"/>
                    <a:pt x="85" y="50"/>
                  </a:cubicBezTo>
                  <a:cubicBezTo>
                    <a:pt x="71" y="60"/>
                    <a:pt x="58" y="73"/>
                    <a:pt x="48" y="88"/>
                  </a:cubicBezTo>
                  <a:cubicBezTo>
                    <a:pt x="24" y="78"/>
                    <a:pt x="24" y="78"/>
                    <a:pt x="24" y="78"/>
                  </a:cubicBezTo>
                  <a:cubicBezTo>
                    <a:pt x="0" y="138"/>
                    <a:pt x="0" y="138"/>
                    <a:pt x="0" y="138"/>
                  </a:cubicBezTo>
                  <a:cubicBezTo>
                    <a:pt x="24" y="148"/>
                    <a:pt x="24" y="148"/>
                    <a:pt x="24" y="148"/>
                  </a:cubicBezTo>
                  <a:cubicBezTo>
                    <a:pt x="21" y="166"/>
                    <a:pt x="21" y="183"/>
                    <a:pt x="25" y="201"/>
                  </a:cubicBezTo>
                  <a:close/>
                </a:path>
              </a:pathLst>
            </a:custGeom>
            <a:grpFill/>
            <a:ln>
              <a:noFill/>
            </a:ln>
          </p:spPr>
          <p:txBody>
            <a:bodyPr vert="horz" wrap="square" lIns="91440" tIns="45720" rIns="91440" bIns="45720" numCol="1" anchor="t" anchorCtr="0" compatLnSpc="1"/>
            <a:lstStyle/>
            <a:p>
              <a:endParaRPr lang="en-US"/>
            </a:p>
          </p:txBody>
        </p:sp>
        <p:grpSp>
          <p:nvGrpSpPr>
            <p:cNvPr id="50" name="Group 49"/>
            <p:cNvGrpSpPr/>
            <p:nvPr/>
          </p:nvGrpSpPr>
          <p:grpSpPr>
            <a:xfrm>
              <a:off x="8831951" y="4577836"/>
              <a:ext cx="193623" cy="282247"/>
              <a:chOff x="3582988" y="3510757"/>
              <a:chExt cx="319088" cy="465138"/>
            </a:xfrm>
            <a:grpFill/>
          </p:grpSpPr>
          <p:sp>
            <p:nvSpPr>
              <p:cNvPr id="51"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4" name="Group 3"/>
          <p:cNvGrpSpPr/>
          <p:nvPr/>
        </p:nvGrpSpPr>
        <p:grpSpPr>
          <a:xfrm>
            <a:off x="5966424" y="4436939"/>
            <a:ext cx="555357" cy="555357"/>
            <a:chOff x="5966424" y="4436939"/>
            <a:chExt cx="555357" cy="555357"/>
          </a:xfrm>
          <a:solidFill>
            <a:srgbClr val="385424"/>
          </a:solidFill>
        </p:grpSpPr>
        <p:sp>
          <p:nvSpPr>
            <p:cNvPr id="37" name="Freeform 52"/>
            <p:cNvSpPr>
              <a:spLocks noEditPoints="1"/>
            </p:cNvSpPr>
            <p:nvPr/>
          </p:nvSpPr>
          <p:spPr bwMode="auto">
            <a:xfrm>
              <a:off x="5966424" y="4436939"/>
              <a:ext cx="555357" cy="555357"/>
            </a:xfrm>
            <a:custGeom>
              <a:avLst/>
              <a:gdLst>
                <a:gd name="T0" fmla="*/ 173 w 346"/>
                <a:gd name="T1" fmla="*/ 324 h 346"/>
                <a:gd name="T2" fmla="*/ 201 w 346"/>
                <a:gd name="T3" fmla="*/ 321 h 346"/>
                <a:gd name="T4" fmla="*/ 211 w 346"/>
                <a:gd name="T5" fmla="*/ 345 h 346"/>
                <a:gd name="T6" fmla="*/ 271 w 346"/>
                <a:gd name="T7" fmla="*/ 320 h 346"/>
                <a:gd name="T8" fmla="*/ 260 w 346"/>
                <a:gd name="T9" fmla="*/ 296 h 346"/>
                <a:gd name="T10" fmla="*/ 298 w 346"/>
                <a:gd name="T11" fmla="*/ 258 h 346"/>
                <a:gd name="T12" fmla="*/ 322 w 346"/>
                <a:gd name="T13" fmla="*/ 268 h 346"/>
                <a:gd name="T14" fmla="*/ 346 w 346"/>
                <a:gd name="T15" fmla="*/ 208 h 346"/>
                <a:gd name="T16" fmla="*/ 322 w 346"/>
                <a:gd name="T17" fmla="*/ 198 h 346"/>
                <a:gd name="T18" fmla="*/ 321 w 346"/>
                <a:gd name="T19" fmla="*/ 145 h 346"/>
                <a:gd name="T20" fmla="*/ 345 w 346"/>
                <a:gd name="T21" fmla="*/ 135 h 346"/>
                <a:gd name="T22" fmla="*/ 320 w 346"/>
                <a:gd name="T23" fmla="*/ 75 h 346"/>
                <a:gd name="T24" fmla="*/ 296 w 346"/>
                <a:gd name="T25" fmla="*/ 85 h 346"/>
                <a:gd name="T26" fmla="*/ 258 w 346"/>
                <a:gd name="T27" fmla="*/ 48 h 346"/>
                <a:gd name="T28" fmla="*/ 268 w 346"/>
                <a:gd name="T29" fmla="*/ 24 h 346"/>
                <a:gd name="T30" fmla="*/ 208 w 346"/>
                <a:gd name="T31" fmla="*/ 0 h 346"/>
                <a:gd name="T32" fmla="*/ 198 w 346"/>
                <a:gd name="T33" fmla="*/ 24 h 346"/>
                <a:gd name="T34" fmla="*/ 173 w 346"/>
                <a:gd name="T35" fmla="*/ 22 h 346"/>
                <a:gd name="T36" fmla="*/ 173 w 346"/>
                <a:gd name="T37" fmla="*/ 45 h 346"/>
                <a:gd name="T38" fmla="*/ 291 w 346"/>
                <a:gd name="T39" fmla="*/ 123 h 346"/>
                <a:gd name="T40" fmla="*/ 223 w 346"/>
                <a:gd name="T41" fmla="*/ 291 h 346"/>
                <a:gd name="T42" fmla="*/ 173 w 346"/>
                <a:gd name="T43" fmla="*/ 301 h 346"/>
                <a:gd name="T44" fmla="*/ 173 w 346"/>
                <a:gd name="T45" fmla="*/ 301 h 346"/>
                <a:gd name="T46" fmla="*/ 173 w 346"/>
                <a:gd name="T47" fmla="*/ 324 h 346"/>
                <a:gd name="T48" fmla="*/ 25 w 346"/>
                <a:gd name="T49" fmla="*/ 201 h 346"/>
                <a:gd name="T50" fmla="*/ 0 w 346"/>
                <a:gd name="T51" fmla="*/ 211 h 346"/>
                <a:gd name="T52" fmla="*/ 26 w 346"/>
                <a:gd name="T53" fmla="*/ 271 h 346"/>
                <a:gd name="T54" fmla="*/ 50 w 346"/>
                <a:gd name="T55" fmla="*/ 261 h 346"/>
                <a:gd name="T56" fmla="*/ 88 w 346"/>
                <a:gd name="T57" fmla="*/ 298 h 346"/>
                <a:gd name="T58" fmla="*/ 78 w 346"/>
                <a:gd name="T59" fmla="*/ 322 h 346"/>
                <a:gd name="T60" fmla="*/ 138 w 346"/>
                <a:gd name="T61" fmla="*/ 346 h 346"/>
                <a:gd name="T62" fmla="*/ 148 w 346"/>
                <a:gd name="T63" fmla="*/ 322 h 346"/>
                <a:gd name="T64" fmla="*/ 173 w 346"/>
                <a:gd name="T65" fmla="*/ 324 h 346"/>
                <a:gd name="T66" fmla="*/ 173 w 346"/>
                <a:gd name="T67" fmla="*/ 301 h 346"/>
                <a:gd name="T68" fmla="*/ 55 w 346"/>
                <a:gd name="T69" fmla="*/ 223 h 346"/>
                <a:gd name="T70" fmla="*/ 123 w 346"/>
                <a:gd name="T71" fmla="*/ 55 h 346"/>
                <a:gd name="T72" fmla="*/ 123 w 346"/>
                <a:gd name="T73" fmla="*/ 55 h 346"/>
                <a:gd name="T74" fmla="*/ 173 w 346"/>
                <a:gd name="T75" fmla="*/ 45 h 346"/>
                <a:gd name="T76" fmla="*/ 173 w 346"/>
                <a:gd name="T77" fmla="*/ 45 h 346"/>
                <a:gd name="T78" fmla="*/ 173 w 346"/>
                <a:gd name="T79" fmla="*/ 22 h 346"/>
                <a:gd name="T80" fmla="*/ 145 w 346"/>
                <a:gd name="T81" fmla="*/ 25 h 346"/>
                <a:gd name="T82" fmla="*/ 135 w 346"/>
                <a:gd name="T83" fmla="*/ 1 h 346"/>
                <a:gd name="T84" fmla="*/ 75 w 346"/>
                <a:gd name="T85" fmla="*/ 26 h 346"/>
                <a:gd name="T86" fmla="*/ 85 w 346"/>
                <a:gd name="T87" fmla="*/ 50 h 346"/>
                <a:gd name="T88" fmla="*/ 48 w 346"/>
                <a:gd name="T89" fmla="*/ 88 h 346"/>
                <a:gd name="T90" fmla="*/ 24 w 346"/>
                <a:gd name="T91" fmla="*/ 78 h 346"/>
                <a:gd name="T92" fmla="*/ 0 w 346"/>
                <a:gd name="T93" fmla="*/ 138 h 346"/>
                <a:gd name="T94" fmla="*/ 24 w 346"/>
                <a:gd name="T95" fmla="*/ 148 h 346"/>
                <a:gd name="T96" fmla="*/ 25 w 346"/>
                <a:gd name="T97" fmla="*/ 20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 h="346">
                  <a:moveTo>
                    <a:pt x="173" y="324"/>
                  </a:moveTo>
                  <a:cubicBezTo>
                    <a:pt x="182" y="324"/>
                    <a:pt x="192" y="323"/>
                    <a:pt x="201" y="321"/>
                  </a:cubicBezTo>
                  <a:cubicBezTo>
                    <a:pt x="211" y="345"/>
                    <a:pt x="211" y="345"/>
                    <a:pt x="211" y="345"/>
                  </a:cubicBezTo>
                  <a:cubicBezTo>
                    <a:pt x="271" y="320"/>
                    <a:pt x="271" y="320"/>
                    <a:pt x="271" y="320"/>
                  </a:cubicBezTo>
                  <a:cubicBezTo>
                    <a:pt x="260" y="296"/>
                    <a:pt x="260" y="296"/>
                    <a:pt x="260" y="296"/>
                  </a:cubicBezTo>
                  <a:cubicBezTo>
                    <a:pt x="275" y="286"/>
                    <a:pt x="287" y="273"/>
                    <a:pt x="298" y="258"/>
                  </a:cubicBezTo>
                  <a:cubicBezTo>
                    <a:pt x="322" y="268"/>
                    <a:pt x="322" y="268"/>
                    <a:pt x="322" y="268"/>
                  </a:cubicBezTo>
                  <a:cubicBezTo>
                    <a:pt x="346" y="208"/>
                    <a:pt x="346" y="208"/>
                    <a:pt x="346" y="208"/>
                  </a:cubicBezTo>
                  <a:cubicBezTo>
                    <a:pt x="322" y="198"/>
                    <a:pt x="322" y="198"/>
                    <a:pt x="322" y="198"/>
                  </a:cubicBezTo>
                  <a:cubicBezTo>
                    <a:pt x="325" y="180"/>
                    <a:pt x="324" y="163"/>
                    <a:pt x="321" y="145"/>
                  </a:cubicBezTo>
                  <a:cubicBezTo>
                    <a:pt x="345" y="135"/>
                    <a:pt x="345" y="135"/>
                    <a:pt x="345" y="135"/>
                  </a:cubicBezTo>
                  <a:cubicBezTo>
                    <a:pt x="320" y="75"/>
                    <a:pt x="320" y="75"/>
                    <a:pt x="320" y="75"/>
                  </a:cubicBezTo>
                  <a:cubicBezTo>
                    <a:pt x="296" y="85"/>
                    <a:pt x="296" y="85"/>
                    <a:pt x="296" y="85"/>
                  </a:cubicBezTo>
                  <a:cubicBezTo>
                    <a:pt x="285" y="71"/>
                    <a:pt x="273" y="58"/>
                    <a:pt x="258" y="48"/>
                  </a:cubicBezTo>
                  <a:cubicBezTo>
                    <a:pt x="268" y="24"/>
                    <a:pt x="268" y="24"/>
                    <a:pt x="268" y="24"/>
                  </a:cubicBezTo>
                  <a:cubicBezTo>
                    <a:pt x="208" y="0"/>
                    <a:pt x="208" y="0"/>
                    <a:pt x="208" y="0"/>
                  </a:cubicBezTo>
                  <a:cubicBezTo>
                    <a:pt x="198" y="24"/>
                    <a:pt x="198" y="24"/>
                    <a:pt x="198" y="24"/>
                  </a:cubicBezTo>
                  <a:cubicBezTo>
                    <a:pt x="190" y="23"/>
                    <a:pt x="181" y="22"/>
                    <a:pt x="173" y="22"/>
                  </a:cubicBezTo>
                  <a:cubicBezTo>
                    <a:pt x="173" y="45"/>
                    <a:pt x="173" y="45"/>
                    <a:pt x="173" y="45"/>
                  </a:cubicBezTo>
                  <a:cubicBezTo>
                    <a:pt x="224" y="45"/>
                    <a:pt x="271" y="75"/>
                    <a:pt x="291" y="123"/>
                  </a:cubicBezTo>
                  <a:cubicBezTo>
                    <a:pt x="318" y="188"/>
                    <a:pt x="288" y="263"/>
                    <a:pt x="223" y="291"/>
                  </a:cubicBezTo>
                  <a:cubicBezTo>
                    <a:pt x="207" y="298"/>
                    <a:pt x="190" y="301"/>
                    <a:pt x="173" y="301"/>
                  </a:cubicBezTo>
                  <a:cubicBezTo>
                    <a:pt x="173" y="301"/>
                    <a:pt x="173" y="301"/>
                    <a:pt x="173" y="301"/>
                  </a:cubicBezTo>
                  <a:lnTo>
                    <a:pt x="173" y="324"/>
                  </a:lnTo>
                  <a:close/>
                  <a:moveTo>
                    <a:pt x="25" y="201"/>
                  </a:moveTo>
                  <a:cubicBezTo>
                    <a:pt x="0" y="211"/>
                    <a:pt x="0" y="211"/>
                    <a:pt x="0" y="211"/>
                  </a:cubicBezTo>
                  <a:cubicBezTo>
                    <a:pt x="26" y="271"/>
                    <a:pt x="26" y="271"/>
                    <a:pt x="26" y="271"/>
                  </a:cubicBezTo>
                  <a:cubicBezTo>
                    <a:pt x="50" y="261"/>
                    <a:pt x="50" y="261"/>
                    <a:pt x="50" y="261"/>
                  </a:cubicBezTo>
                  <a:cubicBezTo>
                    <a:pt x="60" y="275"/>
                    <a:pt x="73" y="288"/>
                    <a:pt x="88" y="298"/>
                  </a:cubicBezTo>
                  <a:cubicBezTo>
                    <a:pt x="78" y="322"/>
                    <a:pt x="78" y="322"/>
                    <a:pt x="78" y="322"/>
                  </a:cubicBezTo>
                  <a:cubicBezTo>
                    <a:pt x="138" y="346"/>
                    <a:pt x="138" y="346"/>
                    <a:pt x="138" y="346"/>
                  </a:cubicBezTo>
                  <a:cubicBezTo>
                    <a:pt x="148" y="322"/>
                    <a:pt x="148" y="322"/>
                    <a:pt x="148" y="322"/>
                  </a:cubicBezTo>
                  <a:cubicBezTo>
                    <a:pt x="156" y="323"/>
                    <a:pt x="164" y="324"/>
                    <a:pt x="173" y="324"/>
                  </a:cubicBezTo>
                  <a:cubicBezTo>
                    <a:pt x="173" y="301"/>
                    <a:pt x="173" y="301"/>
                    <a:pt x="173" y="301"/>
                  </a:cubicBezTo>
                  <a:cubicBezTo>
                    <a:pt x="121" y="301"/>
                    <a:pt x="75" y="271"/>
                    <a:pt x="55" y="223"/>
                  </a:cubicBezTo>
                  <a:cubicBezTo>
                    <a:pt x="27" y="158"/>
                    <a:pt x="58" y="83"/>
                    <a:pt x="123" y="55"/>
                  </a:cubicBezTo>
                  <a:cubicBezTo>
                    <a:pt x="123" y="55"/>
                    <a:pt x="123" y="55"/>
                    <a:pt x="123" y="55"/>
                  </a:cubicBezTo>
                  <a:cubicBezTo>
                    <a:pt x="139" y="48"/>
                    <a:pt x="155" y="45"/>
                    <a:pt x="173" y="45"/>
                  </a:cubicBezTo>
                  <a:cubicBezTo>
                    <a:pt x="173" y="45"/>
                    <a:pt x="173" y="45"/>
                    <a:pt x="173" y="45"/>
                  </a:cubicBezTo>
                  <a:cubicBezTo>
                    <a:pt x="173" y="22"/>
                    <a:pt x="173" y="22"/>
                    <a:pt x="173" y="22"/>
                  </a:cubicBezTo>
                  <a:cubicBezTo>
                    <a:pt x="163" y="22"/>
                    <a:pt x="154" y="23"/>
                    <a:pt x="145" y="25"/>
                  </a:cubicBezTo>
                  <a:cubicBezTo>
                    <a:pt x="135" y="1"/>
                    <a:pt x="135" y="1"/>
                    <a:pt x="135" y="1"/>
                  </a:cubicBezTo>
                  <a:cubicBezTo>
                    <a:pt x="75" y="26"/>
                    <a:pt x="75" y="26"/>
                    <a:pt x="75" y="26"/>
                  </a:cubicBezTo>
                  <a:cubicBezTo>
                    <a:pt x="85" y="50"/>
                    <a:pt x="85" y="50"/>
                    <a:pt x="85" y="50"/>
                  </a:cubicBezTo>
                  <a:cubicBezTo>
                    <a:pt x="71" y="60"/>
                    <a:pt x="58" y="73"/>
                    <a:pt x="48" y="88"/>
                  </a:cubicBezTo>
                  <a:cubicBezTo>
                    <a:pt x="24" y="78"/>
                    <a:pt x="24" y="78"/>
                    <a:pt x="24" y="78"/>
                  </a:cubicBezTo>
                  <a:cubicBezTo>
                    <a:pt x="0" y="138"/>
                    <a:pt x="0" y="138"/>
                    <a:pt x="0" y="138"/>
                  </a:cubicBezTo>
                  <a:cubicBezTo>
                    <a:pt x="24" y="148"/>
                    <a:pt x="24" y="148"/>
                    <a:pt x="24" y="148"/>
                  </a:cubicBezTo>
                  <a:cubicBezTo>
                    <a:pt x="21" y="166"/>
                    <a:pt x="21" y="183"/>
                    <a:pt x="25" y="201"/>
                  </a:cubicBezTo>
                  <a:close/>
                </a:path>
              </a:pathLst>
            </a:custGeom>
            <a:grpFill/>
            <a:ln>
              <a:noFill/>
            </a:ln>
          </p:spPr>
          <p:txBody>
            <a:bodyPr vert="horz" wrap="square" lIns="91440" tIns="45720" rIns="91440" bIns="45720" numCol="1" anchor="t" anchorCtr="0" compatLnSpc="1"/>
            <a:lstStyle/>
            <a:p>
              <a:endParaRPr lang="en-US"/>
            </a:p>
          </p:txBody>
        </p:sp>
        <p:sp>
          <p:nvSpPr>
            <p:cNvPr id="53" name="AutoShape 149"/>
            <p:cNvSpPr/>
            <p:nvPr/>
          </p:nvSpPr>
          <p:spPr bwMode="auto">
            <a:xfrm>
              <a:off x="6104525" y="4610376"/>
              <a:ext cx="281764" cy="2027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54" name="TextBox 53"/>
          <p:cNvSpPr txBox="1"/>
          <p:nvPr/>
        </p:nvSpPr>
        <p:spPr>
          <a:xfrm>
            <a:off x="859393" y="1511574"/>
            <a:ext cx="1850122" cy="461665"/>
          </a:xfrm>
          <a:prstGeom prst="rect">
            <a:avLst/>
          </a:prstGeom>
          <a:noFill/>
        </p:spPr>
        <p:txBody>
          <a:bodyPr wrap="none" rtlCol="0">
            <a:spAutoFit/>
          </a:bodyPr>
          <a:lstStyle/>
          <a:p>
            <a:r>
              <a:rPr lang="en-US" sz="2400" b="1"/>
              <a:t>Data Analysis </a:t>
            </a:r>
            <a:endParaRPr lang="en-GB" sz="2400" b="1"/>
          </a:p>
        </p:txBody>
      </p:sp>
      <p:sp>
        <p:nvSpPr>
          <p:cNvPr id="55" name="TextBox 54"/>
          <p:cNvSpPr txBox="1"/>
          <p:nvPr/>
        </p:nvSpPr>
        <p:spPr>
          <a:xfrm>
            <a:off x="825178" y="1785071"/>
            <a:ext cx="1351652" cy="1015663"/>
          </a:xfrm>
          <a:prstGeom prst="rect">
            <a:avLst/>
          </a:prstGeom>
          <a:noFill/>
        </p:spPr>
        <p:txBody>
          <a:bodyPr wrap="none" rtlCol="0">
            <a:spAutoFit/>
          </a:bodyPr>
          <a:lstStyle/>
          <a:p>
            <a:r>
              <a:rPr lang="en-US" sz="6000">
                <a:solidFill>
                  <a:srgbClr val="385424"/>
                </a:solidFill>
              </a:rPr>
              <a:t>75K</a:t>
            </a:r>
          </a:p>
        </p:txBody>
      </p:sp>
      <p:sp>
        <p:nvSpPr>
          <p:cNvPr id="56" name="Rectangle 55"/>
          <p:cNvSpPr/>
          <p:nvPr/>
        </p:nvSpPr>
        <p:spPr>
          <a:xfrm>
            <a:off x="2101961" y="1956283"/>
            <a:ext cx="2646163" cy="646331"/>
          </a:xfrm>
          <a:prstGeom prst="rect">
            <a:avLst/>
          </a:prstGeom>
        </p:spPr>
        <p:txBody>
          <a:bodyPr wrap="square">
            <a:spAutoFit/>
          </a:bodyPr>
          <a:lstStyle/>
          <a:p>
            <a:r>
              <a:rPr lang="en-GB" sz="1200"/>
              <a:t>Lorem ipsum dolor sit amet, consectetur adipiscing elit. Nulla pretium, lacus ac aliquet facilisis</a:t>
            </a:r>
          </a:p>
        </p:txBody>
      </p:sp>
      <p:sp>
        <p:nvSpPr>
          <p:cNvPr id="57" name="Rectangle 56"/>
          <p:cNvSpPr/>
          <p:nvPr/>
        </p:nvSpPr>
        <p:spPr>
          <a:xfrm>
            <a:off x="825179" y="2599385"/>
            <a:ext cx="3486332" cy="646331"/>
          </a:xfrm>
          <a:prstGeom prst="rect">
            <a:avLst/>
          </a:prstGeom>
        </p:spPr>
        <p:txBody>
          <a:bodyPr wrap="square">
            <a:spAutoFit/>
          </a:bodyPr>
          <a:lstStyle/>
          <a:p>
            <a:r>
              <a:rPr lang="en-GB" sz="1200"/>
              <a:t>Lorem ipsum dolor sit amet, consectetur adipiscing elit. Nulla pretium, lacus ac aliquet facilisis, diam metus ultricies nibh</a:t>
            </a:r>
          </a:p>
        </p:txBody>
      </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p>
        </p:txBody>
      </p:sp>
      <p:pic>
        <p:nvPicPr>
          <p:cNvPr id="12" name="图片 11" descr="83162e21b1591c259cf04fe93fa16326"/>
          <p:cNvPicPr>
            <a:picLocks noChangeAspect="1"/>
          </p:cNvPicPr>
          <p:nvPr/>
        </p:nvPicPr>
        <p:blipFill>
          <a:blip r:embed="rId4" cstate="print"/>
          <a:stretch>
            <a:fillRect/>
          </a:stretch>
        </p:blipFill>
        <p:spPr>
          <a:xfrm>
            <a:off x="523875" y="116840"/>
            <a:ext cx="782955" cy="842010"/>
          </a:xfrm>
          <a:prstGeom prst="rect">
            <a:avLst/>
          </a:prstGeom>
        </p:spPr>
      </p:pic>
    </p:spTree>
    <p:custDataLst>
      <p:tags r:id="rId1"/>
    </p:custDataLst>
  </p:cSld>
  <p:clrMapOvr>
    <a:masterClrMapping/>
  </p:clrMapOvr>
  <p:transition advTm="1131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5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1000"/>
                            </p:stCondLst>
                            <p:childTnLst>
                              <p:par>
                                <p:cTn id="53" presetID="22" presetClass="entr" presetSubtype="8"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childTnLst>
                          </p:cTn>
                        </p:par>
                        <p:par>
                          <p:cTn id="56" fill="hold">
                            <p:stCondLst>
                              <p:cond delay="1500"/>
                            </p:stCondLst>
                            <p:childTnLst>
                              <p:par>
                                <p:cTn id="57" presetID="53" presetClass="entr" presetSubtype="16"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500" fill="hold"/>
                                        <p:tgtEl>
                                          <p:spTgt spid="8"/>
                                        </p:tgtEl>
                                        <p:attrNameLst>
                                          <p:attrName>ppt_w</p:attrName>
                                        </p:attrNameLst>
                                      </p:cBhvr>
                                      <p:tavLst>
                                        <p:tav tm="0">
                                          <p:val>
                                            <p:fltVal val="0"/>
                                          </p:val>
                                        </p:tav>
                                        <p:tav tm="100000">
                                          <p:val>
                                            <p:strVal val="#ppt_w"/>
                                          </p:val>
                                        </p:tav>
                                      </p:tavLst>
                                    </p:anim>
                                    <p:anim calcmode="lin" valueType="num">
                                      <p:cBhvr>
                                        <p:cTn id="60" dur="500" fill="hold"/>
                                        <p:tgtEl>
                                          <p:spTgt spid="8"/>
                                        </p:tgtEl>
                                        <p:attrNameLst>
                                          <p:attrName>ppt_h</p:attrName>
                                        </p:attrNameLst>
                                      </p:cBhvr>
                                      <p:tavLst>
                                        <p:tav tm="0">
                                          <p:val>
                                            <p:fltVal val="0"/>
                                          </p:val>
                                        </p:tav>
                                        <p:tav tm="100000">
                                          <p:val>
                                            <p:strVal val="#ppt_h"/>
                                          </p:val>
                                        </p:tav>
                                      </p:tavLst>
                                    </p:anim>
                                    <p:animEffect transition="in" filter="fade">
                                      <p:cBhvr>
                                        <p:cTn id="61" dur="500"/>
                                        <p:tgtEl>
                                          <p:spTgt spid="8"/>
                                        </p:tgtEl>
                                      </p:cBhvr>
                                    </p:animEffect>
                                  </p:childTnLst>
                                </p:cTn>
                              </p:par>
                            </p:childTnLst>
                          </p:cTn>
                        </p:par>
                        <p:par>
                          <p:cTn id="62" fill="hold">
                            <p:stCondLst>
                              <p:cond delay="2000"/>
                            </p:stCondLst>
                            <p:childTnLst>
                              <p:par>
                                <p:cTn id="63" presetID="22" presetClass="entr" presetSubtype="8" fill="hold"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wipe(left)">
                                      <p:cBhvr>
                                        <p:cTn id="65" dur="500"/>
                                        <p:tgtEl>
                                          <p:spTgt spid="31"/>
                                        </p:tgtEl>
                                      </p:cBhvr>
                                    </p:animEffect>
                                  </p:childTnLst>
                                </p:cTn>
                              </p:par>
                            </p:childTnLst>
                          </p:cTn>
                        </p:par>
                        <p:par>
                          <p:cTn id="66" fill="hold">
                            <p:stCondLst>
                              <p:cond delay="2500"/>
                            </p:stCondLst>
                            <p:childTnLst>
                              <p:par>
                                <p:cTn id="67" presetID="53" presetClass="entr" presetSubtype="16" fill="hold" nodeType="afterEffect">
                                  <p:stCondLst>
                                    <p:cond delay="0"/>
                                  </p:stCondLst>
                                  <p:childTnLst>
                                    <p:set>
                                      <p:cBhvr>
                                        <p:cTn id="68" dur="1" fill="hold">
                                          <p:stCondLst>
                                            <p:cond delay="0"/>
                                          </p:stCondLst>
                                        </p:cTn>
                                        <p:tgtEl>
                                          <p:spTgt spid="5"/>
                                        </p:tgtEl>
                                        <p:attrNameLst>
                                          <p:attrName>style.visibility</p:attrName>
                                        </p:attrNameLst>
                                      </p:cBhvr>
                                      <p:to>
                                        <p:strVal val="visible"/>
                                      </p:to>
                                    </p:set>
                                    <p:anim calcmode="lin" valueType="num">
                                      <p:cBhvr>
                                        <p:cTn id="69" dur="500" fill="hold"/>
                                        <p:tgtEl>
                                          <p:spTgt spid="5"/>
                                        </p:tgtEl>
                                        <p:attrNameLst>
                                          <p:attrName>ppt_w</p:attrName>
                                        </p:attrNameLst>
                                      </p:cBhvr>
                                      <p:tavLst>
                                        <p:tav tm="0">
                                          <p:val>
                                            <p:fltVal val="0"/>
                                          </p:val>
                                        </p:tav>
                                        <p:tav tm="100000">
                                          <p:val>
                                            <p:strVal val="#ppt_w"/>
                                          </p:val>
                                        </p:tav>
                                      </p:tavLst>
                                    </p:anim>
                                    <p:anim calcmode="lin" valueType="num">
                                      <p:cBhvr>
                                        <p:cTn id="70" dur="500" fill="hold"/>
                                        <p:tgtEl>
                                          <p:spTgt spid="5"/>
                                        </p:tgtEl>
                                        <p:attrNameLst>
                                          <p:attrName>ppt_h</p:attrName>
                                        </p:attrNameLst>
                                      </p:cBhvr>
                                      <p:tavLst>
                                        <p:tav tm="0">
                                          <p:val>
                                            <p:fltVal val="0"/>
                                          </p:val>
                                        </p:tav>
                                        <p:tav tm="100000">
                                          <p:val>
                                            <p:strVal val="#ppt_h"/>
                                          </p:val>
                                        </p:tav>
                                      </p:tavLst>
                                    </p:anim>
                                    <p:animEffect transition="in" filter="fade">
                                      <p:cBhvr>
                                        <p:cTn id="71" dur="500"/>
                                        <p:tgtEl>
                                          <p:spTgt spid="5"/>
                                        </p:tgtEl>
                                      </p:cBhvr>
                                    </p:animEffect>
                                  </p:childTnLst>
                                </p:cTn>
                              </p:par>
                            </p:childTnLst>
                          </p:cTn>
                        </p:par>
                        <p:par>
                          <p:cTn id="72" fill="hold">
                            <p:stCondLst>
                              <p:cond delay="3000"/>
                            </p:stCondLst>
                            <p:childTnLst>
                              <p:par>
                                <p:cTn id="73" presetID="22" presetClass="entr" presetSubtype="8" fill="hold"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left)">
                                      <p:cBhvr>
                                        <p:cTn id="75" dur="500"/>
                                        <p:tgtEl>
                                          <p:spTgt spid="28"/>
                                        </p:tgtEl>
                                      </p:cBhvr>
                                    </p:animEffect>
                                  </p:childTnLst>
                                </p:cTn>
                              </p:par>
                            </p:childTnLst>
                          </p:cTn>
                        </p:par>
                        <p:par>
                          <p:cTn id="76" fill="hold">
                            <p:stCondLst>
                              <p:cond delay="3500"/>
                            </p:stCondLst>
                            <p:childTnLst>
                              <p:par>
                                <p:cTn id="77" presetID="53" presetClass="entr" presetSubtype="16"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4000"/>
                            </p:stCondLst>
                            <p:childTnLst>
                              <p:par>
                                <p:cTn id="83" presetID="22" presetClass="entr" presetSubtype="8"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left)">
                                      <p:cBhvr>
                                        <p:cTn id="85" dur="500"/>
                                        <p:tgtEl>
                                          <p:spTgt spid="34"/>
                                        </p:tgtEl>
                                      </p:cBhvr>
                                    </p:animEffect>
                                  </p:childTnLst>
                                </p:cTn>
                              </p:par>
                            </p:childTnLst>
                          </p:cTn>
                        </p:par>
                      </p:childTnLst>
                    </p:cTn>
                  </p:par>
                  <p:par>
                    <p:cTn id="86" fill="hold">
                      <p:stCondLst>
                        <p:cond delay="indefinite"/>
                      </p:stCondLst>
                      <p:childTnLst>
                        <p:par>
                          <p:cTn id="87" fill="hold">
                            <p:stCondLst>
                              <p:cond delay="0"/>
                            </p:stCondLst>
                            <p:childTnLst>
                              <p:par>
                                <p:cTn id="88" presetID="23" presetClass="entr" presetSubtype="16" fill="hold" grpId="0" nodeType="click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ppt_w</p:attrName>
                                        </p:attrNameLst>
                                      </p:cBhvr>
                                      <p:tavLst>
                                        <p:tav tm="0">
                                          <p:val>
                                            <p:fltVal val="0"/>
                                          </p:val>
                                        </p:tav>
                                        <p:tav tm="100000">
                                          <p:val>
                                            <p:strVal val="#ppt_w"/>
                                          </p:val>
                                        </p:tav>
                                      </p:tavLst>
                                    </p:anim>
                                    <p:anim calcmode="lin" valueType="num">
                                      <p:cBhvr>
                                        <p:cTn id="91" dur="500" fill="hold"/>
                                        <p:tgtEl>
                                          <p:spTgt spid="23"/>
                                        </p:tgtEl>
                                        <p:attrNameLst>
                                          <p:attrName>ppt_h</p:attrName>
                                        </p:attrNameLst>
                                      </p:cBhvr>
                                      <p:tavLst>
                                        <p:tav tm="0">
                                          <p:val>
                                            <p:fltVal val="0"/>
                                          </p:val>
                                        </p:tav>
                                        <p:tav tm="100000">
                                          <p:val>
                                            <p:strVal val="#ppt_h"/>
                                          </p:val>
                                        </p:tav>
                                      </p:tavLst>
                                    </p:anim>
                                  </p:childTnLst>
                                </p:cTn>
                              </p:par>
                              <p:par>
                                <p:cTn id="92" presetID="23" presetClass="entr" presetSubtype="16" fill="hold" grpId="0" nodeType="with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childTnLst>
                                </p:cTn>
                              </p:par>
                              <p:par>
                                <p:cTn id="96" presetID="23" presetClass="entr" presetSubtype="16"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500" fill="hold"/>
                                        <p:tgtEl>
                                          <p:spTgt spid="21"/>
                                        </p:tgtEl>
                                        <p:attrNameLst>
                                          <p:attrName>ppt_w</p:attrName>
                                        </p:attrNameLst>
                                      </p:cBhvr>
                                      <p:tavLst>
                                        <p:tav tm="0">
                                          <p:val>
                                            <p:fltVal val="0"/>
                                          </p:val>
                                        </p:tav>
                                        <p:tav tm="100000">
                                          <p:val>
                                            <p:strVal val="#ppt_w"/>
                                          </p:val>
                                        </p:tav>
                                      </p:tavLst>
                                    </p:anim>
                                    <p:anim calcmode="lin" valueType="num">
                                      <p:cBhvr>
                                        <p:cTn id="99" dur="500" fill="hold"/>
                                        <p:tgtEl>
                                          <p:spTgt spid="21"/>
                                        </p:tgtEl>
                                        <p:attrNameLst>
                                          <p:attrName>ppt_h</p:attrName>
                                        </p:attrNameLst>
                                      </p:cBhvr>
                                      <p:tavLst>
                                        <p:tav tm="0">
                                          <p:val>
                                            <p:fltVal val="0"/>
                                          </p:val>
                                        </p:tav>
                                        <p:tav tm="100000">
                                          <p:val>
                                            <p:strVal val="#ppt_h"/>
                                          </p:val>
                                        </p:tav>
                                      </p:tavLst>
                                    </p:anim>
                                  </p:childTnLst>
                                </p:cTn>
                              </p:par>
                              <p:par>
                                <p:cTn id="100" presetID="23" presetClass="entr" presetSubtype="16" fill="hold" grpId="0" nodeType="with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p:cTn id="102" dur="500" fill="hold"/>
                                        <p:tgtEl>
                                          <p:spTgt spid="20"/>
                                        </p:tgtEl>
                                        <p:attrNameLst>
                                          <p:attrName>ppt_w</p:attrName>
                                        </p:attrNameLst>
                                      </p:cBhvr>
                                      <p:tavLst>
                                        <p:tav tm="0">
                                          <p:val>
                                            <p:fltVal val="0"/>
                                          </p:val>
                                        </p:tav>
                                        <p:tav tm="100000">
                                          <p:val>
                                            <p:strVal val="#ppt_w"/>
                                          </p:val>
                                        </p:tav>
                                      </p:tavLst>
                                    </p:anim>
                                    <p:anim calcmode="lin" valueType="num">
                                      <p:cBhvr>
                                        <p:cTn id="103"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20" grpId="0"/>
      <p:bldP spid="21" grpId="0"/>
      <p:bldP spid="23" grpId="0"/>
      <p:bldP spid="24" grpId="0"/>
      <p:bldP spid="54"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p:cNvGrpSpPr/>
          <p:nvPr/>
        </p:nvGrpSpPr>
        <p:grpSpPr>
          <a:xfrm>
            <a:off x="6517637" y="2152944"/>
            <a:ext cx="4594384" cy="4211955"/>
            <a:chOff x="6987639" y="2274060"/>
            <a:chExt cx="4176713" cy="3829050"/>
          </a:xfrm>
        </p:grpSpPr>
        <p:grpSp>
          <p:nvGrpSpPr>
            <p:cNvPr id="5" name="Group 5"/>
            <p:cNvGrpSpPr/>
            <p:nvPr/>
          </p:nvGrpSpPr>
          <p:grpSpPr bwMode="auto">
            <a:xfrm>
              <a:off x="6987639" y="2274060"/>
              <a:ext cx="4176713" cy="3829050"/>
              <a:chOff x="1859" y="1160"/>
              <a:chExt cx="2631" cy="2412"/>
            </a:xfrm>
          </p:grpSpPr>
          <p:grpSp>
            <p:nvGrpSpPr>
              <p:cNvPr id="69" name="Group 6"/>
              <p:cNvGrpSpPr/>
              <p:nvPr/>
            </p:nvGrpSpPr>
            <p:grpSpPr bwMode="auto">
              <a:xfrm>
                <a:off x="1859" y="1160"/>
                <a:ext cx="2631" cy="2412"/>
                <a:chOff x="1149" y="1417"/>
                <a:chExt cx="2540" cy="2328"/>
              </a:xfrm>
            </p:grpSpPr>
            <p:sp>
              <p:nvSpPr>
                <p:cNvPr id="71" name="Freeform 7"/>
                <p:cNvSpPr/>
                <p:nvPr/>
              </p:nvSpPr>
              <p:spPr bwMode="auto">
                <a:xfrm>
                  <a:off x="2419" y="1840"/>
                  <a:ext cx="1270" cy="1905"/>
                </a:xfrm>
                <a:custGeom>
                  <a:avLst/>
                  <a:gdLst>
                    <a:gd name="T0" fmla="*/ 0 w 1270"/>
                    <a:gd name="T1" fmla="*/ 1905 h 1905"/>
                    <a:gd name="T2" fmla="*/ 0 w 1270"/>
                    <a:gd name="T3" fmla="*/ 1481 h 1905"/>
                    <a:gd name="T4" fmla="*/ 423 w 1270"/>
                    <a:gd name="T5" fmla="*/ 1270 h 1905"/>
                    <a:gd name="T6" fmla="*/ 423 w 1270"/>
                    <a:gd name="T7" fmla="*/ 847 h 1905"/>
                    <a:gd name="T8" fmla="*/ 846 w 1270"/>
                    <a:gd name="T9" fmla="*/ 635 h 1905"/>
                    <a:gd name="T10" fmla="*/ 846 w 1270"/>
                    <a:gd name="T11" fmla="*/ 212 h 1905"/>
                    <a:gd name="T12" fmla="*/ 1270 w 1270"/>
                    <a:gd name="T13" fmla="*/ 0 h 1905"/>
                    <a:gd name="T14" fmla="*/ 1270 w 1270"/>
                    <a:gd name="T15" fmla="*/ 1270 h 1905"/>
                    <a:gd name="T16" fmla="*/ 0 w 1270"/>
                    <a:gd name="T17" fmla="*/ 1905 h 1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0" h="1905">
                      <a:moveTo>
                        <a:pt x="0" y="1905"/>
                      </a:moveTo>
                      <a:lnTo>
                        <a:pt x="0" y="1481"/>
                      </a:lnTo>
                      <a:lnTo>
                        <a:pt x="423" y="1270"/>
                      </a:lnTo>
                      <a:lnTo>
                        <a:pt x="423" y="847"/>
                      </a:lnTo>
                      <a:lnTo>
                        <a:pt x="846" y="635"/>
                      </a:lnTo>
                      <a:lnTo>
                        <a:pt x="846" y="212"/>
                      </a:lnTo>
                      <a:lnTo>
                        <a:pt x="1270" y="0"/>
                      </a:lnTo>
                      <a:lnTo>
                        <a:pt x="1270" y="1270"/>
                      </a:lnTo>
                      <a:lnTo>
                        <a:pt x="0" y="1905"/>
                      </a:lnTo>
                      <a:close/>
                    </a:path>
                  </a:pathLst>
                </a:custGeom>
                <a:solidFill>
                  <a:schemeClr val="tx1"/>
                </a:solidFill>
                <a:ln>
                  <a:noFill/>
                </a:ln>
                <a:extLst>
                  <a:ext uri="{91240B29-F687-4F45-9708-019B960494DF}">
                    <a14:hiddenLine xmlns:a14="http://schemas.microsoft.com/office/drawing/2010/main" w="9525">
                      <a:solidFill>
                        <a:srgbClr val="000000"/>
                      </a:solidFill>
                      <a:prstDash val="solid"/>
                      <a:round/>
                    </a14:hiddenLine>
                  </a:ext>
                </a:extLst>
              </p:spPr>
              <p:txBody>
                <a:bodyPr/>
                <a:lstStyle/>
                <a:p>
                  <a:endParaRPr lang="en-GB"/>
                </a:p>
              </p:txBody>
            </p:sp>
            <p:sp>
              <p:nvSpPr>
                <p:cNvPr id="72" name="Freeform 8"/>
                <p:cNvSpPr/>
                <p:nvPr/>
              </p:nvSpPr>
              <p:spPr bwMode="auto">
                <a:xfrm>
                  <a:off x="1149" y="2898"/>
                  <a:ext cx="1270" cy="847"/>
                </a:xfrm>
                <a:custGeom>
                  <a:avLst/>
                  <a:gdLst>
                    <a:gd name="T0" fmla="*/ 1270 w 1270"/>
                    <a:gd name="T1" fmla="*/ 423 h 847"/>
                    <a:gd name="T2" fmla="*/ 0 w 1270"/>
                    <a:gd name="T3" fmla="*/ 0 h 847"/>
                    <a:gd name="T4" fmla="*/ 0 w 1270"/>
                    <a:gd name="T5" fmla="*/ 423 h 847"/>
                    <a:gd name="T6" fmla="*/ 1270 w 1270"/>
                    <a:gd name="T7" fmla="*/ 847 h 847"/>
                    <a:gd name="T8" fmla="*/ 1270 w 1270"/>
                    <a:gd name="T9" fmla="*/ 423 h 847"/>
                  </a:gdLst>
                  <a:ahLst/>
                  <a:cxnLst>
                    <a:cxn ang="0">
                      <a:pos x="T0" y="T1"/>
                    </a:cxn>
                    <a:cxn ang="0">
                      <a:pos x="T2" y="T3"/>
                    </a:cxn>
                    <a:cxn ang="0">
                      <a:pos x="T4" y="T5"/>
                    </a:cxn>
                    <a:cxn ang="0">
                      <a:pos x="T6" y="T7"/>
                    </a:cxn>
                    <a:cxn ang="0">
                      <a:pos x="T8" y="T9"/>
                    </a:cxn>
                  </a:cxnLst>
                  <a:rect l="0" t="0" r="r" b="b"/>
                  <a:pathLst>
                    <a:path w="1270" h="847">
                      <a:moveTo>
                        <a:pt x="1270" y="423"/>
                      </a:moveTo>
                      <a:lnTo>
                        <a:pt x="0" y="0"/>
                      </a:lnTo>
                      <a:lnTo>
                        <a:pt x="0" y="423"/>
                      </a:lnTo>
                      <a:lnTo>
                        <a:pt x="1270" y="847"/>
                      </a:lnTo>
                      <a:lnTo>
                        <a:pt x="1270" y="423"/>
                      </a:lnTo>
                      <a:close/>
                    </a:path>
                  </a:pathLst>
                </a:custGeom>
                <a:solidFill>
                  <a:srgbClr val="385424"/>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3" name="Freeform 9"/>
                <p:cNvSpPr/>
                <p:nvPr/>
              </p:nvSpPr>
              <p:spPr bwMode="auto">
                <a:xfrm>
                  <a:off x="1573" y="2263"/>
                  <a:ext cx="1269" cy="847"/>
                </a:xfrm>
                <a:custGeom>
                  <a:avLst/>
                  <a:gdLst>
                    <a:gd name="T0" fmla="*/ 1269 w 1269"/>
                    <a:gd name="T1" fmla="*/ 424 h 847"/>
                    <a:gd name="T2" fmla="*/ 0 w 1269"/>
                    <a:gd name="T3" fmla="*/ 0 h 847"/>
                    <a:gd name="T4" fmla="*/ 0 w 1269"/>
                    <a:gd name="T5" fmla="*/ 424 h 847"/>
                    <a:gd name="T6" fmla="*/ 1269 w 1269"/>
                    <a:gd name="T7" fmla="*/ 847 h 847"/>
                    <a:gd name="T8" fmla="*/ 1269 w 1269"/>
                    <a:gd name="T9" fmla="*/ 424 h 847"/>
                  </a:gdLst>
                  <a:ahLst/>
                  <a:cxnLst>
                    <a:cxn ang="0">
                      <a:pos x="T0" y="T1"/>
                    </a:cxn>
                    <a:cxn ang="0">
                      <a:pos x="T2" y="T3"/>
                    </a:cxn>
                    <a:cxn ang="0">
                      <a:pos x="T4" y="T5"/>
                    </a:cxn>
                    <a:cxn ang="0">
                      <a:pos x="T6" y="T7"/>
                    </a:cxn>
                    <a:cxn ang="0">
                      <a:pos x="T8" y="T9"/>
                    </a:cxn>
                  </a:cxnLst>
                  <a:rect l="0" t="0" r="r" b="b"/>
                  <a:pathLst>
                    <a:path w="1269" h="847">
                      <a:moveTo>
                        <a:pt x="1269" y="424"/>
                      </a:moveTo>
                      <a:lnTo>
                        <a:pt x="0" y="0"/>
                      </a:lnTo>
                      <a:lnTo>
                        <a:pt x="0" y="424"/>
                      </a:lnTo>
                      <a:lnTo>
                        <a:pt x="1269" y="847"/>
                      </a:lnTo>
                      <a:lnTo>
                        <a:pt x="1269" y="424"/>
                      </a:lnTo>
                      <a:close/>
                    </a:path>
                  </a:pathLst>
                </a:custGeom>
                <a:solidFill>
                  <a:srgbClr val="385424"/>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4" name="Freeform 10"/>
                <p:cNvSpPr/>
                <p:nvPr/>
              </p:nvSpPr>
              <p:spPr bwMode="auto">
                <a:xfrm>
                  <a:off x="1996" y="1629"/>
                  <a:ext cx="1269" cy="846"/>
                </a:xfrm>
                <a:custGeom>
                  <a:avLst/>
                  <a:gdLst>
                    <a:gd name="T0" fmla="*/ 1269 w 1269"/>
                    <a:gd name="T1" fmla="*/ 423 h 846"/>
                    <a:gd name="T2" fmla="*/ 0 w 1269"/>
                    <a:gd name="T3" fmla="*/ 0 h 846"/>
                    <a:gd name="T4" fmla="*/ 0 w 1269"/>
                    <a:gd name="T5" fmla="*/ 423 h 846"/>
                    <a:gd name="T6" fmla="*/ 1269 w 1269"/>
                    <a:gd name="T7" fmla="*/ 846 h 846"/>
                    <a:gd name="T8" fmla="*/ 1269 w 1269"/>
                    <a:gd name="T9" fmla="*/ 423 h 846"/>
                  </a:gdLst>
                  <a:ahLst/>
                  <a:cxnLst>
                    <a:cxn ang="0">
                      <a:pos x="T0" y="T1"/>
                    </a:cxn>
                    <a:cxn ang="0">
                      <a:pos x="T2" y="T3"/>
                    </a:cxn>
                    <a:cxn ang="0">
                      <a:pos x="T4" y="T5"/>
                    </a:cxn>
                    <a:cxn ang="0">
                      <a:pos x="T6" y="T7"/>
                    </a:cxn>
                    <a:cxn ang="0">
                      <a:pos x="T8" y="T9"/>
                    </a:cxn>
                  </a:cxnLst>
                  <a:rect l="0" t="0" r="r" b="b"/>
                  <a:pathLst>
                    <a:path w="1269" h="846">
                      <a:moveTo>
                        <a:pt x="1269" y="423"/>
                      </a:moveTo>
                      <a:lnTo>
                        <a:pt x="0" y="0"/>
                      </a:lnTo>
                      <a:lnTo>
                        <a:pt x="0" y="423"/>
                      </a:lnTo>
                      <a:lnTo>
                        <a:pt x="1269" y="846"/>
                      </a:lnTo>
                      <a:lnTo>
                        <a:pt x="1269" y="423"/>
                      </a:lnTo>
                      <a:close/>
                    </a:path>
                  </a:pathLst>
                </a:custGeom>
                <a:solidFill>
                  <a:srgbClr val="385424"/>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anchor="ctr"/>
                <a:lstStyle/>
                <a:p>
                  <a:endParaRPr lang="en-GB"/>
                </a:p>
              </p:txBody>
            </p:sp>
            <p:sp>
              <p:nvSpPr>
                <p:cNvPr id="75" name="Freeform 11"/>
                <p:cNvSpPr/>
                <p:nvPr/>
              </p:nvSpPr>
              <p:spPr bwMode="auto">
                <a:xfrm>
                  <a:off x="1996" y="1417"/>
                  <a:ext cx="1693" cy="635"/>
                </a:xfrm>
                <a:custGeom>
                  <a:avLst/>
                  <a:gdLst>
                    <a:gd name="T0" fmla="*/ 1693 w 1693"/>
                    <a:gd name="T1" fmla="*/ 423 h 635"/>
                    <a:gd name="T2" fmla="*/ 423 w 1693"/>
                    <a:gd name="T3" fmla="*/ 0 h 635"/>
                    <a:gd name="T4" fmla="*/ 0 w 1693"/>
                    <a:gd name="T5" fmla="*/ 212 h 635"/>
                    <a:gd name="T6" fmla="*/ 1269 w 1693"/>
                    <a:gd name="T7" fmla="*/ 635 h 635"/>
                    <a:gd name="T8" fmla="*/ 1693 w 1693"/>
                    <a:gd name="T9" fmla="*/ 423 h 635"/>
                  </a:gdLst>
                  <a:ahLst/>
                  <a:cxnLst>
                    <a:cxn ang="0">
                      <a:pos x="T0" y="T1"/>
                    </a:cxn>
                    <a:cxn ang="0">
                      <a:pos x="T2" y="T3"/>
                    </a:cxn>
                    <a:cxn ang="0">
                      <a:pos x="T4" y="T5"/>
                    </a:cxn>
                    <a:cxn ang="0">
                      <a:pos x="T6" y="T7"/>
                    </a:cxn>
                    <a:cxn ang="0">
                      <a:pos x="T8" y="T9"/>
                    </a:cxn>
                  </a:cxnLst>
                  <a:rect l="0" t="0" r="r" b="b"/>
                  <a:pathLst>
                    <a:path w="1693" h="635">
                      <a:moveTo>
                        <a:pt x="1693" y="423"/>
                      </a:moveTo>
                      <a:lnTo>
                        <a:pt x="423" y="0"/>
                      </a:lnTo>
                      <a:lnTo>
                        <a:pt x="0" y="212"/>
                      </a:lnTo>
                      <a:lnTo>
                        <a:pt x="1269" y="635"/>
                      </a:lnTo>
                      <a:lnTo>
                        <a:pt x="1693" y="423"/>
                      </a:lnTo>
                      <a:close/>
                    </a:path>
                  </a:pathLst>
                </a:custGeom>
                <a:gradFill rotWithShape="1">
                  <a:gsLst>
                    <a:gs pos="0">
                      <a:srgbClr val="C0C0C0">
                        <a:gamma/>
                        <a:tint val="0"/>
                        <a:invGamma/>
                      </a:srgbClr>
                    </a:gs>
                    <a:gs pos="100000">
                      <a:srgbClr val="C0C0C0"/>
                    </a:gs>
                  </a:gsLst>
                  <a:lin ang="0" scaled="1"/>
                </a:gradFill>
                <a:ln>
                  <a:noFill/>
                </a:ln>
                <a:extLst>
                  <a:ext uri="{91240B29-F687-4F45-9708-019B960494DF}">
                    <a14:hiddenLine xmlns:a14="http://schemas.microsoft.com/office/drawing/2010/main" w="9525">
                      <a:solidFill>
                        <a:srgbClr val="000000"/>
                      </a:solidFill>
                      <a:prstDash val="solid"/>
                      <a:round/>
                    </a14:hiddenLine>
                  </a:ext>
                </a:extLst>
              </p:spPr>
              <p:txBody>
                <a:bodyPr/>
                <a:lstStyle/>
                <a:p>
                  <a:endParaRPr lang="en-GB"/>
                </a:p>
              </p:txBody>
            </p:sp>
            <p:sp>
              <p:nvSpPr>
                <p:cNvPr id="76" name="Freeform 12"/>
                <p:cNvSpPr/>
                <p:nvPr/>
              </p:nvSpPr>
              <p:spPr bwMode="auto">
                <a:xfrm>
                  <a:off x="1573" y="2052"/>
                  <a:ext cx="1692" cy="635"/>
                </a:xfrm>
                <a:custGeom>
                  <a:avLst/>
                  <a:gdLst>
                    <a:gd name="T0" fmla="*/ 1692 w 1692"/>
                    <a:gd name="T1" fmla="*/ 423 h 635"/>
                    <a:gd name="T2" fmla="*/ 423 w 1692"/>
                    <a:gd name="T3" fmla="*/ 0 h 635"/>
                    <a:gd name="T4" fmla="*/ 0 w 1692"/>
                    <a:gd name="T5" fmla="*/ 211 h 635"/>
                    <a:gd name="T6" fmla="*/ 1269 w 1692"/>
                    <a:gd name="T7" fmla="*/ 635 h 635"/>
                    <a:gd name="T8" fmla="*/ 1692 w 1692"/>
                    <a:gd name="T9" fmla="*/ 423 h 635"/>
                  </a:gdLst>
                  <a:ahLst/>
                  <a:cxnLst>
                    <a:cxn ang="0">
                      <a:pos x="T0" y="T1"/>
                    </a:cxn>
                    <a:cxn ang="0">
                      <a:pos x="T2" y="T3"/>
                    </a:cxn>
                    <a:cxn ang="0">
                      <a:pos x="T4" y="T5"/>
                    </a:cxn>
                    <a:cxn ang="0">
                      <a:pos x="T6" y="T7"/>
                    </a:cxn>
                    <a:cxn ang="0">
                      <a:pos x="T8" y="T9"/>
                    </a:cxn>
                  </a:cxnLst>
                  <a:rect l="0" t="0" r="r" b="b"/>
                  <a:pathLst>
                    <a:path w="1692" h="635">
                      <a:moveTo>
                        <a:pt x="1692" y="423"/>
                      </a:moveTo>
                      <a:lnTo>
                        <a:pt x="423" y="0"/>
                      </a:lnTo>
                      <a:lnTo>
                        <a:pt x="0" y="211"/>
                      </a:lnTo>
                      <a:lnTo>
                        <a:pt x="1269" y="635"/>
                      </a:lnTo>
                      <a:lnTo>
                        <a:pt x="1692" y="423"/>
                      </a:lnTo>
                      <a:close/>
                    </a:path>
                  </a:pathLst>
                </a:custGeom>
                <a:gradFill rotWithShape="1">
                  <a:gsLst>
                    <a:gs pos="0">
                      <a:srgbClr val="C0C0C0">
                        <a:gamma/>
                        <a:tint val="0"/>
                        <a:invGamma/>
                      </a:srgbClr>
                    </a:gs>
                    <a:gs pos="100000">
                      <a:srgbClr val="C0C0C0"/>
                    </a:gs>
                  </a:gsLst>
                  <a:lin ang="0" scaled="1"/>
                </a:gradFill>
                <a:ln>
                  <a:noFill/>
                </a:ln>
                <a:extLst>
                  <a:ext uri="{91240B29-F687-4F45-9708-019B960494DF}">
                    <a14:hiddenLine xmlns:a14="http://schemas.microsoft.com/office/drawing/2010/main" w="9525">
                      <a:solidFill>
                        <a:srgbClr val="000000"/>
                      </a:solidFill>
                      <a:prstDash val="solid"/>
                      <a:round/>
                    </a14:hiddenLine>
                  </a:ext>
                </a:extLst>
              </p:spPr>
              <p:txBody>
                <a:bodyPr/>
                <a:lstStyle/>
                <a:p>
                  <a:endParaRPr lang="en-GB"/>
                </a:p>
              </p:txBody>
            </p:sp>
            <p:sp>
              <p:nvSpPr>
                <p:cNvPr id="77" name="Freeform 13"/>
                <p:cNvSpPr/>
                <p:nvPr/>
              </p:nvSpPr>
              <p:spPr bwMode="auto">
                <a:xfrm>
                  <a:off x="1149" y="2687"/>
                  <a:ext cx="1693" cy="634"/>
                </a:xfrm>
                <a:custGeom>
                  <a:avLst/>
                  <a:gdLst>
                    <a:gd name="T0" fmla="*/ 1693 w 1693"/>
                    <a:gd name="T1" fmla="*/ 423 h 634"/>
                    <a:gd name="T2" fmla="*/ 424 w 1693"/>
                    <a:gd name="T3" fmla="*/ 0 h 634"/>
                    <a:gd name="T4" fmla="*/ 0 w 1693"/>
                    <a:gd name="T5" fmla="*/ 211 h 634"/>
                    <a:gd name="T6" fmla="*/ 1270 w 1693"/>
                    <a:gd name="T7" fmla="*/ 634 h 634"/>
                    <a:gd name="T8" fmla="*/ 1693 w 1693"/>
                    <a:gd name="T9" fmla="*/ 423 h 634"/>
                  </a:gdLst>
                  <a:ahLst/>
                  <a:cxnLst>
                    <a:cxn ang="0">
                      <a:pos x="T0" y="T1"/>
                    </a:cxn>
                    <a:cxn ang="0">
                      <a:pos x="T2" y="T3"/>
                    </a:cxn>
                    <a:cxn ang="0">
                      <a:pos x="T4" y="T5"/>
                    </a:cxn>
                    <a:cxn ang="0">
                      <a:pos x="T6" y="T7"/>
                    </a:cxn>
                    <a:cxn ang="0">
                      <a:pos x="T8" y="T9"/>
                    </a:cxn>
                  </a:cxnLst>
                  <a:rect l="0" t="0" r="r" b="b"/>
                  <a:pathLst>
                    <a:path w="1693" h="634">
                      <a:moveTo>
                        <a:pt x="1693" y="423"/>
                      </a:moveTo>
                      <a:lnTo>
                        <a:pt x="424" y="0"/>
                      </a:lnTo>
                      <a:lnTo>
                        <a:pt x="0" y="211"/>
                      </a:lnTo>
                      <a:lnTo>
                        <a:pt x="1270" y="634"/>
                      </a:lnTo>
                      <a:lnTo>
                        <a:pt x="1693" y="423"/>
                      </a:lnTo>
                      <a:close/>
                    </a:path>
                  </a:pathLst>
                </a:custGeom>
                <a:gradFill rotWithShape="1">
                  <a:gsLst>
                    <a:gs pos="0">
                      <a:srgbClr val="C0C0C0">
                        <a:gamma/>
                        <a:tint val="0"/>
                        <a:invGamma/>
                      </a:srgbClr>
                    </a:gs>
                    <a:gs pos="100000">
                      <a:srgbClr val="C0C0C0"/>
                    </a:gs>
                  </a:gsLst>
                  <a:lin ang="0" scaled="1"/>
                </a:gradFill>
                <a:ln>
                  <a:noFill/>
                </a:ln>
                <a:extLst>
                  <a:ext uri="{91240B29-F687-4F45-9708-019B960494DF}">
                    <a14:hiddenLine xmlns:a14="http://schemas.microsoft.com/office/drawing/2010/main" w="9525">
                      <a:solidFill>
                        <a:srgbClr val="000000"/>
                      </a:solidFill>
                      <a:prstDash val="solid"/>
                      <a:round/>
                    </a14:hiddenLine>
                  </a:ext>
                </a:extLst>
              </p:spPr>
              <p:txBody>
                <a:bodyPr/>
                <a:lstStyle/>
                <a:p>
                  <a:endParaRPr lang="en-GB"/>
                </a:p>
              </p:txBody>
            </p:sp>
          </p:grpSp>
          <p:sp>
            <p:nvSpPr>
              <p:cNvPr id="70" name="Freeform 14"/>
              <p:cNvSpPr/>
              <p:nvPr/>
            </p:nvSpPr>
            <p:spPr bwMode="auto">
              <a:xfrm>
                <a:off x="3175" y="1593"/>
                <a:ext cx="1315" cy="1974"/>
              </a:xfrm>
              <a:custGeom>
                <a:avLst/>
                <a:gdLst>
                  <a:gd name="T0" fmla="*/ 0 w 1270"/>
                  <a:gd name="T1" fmla="*/ 1905 h 1905"/>
                  <a:gd name="T2" fmla="*/ 0 w 1270"/>
                  <a:gd name="T3" fmla="*/ 1481 h 1905"/>
                  <a:gd name="T4" fmla="*/ 423 w 1270"/>
                  <a:gd name="T5" fmla="*/ 1270 h 1905"/>
                  <a:gd name="T6" fmla="*/ 423 w 1270"/>
                  <a:gd name="T7" fmla="*/ 847 h 1905"/>
                  <a:gd name="T8" fmla="*/ 846 w 1270"/>
                  <a:gd name="T9" fmla="*/ 635 h 1905"/>
                  <a:gd name="T10" fmla="*/ 846 w 1270"/>
                  <a:gd name="T11" fmla="*/ 212 h 1905"/>
                  <a:gd name="T12" fmla="*/ 1270 w 1270"/>
                  <a:gd name="T13" fmla="*/ 0 h 1905"/>
                  <a:gd name="T14" fmla="*/ 1270 w 1270"/>
                  <a:gd name="T15" fmla="*/ 1270 h 1905"/>
                  <a:gd name="T16" fmla="*/ 0 w 1270"/>
                  <a:gd name="T17" fmla="*/ 1905 h 1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0" h="1905">
                    <a:moveTo>
                      <a:pt x="0" y="1905"/>
                    </a:moveTo>
                    <a:lnTo>
                      <a:pt x="0" y="1481"/>
                    </a:lnTo>
                    <a:lnTo>
                      <a:pt x="423" y="1270"/>
                    </a:lnTo>
                    <a:lnTo>
                      <a:pt x="423" y="847"/>
                    </a:lnTo>
                    <a:lnTo>
                      <a:pt x="846" y="635"/>
                    </a:lnTo>
                    <a:lnTo>
                      <a:pt x="846" y="212"/>
                    </a:lnTo>
                    <a:lnTo>
                      <a:pt x="1270" y="0"/>
                    </a:lnTo>
                    <a:lnTo>
                      <a:pt x="1270" y="1270"/>
                    </a:lnTo>
                    <a:lnTo>
                      <a:pt x="0" y="1905"/>
                    </a:lnTo>
                    <a:close/>
                  </a:path>
                </a:pathLst>
              </a:custGeom>
              <a:gradFill rotWithShape="1">
                <a:gsLst>
                  <a:gs pos="0">
                    <a:srgbClr val="385424"/>
                  </a:gs>
                  <a:gs pos="100000">
                    <a:schemeClr val="tx1">
                      <a:gamma/>
                      <a:tint val="51373"/>
                      <a:invGamma/>
                    </a:schemeClr>
                  </a:gs>
                </a:gsLst>
                <a:lin ang="2700000" scaled="1"/>
              </a:gradFill>
              <a:ln>
                <a:noFill/>
              </a:ln>
              <a:extLst>
                <a:ext uri="{91240B29-F687-4F45-9708-019B960494DF}">
                  <a14:hiddenLine xmlns:a14="http://schemas.microsoft.com/office/drawing/2010/main" w="9525">
                    <a:solidFill>
                      <a:srgbClr val="000000"/>
                    </a:solidFill>
                    <a:prstDash val="solid"/>
                    <a:round/>
                  </a14:hiddenLine>
                </a:ext>
              </a:extLst>
            </p:spPr>
            <p:txBody>
              <a:bodyPr/>
              <a:lstStyle/>
              <a:p>
                <a:endParaRPr lang="en-GB"/>
              </a:p>
            </p:txBody>
          </p:sp>
        </p:grpSp>
        <p:sp>
          <p:nvSpPr>
            <p:cNvPr id="10" name="AutoShape 51"/>
            <p:cNvSpPr>
              <a:spLocks noChangeArrowheads="1"/>
            </p:cNvSpPr>
            <p:nvPr/>
          </p:nvSpPr>
          <p:spPr bwMode="auto">
            <a:xfrm rot="15300000">
              <a:off x="7060664" y="3929823"/>
              <a:ext cx="749300" cy="749300"/>
            </a:xfrm>
            <a:custGeom>
              <a:avLst/>
              <a:gdLst>
                <a:gd name="G0" fmla="+- 0 0 0"/>
                <a:gd name="G1" fmla="+- -6597710 0 0"/>
                <a:gd name="G2" fmla="+- 0 0 -6597710"/>
                <a:gd name="G3" fmla="+- 10800 0 0"/>
                <a:gd name="G4" fmla="+- 0 0 0"/>
                <a:gd name="T0" fmla="*/ 360 256 1"/>
                <a:gd name="T1" fmla="*/ 0 256 1"/>
                <a:gd name="G5" fmla="+- G2 T0 T1"/>
                <a:gd name="G6" fmla="?: G2 G2 G5"/>
                <a:gd name="G7" fmla="+- 0 0 G6"/>
                <a:gd name="G8" fmla="+- 5400 0 0"/>
                <a:gd name="G9" fmla="+- 0 0 -659771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6597710"/>
                <a:gd name="G36" fmla="sin G34 -6597710"/>
                <a:gd name="G37" fmla="+/ -659771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7693 w 21600"/>
                <a:gd name="T5" fmla="*/ 2486 h 21600"/>
                <a:gd name="T6" fmla="*/ 9299 w 21600"/>
                <a:gd name="T7" fmla="*/ 2840 h 21600"/>
                <a:gd name="T8" fmla="*/ 14246 w 21600"/>
                <a:gd name="T9" fmla="*/ 6643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464" y="5399"/>
                    <a:pt x="10129" y="5431"/>
                    <a:pt x="9799" y="5493"/>
                  </a:cubicBezTo>
                  <a:lnTo>
                    <a:pt x="8799" y="186"/>
                  </a:lnTo>
                  <a:cubicBezTo>
                    <a:pt x="9459" y="62"/>
                    <a:pt x="1012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385424"/>
            </a:solidFill>
            <a:ln>
              <a:noFill/>
            </a:ln>
            <a:effectLst/>
          </p:spPr>
          <p:txBody>
            <a:bodyPr wrap="none" anchor="ctr"/>
            <a:lstStyle/>
            <a:p>
              <a:endParaRPr lang="en-GB"/>
            </a:p>
          </p:txBody>
        </p:sp>
        <p:sp>
          <p:nvSpPr>
            <p:cNvPr id="11" name="AutoShape 52"/>
            <p:cNvSpPr>
              <a:spLocks noChangeArrowheads="1"/>
            </p:cNvSpPr>
            <p:nvPr/>
          </p:nvSpPr>
          <p:spPr bwMode="auto">
            <a:xfrm rot="15300000">
              <a:off x="7744876" y="2921760"/>
              <a:ext cx="749300" cy="749300"/>
            </a:xfrm>
            <a:custGeom>
              <a:avLst/>
              <a:gdLst>
                <a:gd name="G0" fmla="+- 0 0 0"/>
                <a:gd name="G1" fmla="+- -6597710 0 0"/>
                <a:gd name="G2" fmla="+- 0 0 -6597710"/>
                <a:gd name="G3" fmla="+- 10800 0 0"/>
                <a:gd name="G4" fmla="+- 0 0 0"/>
                <a:gd name="T0" fmla="*/ 360 256 1"/>
                <a:gd name="T1" fmla="*/ 0 256 1"/>
                <a:gd name="G5" fmla="+- G2 T0 T1"/>
                <a:gd name="G6" fmla="?: G2 G2 G5"/>
                <a:gd name="G7" fmla="+- 0 0 G6"/>
                <a:gd name="G8" fmla="+- 5400 0 0"/>
                <a:gd name="G9" fmla="+- 0 0 -659771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6597710"/>
                <a:gd name="G36" fmla="sin G34 -6597710"/>
                <a:gd name="G37" fmla="+/ -659771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7693 w 21600"/>
                <a:gd name="T5" fmla="*/ 2486 h 21600"/>
                <a:gd name="T6" fmla="*/ 9299 w 21600"/>
                <a:gd name="T7" fmla="*/ 2840 h 21600"/>
                <a:gd name="T8" fmla="*/ 14246 w 21600"/>
                <a:gd name="T9" fmla="*/ 6643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464" y="5399"/>
                    <a:pt x="10129" y="5431"/>
                    <a:pt x="9799" y="5493"/>
                  </a:cubicBezTo>
                  <a:lnTo>
                    <a:pt x="8799" y="186"/>
                  </a:lnTo>
                  <a:cubicBezTo>
                    <a:pt x="9459" y="62"/>
                    <a:pt x="1012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385424"/>
            </a:solidFill>
            <a:ln>
              <a:noFill/>
            </a:ln>
            <a:effectLst/>
          </p:spPr>
          <p:txBody>
            <a:bodyPr wrap="none" anchor="ctr"/>
            <a:lstStyle/>
            <a:p>
              <a:endParaRPr lang="en-GB"/>
            </a:p>
          </p:txBody>
        </p:sp>
      </p:grpSp>
      <p:sp>
        <p:nvSpPr>
          <p:cNvPr id="20" name="TextBox 19"/>
          <p:cNvSpPr txBox="1"/>
          <p:nvPr/>
        </p:nvSpPr>
        <p:spPr>
          <a:xfrm>
            <a:off x="8888101" y="1909307"/>
            <a:ext cx="1383712" cy="1107996"/>
          </a:xfrm>
          <a:prstGeom prst="rect">
            <a:avLst/>
          </a:prstGeom>
          <a:noFill/>
        </p:spPr>
        <p:txBody>
          <a:bodyPr wrap="none" rtlCol="0">
            <a:spAutoFit/>
          </a:bodyPr>
          <a:lstStyle/>
          <a:p>
            <a:pPr algn="ctr"/>
            <a:r>
              <a:rPr lang="en-US" sz="6600" b="1">
                <a:solidFill>
                  <a:srgbClr val="385424"/>
                </a:solidFill>
              </a:rPr>
              <a:t>75</a:t>
            </a:r>
            <a:r>
              <a:rPr lang="en-US" sz="3600" b="1">
                <a:solidFill>
                  <a:srgbClr val="385424"/>
                </a:solidFill>
              </a:rPr>
              <a:t>%</a:t>
            </a:r>
          </a:p>
        </p:txBody>
      </p:sp>
      <p:sp>
        <p:nvSpPr>
          <p:cNvPr id="22" name="TextBox 21"/>
          <p:cNvSpPr txBox="1"/>
          <p:nvPr/>
        </p:nvSpPr>
        <p:spPr>
          <a:xfrm>
            <a:off x="8335807" y="3446132"/>
            <a:ext cx="958917" cy="769441"/>
          </a:xfrm>
          <a:prstGeom prst="rect">
            <a:avLst/>
          </a:prstGeom>
          <a:noFill/>
        </p:spPr>
        <p:txBody>
          <a:bodyPr wrap="none" rtlCol="0">
            <a:spAutoFit/>
          </a:bodyPr>
          <a:lstStyle/>
          <a:p>
            <a:pPr algn="ctr"/>
            <a:r>
              <a:rPr lang="en-US" sz="4400" b="1">
                <a:solidFill>
                  <a:srgbClr val="385424"/>
                </a:solidFill>
              </a:rPr>
              <a:t>62</a:t>
            </a:r>
            <a:r>
              <a:rPr lang="en-US" sz="2000" b="1">
                <a:solidFill>
                  <a:srgbClr val="385424"/>
                </a:solidFill>
              </a:rPr>
              <a:t>%</a:t>
            </a:r>
          </a:p>
        </p:txBody>
      </p:sp>
      <p:sp>
        <p:nvSpPr>
          <p:cNvPr id="23" name="TextBox 22"/>
          <p:cNvSpPr txBox="1"/>
          <p:nvPr/>
        </p:nvSpPr>
        <p:spPr>
          <a:xfrm>
            <a:off x="7587876" y="4611499"/>
            <a:ext cx="923651" cy="769441"/>
          </a:xfrm>
          <a:prstGeom prst="rect">
            <a:avLst/>
          </a:prstGeom>
          <a:noFill/>
        </p:spPr>
        <p:txBody>
          <a:bodyPr wrap="none" rtlCol="0">
            <a:spAutoFit/>
          </a:bodyPr>
          <a:lstStyle/>
          <a:p>
            <a:pPr algn="ctr"/>
            <a:r>
              <a:rPr lang="en-US" sz="4400" b="1">
                <a:solidFill>
                  <a:srgbClr val="385424"/>
                </a:solidFill>
              </a:rPr>
              <a:t>53</a:t>
            </a:r>
            <a:r>
              <a:rPr lang="en-US" sz="2000" b="1">
                <a:solidFill>
                  <a:srgbClr val="385424"/>
                </a:solidFill>
              </a:rPr>
              <a:t>%</a:t>
            </a:r>
          </a:p>
        </p:txBody>
      </p:sp>
      <p:sp>
        <p:nvSpPr>
          <p:cNvPr id="24" name="Freeform 23"/>
          <p:cNvSpPr>
            <a:spLocks noEditPoints="1"/>
          </p:cNvSpPr>
          <p:nvPr/>
        </p:nvSpPr>
        <p:spPr bwMode="auto">
          <a:xfrm>
            <a:off x="1398149" y="5242296"/>
            <a:ext cx="542623" cy="438717"/>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25" name="Freeform 24"/>
          <p:cNvSpPr>
            <a:spLocks noEditPoints="1"/>
          </p:cNvSpPr>
          <p:nvPr/>
        </p:nvSpPr>
        <p:spPr bwMode="auto">
          <a:xfrm>
            <a:off x="1488202" y="2195146"/>
            <a:ext cx="362518" cy="531079"/>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26" name="Freeform 25"/>
          <p:cNvSpPr>
            <a:spLocks noEditPoints="1"/>
          </p:cNvSpPr>
          <p:nvPr/>
        </p:nvSpPr>
        <p:spPr bwMode="auto">
          <a:xfrm>
            <a:off x="1488202" y="3753374"/>
            <a:ext cx="383301" cy="46411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9" name="TextBox 8"/>
          <p:cNvSpPr txBox="1"/>
          <p:nvPr/>
        </p:nvSpPr>
        <p:spPr>
          <a:xfrm>
            <a:off x="2363372" y="2965342"/>
            <a:ext cx="184731" cy="369332"/>
          </a:xfrm>
          <a:prstGeom prst="rect">
            <a:avLst/>
          </a:prstGeom>
          <a:noFill/>
        </p:spPr>
        <p:txBody>
          <a:bodyPr wrap="none" rtlCol="0">
            <a:spAutoFit/>
          </a:bodyPr>
          <a:lstStyle/>
          <a:p>
            <a:endParaRPr lang="en-GB"/>
          </a:p>
        </p:txBody>
      </p:sp>
      <p:grpSp>
        <p:nvGrpSpPr>
          <p:cNvPr id="14" name="Group 13"/>
          <p:cNvGrpSpPr/>
          <p:nvPr/>
        </p:nvGrpSpPr>
        <p:grpSpPr>
          <a:xfrm>
            <a:off x="1983718" y="1891610"/>
            <a:ext cx="3553342" cy="1138150"/>
            <a:chOff x="1940772" y="2106413"/>
            <a:chExt cx="3553342" cy="1138150"/>
          </a:xfrm>
        </p:grpSpPr>
        <p:sp>
          <p:nvSpPr>
            <p:cNvPr id="8" name="TextBox 7"/>
            <p:cNvSpPr txBox="1"/>
            <p:nvPr/>
          </p:nvSpPr>
          <p:spPr>
            <a:xfrm>
              <a:off x="1940772" y="2106413"/>
              <a:ext cx="799065" cy="369332"/>
            </a:xfrm>
            <a:prstGeom prst="rect">
              <a:avLst/>
            </a:prstGeom>
            <a:noFill/>
          </p:spPr>
          <p:txBody>
            <a:bodyPr wrap="none" rtlCol="0">
              <a:spAutoFit/>
            </a:bodyPr>
            <a:lstStyle/>
            <a:p>
              <a:r>
                <a:rPr lang="en-US" b="1"/>
                <a:t>STEP 1</a:t>
              </a:r>
              <a:endParaRPr lang="en-GB" b="1"/>
            </a:p>
          </p:txBody>
        </p:sp>
        <p:sp>
          <p:nvSpPr>
            <p:cNvPr id="13" name="Rectangle 12"/>
            <p:cNvSpPr/>
            <p:nvPr/>
          </p:nvSpPr>
          <p:spPr>
            <a:xfrm>
              <a:off x="1940772" y="2413566"/>
              <a:ext cx="3553342" cy="830997"/>
            </a:xfrm>
            <a:prstGeom prst="rect">
              <a:avLst/>
            </a:prstGeom>
          </p:spPr>
          <p:txBody>
            <a:bodyPr wrap="square">
              <a:spAutoFit/>
            </a:bodyPr>
            <a:lstStyle/>
            <a:p>
              <a:r>
                <a:rPr lang="en-GB" sz="1200"/>
                <a:t>Lorem ipsum dolor sit amet, consectetur adipiscing elit. Integer dolor quam, pretium eu placerat eu semper et nunc. Nullam ut turpis dictum luctus mi quis luctus lorem</a:t>
              </a:r>
            </a:p>
          </p:txBody>
        </p:sp>
      </p:grpSp>
      <p:grpSp>
        <p:nvGrpSpPr>
          <p:cNvPr id="32" name="Group 31"/>
          <p:cNvGrpSpPr/>
          <p:nvPr/>
        </p:nvGrpSpPr>
        <p:grpSpPr>
          <a:xfrm>
            <a:off x="1983718" y="3416358"/>
            <a:ext cx="3553342" cy="1138150"/>
            <a:chOff x="1940772" y="2106413"/>
            <a:chExt cx="3553342" cy="1138150"/>
          </a:xfrm>
        </p:grpSpPr>
        <p:sp>
          <p:nvSpPr>
            <p:cNvPr id="33" name="TextBox 32"/>
            <p:cNvSpPr txBox="1"/>
            <p:nvPr/>
          </p:nvSpPr>
          <p:spPr>
            <a:xfrm>
              <a:off x="1940772" y="2106413"/>
              <a:ext cx="787844" cy="369332"/>
            </a:xfrm>
            <a:prstGeom prst="rect">
              <a:avLst/>
            </a:prstGeom>
            <a:noFill/>
          </p:spPr>
          <p:txBody>
            <a:bodyPr wrap="none" rtlCol="0">
              <a:spAutoFit/>
            </a:bodyPr>
            <a:lstStyle/>
            <a:p>
              <a:r>
                <a:rPr lang="en-US" b="1"/>
                <a:t>STEP 2</a:t>
              </a:r>
              <a:endParaRPr lang="en-GB" b="1"/>
            </a:p>
          </p:txBody>
        </p:sp>
        <p:sp>
          <p:nvSpPr>
            <p:cNvPr id="34" name="Rectangle 33"/>
            <p:cNvSpPr/>
            <p:nvPr/>
          </p:nvSpPr>
          <p:spPr>
            <a:xfrm>
              <a:off x="1940772" y="2413566"/>
              <a:ext cx="3553342" cy="830997"/>
            </a:xfrm>
            <a:prstGeom prst="rect">
              <a:avLst/>
            </a:prstGeom>
          </p:spPr>
          <p:txBody>
            <a:bodyPr wrap="square">
              <a:spAutoFit/>
            </a:bodyPr>
            <a:lstStyle/>
            <a:p>
              <a:r>
                <a:rPr lang="en-GB" sz="1200"/>
                <a:t>Lorem ipsum dolor sit amet, consectetur adipiscing elit. Integer dolor quam, pretiumeu placerat eu semper et nunc. Nullam ut turpis dictum luctus mi quis luctus lorem</a:t>
              </a:r>
            </a:p>
          </p:txBody>
        </p:sp>
      </p:grpSp>
      <p:grpSp>
        <p:nvGrpSpPr>
          <p:cNvPr id="35" name="Group 34"/>
          <p:cNvGrpSpPr/>
          <p:nvPr/>
        </p:nvGrpSpPr>
        <p:grpSpPr>
          <a:xfrm>
            <a:off x="1983718" y="4947406"/>
            <a:ext cx="3553342" cy="1138150"/>
            <a:chOff x="1940772" y="2106413"/>
            <a:chExt cx="3553342" cy="1138150"/>
          </a:xfrm>
        </p:grpSpPr>
        <p:sp>
          <p:nvSpPr>
            <p:cNvPr id="36" name="TextBox 35"/>
            <p:cNvSpPr txBox="1"/>
            <p:nvPr/>
          </p:nvSpPr>
          <p:spPr>
            <a:xfrm>
              <a:off x="1940772" y="2106413"/>
              <a:ext cx="787844" cy="369332"/>
            </a:xfrm>
            <a:prstGeom prst="rect">
              <a:avLst/>
            </a:prstGeom>
            <a:noFill/>
          </p:spPr>
          <p:txBody>
            <a:bodyPr wrap="none" rtlCol="0">
              <a:spAutoFit/>
            </a:bodyPr>
            <a:lstStyle/>
            <a:p>
              <a:r>
                <a:rPr lang="en-US" b="1"/>
                <a:t>STEP 3</a:t>
              </a:r>
              <a:endParaRPr lang="en-GB" b="1"/>
            </a:p>
          </p:txBody>
        </p:sp>
        <p:sp>
          <p:nvSpPr>
            <p:cNvPr id="37" name="Rectangle 36"/>
            <p:cNvSpPr/>
            <p:nvPr/>
          </p:nvSpPr>
          <p:spPr>
            <a:xfrm>
              <a:off x="1940772" y="2413566"/>
              <a:ext cx="3553342" cy="830997"/>
            </a:xfrm>
            <a:prstGeom prst="rect">
              <a:avLst/>
            </a:prstGeom>
          </p:spPr>
          <p:txBody>
            <a:bodyPr wrap="square">
              <a:spAutoFit/>
            </a:bodyPr>
            <a:lstStyle/>
            <a:p>
              <a:r>
                <a:rPr lang="en-GB" sz="1200"/>
                <a:t>Lorem ipsum dolor sit amet, consectetur adipiscing elit. Integer dolor quam, pretium eu placerat eu semper et nunc. Nullam ut turpis dictum luctus mi quis luctus lorem</a:t>
              </a:r>
            </a:p>
          </p:txBody>
        </p:sp>
      </p:gr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p>
        </p:txBody>
      </p:sp>
      <p:pic>
        <p:nvPicPr>
          <p:cNvPr id="4" name="图片 3" descr="83162e21b1591c259cf04fe93fa16326"/>
          <p:cNvPicPr>
            <a:picLocks noChangeAspect="1"/>
          </p:cNvPicPr>
          <p:nvPr/>
        </p:nvPicPr>
        <p:blipFill>
          <a:blip r:embed="rId3" cstate="print"/>
          <a:stretch>
            <a:fillRect/>
          </a:stretch>
        </p:blipFill>
        <p:spPr>
          <a:xfrm>
            <a:off x="523875" y="116840"/>
            <a:ext cx="782955" cy="842010"/>
          </a:xfrm>
          <a:prstGeom prst="rect">
            <a:avLst/>
          </a:prstGeom>
        </p:spPr>
      </p:pic>
    </p:spTree>
  </p:cSld>
  <p:clrMapOvr>
    <a:masterClrMapping/>
  </p:clrMapOvr>
  <p:transition advTm="6271">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anim calcmode="lin" valueType="num">
                                      <p:cBhvr>
                                        <p:cTn id="8" dur="1000" fill="hold"/>
                                        <p:tgtEl>
                                          <p:spTgt spid="78"/>
                                        </p:tgtEl>
                                        <p:attrNameLst>
                                          <p:attrName>ppt_x</p:attrName>
                                        </p:attrNameLst>
                                      </p:cBhvr>
                                      <p:tavLst>
                                        <p:tav tm="0">
                                          <p:val>
                                            <p:strVal val="#ppt_x"/>
                                          </p:val>
                                        </p:tav>
                                        <p:tav tm="100000">
                                          <p:val>
                                            <p:strVal val="#ppt_x"/>
                                          </p:val>
                                        </p:tav>
                                      </p:tavLst>
                                    </p:anim>
                                    <p:anim calcmode="lin" valueType="num">
                                      <p:cBhvr>
                                        <p:cTn id="9" dur="10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Effect transition="in" filter="fade">
                                      <p:cBhvr>
                                        <p:cTn id="15" dur="500"/>
                                        <p:tgtEl>
                                          <p:spTgt spid="2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Effect transition="in" filter="fade">
                                      <p:cBhvr>
                                        <p:cTn id="33" dur="500"/>
                                        <p:tgtEl>
                                          <p:spTgt spid="25"/>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500"/>
                                        <p:tgtEl>
                                          <p:spTgt spid="3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000"/>
                            </p:stCondLst>
                            <p:childTnLst>
                              <p:par>
                                <p:cTn id="55" presetID="22" presetClass="entr" presetSubtype="8" fill="hold"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left)">
                                      <p:cBhvr>
                                        <p:cTn id="5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24" grpId="0" bldLvl="0" animBg="1"/>
      <p:bldP spid="25" grpId="0" bldLvl="0" animBg="1"/>
      <p:bldP spid="26"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6729632" y="1743547"/>
            <a:ext cx="720069" cy="646331"/>
          </a:xfrm>
          <a:prstGeom prst="rect">
            <a:avLst/>
          </a:prstGeom>
          <a:noFill/>
        </p:spPr>
        <p:txBody>
          <a:bodyPr wrap="none" rtlCol="0">
            <a:spAutoFit/>
          </a:bodyPr>
          <a:lstStyle/>
          <a:p>
            <a:r>
              <a:rPr lang="en-US" sz="3600" b="1">
                <a:solidFill>
                  <a:srgbClr val="385424"/>
                </a:solidFill>
                <a:latin typeface="+mj-lt"/>
              </a:rPr>
              <a:t>01</a:t>
            </a:r>
          </a:p>
        </p:txBody>
      </p:sp>
      <p:sp>
        <p:nvSpPr>
          <p:cNvPr id="54" name="TextBox 53"/>
          <p:cNvSpPr txBox="1"/>
          <p:nvPr/>
        </p:nvSpPr>
        <p:spPr>
          <a:xfrm>
            <a:off x="6729632" y="2847443"/>
            <a:ext cx="720069" cy="646331"/>
          </a:xfrm>
          <a:prstGeom prst="rect">
            <a:avLst/>
          </a:prstGeom>
          <a:noFill/>
        </p:spPr>
        <p:txBody>
          <a:bodyPr wrap="none" rtlCol="0">
            <a:spAutoFit/>
          </a:bodyPr>
          <a:lstStyle/>
          <a:p>
            <a:r>
              <a:rPr lang="en-US" sz="3600" b="1">
                <a:solidFill>
                  <a:srgbClr val="385424"/>
                </a:solidFill>
                <a:latin typeface="+mj-lt"/>
              </a:rPr>
              <a:t>02</a:t>
            </a:r>
          </a:p>
        </p:txBody>
      </p:sp>
      <p:sp>
        <p:nvSpPr>
          <p:cNvPr id="59" name="TextBox 58"/>
          <p:cNvSpPr txBox="1"/>
          <p:nvPr/>
        </p:nvSpPr>
        <p:spPr>
          <a:xfrm>
            <a:off x="6729632" y="3951339"/>
            <a:ext cx="720069" cy="646331"/>
          </a:xfrm>
          <a:prstGeom prst="rect">
            <a:avLst/>
          </a:prstGeom>
          <a:noFill/>
        </p:spPr>
        <p:txBody>
          <a:bodyPr wrap="none" rtlCol="0">
            <a:spAutoFit/>
          </a:bodyPr>
          <a:lstStyle/>
          <a:p>
            <a:r>
              <a:rPr lang="en-US" sz="3600" b="1">
                <a:solidFill>
                  <a:srgbClr val="385424"/>
                </a:solidFill>
                <a:latin typeface="+mj-lt"/>
              </a:rPr>
              <a:t>03</a:t>
            </a:r>
          </a:p>
        </p:txBody>
      </p:sp>
      <p:sp>
        <p:nvSpPr>
          <p:cNvPr id="64" name="TextBox 63"/>
          <p:cNvSpPr txBox="1"/>
          <p:nvPr/>
        </p:nvSpPr>
        <p:spPr>
          <a:xfrm>
            <a:off x="6729632" y="5055849"/>
            <a:ext cx="720069" cy="646331"/>
          </a:xfrm>
          <a:prstGeom prst="rect">
            <a:avLst/>
          </a:prstGeom>
          <a:noFill/>
        </p:spPr>
        <p:txBody>
          <a:bodyPr wrap="none" rtlCol="0">
            <a:spAutoFit/>
          </a:bodyPr>
          <a:lstStyle/>
          <a:p>
            <a:r>
              <a:rPr lang="en-US" sz="3600" b="1">
                <a:solidFill>
                  <a:srgbClr val="385424"/>
                </a:solidFill>
                <a:latin typeface="+mj-lt"/>
              </a:rPr>
              <a:t>04</a:t>
            </a:r>
          </a:p>
        </p:txBody>
      </p:sp>
      <p:grpSp>
        <p:nvGrpSpPr>
          <p:cNvPr id="121" name="Group 120"/>
          <p:cNvGrpSpPr/>
          <p:nvPr/>
        </p:nvGrpSpPr>
        <p:grpSpPr>
          <a:xfrm>
            <a:off x="7449701" y="1683357"/>
            <a:ext cx="3037959" cy="766709"/>
            <a:chOff x="7594109" y="2408729"/>
            <a:chExt cx="2987629" cy="766709"/>
          </a:xfrm>
        </p:grpSpPr>
        <p:sp>
          <p:nvSpPr>
            <p:cNvPr id="122" name="Rectangle 121"/>
            <p:cNvSpPr/>
            <p:nvPr/>
          </p:nvSpPr>
          <p:spPr>
            <a:xfrm>
              <a:off x="7594109" y="2713773"/>
              <a:ext cx="2987629" cy="461665"/>
            </a:xfrm>
            <a:prstGeom prst="rect">
              <a:avLst/>
            </a:prstGeom>
          </p:spPr>
          <p:txBody>
            <a:bodyPr wrap="square">
              <a:spAutoFit/>
            </a:bodyPr>
            <a:lstStyle/>
            <a:p>
              <a:r>
                <a:rPr lang="en-GB" sz="1200"/>
                <a:t>Lorem ipsum dolor sit amet, consectetuer adipiscing elit, sed diam</a:t>
              </a:r>
            </a:p>
          </p:txBody>
        </p:sp>
        <p:sp>
          <p:nvSpPr>
            <p:cNvPr id="123" name="TextBox 122"/>
            <p:cNvSpPr txBox="1"/>
            <p:nvPr/>
          </p:nvSpPr>
          <p:spPr>
            <a:xfrm>
              <a:off x="7594109" y="2408729"/>
              <a:ext cx="1380443" cy="369332"/>
            </a:xfrm>
            <a:prstGeom prst="rect">
              <a:avLst/>
            </a:prstGeom>
            <a:noFill/>
          </p:spPr>
          <p:txBody>
            <a:bodyPr wrap="none" rtlCol="0">
              <a:spAutoFit/>
            </a:bodyPr>
            <a:lstStyle/>
            <a:p>
              <a:r>
                <a:rPr lang="en-US" b="1"/>
                <a:t>Web Analysis</a:t>
              </a:r>
              <a:endParaRPr lang="en-GB" b="1"/>
            </a:p>
          </p:txBody>
        </p:sp>
      </p:grpSp>
      <p:grpSp>
        <p:nvGrpSpPr>
          <p:cNvPr id="130" name="Group 129"/>
          <p:cNvGrpSpPr/>
          <p:nvPr/>
        </p:nvGrpSpPr>
        <p:grpSpPr>
          <a:xfrm>
            <a:off x="7449701" y="4995659"/>
            <a:ext cx="3037959" cy="766709"/>
            <a:chOff x="7594109" y="2408729"/>
            <a:chExt cx="2987629" cy="766709"/>
          </a:xfrm>
        </p:grpSpPr>
        <p:sp>
          <p:nvSpPr>
            <p:cNvPr id="131" name="Rectangle 130"/>
            <p:cNvSpPr/>
            <p:nvPr/>
          </p:nvSpPr>
          <p:spPr>
            <a:xfrm>
              <a:off x="7594109" y="2713773"/>
              <a:ext cx="2987629" cy="461665"/>
            </a:xfrm>
            <a:prstGeom prst="rect">
              <a:avLst/>
            </a:prstGeom>
          </p:spPr>
          <p:txBody>
            <a:bodyPr wrap="square">
              <a:spAutoFit/>
            </a:bodyPr>
            <a:lstStyle/>
            <a:p>
              <a:r>
                <a:rPr lang="en-GB" sz="1200"/>
                <a:t>Lorem ipsum dolor sit amet, consectetuer adipiscing elit, sed diam</a:t>
              </a:r>
            </a:p>
          </p:txBody>
        </p:sp>
        <p:sp>
          <p:nvSpPr>
            <p:cNvPr id="132" name="TextBox 131"/>
            <p:cNvSpPr txBox="1"/>
            <p:nvPr/>
          </p:nvSpPr>
          <p:spPr>
            <a:xfrm>
              <a:off x="7594109" y="2408729"/>
              <a:ext cx="1195261" cy="369332"/>
            </a:xfrm>
            <a:prstGeom prst="rect">
              <a:avLst/>
            </a:prstGeom>
            <a:noFill/>
          </p:spPr>
          <p:txBody>
            <a:bodyPr wrap="none" rtlCol="0">
              <a:spAutoFit/>
            </a:bodyPr>
            <a:lstStyle/>
            <a:p>
              <a:r>
                <a:rPr lang="en-US" b="1"/>
                <a:t>Music Style</a:t>
              </a:r>
              <a:endParaRPr lang="en-GB" b="1"/>
            </a:p>
          </p:txBody>
        </p:sp>
      </p:grpSp>
      <p:grpSp>
        <p:nvGrpSpPr>
          <p:cNvPr id="133" name="Group 132"/>
          <p:cNvGrpSpPr/>
          <p:nvPr/>
        </p:nvGrpSpPr>
        <p:grpSpPr>
          <a:xfrm>
            <a:off x="7449701" y="3891151"/>
            <a:ext cx="3037959" cy="766709"/>
            <a:chOff x="7594109" y="2408729"/>
            <a:chExt cx="2987629" cy="766709"/>
          </a:xfrm>
        </p:grpSpPr>
        <p:sp>
          <p:nvSpPr>
            <p:cNvPr id="134" name="Rectangle 133"/>
            <p:cNvSpPr/>
            <p:nvPr/>
          </p:nvSpPr>
          <p:spPr>
            <a:xfrm>
              <a:off x="7594109" y="2713773"/>
              <a:ext cx="2987629" cy="461665"/>
            </a:xfrm>
            <a:prstGeom prst="rect">
              <a:avLst/>
            </a:prstGeom>
          </p:spPr>
          <p:txBody>
            <a:bodyPr wrap="square">
              <a:spAutoFit/>
            </a:bodyPr>
            <a:lstStyle/>
            <a:p>
              <a:r>
                <a:rPr lang="en-GB" sz="1200"/>
                <a:t>Lorem ipsum dolor sit amet, consectetuer adipiscing elit, sed diam</a:t>
              </a:r>
            </a:p>
          </p:txBody>
        </p:sp>
        <p:sp>
          <p:nvSpPr>
            <p:cNvPr id="135" name="TextBox 134"/>
            <p:cNvSpPr txBox="1"/>
            <p:nvPr/>
          </p:nvSpPr>
          <p:spPr>
            <a:xfrm>
              <a:off x="7594109" y="2408729"/>
              <a:ext cx="1315072" cy="369332"/>
            </a:xfrm>
            <a:prstGeom prst="rect">
              <a:avLst/>
            </a:prstGeom>
            <a:noFill/>
          </p:spPr>
          <p:txBody>
            <a:bodyPr wrap="none" rtlCol="0">
              <a:spAutoFit/>
            </a:bodyPr>
            <a:lstStyle/>
            <a:p>
              <a:r>
                <a:rPr lang="en-US" b="1"/>
                <a:t>Social Media</a:t>
              </a:r>
              <a:endParaRPr lang="en-GB" b="1"/>
            </a:p>
          </p:txBody>
        </p:sp>
      </p:grpSp>
      <p:grpSp>
        <p:nvGrpSpPr>
          <p:cNvPr id="136" name="Group 135"/>
          <p:cNvGrpSpPr/>
          <p:nvPr/>
        </p:nvGrpSpPr>
        <p:grpSpPr>
          <a:xfrm>
            <a:off x="7449701" y="2785245"/>
            <a:ext cx="3037959" cy="766709"/>
            <a:chOff x="7594109" y="2408729"/>
            <a:chExt cx="2987629" cy="766709"/>
          </a:xfrm>
        </p:grpSpPr>
        <p:sp>
          <p:nvSpPr>
            <p:cNvPr id="137" name="Rectangle 136"/>
            <p:cNvSpPr/>
            <p:nvPr/>
          </p:nvSpPr>
          <p:spPr>
            <a:xfrm>
              <a:off x="7594109" y="2713773"/>
              <a:ext cx="2987629" cy="461665"/>
            </a:xfrm>
            <a:prstGeom prst="rect">
              <a:avLst/>
            </a:prstGeom>
          </p:spPr>
          <p:txBody>
            <a:bodyPr wrap="square">
              <a:spAutoFit/>
            </a:bodyPr>
            <a:lstStyle/>
            <a:p>
              <a:r>
                <a:rPr lang="en-GB" sz="1200"/>
                <a:t>Lorem ipsum dolor sit amet, consectetuer adipiscing elit, sed diam</a:t>
              </a:r>
            </a:p>
          </p:txBody>
        </p:sp>
        <p:sp>
          <p:nvSpPr>
            <p:cNvPr id="138" name="TextBox 137"/>
            <p:cNvSpPr txBox="1"/>
            <p:nvPr/>
          </p:nvSpPr>
          <p:spPr>
            <a:xfrm>
              <a:off x="7594109" y="2408729"/>
              <a:ext cx="1440872" cy="369332"/>
            </a:xfrm>
            <a:prstGeom prst="rect">
              <a:avLst/>
            </a:prstGeom>
            <a:noFill/>
          </p:spPr>
          <p:txBody>
            <a:bodyPr wrap="none" rtlCol="0">
              <a:spAutoFit/>
            </a:bodyPr>
            <a:lstStyle/>
            <a:p>
              <a:r>
                <a:rPr lang="en-US" b="1"/>
                <a:t>TV Production</a:t>
              </a:r>
              <a:endParaRPr lang="en-GB" b="1"/>
            </a:p>
          </p:txBody>
        </p:sp>
      </p:grpSp>
      <p:grpSp>
        <p:nvGrpSpPr>
          <p:cNvPr id="139" name="Group 138"/>
          <p:cNvGrpSpPr/>
          <p:nvPr/>
        </p:nvGrpSpPr>
        <p:grpSpPr>
          <a:xfrm>
            <a:off x="1196482" y="1476380"/>
            <a:ext cx="4648752" cy="4634048"/>
            <a:chOff x="628869" y="1055642"/>
            <a:chExt cx="5113627" cy="5097453"/>
          </a:xfrm>
        </p:grpSpPr>
        <p:grpSp>
          <p:nvGrpSpPr>
            <p:cNvPr id="140" name="Group 139"/>
            <p:cNvGrpSpPr/>
            <p:nvPr/>
          </p:nvGrpSpPr>
          <p:grpSpPr>
            <a:xfrm>
              <a:off x="628869" y="1231504"/>
              <a:ext cx="4921591" cy="4921591"/>
              <a:chOff x="3389124" y="722124"/>
              <a:chExt cx="5413750" cy="5413750"/>
            </a:xfrm>
          </p:grpSpPr>
          <p:sp>
            <p:nvSpPr>
              <p:cNvPr id="174" name="Block Arc 173"/>
              <p:cNvSpPr/>
              <p:nvPr/>
            </p:nvSpPr>
            <p:spPr>
              <a:xfrm>
                <a:off x="4012380" y="1345380"/>
                <a:ext cx="4167238" cy="4167238"/>
              </a:xfrm>
              <a:prstGeom prst="blockArc">
                <a:avLst>
                  <a:gd name="adj1" fmla="val 10800000"/>
                  <a:gd name="adj2" fmla="val 16200000"/>
                  <a:gd name="adj3" fmla="val 4642"/>
                </a:avLst>
              </a:pr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175" name="Block Arc 174"/>
              <p:cNvSpPr/>
              <p:nvPr/>
            </p:nvSpPr>
            <p:spPr>
              <a:xfrm>
                <a:off x="4012380" y="1345380"/>
                <a:ext cx="4167238" cy="4167238"/>
              </a:xfrm>
              <a:prstGeom prst="blockArc">
                <a:avLst>
                  <a:gd name="adj1" fmla="val 5400000"/>
                  <a:gd name="adj2" fmla="val 10800000"/>
                  <a:gd name="adj3" fmla="val 4642"/>
                </a:avLst>
              </a:pr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176" name="Block Arc 175"/>
              <p:cNvSpPr/>
              <p:nvPr/>
            </p:nvSpPr>
            <p:spPr>
              <a:xfrm>
                <a:off x="4012380" y="1345380"/>
                <a:ext cx="4167238" cy="4167238"/>
              </a:xfrm>
              <a:prstGeom prst="blockArc">
                <a:avLst>
                  <a:gd name="adj1" fmla="val 0"/>
                  <a:gd name="adj2" fmla="val 5400000"/>
                  <a:gd name="adj3" fmla="val 4642"/>
                </a:avLst>
              </a:pr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177" name="Block Arc 176"/>
              <p:cNvSpPr/>
              <p:nvPr/>
            </p:nvSpPr>
            <p:spPr>
              <a:xfrm>
                <a:off x="4012380" y="1345380"/>
                <a:ext cx="4167238" cy="4167238"/>
              </a:xfrm>
              <a:prstGeom prst="blockArc">
                <a:avLst>
                  <a:gd name="adj1" fmla="val 16200000"/>
                  <a:gd name="adj2" fmla="val 0"/>
                  <a:gd name="adj3" fmla="val 4642"/>
                </a:avLst>
              </a:pr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178" name="Freeform 177"/>
              <p:cNvSpPr/>
              <p:nvPr/>
            </p:nvSpPr>
            <p:spPr>
              <a:xfrm>
                <a:off x="5136554" y="2469554"/>
                <a:ext cx="1918890" cy="1918890"/>
              </a:xfrm>
              <a:custGeom>
                <a:avLst/>
                <a:gdLst>
                  <a:gd name="connsiteX0" fmla="*/ 0 w 1918890"/>
                  <a:gd name="connsiteY0" fmla="*/ 959445 h 1918890"/>
                  <a:gd name="connsiteX1" fmla="*/ 959445 w 1918890"/>
                  <a:gd name="connsiteY1" fmla="*/ 0 h 1918890"/>
                  <a:gd name="connsiteX2" fmla="*/ 1918890 w 1918890"/>
                  <a:gd name="connsiteY2" fmla="*/ 959445 h 1918890"/>
                  <a:gd name="connsiteX3" fmla="*/ 959445 w 1918890"/>
                  <a:gd name="connsiteY3" fmla="*/ 1918890 h 1918890"/>
                  <a:gd name="connsiteX4" fmla="*/ 0 w 1918890"/>
                  <a:gd name="connsiteY4" fmla="*/ 959445 h 1918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890" h="1918890">
                    <a:moveTo>
                      <a:pt x="0" y="959445"/>
                    </a:moveTo>
                    <a:cubicBezTo>
                      <a:pt x="0" y="429558"/>
                      <a:pt x="429558" y="0"/>
                      <a:pt x="959445" y="0"/>
                    </a:cubicBezTo>
                    <a:cubicBezTo>
                      <a:pt x="1489332" y="0"/>
                      <a:pt x="1918890" y="429558"/>
                      <a:pt x="1918890" y="959445"/>
                    </a:cubicBezTo>
                    <a:cubicBezTo>
                      <a:pt x="1918890" y="1489332"/>
                      <a:pt x="1489332" y="1918890"/>
                      <a:pt x="959445" y="1918890"/>
                    </a:cubicBezTo>
                    <a:cubicBezTo>
                      <a:pt x="429558" y="1918890"/>
                      <a:pt x="0" y="1489332"/>
                      <a:pt x="0" y="959445"/>
                    </a:cubicBez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5625" tIns="335625" rIns="335625" bIns="335625" numCol="1" spcCol="1270" anchor="ctr" anchorCtr="0">
                <a:noAutofit/>
              </a:bodyPr>
              <a:lstStyle/>
              <a:p>
                <a:pPr lvl="0" algn="ctr" defTabSz="1911350">
                  <a:lnSpc>
                    <a:spcPct val="90000"/>
                  </a:lnSpc>
                  <a:spcBef>
                    <a:spcPct val="0"/>
                  </a:spcBef>
                  <a:spcAft>
                    <a:spcPct val="35000"/>
                  </a:spcAft>
                </a:pPr>
                <a:r>
                  <a:rPr lang="en-US" sz="2000" kern="1200">
                    <a:solidFill>
                      <a:schemeClr val="bg2"/>
                    </a:solidFill>
                    <a:latin typeface="+mj-lt"/>
                  </a:rPr>
                  <a:t>BULLET</a:t>
                </a:r>
              </a:p>
              <a:p>
                <a:pPr lvl="0" algn="ctr" defTabSz="1911350">
                  <a:lnSpc>
                    <a:spcPct val="90000"/>
                  </a:lnSpc>
                  <a:spcBef>
                    <a:spcPct val="0"/>
                  </a:spcBef>
                  <a:spcAft>
                    <a:spcPct val="35000"/>
                  </a:spcAft>
                </a:pPr>
                <a:r>
                  <a:rPr lang="en-US" sz="2000">
                    <a:solidFill>
                      <a:schemeClr val="bg2"/>
                    </a:solidFill>
                    <a:latin typeface="+mj-lt"/>
                  </a:rPr>
                  <a:t>FLOW</a:t>
                </a:r>
                <a:endParaRPr lang="en-GB" sz="2000" kern="1200">
                  <a:solidFill>
                    <a:schemeClr val="bg2"/>
                  </a:solidFill>
                  <a:latin typeface="+mj-lt"/>
                </a:endParaRPr>
              </a:p>
            </p:txBody>
          </p:sp>
          <p:sp>
            <p:nvSpPr>
              <p:cNvPr id="179" name="Freeform 178"/>
              <p:cNvSpPr/>
              <p:nvPr/>
            </p:nvSpPr>
            <p:spPr>
              <a:xfrm>
                <a:off x="5424388" y="722124"/>
                <a:ext cx="1343223" cy="1343223"/>
              </a:xfrm>
              <a:custGeom>
                <a:avLst/>
                <a:gdLst>
                  <a:gd name="connsiteX0" fmla="*/ 0 w 1343223"/>
                  <a:gd name="connsiteY0" fmla="*/ 671612 h 1343223"/>
                  <a:gd name="connsiteX1" fmla="*/ 671612 w 1343223"/>
                  <a:gd name="connsiteY1" fmla="*/ 0 h 1343223"/>
                  <a:gd name="connsiteX2" fmla="*/ 1343224 w 1343223"/>
                  <a:gd name="connsiteY2" fmla="*/ 671612 h 1343223"/>
                  <a:gd name="connsiteX3" fmla="*/ 671612 w 1343223"/>
                  <a:gd name="connsiteY3" fmla="*/ 1343224 h 1343223"/>
                  <a:gd name="connsiteX4" fmla="*/ 0 w 1343223"/>
                  <a:gd name="connsiteY4" fmla="*/ 671612 h 13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223" h="1343223">
                    <a:moveTo>
                      <a:pt x="0" y="671612"/>
                    </a:moveTo>
                    <a:cubicBezTo>
                      <a:pt x="0" y="300691"/>
                      <a:pt x="300691" y="0"/>
                      <a:pt x="671612" y="0"/>
                    </a:cubicBezTo>
                    <a:cubicBezTo>
                      <a:pt x="1042533" y="0"/>
                      <a:pt x="1343224" y="300691"/>
                      <a:pt x="1343224" y="671612"/>
                    </a:cubicBezTo>
                    <a:cubicBezTo>
                      <a:pt x="1343224" y="1042533"/>
                      <a:pt x="1042533" y="1343224"/>
                      <a:pt x="671612" y="1343224"/>
                    </a:cubicBezTo>
                    <a:cubicBezTo>
                      <a:pt x="300691" y="1343224"/>
                      <a:pt x="0" y="1042533"/>
                      <a:pt x="0" y="671612"/>
                    </a:cubicBez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810" tIns="234810" rIns="234810" bIns="234810" numCol="1" spcCol="1270" anchor="ctr" anchorCtr="0">
                <a:noAutofit/>
              </a:bodyPr>
              <a:lstStyle/>
              <a:p>
                <a:pPr lvl="0" algn="ctr" defTabSz="1333500">
                  <a:lnSpc>
                    <a:spcPct val="90000"/>
                  </a:lnSpc>
                  <a:spcBef>
                    <a:spcPct val="0"/>
                  </a:spcBef>
                  <a:spcAft>
                    <a:spcPct val="35000"/>
                  </a:spcAft>
                </a:pPr>
                <a:endParaRPr lang="en-GB" sz="3000" kern="1200"/>
              </a:p>
            </p:txBody>
          </p:sp>
          <p:sp>
            <p:nvSpPr>
              <p:cNvPr id="180" name="Freeform 179"/>
              <p:cNvSpPr/>
              <p:nvPr/>
            </p:nvSpPr>
            <p:spPr>
              <a:xfrm>
                <a:off x="7459651" y="2757387"/>
                <a:ext cx="1343223" cy="1343223"/>
              </a:xfrm>
              <a:custGeom>
                <a:avLst/>
                <a:gdLst>
                  <a:gd name="connsiteX0" fmla="*/ 0 w 1343223"/>
                  <a:gd name="connsiteY0" fmla="*/ 671612 h 1343223"/>
                  <a:gd name="connsiteX1" fmla="*/ 671612 w 1343223"/>
                  <a:gd name="connsiteY1" fmla="*/ 0 h 1343223"/>
                  <a:gd name="connsiteX2" fmla="*/ 1343224 w 1343223"/>
                  <a:gd name="connsiteY2" fmla="*/ 671612 h 1343223"/>
                  <a:gd name="connsiteX3" fmla="*/ 671612 w 1343223"/>
                  <a:gd name="connsiteY3" fmla="*/ 1343224 h 1343223"/>
                  <a:gd name="connsiteX4" fmla="*/ 0 w 1343223"/>
                  <a:gd name="connsiteY4" fmla="*/ 671612 h 13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223" h="1343223">
                    <a:moveTo>
                      <a:pt x="0" y="671612"/>
                    </a:moveTo>
                    <a:cubicBezTo>
                      <a:pt x="0" y="300691"/>
                      <a:pt x="300691" y="0"/>
                      <a:pt x="671612" y="0"/>
                    </a:cubicBezTo>
                    <a:cubicBezTo>
                      <a:pt x="1042533" y="0"/>
                      <a:pt x="1343224" y="300691"/>
                      <a:pt x="1343224" y="671612"/>
                    </a:cubicBezTo>
                    <a:cubicBezTo>
                      <a:pt x="1343224" y="1042533"/>
                      <a:pt x="1042533" y="1343224"/>
                      <a:pt x="671612" y="1343224"/>
                    </a:cubicBezTo>
                    <a:cubicBezTo>
                      <a:pt x="300691" y="1343224"/>
                      <a:pt x="0" y="1042533"/>
                      <a:pt x="0" y="671612"/>
                    </a:cubicBez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810" tIns="234810" rIns="234810" bIns="234810" numCol="1" spcCol="1270" anchor="ctr" anchorCtr="0">
                <a:noAutofit/>
              </a:bodyPr>
              <a:lstStyle/>
              <a:p>
                <a:pPr lvl="0" algn="ctr" defTabSz="1333500">
                  <a:lnSpc>
                    <a:spcPct val="90000"/>
                  </a:lnSpc>
                  <a:spcBef>
                    <a:spcPct val="0"/>
                  </a:spcBef>
                  <a:spcAft>
                    <a:spcPct val="35000"/>
                  </a:spcAft>
                </a:pPr>
                <a:endParaRPr lang="en-GB" sz="3000" kern="1200"/>
              </a:p>
            </p:txBody>
          </p:sp>
          <p:sp>
            <p:nvSpPr>
              <p:cNvPr id="181" name="Freeform 180"/>
              <p:cNvSpPr/>
              <p:nvPr/>
            </p:nvSpPr>
            <p:spPr>
              <a:xfrm>
                <a:off x="5424388" y="4792651"/>
                <a:ext cx="1343223" cy="1343223"/>
              </a:xfrm>
              <a:custGeom>
                <a:avLst/>
                <a:gdLst>
                  <a:gd name="connsiteX0" fmla="*/ 0 w 1343223"/>
                  <a:gd name="connsiteY0" fmla="*/ 671612 h 1343223"/>
                  <a:gd name="connsiteX1" fmla="*/ 671612 w 1343223"/>
                  <a:gd name="connsiteY1" fmla="*/ 0 h 1343223"/>
                  <a:gd name="connsiteX2" fmla="*/ 1343224 w 1343223"/>
                  <a:gd name="connsiteY2" fmla="*/ 671612 h 1343223"/>
                  <a:gd name="connsiteX3" fmla="*/ 671612 w 1343223"/>
                  <a:gd name="connsiteY3" fmla="*/ 1343224 h 1343223"/>
                  <a:gd name="connsiteX4" fmla="*/ 0 w 1343223"/>
                  <a:gd name="connsiteY4" fmla="*/ 671612 h 13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223" h="1343223">
                    <a:moveTo>
                      <a:pt x="0" y="671612"/>
                    </a:moveTo>
                    <a:cubicBezTo>
                      <a:pt x="0" y="300691"/>
                      <a:pt x="300691" y="0"/>
                      <a:pt x="671612" y="0"/>
                    </a:cubicBezTo>
                    <a:cubicBezTo>
                      <a:pt x="1042533" y="0"/>
                      <a:pt x="1343224" y="300691"/>
                      <a:pt x="1343224" y="671612"/>
                    </a:cubicBezTo>
                    <a:cubicBezTo>
                      <a:pt x="1343224" y="1042533"/>
                      <a:pt x="1042533" y="1343224"/>
                      <a:pt x="671612" y="1343224"/>
                    </a:cubicBezTo>
                    <a:cubicBezTo>
                      <a:pt x="300691" y="1343224"/>
                      <a:pt x="0" y="1042533"/>
                      <a:pt x="0" y="671612"/>
                    </a:cubicBez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810" tIns="234810" rIns="234810" bIns="234810" numCol="1" spcCol="1270" anchor="ctr" anchorCtr="0">
                <a:noAutofit/>
              </a:bodyPr>
              <a:lstStyle/>
              <a:p>
                <a:pPr lvl="0" algn="ctr" defTabSz="1333500">
                  <a:lnSpc>
                    <a:spcPct val="90000"/>
                  </a:lnSpc>
                  <a:spcBef>
                    <a:spcPct val="0"/>
                  </a:spcBef>
                  <a:spcAft>
                    <a:spcPct val="35000"/>
                  </a:spcAft>
                </a:pPr>
                <a:endParaRPr lang="en-GB" sz="3000" kern="1200"/>
              </a:p>
            </p:txBody>
          </p:sp>
          <p:sp>
            <p:nvSpPr>
              <p:cNvPr id="182" name="Freeform 181"/>
              <p:cNvSpPr/>
              <p:nvPr/>
            </p:nvSpPr>
            <p:spPr>
              <a:xfrm>
                <a:off x="3389124" y="2757387"/>
                <a:ext cx="1343223" cy="1343223"/>
              </a:xfrm>
              <a:custGeom>
                <a:avLst/>
                <a:gdLst>
                  <a:gd name="connsiteX0" fmla="*/ 0 w 1343223"/>
                  <a:gd name="connsiteY0" fmla="*/ 671612 h 1343223"/>
                  <a:gd name="connsiteX1" fmla="*/ 671612 w 1343223"/>
                  <a:gd name="connsiteY1" fmla="*/ 0 h 1343223"/>
                  <a:gd name="connsiteX2" fmla="*/ 1343224 w 1343223"/>
                  <a:gd name="connsiteY2" fmla="*/ 671612 h 1343223"/>
                  <a:gd name="connsiteX3" fmla="*/ 671612 w 1343223"/>
                  <a:gd name="connsiteY3" fmla="*/ 1343224 h 1343223"/>
                  <a:gd name="connsiteX4" fmla="*/ 0 w 1343223"/>
                  <a:gd name="connsiteY4" fmla="*/ 671612 h 13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223" h="1343223">
                    <a:moveTo>
                      <a:pt x="0" y="671612"/>
                    </a:moveTo>
                    <a:cubicBezTo>
                      <a:pt x="0" y="300691"/>
                      <a:pt x="300691" y="0"/>
                      <a:pt x="671612" y="0"/>
                    </a:cubicBezTo>
                    <a:cubicBezTo>
                      <a:pt x="1042533" y="0"/>
                      <a:pt x="1343224" y="300691"/>
                      <a:pt x="1343224" y="671612"/>
                    </a:cubicBezTo>
                    <a:cubicBezTo>
                      <a:pt x="1343224" y="1042533"/>
                      <a:pt x="1042533" y="1343224"/>
                      <a:pt x="671612" y="1343224"/>
                    </a:cubicBezTo>
                    <a:cubicBezTo>
                      <a:pt x="300691" y="1343224"/>
                      <a:pt x="0" y="1042533"/>
                      <a:pt x="0" y="671612"/>
                    </a:cubicBez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810" tIns="234810" rIns="234810" bIns="234810" numCol="1" spcCol="1270" anchor="ctr" anchorCtr="0">
                <a:noAutofit/>
              </a:bodyPr>
              <a:lstStyle/>
              <a:p>
                <a:pPr lvl="0" algn="ctr" defTabSz="1333500">
                  <a:lnSpc>
                    <a:spcPct val="90000"/>
                  </a:lnSpc>
                  <a:spcBef>
                    <a:spcPct val="0"/>
                  </a:spcBef>
                  <a:spcAft>
                    <a:spcPct val="35000"/>
                  </a:spcAft>
                </a:pPr>
                <a:endParaRPr lang="en-GB" sz="3000" kern="1200"/>
              </a:p>
            </p:txBody>
          </p:sp>
        </p:grpSp>
        <p:sp>
          <p:nvSpPr>
            <p:cNvPr id="141" name="Oval 140"/>
            <p:cNvSpPr/>
            <p:nvPr/>
          </p:nvSpPr>
          <p:spPr>
            <a:xfrm>
              <a:off x="5226341" y="3081743"/>
              <a:ext cx="516155" cy="516155"/>
            </a:xfrm>
            <a:prstGeom prst="ellipse">
              <a:avLst/>
            </a:prstGeom>
            <a:solidFill>
              <a:schemeClr val="bg2"/>
            </a:solidFill>
            <a:ln w="44450">
              <a:solidFill>
                <a:srgbClr val="385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Oval 141"/>
            <p:cNvSpPr/>
            <p:nvPr/>
          </p:nvSpPr>
          <p:spPr>
            <a:xfrm>
              <a:off x="3184066" y="1055642"/>
              <a:ext cx="516155" cy="516155"/>
            </a:xfrm>
            <a:prstGeom prst="ellipse">
              <a:avLst/>
            </a:prstGeom>
            <a:solidFill>
              <a:schemeClr val="bg2"/>
            </a:solidFill>
            <a:ln w="44450">
              <a:solidFill>
                <a:srgbClr val="385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143" name="Oval 142"/>
            <p:cNvSpPr/>
            <p:nvPr/>
          </p:nvSpPr>
          <p:spPr>
            <a:xfrm>
              <a:off x="3184065" y="4817432"/>
              <a:ext cx="516155" cy="516155"/>
            </a:xfrm>
            <a:prstGeom prst="ellipse">
              <a:avLst/>
            </a:prstGeom>
            <a:solidFill>
              <a:schemeClr val="bg2"/>
            </a:solidFill>
            <a:ln w="44450">
              <a:solidFill>
                <a:srgbClr val="385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Oval 143"/>
            <p:cNvSpPr/>
            <p:nvPr/>
          </p:nvSpPr>
          <p:spPr>
            <a:xfrm>
              <a:off x="1526583" y="3081742"/>
              <a:ext cx="516155" cy="516155"/>
            </a:xfrm>
            <a:prstGeom prst="ellipse">
              <a:avLst/>
            </a:prstGeom>
            <a:solidFill>
              <a:schemeClr val="bg2"/>
            </a:solidFill>
            <a:ln w="44450">
              <a:solidFill>
                <a:srgbClr val="385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TextBox 144"/>
            <p:cNvSpPr txBox="1"/>
            <p:nvPr/>
          </p:nvSpPr>
          <p:spPr>
            <a:xfrm>
              <a:off x="3219966" y="1110386"/>
              <a:ext cx="444352" cy="400110"/>
            </a:xfrm>
            <a:prstGeom prst="rect">
              <a:avLst/>
            </a:prstGeom>
            <a:noFill/>
          </p:spPr>
          <p:txBody>
            <a:bodyPr wrap="none" rtlCol="0">
              <a:spAutoFit/>
            </a:bodyPr>
            <a:lstStyle/>
            <a:p>
              <a:pPr algn="ctr"/>
              <a:r>
                <a:rPr lang="en-US" sz="2000" b="1"/>
                <a:t>01</a:t>
              </a:r>
              <a:endParaRPr lang="en-GB" sz="2000" b="1"/>
            </a:p>
          </p:txBody>
        </p:sp>
        <p:sp>
          <p:nvSpPr>
            <p:cNvPr id="146" name="TextBox 145"/>
            <p:cNvSpPr txBox="1"/>
            <p:nvPr/>
          </p:nvSpPr>
          <p:spPr>
            <a:xfrm>
              <a:off x="5262242" y="3139764"/>
              <a:ext cx="444352" cy="400110"/>
            </a:xfrm>
            <a:prstGeom prst="rect">
              <a:avLst/>
            </a:prstGeom>
            <a:noFill/>
          </p:spPr>
          <p:txBody>
            <a:bodyPr wrap="none" rtlCol="0">
              <a:spAutoFit/>
            </a:bodyPr>
            <a:lstStyle/>
            <a:p>
              <a:pPr algn="ctr"/>
              <a:r>
                <a:rPr lang="en-US" sz="2000" b="1"/>
                <a:t>02</a:t>
              </a:r>
              <a:endParaRPr lang="en-GB" sz="2000" b="1"/>
            </a:p>
          </p:txBody>
        </p:sp>
        <p:sp>
          <p:nvSpPr>
            <p:cNvPr id="147" name="TextBox 146"/>
            <p:cNvSpPr txBox="1"/>
            <p:nvPr/>
          </p:nvSpPr>
          <p:spPr>
            <a:xfrm>
              <a:off x="3219966" y="4875455"/>
              <a:ext cx="444352" cy="400110"/>
            </a:xfrm>
            <a:prstGeom prst="rect">
              <a:avLst/>
            </a:prstGeom>
            <a:noFill/>
          </p:spPr>
          <p:txBody>
            <a:bodyPr wrap="none" rtlCol="0">
              <a:spAutoFit/>
            </a:bodyPr>
            <a:lstStyle/>
            <a:p>
              <a:pPr algn="ctr"/>
              <a:r>
                <a:rPr lang="en-US" sz="2000" b="1"/>
                <a:t>03</a:t>
              </a:r>
              <a:endParaRPr lang="en-GB" sz="2000" b="1"/>
            </a:p>
          </p:txBody>
        </p:sp>
        <p:sp>
          <p:nvSpPr>
            <p:cNvPr id="148" name="TextBox 147"/>
            <p:cNvSpPr txBox="1"/>
            <p:nvPr/>
          </p:nvSpPr>
          <p:spPr>
            <a:xfrm>
              <a:off x="1559941" y="3139764"/>
              <a:ext cx="444352" cy="400110"/>
            </a:xfrm>
            <a:prstGeom prst="rect">
              <a:avLst/>
            </a:prstGeom>
            <a:noFill/>
          </p:spPr>
          <p:txBody>
            <a:bodyPr wrap="none" rtlCol="0">
              <a:spAutoFit/>
            </a:bodyPr>
            <a:lstStyle/>
            <a:p>
              <a:pPr algn="ctr"/>
              <a:r>
                <a:rPr lang="en-US" sz="2000" b="1"/>
                <a:t>04</a:t>
              </a:r>
              <a:endParaRPr lang="en-GB" sz="2000" b="1"/>
            </a:p>
          </p:txBody>
        </p:sp>
        <p:grpSp>
          <p:nvGrpSpPr>
            <p:cNvPr id="149" name="Group 148"/>
            <p:cNvGrpSpPr/>
            <p:nvPr/>
          </p:nvGrpSpPr>
          <p:grpSpPr>
            <a:xfrm>
              <a:off x="2857494" y="5305091"/>
              <a:ext cx="464344" cy="465138"/>
              <a:chOff x="9145588" y="4435475"/>
              <a:chExt cx="464344" cy="465138"/>
            </a:xfrm>
            <a:solidFill>
              <a:schemeClr val="bg2"/>
            </a:solidFill>
          </p:grpSpPr>
          <p:sp>
            <p:nvSpPr>
              <p:cNvPr id="165"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66"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67"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68"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69"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70"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71"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72"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73"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grpSp>
        <p:grpSp>
          <p:nvGrpSpPr>
            <p:cNvPr id="150" name="Group 149"/>
            <p:cNvGrpSpPr/>
            <p:nvPr/>
          </p:nvGrpSpPr>
          <p:grpSpPr>
            <a:xfrm>
              <a:off x="2857494" y="1625047"/>
              <a:ext cx="465138" cy="435769"/>
              <a:chOff x="5368132" y="3540125"/>
              <a:chExt cx="465138" cy="435769"/>
            </a:xfrm>
            <a:solidFill>
              <a:schemeClr val="bg2"/>
            </a:solidFill>
          </p:grpSpPr>
          <p:sp>
            <p:nvSpPr>
              <p:cNvPr id="163"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64"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151" name="Group 150"/>
            <p:cNvGrpSpPr/>
            <p:nvPr/>
          </p:nvGrpSpPr>
          <p:grpSpPr>
            <a:xfrm>
              <a:off x="1011113" y="3453380"/>
              <a:ext cx="464344" cy="464344"/>
              <a:chOff x="4439444" y="1652588"/>
              <a:chExt cx="464344" cy="464344"/>
            </a:xfrm>
            <a:solidFill>
              <a:schemeClr val="bg2"/>
            </a:solidFill>
          </p:grpSpPr>
          <p:sp>
            <p:nvSpPr>
              <p:cNvPr id="160"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61"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62"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grpSp>
        <p:grpSp>
          <p:nvGrpSpPr>
            <p:cNvPr id="152" name="Group 151"/>
            <p:cNvGrpSpPr/>
            <p:nvPr/>
          </p:nvGrpSpPr>
          <p:grpSpPr>
            <a:xfrm>
              <a:off x="4703250" y="3510927"/>
              <a:ext cx="464344" cy="362744"/>
              <a:chOff x="2581275" y="1710532"/>
              <a:chExt cx="464344" cy="362744"/>
            </a:xfrm>
            <a:solidFill>
              <a:schemeClr val="bg2"/>
            </a:solidFill>
          </p:grpSpPr>
          <p:sp>
            <p:nvSpPr>
              <p:cNvPr id="153"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54"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55"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56"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57"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58"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59"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grpSp>
      </p:gr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p>
        </p:txBody>
      </p:sp>
      <p:pic>
        <p:nvPicPr>
          <p:cNvPr id="37" name="图片 36" descr="83162e21b1591c259cf04fe93fa16326"/>
          <p:cNvPicPr>
            <a:picLocks noChangeAspect="1"/>
          </p:cNvPicPr>
          <p:nvPr/>
        </p:nvPicPr>
        <p:blipFill>
          <a:blip r:embed="rId3" cstate="print"/>
          <a:stretch>
            <a:fillRect/>
          </a:stretch>
        </p:blipFill>
        <p:spPr>
          <a:xfrm>
            <a:off x="523875" y="116840"/>
            <a:ext cx="782955" cy="842010"/>
          </a:xfrm>
          <a:prstGeom prst="rect">
            <a:avLst/>
          </a:prstGeom>
        </p:spPr>
      </p:pic>
    </p:spTree>
  </p:cSld>
  <p:clrMapOvr>
    <a:masterClrMapping/>
  </p:clrMapOvr>
  <p:transition advTm="6052">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1000"/>
                                        <p:tgtEl>
                                          <p:spTgt spid="139"/>
                                        </p:tgtEl>
                                      </p:cBhvr>
                                    </p:animEffect>
                                    <p:anim calcmode="lin" valueType="num">
                                      <p:cBhvr>
                                        <p:cTn id="8" dur="1000" fill="hold"/>
                                        <p:tgtEl>
                                          <p:spTgt spid="139"/>
                                        </p:tgtEl>
                                        <p:attrNameLst>
                                          <p:attrName>ppt_x</p:attrName>
                                        </p:attrNameLst>
                                      </p:cBhvr>
                                      <p:tavLst>
                                        <p:tav tm="0">
                                          <p:val>
                                            <p:strVal val="#ppt_x"/>
                                          </p:val>
                                        </p:tav>
                                        <p:tav tm="100000">
                                          <p:val>
                                            <p:strVal val="#ppt_x"/>
                                          </p:val>
                                        </p:tav>
                                      </p:tavLst>
                                    </p:anim>
                                    <p:anim calcmode="lin" valueType="num">
                                      <p:cBhvr>
                                        <p:cTn id="9" dur="1000" fill="hold"/>
                                        <p:tgtEl>
                                          <p:spTgt spid="1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fltVal val="0"/>
                                          </p:val>
                                        </p:tav>
                                        <p:tav tm="100000">
                                          <p:val>
                                            <p:strVal val="#ppt_h"/>
                                          </p:val>
                                        </p:tav>
                                      </p:tavLst>
                                    </p:anim>
                                    <p:animEffect transition="in" filter="fade">
                                      <p:cBhvr>
                                        <p:cTn id="15" dur="500"/>
                                        <p:tgtEl>
                                          <p:spTgt spid="4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left)">
                                      <p:cBhvr>
                                        <p:cTn id="19" dur="500"/>
                                        <p:tgtEl>
                                          <p:spTgt spid="121"/>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p:cTn id="23" dur="500" fill="hold"/>
                                        <p:tgtEl>
                                          <p:spTgt spid="54"/>
                                        </p:tgtEl>
                                        <p:attrNameLst>
                                          <p:attrName>ppt_w</p:attrName>
                                        </p:attrNameLst>
                                      </p:cBhvr>
                                      <p:tavLst>
                                        <p:tav tm="0">
                                          <p:val>
                                            <p:fltVal val="0"/>
                                          </p:val>
                                        </p:tav>
                                        <p:tav tm="100000">
                                          <p:val>
                                            <p:strVal val="#ppt_w"/>
                                          </p:val>
                                        </p:tav>
                                      </p:tavLst>
                                    </p:anim>
                                    <p:anim calcmode="lin" valueType="num">
                                      <p:cBhvr>
                                        <p:cTn id="24" dur="500" fill="hold"/>
                                        <p:tgtEl>
                                          <p:spTgt spid="54"/>
                                        </p:tgtEl>
                                        <p:attrNameLst>
                                          <p:attrName>ppt_h</p:attrName>
                                        </p:attrNameLst>
                                      </p:cBhvr>
                                      <p:tavLst>
                                        <p:tav tm="0">
                                          <p:val>
                                            <p:fltVal val="0"/>
                                          </p:val>
                                        </p:tav>
                                        <p:tav tm="100000">
                                          <p:val>
                                            <p:strVal val="#ppt_h"/>
                                          </p:val>
                                        </p:tav>
                                      </p:tavLst>
                                    </p:anim>
                                    <p:animEffect transition="in" filter="fade">
                                      <p:cBhvr>
                                        <p:cTn id="25" dur="500"/>
                                        <p:tgtEl>
                                          <p:spTgt spid="54"/>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wipe(left)">
                                      <p:cBhvr>
                                        <p:cTn id="29" dur="500"/>
                                        <p:tgtEl>
                                          <p:spTgt spid="136"/>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p:cTn id="33" dur="500" fill="hold"/>
                                        <p:tgtEl>
                                          <p:spTgt spid="59"/>
                                        </p:tgtEl>
                                        <p:attrNameLst>
                                          <p:attrName>ppt_w</p:attrName>
                                        </p:attrNameLst>
                                      </p:cBhvr>
                                      <p:tavLst>
                                        <p:tav tm="0">
                                          <p:val>
                                            <p:fltVal val="0"/>
                                          </p:val>
                                        </p:tav>
                                        <p:tav tm="100000">
                                          <p:val>
                                            <p:strVal val="#ppt_w"/>
                                          </p:val>
                                        </p:tav>
                                      </p:tavLst>
                                    </p:anim>
                                    <p:anim calcmode="lin" valueType="num">
                                      <p:cBhvr>
                                        <p:cTn id="34" dur="500" fill="hold"/>
                                        <p:tgtEl>
                                          <p:spTgt spid="59"/>
                                        </p:tgtEl>
                                        <p:attrNameLst>
                                          <p:attrName>ppt_h</p:attrName>
                                        </p:attrNameLst>
                                      </p:cBhvr>
                                      <p:tavLst>
                                        <p:tav tm="0">
                                          <p:val>
                                            <p:fltVal val="0"/>
                                          </p:val>
                                        </p:tav>
                                        <p:tav tm="100000">
                                          <p:val>
                                            <p:strVal val="#ppt_h"/>
                                          </p:val>
                                        </p:tav>
                                      </p:tavLst>
                                    </p:anim>
                                    <p:animEffect transition="in" filter="fade">
                                      <p:cBhvr>
                                        <p:cTn id="35" dur="500"/>
                                        <p:tgtEl>
                                          <p:spTgt spid="59"/>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133"/>
                                        </p:tgtEl>
                                        <p:attrNameLst>
                                          <p:attrName>style.visibility</p:attrName>
                                        </p:attrNameLst>
                                      </p:cBhvr>
                                      <p:to>
                                        <p:strVal val="visible"/>
                                      </p:to>
                                    </p:set>
                                    <p:animEffect transition="in" filter="wipe(left)">
                                      <p:cBhvr>
                                        <p:cTn id="39" dur="500"/>
                                        <p:tgtEl>
                                          <p:spTgt spid="133"/>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64"/>
                                        </p:tgtEl>
                                        <p:attrNameLst>
                                          <p:attrName>style.visibility</p:attrName>
                                        </p:attrNameLst>
                                      </p:cBhvr>
                                      <p:to>
                                        <p:strVal val="visible"/>
                                      </p:to>
                                    </p:set>
                                    <p:anim calcmode="lin" valueType="num">
                                      <p:cBhvr>
                                        <p:cTn id="43" dur="500" fill="hold"/>
                                        <p:tgtEl>
                                          <p:spTgt spid="64"/>
                                        </p:tgtEl>
                                        <p:attrNameLst>
                                          <p:attrName>ppt_w</p:attrName>
                                        </p:attrNameLst>
                                      </p:cBhvr>
                                      <p:tavLst>
                                        <p:tav tm="0">
                                          <p:val>
                                            <p:fltVal val="0"/>
                                          </p:val>
                                        </p:tav>
                                        <p:tav tm="100000">
                                          <p:val>
                                            <p:strVal val="#ppt_w"/>
                                          </p:val>
                                        </p:tav>
                                      </p:tavLst>
                                    </p:anim>
                                    <p:anim calcmode="lin" valueType="num">
                                      <p:cBhvr>
                                        <p:cTn id="44" dur="500" fill="hold"/>
                                        <p:tgtEl>
                                          <p:spTgt spid="64"/>
                                        </p:tgtEl>
                                        <p:attrNameLst>
                                          <p:attrName>ppt_h</p:attrName>
                                        </p:attrNameLst>
                                      </p:cBhvr>
                                      <p:tavLst>
                                        <p:tav tm="0">
                                          <p:val>
                                            <p:fltVal val="0"/>
                                          </p:val>
                                        </p:tav>
                                        <p:tav tm="100000">
                                          <p:val>
                                            <p:strVal val="#ppt_h"/>
                                          </p:val>
                                        </p:tav>
                                      </p:tavLst>
                                    </p:anim>
                                    <p:animEffect transition="in" filter="fade">
                                      <p:cBhvr>
                                        <p:cTn id="45" dur="500"/>
                                        <p:tgtEl>
                                          <p:spTgt spid="64"/>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130"/>
                                        </p:tgtEl>
                                        <p:attrNameLst>
                                          <p:attrName>style.visibility</p:attrName>
                                        </p:attrNameLst>
                                      </p:cBhvr>
                                      <p:to>
                                        <p:strVal val="visible"/>
                                      </p:to>
                                    </p:set>
                                    <p:animEffect transition="in" filter="wipe(left)">
                                      <p:cBhvr>
                                        <p:cTn id="49"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4" grpId="0"/>
      <p:bldP spid="59" grpId="0"/>
      <p:bldP spid="6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91844" y="1828218"/>
            <a:ext cx="4071125" cy="4071125"/>
            <a:chOff x="3386666" y="719666"/>
            <a:chExt cx="5418667" cy="5418667"/>
          </a:xfrm>
        </p:grpSpPr>
        <p:sp>
          <p:nvSpPr>
            <p:cNvPr id="5" name="Diamond 4"/>
            <p:cNvSpPr/>
            <p:nvPr/>
          </p:nvSpPr>
          <p:spPr>
            <a:xfrm>
              <a:off x="3386666" y="719666"/>
              <a:ext cx="5418667" cy="5418667"/>
            </a:xfrm>
            <a:prstGeom prst="diamond">
              <a:avLst/>
            </a:prstGeom>
            <a:solidFill>
              <a:srgbClr val="C8CE9F"/>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6" name="Freeform 5"/>
            <p:cNvSpPr/>
            <p:nvPr/>
          </p:nvSpPr>
          <p:spPr>
            <a:xfrm>
              <a:off x="3901439" y="1234439"/>
              <a:ext cx="2113280" cy="2113280"/>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1282" tIns="301282" rIns="301282" bIns="301282" numCol="1" spcCol="1270" anchor="ctr" anchorCtr="0">
              <a:noAutofit/>
            </a:bodyPr>
            <a:lstStyle/>
            <a:p>
              <a:pPr lvl="0" algn="ctr" defTabSz="2311400">
                <a:lnSpc>
                  <a:spcPct val="90000"/>
                </a:lnSpc>
                <a:spcBef>
                  <a:spcPct val="0"/>
                </a:spcBef>
                <a:spcAft>
                  <a:spcPct val="35000"/>
                </a:spcAft>
              </a:pPr>
              <a:r>
                <a:rPr lang="en-US" sz="8000" kern="1200">
                  <a:latin typeface="+mj-lt"/>
                </a:rPr>
                <a:t>S</a:t>
              </a:r>
              <a:endParaRPr lang="en-GB" sz="8000" kern="1200">
                <a:latin typeface="+mj-lt"/>
              </a:endParaRPr>
            </a:p>
          </p:txBody>
        </p:sp>
        <p:sp>
          <p:nvSpPr>
            <p:cNvPr id="7" name="Freeform 6"/>
            <p:cNvSpPr/>
            <p:nvPr/>
          </p:nvSpPr>
          <p:spPr>
            <a:xfrm>
              <a:off x="6177280" y="1234439"/>
              <a:ext cx="2113280" cy="2113280"/>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1282" tIns="301282" rIns="301282" bIns="301282" numCol="1" spcCol="1270" anchor="ctr" anchorCtr="0">
              <a:noAutofit/>
            </a:bodyPr>
            <a:lstStyle/>
            <a:p>
              <a:pPr lvl="0" algn="ctr" defTabSz="2311400">
                <a:lnSpc>
                  <a:spcPct val="90000"/>
                </a:lnSpc>
                <a:spcBef>
                  <a:spcPct val="0"/>
                </a:spcBef>
                <a:spcAft>
                  <a:spcPct val="35000"/>
                </a:spcAft>
              </a:pPr>
              <a:r>
                <a:rPr lang="en-US" sz="8000" kern="1200">
                  <a:latin typeface="+mj-lt"/>
                </a:rPr>
                <a:t>W</a:t>
              </a:r>
              <a:endParaRPr lang="en-GB" sz="8000" kern="1200">
                <a:latin typeface="+mj-lt"/>
              </a:endParaRPr>
            </a:p>
          </p:txBody>
        </p:sp>
        <p:sp>
          <p:nvSpPr>
            <p:cNvPr id="8" name="Freeform 7"/>
            <p:cNvSpPr/>
            <p:nvPr/>
          </p:nvSpPr>
          <p:spPr>
            <a:xfrm>
              <a:off x="3901439" y="3510279"/>
              <a:ext cx="2113280" cy="2113280"/>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1282" tIns="301282" rIns="301282" bIns="301282" numCol="1" spcCol="1270" anchor="ctr" anchorCtr="0">
              <a:noAutofit/>
            </a:bodyPr>
            <a:lstStyle/>
            <a:p>
              <a:pPr lvl="0" algn="ctr" defTabSz="2311400">
                <a:lnSpc>
                  <a:spcPct val="90000"/>
                </a:lnSpc>
                <a:spcBef>
                  <a:spcPct val="0"/>
                </a:spcBef>
                <a:spcAft>
                  <a:spcPct val="35000"/>
                </a:spcAft>
              </a:pPr>
              <a:r>
                <a:rPr lang="en-US" sz="8000" kern="1200">
                  <a:latin typeface="+mj-lt"/>
                </a:rPr>
                <a:t>T</a:t>
              </a:r>
              <a:endParaRPr lang="en-GB" sz="8000" kern="1200">
                <a:latin typeface="+mj-lt"/>
              </a:endParaRPr>
            </a:p>
          </p:txBody>
        </p:sp>
        <p:sp>
          <p:nvSpPr>
            <p:cNvPr id="9" name="Freeform 8"/>
            <p:cNvSpPr/>
            <p:nvPr/>
          </p:nvSpPr>
          <p:spPr>
            <a:xfrm>
              <a:off x="6177280" y="3510279"/>
              <a:ext cx="2113280" cy="2113280"/>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1282" tIns="301282" rIns="301282" bIns="301282" numCol="1" spcCol="1270" anchor="ctr" anchorCtr="0">
              <a:noAutofit/>
            </a:bodyPr>
            <a:lstStyle/>
            <a:p>
              <a:pPr lvl="0" algn="ctr" defTabSz="2311400">
                <a:lnSpc>
                  <a:spcPct val="90000"/>
                </a:lnSpc>
                <a:spcBef>
                  <a:spcPct val="0"/>
                </a:spcBef>
                <a:spcAft>
                  <a:spcPct val="35000"/>
                </a:spcAft>
              </a:pPr>
              <a:r>
                <a:rPr lang="en-US" sz="8000" kern="1200"/>
                <a:t>O</a:t>
              </a:r>
              <a:endParaRPr lang="en-GB" sz="8000" kern="1200"/>
            </a:p>
          </p:txBody>
        </p:sp>
      </p:grpSp>
      <p:grpSp>
        <p:nvGrpSpPr>
          <p:cNvPr id="13" name="Group 12"/>
          <p:cNvGrpSpPr/>
          <p:nvPr/>
        </p:nvGrpSpPr>
        <p:grpSpPr>
          <a:xfrm>
            <a:off x="562946" y="2157030"/>
            <a:ext cx="3070021" cy="1015663"/>
            <a:chOff x="8716043" y="2853384"/>
            <a:chExt cx="3070021" cy="1015663"/>
          </a:xfrm>
        </p:grpSpPr>
        <p:sp>
          <p:nvSpPr>
            <p:cNvPr id="14" name="TextBox 13"/>
            <p:cNvSpPr txBox="1"/>
            <p:nvPr/>
          </p:nvSpPr>
          <p:spPr>
            <a:xfrm>
              <a:off x="8716043" y="3222716"/>
              <a:ext cx="3070021" cy="646331"/>
            </a:xfrm>
            <a:prstGeom prst="rect">
              <a:avLst/>
            </a:prstGeom>
            <a:noFill/>
          </p:spPr>
          <p:txBody>
            <a:bodyPr wrap="square" rtlCol="0">
              <a:spAutoFit/>
            </a:bodyPr>
            <a:lstStyle/>
            <a:p>
              <a:pPr algn="r"/>
              <a:r>
                <a:rPr lang="en-GB" sz="1200"/>
                <a:t>Lorem ipsum dolor sit amet, consectetur adipiscing elit, sed do eiusmod tempor incididunt ut labore et dolore magna aliqua</a:t>
              </a:r>
            </a:p>
          </p:txBody>
        </p:sp>
        <p:sp>
          <p:nvSpPr>
            <p:cNvPr id="15" name="TextBox 14"/>
            <p:cNvSpPr txBox="1"/>
            <p:nvPr/>
          </p:nvSpPr>
          <p:spPr>
            <a:xfrm>
              <a:off x="10379973" y="2853384"/>
              <a:ext cx="1406091" cy="369332"/>
            </a:xfrm>
            <a:prstGeom prst="rect">
              <a:avLst/>
            </a:prstGeom>
            <a:noFill/>
          </p:spPr>
          <p:txBody>
            <a:bodyPr wrap="none" rtlCol="0">
              <a:spAutoFit/>
            </a:bodyPr>
            <a:lstStyle/>
            <a:p>
              <a:pPr algn="r"/>
              <a:r>
                <a:rPr lang="en-US" b="1">
                  <a:solidFill>
                    <a:srgbClr val="385424"/>
                  </a:solidFill>
                </a:rPr>
                <a:t>Web Analysis</a:t>
              </a:r>
            </a:p>
          </p:txBody>
        </p:sp>
      </p:grpSp>
      <p:grpSp>
        <p:nvGrpSpPr>
          <p:cNvPr id="22" name="Group 21"/>
          <p:cNvGrpSpPr/>
          <p:nvPr/>
        </p:nvGrpSpPr>
        <p:grpSpPr>
          <a:xfrm>
            <a:off x="562946" y="4496923"/>
            <a:ext cx="3070021" cy="1015663"/>
            <a:chOff x="8716043" y="2853384"/>
            <a:chExt cx="3070021" cy="1015663"/>
          </a:xfrm>
        </p:grpSpPr>
        <p:sp>
          <p:nvSpPr>
            <p:cNvPr id="23" name="TextBox 22"/>
            <p:cNvSpPr txBox="1"/>
            <p:nvPr/>
          </p:nvSpPr>
          <p:spPr>
            <a:xfrm>
              <a:off x="8716043" y="3222716"/>
              <a:ext cx="3070021" cy="646331"/>
            </a:xfrm>
            <a:prstGeom prst="rect">
              <a:avLst/>
            </a:prstGeom>
            <a:noFill/>
          </p:spPr>
          <p:txBody>
            <a:bodyPr wrap="square" rtlCol="0">
              <a:spAutoFit/>
            </a:bodyPr>
            <a:lstStyle/>
            <a:p>
              <a:pPr algn="r"/>
              <a:r>
                <a:rPr lang="en-GB" sz="1200"/>
                <a:t>Lorem ipsum dolor sit amet, consectetur adipiscing elit, sed do eiusmod tempor incididunt ut labore et dolore magna aliqua</a:t>
              </a:r>
            </a:p>
          </p:txBody>
        </p:sp>
        <p:sp>
          <p:nvSpPr>
            <p:cNvPr id="24" name="TextBox 23"/>
            <p:cNvSpPr txBox="1"/>
            <p:nvPr/>
          </p:nvSpPr>
          <p:spPr>
            <a:xfrm>
              <a:off x="10379973" y="2853384"/>
              <a:ext cx="1406091" cy="369332"/>
            </a:xfrm>
            <a:prstGeom prst="rect">
              <a:avLst/>
            </a:prstGeom>
            <a:noFill/>
          </p:spPr>
          <p:txBody>
            <a:bodyPr wrap="none" rtlCol="0">
              <a:spAutoFit/>
            </a:bodyPr>
            <a:lstStyle/>
            <a:p>
              <a:pPr algn="r"/>
              <a:r>
                <a:rPr lang="en-US" b="1">
                  <a:solidFill>
                    <a:srgbClr val="385424"/>
                  </a:solidFill>
                </a:rPr>
                <a:t>Web Analysis</a:t>
              </a:r>
            </a:p>
          </p:txBody>
        </p:sp>
      </p:grpSp>
      <p:grpSp>
        <p:nvGrpSpPr>
          <p:cNvPr id="25" name="Group 24"/>
          <p:cNvGrpSpPr/>
          <p:nvPr/>
        </p:nvGrpSpPr>
        <p:grpSpPr>
          <a:xfrm flipH="1">
            <a:off x="8549726" y="2157030"/>
            <a:ext cx="3070021" cy="1015663"/>
            <a:chOff x="8716043" y="2853384"/>
            <a:chExt cx="3070021" cy="1015663"/>
          </a:xfrm>
        </p:grpSpPr>
        <p:sp>
          <p:nvSpPr>
            <p:cNvPr id="26" name="TextBox 25"/>
            <p:cNvSpPr txBox="1"/>
            <p:nvPr/>
          </p:nvSpPr>
          <p:spPr>
            <a:xfrm>
              <a:off x="8716043" y="3222716"/>
              <a:ext cx="3070021" cy="646331"/>
            </a:xfrm>
            <a:prstGeom prst="rect">
              <a:avLst/>
            </a:prstGeom>
            <a:noFill/>
          </p:spPr>
          <p:txBody>
            <a:bodyPr wrap="square" rtlCol="0">
              <a:spAutoFit/>
            </a:bodyPr>
            <a:lstStyle/>
            <a:p>
              <a:r>
                <a:rPr lang="en-GB" sz="1200"/>
                <a:t>Lorem ipsum dolor sit amet, consectetur adipiscing elit, sed do eiusmod tempor incididunt ut labore et dolore magna aliqua</a:t>
              </a:r>
            </a:p>
          </p:txBody>
        </p:sp>
        <p:sp>
          <p:nvSpPr>
            <p:cNvPr id="27" name="TextBox 26"/>
            <p:cNvSpPr txBox="1"/>
            <p:nvPr/>
          </p:nvSpPr>
          <p:spPr>
            <a:xfrm>
              <a:off x="10379973" y="2853384"/>
              <a:ext cx="1406091" cy="369332"/>
            </a:xfrm>
            <a:prstGeom prst="rect">
              <a:avLst/>
            </a:prstGeom>
            <a:noFill/>
          </p:spPr>
          <p:txBody>
            <a:bodyPr wrap="none" rtlCol="0">
              <a:spAutoFit/>
            </a:bodyPr>
            <a:lstStyle/>
            <a:p>
              <a:r>
                <a:rPr lang="en-US" b="1">
                  <a:solidFill>
                    <a:srgbClr val="385424"/>
                  </a:solidFill>
                </a:rPr>
                <a:t>Web Analysis</a:t>
              </a:r>
            </a:p>
          </p:txBody>
        </p:sp>
      </p:grpSp>
      <p:grpSp>
        <p:nvGrpSpPr>
          <p:cNvPr id="28" name="Group 27"/>
          <p:cNvGrpSpPr/>
          <p:nvPr/>
        </p:nvGrpSpPr>
        <p:grpSpPr>
          <a:xfrm flipH="1">
            <a:off x="8549726" y="4496923"/>
            <a:ext cx="3070021" cy="1015663"/>
            <a:chOff x="8716043" y="2853384"/>
            <a:chExt cx="3070021" cy="1015663"/>
          </a:xfrm>
        </p:grpSpPr>
        <p:sp>
          <p:nvSpPr>
            <p:cNvPr id="29" name="TextBox 28"/>
            <p:cNvSpPr txBox="1"/>
            <p:nvPr/>
          </p:nvSpPr>
          <p:spPr>
            <a:xfrm>
              <a:off x="8716043" y="3222716"/>
              <a:ext cx="3070021" cy="646331"/>
            </a:xfrm>
            <a:prstGeom prst="rect">
              <a:avLst/>
            </a:prstGeom>
            <a:noFill/>
          </p:spPr>
          <p:txBody>
            <a:bodyPr wrap="square" rtlCol="0">
              <a:spAutoFit/>
            </a:bodyPr>
            <a:lstStyle/>
            <a:p>
              <a:r>
                <a:rPr lang="en-GB" sz="1200"/>
                <a:t>Lorem ipsum dolor sit amet, consectetur adipiscing elit, sed do eiusmod tempor incididunt ut labore et dolore magna aliqua</a:t>
              </a:r>
            </a:p>
          </p:txBody>
        </p:sp>
        <p:sp>
          <p:nvSpPr>
            <p:cNvPr id="30" name="TextBox 29"/>
            <p:cNvSpPr txBox="1"/>
            <p:nvPr/>
          </p:nvSpPr>
          <p:spPr>
            <a:xfrm>
              <a:off x="10379973" y="2853384"/>
              <a:ext cx="1406091" cy="369332"/>
            </a:xfrm>
            <a:prstGeom prst="rect">
              <a:avLst/>
            </a:prstGeom>
            <a:noFill/>
          </p:spPr>
          <p:txBody>
            <a:bodyPr wrap="none" rtlCol="0">
              <a:spAutoFit/>
            </a:bodyPr>
            <a:lstStyle/>
            <a:p>
              <a:r>
                <a:rPr lang="en-US" b="1">
                  <a:solidFill>
                    <a:srgbClr val="385424"/>
                  </a:solidFill>
                </a:rPr>
                <a:t>Web Analysis</a:t>
              </a:r>
            </a:p>
          </p:txBody>
        </p:sp>
      </p:gr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p>
        </p:txBody>
      </p:sp>
      <p:pic>
        <p:nvPicPr>
          <p:cNvPr id="37" name="图片 36" descr="83162e21b1591c259cf04fe93fa16326"/>
          <p:cNvPicPr>
            <a:picLocks noChangeAspect="1"/>
          </p:cNvPicPr>
          <p:nvPr/>
        </p:nvPicPr>
        <p:blipFill>
          <a:blip r:embed="rId3" cstate="print"/>
          <a:stretch>
            <a:fillRect/>
          </a:stretch>
        </p:blipFill>
        <p:spPr>
          <a:xfrm>
            <a:off x="523875" y="116840"/>
            <a:ext cx="782955" cy="842010"/>
          </a:xfrm>
          <a:prstGeom prst="rect">
            <a:avLst/>
          </a:prstGeom>
        </p:spPr>
      </p:pic>
    </p:spTree>
  </p:cSld>
  <p:clrMapOvr>
    <a:masterClrMapping/>
  </p:clrMapOvr>
  <p:transition advTm="390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2"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p:tgtEl>
                                          <p:spTgt spid="13"/>
                                        </p:tgtEl>
                                        <p:attrNameLst>
                                          <p:attrName>ppt_x</p:attrName>
                                        </p:attrNameLst>
                                      </p:cBhvr>
                                      <p:tavLst>
                                        <p:tav tm="0">
                                          <p:val>
                                            <p:strVal val="#ppt_x+#ppt_w*1.125000"/>
                                          </p:val>
                                        </p:tav>
                                        <p:tav tm="100000">
                                          <p:val>
                                            <p:strVal val="#ppt_x"/>
                                          </p:val>
                                        </p:tav>
                                      </p:tavLst>
                                    </p:anim>
                                    <p:animEffect transition="in" filter="wipe(left)">
                                      <p:cBhvr>
                                        <p:cTn id="14" dur="500"/>
                                        <p:tgtEl>
                                          <p:spTgt spid="13"/>
                                        </p:tgtEl>
                                      </p:cBhvr>
                                    </p:animEffect>
                                  </p:childTnLst>
                                </p:cTn>
                              </p:par>
                            </p:childTnLst>
                          </p:cTn>
                        </p:par>
                        <p:par>
                          <p:cTn id="15" fill="hold">
                            <p:stCondLst>
                              <p:cond delay="1500"/>
                            </p:stCondLst>
                            <p:childTnLst>
                              <p:par>
                                <p:cTn id="16" presetID="12" presetClass="entr" presetSubtype="2"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p:tgtEl>
                                          <p:spTgt spid="22"/>
                                        </p:tgtEl>
                                        <p:attrNameLst>
                                          <p:attrName>ppt_x</p:attrName>
                                        </p:attrNameLst>
                                      </p:cBhvr>
                                      <p:tavLst>
                                        <p:tav tm="0">
                                          <p:val>
                                            <p:strVal val="#ppt_x+#ppt_w*1.125000"/>
                                          </p:val>
                                        </p:tav>
                                        <p:tav tm="100000">
                                          <p:val>
                                            <p:strVal val="#ppt_x"/>
                                          </p:val>
                                        </p:tav>
                                      </p:tavLst>
                                    </p:anim>
                                    <p:animEffect transition="in" filter="wipe(left)">
                                      <p:cBhvr>
                                        <p:cTn id="19" dur="500"/>
                                        <p:tgtEl>
                                          <p:spTgt spid="22"/>
                                        </p:tgtEl>
                                      </p:cBhvr>
                                    </p:animEffect>
                                  </p:childTnLst>
                                </p:cTn>
                              </p:par>
                            </p:childTnLst>
                          </p:cTn>
                        </p:par>
                        <p:par>
                          <p:cTn id="20" fill="hold">
                            <p:stCondLst>
                              <p:cond delay="2000"/>
                            </p:stCondLst>
                            <p:childTnLst>
                              <p:par>
                                <p:cTn id="21" presetID="12" presetClass="entr" presetSubtype="2"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p:tgtEl>
                                          <p:spTgt spid="25"/>
                                        </p:tgtEl>
                                        <p:attrNameLst>
                                          <p:attrName>ppt_x</p:attrName>
                                        </p:attrNameLst>
                                      </p:cBhvr>
                                      <p:tavLst>
                                        <p:tav tm="0">
                                          <p:val>
                                            <p:strVal val="#ppt_x+#ppt_w*1.125000"/>
                                          </p:val>
                                        </p:tav>
                                        <p:tav tm="100000">
                                          <p:val>
                                            <p:strVal val="#ppt_x"/>
                                          </p:val>
                                        </p:tav>
                                      </p:tavLst>
                                    </p:anim>
                                    <p:animEffect transition="in" filter="wipe(left)">
                                      <p:cBhvr>
                                        <p:cTn id="24" dur="500"/>
                                        <p:tgtEl>
                                          <p:spTgt spid="25"/>
                                        </p:tgtEl>
                                      </p:cBhvr>
                                    </p:animEffect>
                                  </p:childTnLst>
                                </p:cTn>
                              </p:par>
                            </p:childTnLst>
                          </p:cTn>
                        </p:par>
                        <p:par>
                          <p:cTn id="25" fill="hold">
                            <p:stCondLst>
                              <p:cond delay="2500"/>
                            </p:stCondLst>
                            <p:childTnLst>
                              <p:par>
                                <p:cTn id="26" presetID="12" presetClass="entr" presetSubtype="2"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500"/>
                                        <p:tgtEl>
                                          <p:spTgt spid="28"/>
                                        </p:tgtEl>
                                        <p:attrNameLst>
                                          <p:attrName>ppt_x</p:attrName>
                                        </p:attrNameLst>
                                      </p:cBhvr>
                                      <p:tavLst>
                                        <p:tav tm="0">
                                          <p:val>
                                            <p:strVal val="#ppt_x+#ppt_w*1.125000"/>
                                          </p:val>
                                        </p:tav>
                                        <p:tav tm="100000">
                                          <p:val>
                                            <p:strVal val="#ppt_x"/>
                                          </p:val>
                                        </p:tav>
                                      </p:tavLst>
                                    </p:anim>
                                    <p:animEffect transition="in" filter="wipe(left)">
                                      <p:cBhvr>
                                        <p:cTn id="2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34001" y="1976964"/>
            <a:ext cx="9323994" cy="1497301"/>
            <a:chOff x="967802" y="1902099"/>
            <a:chExt cx="10256393" cy="1647031"/>
          </a:xfrm>
        </p:grpSpPr>
        <p:grpSp>
          <p:nvGrpSpPr>
            <p:cNvPr id="5" name="Group 4"/>
            <p:cNvGrpSpPr/>
            <p:nvPr/>
          </p:nvGrpSpPr>
          <p:grpSpPr>
            <a:xfrm>
              <a:off x="967802" y="1902099"/>
              <a:ext cx="10256393" cy="1647031"/>
              <a:chOff x="-1123401" y="2523132"/>
              <a:chExt cx="11282033" cy="1811734"/>
            </a:xfrm>
          </p:grpSpPr>
          <p:sp>
            <p:nvSpPr>
              <p:cNvPr id="24" name="Freeform 23"/>
              <p:cNvSpPr/>
              <p:nvPr/>
            </p:nvSpPr>
            <p:spPr>
              <a:xfrm>
                <a:off x="2033366"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6122" tIns="316122" rIns="316122" bIns="316122" numCol="1" spcCol="1270" anchor="ctr" anchorCtr="0">
                <a:noAutofit/>
              </a:bodyPr>
              <a:lstStyle/>
              <a:p>
                <a:pPr lvl="0" algn="ctr" defTabSz="1778000">
                  <a:lnSpc>
                    <a:spcPct val="90000"/>
                  </a:lnSpc>
                  <a:spcBef>
                    <a:spcPct val="0"/>
                  </a:spcBef>
                  <a:spcAft>
                    <a:spcPct val="35000"/>
                  </a:spcAft>
                </a:pPr>
                <a:endParaRPr lang="en-GB" sz="4000" kern="1200"/>
              </a:p>
            </p:txBody>
          </p:sp>
          <p:sp>
            <p:nvSpPr>
              <p:cNvPr id="25" name="Freeform 24"/>
              <p:cNvSpPr/>
              <p:nvPr/>
            </p:nvSpPr>
            <p:spPr>
              <a:xfrm>
                <a:off x="3992214" y="2903596"/>
                <a:ext cx="1050805" cy="1050805"/>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39284" tIns="401828" rIns="139284" bIns="401828" numCol="1" spcCol="1270" anchor="ctr" anchorCtr="0">
                <a:noAutofit/>
              </a:bodyPr>
              <a:lstStyle/>
              <a:p>
                <a:pPr lvl="0" algn="ctr" defTabSz="755650">
                  <a:lnSpc>
                    <a:spcPct val="90000"/>
                  </a:lnSpc>
                  <a:spcBef>
                    <a:spcPct val="0"/>
                  </a:spcBef>
                  <a:spcAft>
                    <a:spcPct val="35000"/>
                  </a:spcAft>
                </a:pPr>
                <a:endParaRPr lang="en-GB" sz="1700" kern="1200"/>
              </a:p>
            </p:txBody>
          </p:sp>
          <p:sp>
            <p:nvSpPr>
              <p:cNvPr id="26" name="Freeform 25"/>
              <p:cNvSpPr/>
              <p:nvPr/>
            </p:nvSpPr>
            <p:spPr>
              <a:xfrm>
                <a:off x="5190132"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6122" tIns="316122" rIns="316122" bIns="316122" numCol="1" spcCol="1270" anchor="ctr" anchorCtr="0">
                <a:noAutofit/>
              </a:bodyPr>
              <a:lstStyle/>
              <a:p>
                <a:pPr lvl="0" algn="ctr" defTabSz="1778000">
                  <a:lnSpc>
                    <a:spcPct val="90000"/>
                  </a:lnSpc>
                  <a:spcBef>
                    <a:spcPct val="0"/>
                  </a:spcBef>
                  <a:spcAft>
                    <a:spcPct val="35000"/>
                  </a:spcAft>
                </a:pPr>
                <a:endParaRPr lang="en-GB" sz="4000" kern="1200"/>
              </a:p>
            </p:txBody>
          </p:sp>
          <p:sp>
            <p:nvSpPr>
              <p:cNvPr id="27" name="Freeform 26"/>
              <p:cNvSpPr/>
              <p:nvPr/>
            </p:nvSpPr>
            <p:spPr>
              <a:xfrm>
                <a:off x="7148980" y="2903596"/>
                <a:ext cx="1050805" cy="1050805"/>
              </a:xfrm>
              <a:custGeom>
                <a:avLst/>
                <a:gdLst>
                  <a:gd name="connsiteX0" fmla="*/ 139284 w 1050805"/>
                  <a:gd name="connsiteY0" fmla="*/ 216466 h 1050805"/>
                  <a:gd name="connsiteX1" fmla="*/ 911521 w 1050805"/>
                  <a:gd name="connsiteY1" fmla="*/ 216466 h 1050805"/>
                  <a:gd name="connsiteX2" fmla="*/ 911521 w 1050805"/>
                  <a:gd name="connsiteY2" fmla="*/ 463615 h 1050805"/>
                  <a:gd name="connsiteX3" fmla="*/ 139284 w 1050805"/>
                  <a:gd name="connsiteY3" fmla="*/ 463615 h 1050805"/>
                  <a:gd name="connsiteX4" fmla="*/ 139284 w 1050805"/>
                  <a:gd name="connsiteY4" fmla="*/ 216466 h 1050805"/>
                  <a:gd name="connsiteX5" fmla="*/ 139284 w 1050805"/>
                  <a:gd name="connsiteY5" fmla="*/ 587190 h 1050805"/>
                  <a:gd name="connsiteX6" fmla="*/ 911521 w 1050805"/>
                  <a:gd name="connsiteY6" fmla="*/ 587190 h 1050805"/>
                  <a:gd name="connsiteX7" fmla="*/ 911521 w 1050805"/>
                  <a:gd name="connsiteY7" fmla="*/ 834339 h 1050805"/>
                  <a:gd name="connsiteX8" fmla="*/ 139284 w 1050805"/>
                  <a:gd name="connsiteY8" fmla="*/ 834339 h 1050805"/>
                  <a:gd name="connsiteX9" fmla="*/ 139284 w 1050805"/>
                  <a:gd name="connsiteY9" fmla="*/ 587190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0805" h="1050805">
                    <a:moveTo>
                      <a:pt x="139284" y="216466"/>
                    </a:moveTo>
                    <a:lnTo>
                      <a:pt x="911521" y="216466"/>
                    </a:lnTo>
                    <a:lnTo>
                      <a:pt x="911521" y="463615"/>
                    </a:lnTo>
                    <a:lnTo>
                      <a:pt x="139284" y="463615"/>
                    </a:lnTo>
                    <a:lnTo>
                      <a:pt x="139284" y="216466"/>
                    </a:lnTo>
                    <a:close/>
                    <a:moveTo>
                      <a:pt x="139284" y="587190"/>
                    </a:moveTo>
                    <a:lnTo>
                      <a:pt x="911521" y="587190"/>
                    </a:lnTo>
                    <a:lnTo>
                      <a:pt x="911521" y="834339"/>
                    </a:lnTo>
                    <a:lnTo>
                      <a:pt x="139284" y="834339"/>
                    </a:lnTo>
                    <a:lnTo>
                      <a:pt x="139284" y="587190"/>
                    </a:lnTo>
                    <a:close/>
                  </a:path>
                </a:pathLst>
              </a:cu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39284" tIns="216466" rIns="139284" bIns="216466" numCol="1" spcCol="1270" anchor="ctr" anchorCtr="0">
                <a:noAutofit/>
              </a:bodyPr>
              <a:lstStyle/>
              <a:p>
                <a:pPr lvl="0" algn="ctr" defTabSz="1955800">
                  <a:lnSpc>
                    <a:spcPct val="90000"/>
                  </a:lnSpc>
                  <a:spcBef>
                    <a:spcPct val="0"/>
                  </a:spcBef>
                  <a:spcAft>
                    <a:spcPct val="35000"/>
                  </a:spcAft>
                </a:pPr>
                <a:endParaRPr lang="en-GB" sz="4400" kern="1200"/>
              </a:p>
            </p:txBody>
          </p:sp>
          <p:sp>
            <p:nvSpPr>
              <p:cNvPr id="28" name="Freeform 27"/>
              <p:cNvSpPr/>
              <p:nvPr/>
            </p:nvSpPr>
            <p:spPr>
              <a:xfrm>
                <a:off x="8346898"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6122" tIns="316122" rIns="316122" bIns="316122" numCol="1" spcCol="1270" anchor="ctr" anchorCtr="0">
                <a:noAutofit/>
              </a:bodyPr>
              <a:lstStyle/>
              <a:p>
                <a:pPr lvl="0" algn="ctr" defTabSz="1778000">
                  <a:lnSpc>
                    <a:spcPct val="90000"/>
                  </a:lnSpc>
                  <a:spcBef>
                    <a:spcPct val="0"/>
                  </a:spcBef>
                  <a:spcAft>
                    <a:spcPct val="35000"/>
                  </a:spcAft>
                </a:pPr>
                <a:endParaRPr lang="en-GB" sz="4000" kern="1200"/>
              </a:p>
            </p:txBody>
          </p:sp>
          <p:sp>
            <p:nvSpPr>
              <p:cNvPr id="29" name="Freeform 28"/>
              <p:cNvSpPr/>
              <p:nvPr/>
            </p:nvSpPr>
            <p:spPr>
              <a:xfrm>
                <a:off x="-1123401"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6122" tIns="316122" rIns="316122" bIns="316122" numCol="1" spcCol="1270" anchor="ctr" anchorCtr="0">
                <a:noAutofit/>
              </a:bodyPr>
              <a:lstStyle/>
              <a:p>
                <a:pPr lvl="0" algn="ctr" defTabSz="1778000">
                  <a:lnSpc>
                    <a:spcPct val="90000"/>
                  </a:lnSpc>
                  <a:spcBef>
                    <a:spcPct val="0"/>
                  </a:spcBef>
                  <a:spcAft>
                    <a:spcPct val="35000"/>
                  </a:spcAft>
                </a:pPr>
                <a:endParaRPr lang="en-GB" sz="4000" kern="1200"/>
              </a:p>
            </p:txBody>
          </p:sp>
          <p:sp>
            <p:nvSpPr>
              <p:cNvPr id="30" name="Freeform 29"/>
              <p:cNvSpPr/>
              <p:nvPr/>
            </p:nvSpPr>
            <p:spPr>
              <a:xfrm>
                <a:off x="835447" y="2903596"/>
                <a:ext cx="1050805" cy="1050805"/>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39284" tIns="401828" rIns="139284" bIns="401828" numCol="1" spcCol="1270" anchor="ctr" anchorCtr="0">
                <a:noAutofit/>
              </a:bodyPr>
              <a:lstStyle/>
              <a:p>
                <a:pPr lvl="0" algn="ctr" defTabSz="755650">
                  <a:lnSpc>
                    <a:spcPct val="90000"/>
                  </a:lnSpc>
                  <a:spcBef>
                    <a:spcPct val="0"/>
                  </a:spcBef>
                  <a:spcAft>
                    <a:spcPct val="35000"/>
                  </a:spcAft>
                </a:pPr>
                <a:endParaRPr lang="en-GB" sz="1700" kern="1200"/>
              </a:p>
            </p:txBody>
          </p:sp>
        </p:grpSp>
        <p:grpSp>
          <p:nvGrpSpPr>
            <p:cNvPr id="6" name="Group 5"/>
            <p:cNvGrpSpPr/>
            <p:nvPr/>
          </p:nvGrpSpPr>
          <p:grpSpPr>
            <a:xfrm>
              <a:off x="1501841" y="2407611"/>
              <a:ext cx="578952" cy="618042"/>
              <a:chOff x="9159875" y="1647825"/>
              <a:chExt cx="434975" cy="464344"/>
            </a:xfrm>
            <a:solidFill>
              <a:schemeClr val="bg2"/>
            </a:solidFill>
          </p:grpSpPr>
          <p:sp>
            <p:nvSpPr>
              <p:cNvPr id="21"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2"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3"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7" name="Group 6"/>
            <p:cNvGrpSpPr/>
            <p:nvPr/>
          </p:nvGrpSpPr>
          <p:grpSpPr>
            <a:xfrm>
              <a:off x="10091658" y="2416592"/>
              <a:ext cx="618042" cy="618042"/>
              <a:chOff x="8216107" y="1647825"/>
              <a:chExt cx="464344" cy="464344"/>
            </a:xfrm>
            <a:solidFill>
              <a:schemeClr val="bg2"/>
            </a:solidFill>
          </p:grpSpPr>
          <p:sp>
            <p:nvSpPr>
              <p:cNvPr id="19" name="AutoShape 81"/>
              <p:cNvSpPr/>
              <p:nvPr/>
            </p:nvSpPr>
            <p:spPr bwMode="auto">
              <a:xfrm>
                <a:off x="8216107" y="164782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0" name="AutoShape 82"/>
              <p:cNvSpPr/>
              <p:nvPr/>
            </p:nvSpPr>
            <p:spPr bwMode="auto">
              <a:xfrm>
                <a:off x="8259763" y="202485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8" name="Group 7"/>
            <p:cNvGrpSpPr/>
            <p:nvPr/>
          </p:nvGrpSpPr>
          <p:grpSpPr>
            <a:xfrm>
              <a:off x="7221342" y="2435608"/>
              <a:ext cx="619099" cy="580009"/>
              <a:chOff x="5368132" y="3540125"/>
              <a:chExt cx="465138" cy="435769"/>
            </a:xfrm>
            <a:solidFill>
              <a:schemeClr val="bg2"/>
            </a:solidFill>
          </p:grpSpPr>
          <p:sp>
            <p:nvSpPr>
              <p:cNvPr id="17"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8"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9" name="Group 8"/>
            <p:cNvGrpSpPr/>
            <p:nvPr/>
          </p:nvGrpSpPr>
          <p:grpSpPr>
            <a:xfrm>
              <a:off x="4352084" y="2484206"/>
              <a:ext cx="618042" cy="482812"/>
              <a:chOff x="2581275" y="1710532"/>
              <a:chExt cx="464344" cy="362744"/>
            </a:xfrm>
            <a:solidFill>
              <a:schemeClr val="bg2"/>
            </a:solidFill>
          </p:grpSpPr>
          <p:sp>
            <p:nvSpPr>
              <p:cNvPr id="10"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1"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2"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3"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4"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5"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6"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grpSp>
      </p:grpSp>
      <p:grpSp>
        <p:nvGrpSpPr>
          <p:cNvPr id="37" name="Group 36"/>
          <p:cNvGrpSpPr/>
          <p:nvPr/>
        </p:nvGrpSpPr>
        <p:grpSpPr>
          <a:xfrm>
            <a:off x="925937" y="3652083"/>
            <a:ext cx="2513428" cy="948009"/>
            <a:chOff x="520106" y="2243168"/>
            <a:chExt cx="2513428" cy="948009"/>
          </a:xfrm>
        </p:grpSpPr>
        <p:sp>
          <p:nvSpPr>
            <p:cNvPr id="38" name="TextBox 37"/>
            <p:cNvSpPr txBox="1"/>
            <p:nvPr/>
          </p:nvSpPr>
          <p:spPr>
            <a:xfrm>
              <a:off x="869456" y="2243168"/>
              <a:ext cx="1814728" cy="369332"/>
            </a:xfrm>
            <a:prstGeom prst="rect">
              <a:avLst/>
            </a:prstGeom>
            <a:noFill/>
          </p:spPr>
          <p:txBody>
            <a:bodyPr wrap="none" rtlCol="0">
              <a:spAutoFit/>
            </a:bodyPr>
            <a:lstStyle/>
            <a:p>
              <a:pPr algn="ctr"/>
              <a:r>
                <a:rPr lang="en-US" b="1"/>
                <a:t>Picture Collection</a:t>
              </a:r>
              <a:endParaRPr lang="en-GB" b="1"/>
            </a:p>
          </p:txBody>
        </p:sp>
        <p:sp>
          <p:nvSpPr>
            <p:cNvPr id="39" name="Rectangle 38"/>
            <p:cNvSpPr/>
            <p:nvPr/>
          </p:nvSpPr>
          <p:spPr>
            <a:xfrm>
              <a:off x="520106" y="2544846"/>
              <a:ext cx="2513428" cy="646331"/>
            </a:xfrm>
            <a:prstGeom prst="rect">
              <a:avLst/>
            </a:prstGeom>
          </p:spPr>
          <p:txBody>
            <a:bodyPr wrap="square">
              <a:spAutoFit/>
            </a:bodyPr>
            <a:lstStyle/>
            <a:p>
              <a:pPr algn="ctr"/>
              <a:r>
                <a:rPr lang="en-GB" sz="1200"/>
                <a:t>Lorem ipsum dolor sit amet</a:t>
              </a:r>
            </a:p>
            <a:p>
              <a:pPr algn="ctr"/>
              <a:r>
                <a:rPr lang="en-GB" sz="1200"/>
                <a:t>consectetuer adipiscing elit</a:t>
              </a:r>
            </a:p>
            <a:p>
              <a:pPr algn="ctr"/>
              <a:r>
                <a:rPr lang="en-GB" sz="1200"/>
                <a:t> sed diam </a:t>
              </a:r>
            </a:p>
          </p:txBody>
        </p:sp>
      </p:grpSp>
      <p:cxnSp>
        <p:nvCxnSpPr>
          <p:cNvPr id="44" name="Straight Connector 43"/>
          <p:cNvCxnSpPr/>
          <p:nvPr/>
        </p:nvCxnSpPr>
        <p:spPr>
          <a:xfrm>
            <a:off x="3444983" y="4965895"/>
            <a:ext cx="50837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8752630" y="3652083"/>
            <a:ext cx="2513428" cy="948009"/>
            <a:chOff x="520106" y="2243168"/>
            <a:chExt cx="2513428" cy="948009"/>
          </a:xfrm>
        </p:grpSpPr>
        <p:sp>
          <p:nvSpPr>
            <p:cNvPr id="52" name="TextBox 51"/>
            <p:cNvSpPr txBox="1"/>
            <p:nvPr/>
          </p:nvSpPr>
          <p:spPr>
            <a:xfrm>
              <a:off x="869456" y="2243168"/>
              <a:ext cx="1814728" cy="369332"/>
            </a:xfrm>
            <a:prstGeom prst="rect">
              <a:avLst/>
            </a:prstGeom>
            <a:noFill/>
          </p:spPr>
          <p:txBody>
            <a:bodyPr wrap="none" rtlCol="0">
              <a:spAutoFit/>
            </a:bodyPr>
            <a:lstStyle/>
            <a:p>
              <a:pPr algn="ctr"/>
              <a:r>
                <a:rPr lang="en-US" b="1"/>
                <a:t>Picture Collection</a:t>
              </a:r>
              <a:endParaRPr lang="en-GB" b="1"/>
            </a:p>
          </p:txBody>
        </p:sp>
        <p:sp>
          <p:nvSpPr>
            <p:cNvPr id="53" name="Rectangle 52"/>
            <p:cNvSpPr/>
            <p:nvPr/>
          </p:nvSpPr>
          <p:spPr>
            <a:xfrm>
              <a:off x="520106" y="2544846"/>
              <a:ext cx="2513428" cy="646331"/>
            </a:xfrm>
            <a:prstGeom prst="rect">
              <a:avLst/>
            </a:prstGeom>
          </p:spPr>
          <p:txBody>
            <a:bodyPr wrap="square">
              <a:spAutoFit/>
            </a:bodyPr>
            <a:lstStyle/>
            <a:p>
              <a:pPr algn="ctr"/>
              <a:r>
                <a:rPr lang="en-GB" sz="1200"/>
                <a:t>Lorem ipsum dolor sit amet</a:t>
              </a:r>
            </a:p>
            <a:p>
              <a:pPr algn="ctr"/>
              <a:r>
                <a:rPr lang="en-GB" sz="1200"/>
                <a:t>consectetuer adipiscing elit</a:t>
              </a:r>
            </a:p>
            <a:p>
              <a:pPr algn="ctr"/>
              <a:r>
                <a:rPr lang="en-GB" sz="1200"/>
                <a:t> sed diam </a:t>
              </a:r>
            </a:p>
          </p:txBody>
        </p:sp>
      </p:grpSp>
      <p:grpSp>
        <p:nvGrpSpPr>
          <p:cNvPr id="54" name="Group 53"/>
          <p:cNvGrpSpPr/>
          <p:nvPr/>
        </p:nvGrpSpPr>
        <p:grpSpPr>
          <a:xfrm>
            <a:off x="6143732" y="3652083"/>
            <a:ext cx="2513428" cy="948009"/>
            <a:chOff x="520106" y="2243168"/>
            <a:chExt cx="2513428" cy="948009"/>
          </a:xfrm>
        </p:grpSpPr>
        <p:sp>
          <p:nvSpPr>
            <p:cNvPr id="55" name="TextBox 54"/>
            <p:cNvSpPr txBox="1"/>
            <p:nvPr/>
          </p:nvSpPr>
          <p:spPr>
            <a:xfrm>
              <a:off x="869456" y="2243168"/>
              <a:ext cx="1814728" cy="369332"/>
            </a:xfrm>
            <a:prstGeom prst="rect">
              <a:avLst/>
            </a:prstGeom>
            <a:noFill/>
          </p:spPr>
          <p:txBody>
            <a:bodyPr wrap="none" rtlCol="0">
              <a:spAutoFit/>
            </a:bodyPr>
            <a:lstStyle/>
            <a:p>
              <a:pPr algn="ctr"/>
              <a:r>
                <a:rPr lang="en-US" b="1"/>
                <a:t>Picture Collection</a:t>
              </a:r>
              <a:endParaRPr lang="en-GB" b="1"/>
            </a:p>
          </p:txBody>
        </p:sp>
        <p:sp>
          <p:nvSpPr>
            <p:cNvPr id="56" name="Rectangle 55"/>
            <p:cNvSpPr/>
            <p:nvPr/>
          </p:nvSpPr>
          <p:spPr>
            <a:xfrm>
              <a:off x="520106" y="2544846"/>
              <a:ext cx="2513428" cy="646331"/>
            </a:xfrm>
            <a:prstGeom prst="rect">
              <a:avLst/>
            </a:prstGeom>
          </p:spPr>
          <p:txBody>
            <a:bodyPr wrap="square">
              <a:spAutoFit/>
            </a:bodyPr>
            <a:lstStyle/>
            <a:p>
              <a:pPr algn="ctr"/>
              <a:r>
                <a:rPr lang="en-GB" sz="1200"/>
                <a:t>Lorem ipsum dolor sit amet</a:t>
              </a:r>
            </a:p>
            <a:p>
              <a:pPr algn="ctr"/>
              <a:r>
                <a:rPr lang="en-GB" sz="1200"/>
                <a:t>consectetuer adipiscing elit</a:t>
              </a:r>
            </a:p>
            <a:p>
              <a:pPr algn="ctr"/>
              <a:r>
                <a:rPr lang="en-GB" sz="1200"/>
                <a:t> sed diam </a:t>
              </a:r>
            </a:p>
          </p:txBody>
        </p:sp>
      </p:grpSp>
      <p:grpSp>
        <p:nvGrpSpPr>
          <p:cNvPr id="57" name="Group 56"/>
          <p:cNvGrpSpPr/>
          <p:nvPr/>
        </p:nvGrpSpPr>
        <p:grpSpPr>
          <a:xfrm>
            <a:off x="3534835" y="3652083"/>
            <a:ext cx="2513428" cy="948009"/>
            <a:chOff x="520106" y="2243168"/>
            <a:chExt cx="2513428" cy="948009"/>
          </a:xfrm>
        </p:grpSpPr>
        <p:sp>
          <p:nvSpPr>
            <p:cNvPr id="58" name="TextBox 57"/>
            <p:cNvSpPr txBox="1"/>
            <p:nvPr/>
          </p:nvSpPr>
          <p:spPr>
            <a:xfrm>
              <a:off x="869456" y="2243168"/>
              <a:ext cx="1814728" cy="369332"/>
            </a:xfrm>
            <a:prstGeom prst="rect">
              <a:avLst/>
            </a:prstGeom>
            <a:noFill/>
          </p:spPr>
          <p:txBody>
            <a:bodyPr wrap="none" rtlCol="0">
              <a:spAutoFit/>
            </a:bodyPr>
            <a:lstStyle/>
            <a:p>
              <a:pPr algn="ctr"/>
              <a:r>
                <a:rPr lang="en-US" b="1"/>
                <a:t>Picture Collection</a:t>
              </a:r>
              <a:endParaRPr lang="en-GB" b="1"/>
            </a:p>
          </p:txBody>
        </p:sp>
        <p:sp>
          <p:nvSpPr>
            <p:cNvPr id="59" name="Rectangle 58"/>
            <p:cNvSpPr/>
            <p:nvPr/>
          </p:nvSpPr>
          <p:spPr>
            <a:xfrm>
              <a:off x="520106" y="2544846"/>
              <a:ext cx="2513428" cy="646331"/>
            </a:xfrm>
            <a:prstGeom prst="rect">
              <a:avLst/>
            </a:prstGeom>
          </p:spPr>
          <p:txBody>
            <a:bodyPr wrap="square">
              <a:spAutoFit/>
            </a:bodyPr>
            <a:lstStyle/>
            <a:p>
              <a:pPr algn="ctr"/>
              <a:r>
                <a:rPr lang="en-GB" sz="1200"/>
                <a:t>Lorem ipsum dolor sit amet</a:t>
              </a:r>
            </a:p>
            <a:p>
              <a:pPr algn="ctr"/>
              <a:r>
                <a:rPr lang="en-GB" sz="1200"/>
                <a:t>consectetuer adipiscing elit</a:t>
              </a:r>
            </a:p>
            <a:p>
              <a:pPr algn="ctr"/>
              <a:r>
                <a:rPr lang="en-GB" sz="1200"/>
                <a:t> sed diam </a:t>
              </a:r>
            </a:p>
          </p:txBody>
        </p:sp>
      </p:grpSp>
      <p:sp>
        <p:nvSpPr>
          <p:cNvPr id="60" name="Rectangle 59"/>
          <p:cNvSpPr/>
          <p:nvPr/>
        </p:nvSpPr>
        <p:spPr>
          <a:xfrm>
            <a:off x="1524000" y="5688884"/>
            <a:ext cx="9144000" cy="646331"/>
          </a:xfrm>
          <a:prstGeom prst="rect">
            <a:avLst/>
          </a:prstGeom>
        </p:spPr>
        <p:txBody>
          <a:bodyPr wrap="square">
            <a:spAutoFit/>
          </a:bodyPr>
          <a:lstStyle/>
          <a:p>
            <a:pPr algn="ctr"/>
            <a:r>
              <a:rPr lang="en-GB" sz="1200"/>
              <a:t>Lorem ipsum dolor sit amet, consectetur adipiscing elit. Integer dolor quam, pretium eu placerat eu semper et nunc. Nullam ut turpis dictum luctus mi quis luctus lorem. Nullam porttitor consectetur nunc in tempor. Cras vitae venenatis sem at pretium arcu. Nulla hendrerit dui quis metus laoreet, eget blandit arcu cursus. Mauris in libero rutrum, consectetur velit vel, blandit neque. </a:t>
            </a:r>
          </a:p>
        </p:txBody>
      </p:sp>
      <p:sp>
        <p:nvSpPr>
          <p:cNvPr id="61" name="TextBox 60"/>
          <p:cNvSpPr txBox="1"/>
          <p:nvPr/>
        </p:nvSpPr>
        <p:spPr>
          <a:xfrm>
            <a:off x="5506511" y="5319551"/>
            <a:ext cx="1178977" cy="369332"/>
          </a:xfrm>
          <a:prstGeom prst="rect">
            <a:avLst/>
          </a:prstGeom>
          <a:noFill/>
        </p:spPr>
        <p:txBody>
          <a:bodyPr wrap="none" rtlCol="0">
            <a:spAutoFit/>
          </a:bodyPr>
          <a:lstStyle/>
          <a:p>
            <a:pPr algn="ctr"/>
            <a:r>
              <a:rPr lang="en-US" b="1"/>
              <a:t>Show Case</a:t>
            </a:r>
            <a:endParaRPr lang="en-GB" b="1"/>
          </a:p>
        </p:txBody>
      </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p>
        </p:txBody>
      </p:sp>
      <p:pic>
        <p:nvPicPr>
          <p:cNvPr id="31" name="图片 30" descr="83162e21b1591c259cf04fe93fa16326"/>
          <p:cNvPicPr>
            <a:picLocks noChangeAspect="1"/>
          </p:cNvPicPr>
          <p:nvPr/>
        </p:nvPicPr>
        <p:blipFill>
          <a:blip r:embed="rId3" cstate="print"/>
          <a:stretch>
            <a:fillRect/>
          </a:stretch>
        </p:blipFill>
        <p:spPr>
          <a:xfrm>
            <a:off x="523875" y="116840"/>
            <a:ext cx="782955" cy="842010"/>
          </a:xfrm>
          <a:prstGeom prst="rect">
            <a:avLst/>
          </a:prstGeom>
        </p:spPr>
      </p:pic>
    </p:spTree>
  </p:cSld>
  <p:clrMapOvr>
    <a:masterClrMapping/>
  </p:clrMapOvr>
  <p:transition advTm="5382">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up)">
                                      <p:cBhvr>
                                        <p:cTn id="13" dur="500"/>
                                        <p:tgtEl>
                                          <p:spTgt spid="37"/>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up)">
                                      <p:cBhvr>
                                        <p:cTn id="21" dur="500"/>
                                        <p:tgtEl>
                                          <p:spTgt spid="51"/>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up)">
                                      <p:cBhvr>
                                        <p:cTn id="25" dur="500"/>
                                        <p:tgtEl>
                                          <p:spTgt spid="54"/>
                                        </p:tgtEl>
                                      </p:cBhvr>
                                    </p:animEffect>
                                  </p:childTnLst>
                                </p:cTn>
                              </p:par>
                            </p:childTnLst>
                          </p:cTn>
                        </p:par>
                        <p:par>
                          <p:cTn id="26" fill="hold">
                            <p:stCondLst>
                              <p:cond delay="3000"/>
                            </p:stCondLst>
                            <p:childTnLst>
                              <p:par>
                                <p:cTn id="27" presetID="22" presetClass="entr" presetSubtype="1" fill="hold" nodeType="after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wipe(up)">
                                      <p:cBhvr>
                                        <p:cTn id="29" dur="500"/>
                                        <p:tgtEl>
                                          <p:spTgt spid="57"/>
                                        </p:tgtEl>
                                      </p:cBhvr>
                                    </p:animEffect>
                                  </p:childTnLst>
                                </p:cTn>
                              </p:par>
                            </p:childTnLst>
                          </p:cTn>
                        </p:par>
                        <p:par>
                          <p:cTn id="30" fill="hold">
                            <p:stCondLst>
                              <p:cond delay="3500"/>
                            </p:stCondLst>
                            <p:childTnLst>
                              <p:par>
                                <p:cTn id="31" presetID="16" presetClass="entr" presetSubtype="21" fill="hold" grpId="0" nodeType="after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barn(inVertical)">
                                      <p:cBhvr>
                                        <p:cTn id="33" dur="500"/>
                                        <p:tgtEl>
                                          <p:spTgt spid="61"/>
                                        </p:tgtEl>
                                      </p:cBhvr>
                                    </p:animEffect>
                                  </p:childTnLst>
                                </p:cTn>
                              </p:par>
                            </p:childTnLst>
                          </p:cTn>
                        </p:par>
                        <p:par>
                          <p:cTn id="34" fill="hold">
                            <p:stCondLst>
                              <p:cond delay="4000"/>
                            </p:stCondLst>
                            <p:childTnLst>
                              <p:par>
                                <p:cTn id="35" presetID="16" presetClass="entr" presetSubtype="21"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barn(inVertical)">
                                      <p:cBhvr>
                                        <p:cTn id="3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83162e21b1591c259cf04fe93fa16326"/>
          <p:cNvPicPr>
            <a:picLocks noChangeAspect="1"/>
          </p:cNvPicPr>
          <p:nvPr/>
        </p:nvPicPr>
        <p:blipFill>
          <a:blip r:embed="rId4" cstate="print"/>
          <a:stretch>
            <a:fillRect/>
          </a:stretch>
        </p:blipFill>
        <p:spPr>
          <a:xfrm>
            <a:off x="1980565" y="1816735"/>
            <a:ext cx="2649220" cy="2849245"/>
          </a:xfrm>
          <a:prstGeom prst="rect">
            <a:avLst/>
          </a:prstGeom>
        </p:spPr>
      </p:pic>
      <p:sp>
        <p:nvSpPr>
          <p:cNvPr id="115" name="文本框 5"/>
          <p:cNvSpPr txBox="1"/>
          <p:nvPr/>
        </p:nvSpPr>
        <p:spPr>
          <a:xfrm>
            <a:off x="2738755" y="2564765"/>
            <a:ext cx="1891030" cy="1353185"/>
          </a:xfrm>
          <a:prstGeom prst="rect">
            <a:avLst/>
          </a:prstGeom>
          <a:noFill/>
        </p:spPr>
        <p:txBody>
          <a:bodyPr wrap="square" rtlCol="0">
            <a:spAutoFit/>
          </a:bodyPr>
          <a:lstStyle/>
          <a:p>
            <a:pPr algn="ctr"/>
            <a:r>
              <a:rPr lang="zh-CN" altLang="en-US" sz="4000" b="1" dirty="0">
                <a:solidFill>
                  <a:srgbClr val="385424"/>
                </a:solidFill>
                <a:effectLst>
                  <a:innerShdw blurRad="63500" dist="38100" dir="13500000">
                    <a:prstClr val="black">
                      <a:alpha val="50000"/>
                    </a:prstClr>
                  </a:innerShdw>
                  <a:outerShdw blurRad="38100" dist="38100" dir="2700000" algn="tl">
                    <a:srgbClr val="000000">
                      <a:alpha val="43137"/>
                    </a:srgbClr>
                  </a:outerShdw>
                </a:effectLst>
                <a:latin typeface="微软雅黑" panose="020B0503020204020204" charset="-122"/>
                <a:ea typeface="微软雅黑" panose="020B0503020204020204" charset="-122"/>
              </a:rPr>
              <a:t>目</a:t>
            </a:r>
          </a:p>
          <a:p>
            <a:pPr algn="ctr"/>
            <a:r>
              <a:rPr lang="zh-CN" altLang="en-US" sz="4000" b="1" dirty="0">
                <a:solidFill>
                  <a:srgbClr val="385424"/>
                </a:solidFill>
                <a:effectLst>
                  <a:innerShdw blurRad="63500" dist="38100" dir="13500000">
                    <a:prstClr val="black">
                      <a:alpha val="50000"/>
                    </a:prstClr>
                  </a:innerShdw>
                  <a:outerShdw blurRad="38100" dist="38100" dir="2700000" algn="tl">
                    <a:srgbClr val="000000">
                      <a:alpha val="43137"/>
                    </a:srgbClr>
                  </a:outerShdw>
                </a:effectLst>
                <a:latin typeface="微软雅黑" panose="020B0503020204020204" charset="-122"/>
                <a:ea typeface="微软雅黑" panose="020B0503020204020204" charset="-122"/>
              </a:rPr>
              <a:t>录</a:t>
            </a:r>
          </a:p>
        </p:txBody>
      </p:sp>
      <p:sp>
        <p:nvSpPr>
          <p:cNvPr id="10" name="矩形 9"/>
          <p:cNvSpPr/>
          <p:nvPr/>
        </p:nvSpPr>
        <p:spPr>
          <a:xfrm>
            <a:off x="5515610" y="1913255"/>
            <a:ext cx="822960" cy="3150870"/>
          </a:xfrm>
          <a:prstGeom prst="rect">
            <a:avLst/>
          </a:prstGeom>
        </p:spPr>
        <p:txBody>
          <a:bodyPr vert="eaVert" wrap="square">
            <a:spAutoFit/>
          </a:bodyPr>
          <a:lstStyle/>
          <a:p>
            <a:pPr lvl="0" algn="l" eaLnBrk="1" hangingPunct="1">
              <a:lnSpc>
                <a:spcPct val="150000"/>
              </a:lnSpc>
            </a:pPr>
            <a:r>
              <a:rPr lang="zh-CN" altLang="en-US" sz="2800" dirty="0">
                <a:solidFill>
                  <a:srgbClr val="262626"/>
                </a:solidFill>
                <a:latin typeface="黑体" panose="02010609060101010101" charset="-122"/>
                <a:ea typeface="黑体" panose="02010609060101010101" charset="-122"/>
              </a:rPr>
              <a:t>一·此处添加标题</a:t>
            </a:r>
          </a:p>
        </p:txBody>
      </p:sp>
      <p:sp>
        <p:nvSpPr>
          <p:cNvPr id="5" name="矩形 4"/>
          <p:cNvSpPr/>
          <p:nvPr/>
        </p:nvSpPr>
        <p:spPr>
          <a:xfrm>
            <a:off x="6628130" y="1913255"/>
            <a:ext cx="822960" cy="3150870"/>
          </a:xfrm>
          <a:prstGeom prst="rect">
            <a:avLst/>
          </a:prstGeom>
        </p:spPr>
        <p:txBody>
          <a:bodyPr vert="eaVert" wrap="square">
            <a:spAutoFit/>
          </a:bodyPr>
          <a:lstStyle/>
          <a:p>
            <a:pPr lvl="0" algn="l" eaLnBrk="1" hangingPunct="1">
              <a:lnSpc>
                <a:spcPct val="150000"/>
              </a:lnSpc>
            </a:pPr>
            <a:r>
              <a:rPr lang="zh-CN" altLang="en-US" sz="2800" dirty="0">
                <a:solidFill>
                  <a:srgbClr val="262626"/>
                </a:solidFill>
                <a:latin typeface="黑体" panose="02010609060101010101" charset="-122"/>
                <a:ea typeface="黑体" panose="02010609060101010101" charset="-122"/>
              </a:rPr>
              <a:t>二·此处添加标题</a:t>
            </a:r>
          </a:p>
        </p:txBody>
      </p:sp>
      <p:sp>
        <p:nvSpPr>
          <p:cNvPr id="6" name="矩形 5"/>
          <p:cNvSpPr/>
          <p:nvPr/>
        </p:nvSpPr>
        <p:spPr>
          <a:xfrm>
            <a:off x="7740650" y="1913255"/>
            <a:ext cx="822960" cy="3150870"/>
          </a:xfrm>
          <a:prstGeom prst="rect">
            <a:avLst/>
          </a:prstGeom>
        </p:spPr>
        <p:txBody>
          <a:bodyPr vert="eaVert" wrap="square">
            <a:spAutoFit/>
          </a:bodyPr>
          <a:lstStyle/>
          <a:p>
            <a:pPr lvl="0" algn="l" eaLnBrk="1" hangingPunct="1">
              <a:lnSpc>
                <a:spcPct val="150000"/>
              </a:lnSpc>
            </a:pPr>
            <a:r>
              <a:rPr lang="zh-CN" altLang="en-US" sz="2800" dirty="0">
                <a:solidFill>
                  <a:srgbClr val="262626"/>
                </a:solidFill>
                <a:latin typeface="黑体" panose="02010609060101010101" charset="-122"/>
                <a:ea typeface="黑体" panose="02010609060101010101" charset="-122"/>
              </a:rPr>
              <a:t>三·此处添加标题</a:t>
            </a:r>
          </a:p>
        </p:txBody>
      </p:sp>
      <p:sp>
        <p:nvSpPr>
          <p:cNvPr id="8" name="矩形 7"/>
          <p:cNvSpPr/>
          <p:nvPr/>
        </p:nvSpPr>
        <p:spPr>
          <a:xfrm>
            <a:off x="8853170" y="1913255"/>
            <a:ext cx="822960" cy="3150870"/>
          </a:xfrm>
          <a:prstGeom prst="rect">
            <a:avLst/>
          </a:prstGeom>
        </p:spPr>
        <p:txBody>
          <a:bodyPr vert="eaVert" wrap="square">
            <a:spAutoFit/>
          </a:bodyPr>
          <a:lstStyle/>
          <a:p>
            <a:pPr lvl="0" algn="l" eaLnBrk="1" hangingPunct="1">
              <a:lnSpc>
                <a:spcPct val="150000"/>
              </a:lnSpc>
            </a:pPr>
            <a:r>
              <a:rPr lang="zh-CN" altLang="en-US" sz="2800" dirty="0">
                <a:solidFill>
                  <a:srgbClr val="262626"/>
                </a:solidFill>
                <a:latin typeface="黑体" panose="02010609060101010101" charset="-122"/>
                <a:ea typeface="黑体" panose="02010609060101010101" charset="-122"/>
              </a:rPr>
              <a:t>四·此处添加标题</a:t>
            </a:r>
          </a:p>
        </p:txBody>
      </p:sp>
    </p:spTree>
    <p:custDataLst>
      <p:tags r:id="rId1"/>
    </p:custDataLst>
  </p:cSld>
  <p:clrMapOvr>
    <a:masterClrMapping/>
  </p:clrMapOvr>
  <p:transition advTm="5445">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15"/>
                                        </p:tgtEl>
                                        <p:attrNameLst>
                                          <p:attrName>style.visibility</p:attrName>
                                        </p:attrNameLst>
                                      </p:cBhvr>
                                      <p:to>
                                        <p:strVal val="visible"/>
                                      </p:to>
                                    </p:set>
                                    <p:anim calcmode="lin" valueType="num">
                                      <p:cBhvr>
                                        <p:cTn id="13" dur="500" fill="hold"/>
                                        <p:tgtEl>
                                          <p:spTgt spid="115"/>
                                        </p:tgtEl>
                                        <p:attrNameLst>
                                          <p:attrName>ppt_w</p:attrName>
                                        </p:attrNameLst>
                                      </p:cBhvr>
                                      <p:tavLst>
                                        <p:tav tm="0">
                                          <p:val>
                                            <p:fltVal val="0"/>
                                          </p:val>
                                        </p:tav>
                                        <p:tav tm="100000">
                                          <p:val>
                                            <p:strVal val="#ppt_w"/>
                                          </p:val>
                                        </p:tav>
                                      </p:tavLst>
                                    </p:anim>
                                    <p:anim calcmode="lin" valueType="num">
                                      <p:cBhvr>
                                        <p:cTn id="14" dur="500" fill="hold"/>
                                        <p:tgtEl>
                                          <p:spTgt spid="115"/>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2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childTnLst>
                                </p:cTn>
                              </p:par>
                            </p:childTnLst>
                          </p:cTn>
                        </p:par>
                        <p:par>
                          <p:cTn id="25" fill="hold">
                            <p:stCondLst>
                              <p:cond delay="1500"/>
                            </p:stCondLst>
                            <p:childTnLst>
                              <p:par>
                                <p:cTn id="26" presetID="23" presetClass="entr" presetSubtype="16"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childTnLst>
                                </p:cTn>
                              </p:par>
                            </p:childTnLst>
                          </p:cTn>
                        </p:par>
                        <p:par>
                          <p:cTn id="30" fill="hold">
                            <p:stCondLst>
                              <p:cond delay="2000"/>
                            </p:stCondLst>
                            <p:childTnLst>
                              <p:par>
                                <p:cTn id="31" presetID="23" presetClass="entr" presetSubtype="1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0" grpId="0"/>
      <p:bldP spid="5" grpId="0"/>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870835" y="2224405"/>
            <a:ext cx="6875780" cy="2305685"/>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10"/>
          <p:cNvSpPr/>
          <p:nvPr/>
        </p:nvSpPr>
        <p:spPr>
          <a:xfrm>
            <a:off x="3175000" y="2326323"/>
            <a:ext cx="6267450" cy="2101850"/>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图片 3" descr="740f85c247b87b0cdcacec13298340ca"/>
          <p:cNvPicPr>
            <a:picLocks noChangeAspect="1"/>
          </p:cNvPicPr>
          <p:nvPr/>
        </p:nvPicPr>
        <p:blipFill>
          <a:blip r:embed="rId4" cstate="print"/>
          <a:stretch>
            <a:fillRect/>
          </a:stretch>
        </p:blipFill>
        <p:spPr>
          <a:xfrm>
            <a:off x="1590675" y="2777490"/>
            <a:ext cx="2948305" cy="2990850"/>
          </a:xfrm>
          <a:prstGeom prst="rect">
            <a:avLst/>
          </a:prstGeom>
        </p:spPr>
      </p:pic>
      <p:pic>
        <p:nvPicPr>
          <p:cNvPr id="6" name="图片 5" descr="83162e21b1591c259cf04fe93fa16326"/>
          <p:cNvPicPr>
            <a:picLocks noChangeAspect="1"/>
          </p:cNvPicPr>
          <p:nvPr/>
        </p:nvPicPr>
        <p:blipFill>
          <a:blip r:embed="rId5" cstate="print"/>
          <a:stretch>
            <a:fillRect/>
          </a:stretch>
        </p:blipFill>
        <p:spPr>
          <a:xfrm>
            <a:off x="8528050" y="1504315"/>
            <a:ext cx="1971040" cy="2119630"/>
          </a:xfrm>
          <a:prstGeom prst="rect">
            <a:avLst/>
          </a:prstGeom>
        </p:spPr>
      </p:pic>
      <p:sp>
        <p:nvSpPr>
          <p:cNvPr id="17" name="TextBox 16"/>
          <p:cNvSpPr txBox="1"/>
          <p:nvPr/>
        </p:nvSpPr>
        <p:spPr>
          <a:xfrm>
            <a:off x="4259869" y="2777500"/>
            <a:ext cx="1316990" cy="1188720"/>
          </a:xfrm>
          <a:prstGeom prst="rect">
            <a:avLst/>
          </a:prstGeom>
          <a:noFill/>
        </p:spPr>
        <p:txBody>
          <a:bodyPr wrap="none" rtlCol="0">
            <a:spAutoFit/>
          </a:bodyPr>
          <a:lstStyle/>
          <a:p>
            <a:pPr algn="ctr"/>
            <a:r>
              <a:rPr lang="en-US" sz="7200">
                <a:solidFill>
                  <a:schemeClr val="bg1"/>
                </a:solidFill>
                <a:latin typeface="华文中宋" panose="02010600040101010101" charset="-122"/>
                <a:ea typeface="华文中宋" panose="02010600040101010101" charset="-122"/>
              </a:rPr>
              <a:t>04</a:t>
            </a:r>
          </a:p>
        </p:txBody>
      </p:sp>
      <p:cxnSp>
        <p:nvCxnSpPr>
          <p:cNvPr id="7" name="直接连接符 6"/>
          <p:cNvCxnSpPr/>
          <p:nvPr/>
        </p:nvCxnSpPr>
        <p:spPr>
          <a:xfrm>
            <a:off x="5576570" y="2806065"/>
            <a:ext cx="0" cy="1160145"/>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flipH="1">
            <a:off x="5680710" y="2847340"/>
            <a:ext cx="3108960" cy="518160"/>
          </a:xfrm>
          <a:prstGeom prst="rect">
            <a:avLst/>
          </a:prstGeom>
          <a:noFill/>
        </p:spPr>
        <p:txBody>
          <a:bodyPr wrap="square" rtlCol="0">
            <a:spAutoFit/>
          </a:bodyPr>
          <a:lstStyle/>
          <a:p>
            <a:pPr algn="dist"/>
            <a:r>
              <a:rPr lang="en-US" sz="2800" b="1">
                <a:solidFill>
                  <a:schemeClr val="bg1"/>
                </a:solidFill>
              </a:rPr>
              <a:t>单击此处添加标题</a:t>
            </a:r>
          </a:p>
        </p:txBody>
      </p:sp>
      <p:sp>
        <p:nvSpPr>
          <p:cNvPr id="8" name="TextBox 5"/>
          <p:cNvSpPr txBox="1"/>
          <p:nvPr/>
        </p:nvSpPr>
        <p:spPr>
          <a:xfrm>
            <a:off x="5736979" y="3326130"/>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p>
        </p:txBody>
      </p:sp>
      <p:sp>
        <p:nvSpPr>
          <p:cNvPr id="9" name="TextBox 5"/>
          <p:cNvSpPr txBox="1"/>
          <p:nvPr/>
        </p:nvSpPr>
        <p:spPr>
          <a:xfrm>
            <a:off x="7235579" y="3326130"/>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p>
        </p:txBody>
      </p:sp>
      <p:sp>
        <p:nvSpPr>
          <p:cNvPr id="12" name="TextBox 5"/>
          <p:cNvSpPr txBox="1"/>
          <p:nvPr/>
        </p:nvSpPr>
        <p:spPr>
          <a:xfrm>
            <a:off x="5736979" y="3651885"/>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p>
        </p:txBody>
      </p:sp>
      <p:sp>
        <p:nvSpPr>
          <p:cNvPr id="14" name="TextBox 5"/>
          <p:cNvSpPr txBox="1"/>
          <p:nvPr/>
        </p:nvSpPr>
        <p:spPr>
          <a:xfrm>
            <a:off x="7235579" y="3651885"/>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p>
        </p:txBody>
      </p:sp>
    </p:spTree>
    <p:custDataLst>
      <p:tags r:id="rId1"/>
    </p:custDataLst>
  </p:cSld>
  <p:clrMapOvr>
    <a:masterClrMapping/>
  </p:clrMapOvr>
  <p:transition advTm="7597">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par>
                          <p:cTn id="34" fill="hold">
                            <p:stCondLst>
                              <p:cond delay="500"/>
                            </p:stCondLst>
                            <p:childTnLst>
                              <p:par>
                                <p:cTn id="35" presetID="2" presetClass="entr" presetSubtype="2"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50" fill="hold"/>
                                        <p:tgtEl>
                                          <p:spTgt spid="8"/>
                                        </p:tgtEl>
                                        <p:attrNameLst>
                                          <p:attrName>ppt_x</p:attrName>
                                        </p:attrNameLst>
                                      </p:cBhvr>
                                      <p:tavLst>
                                        <p:tav tm="0">
                                          <p:val>
                                            <p:strVal val="1+#ppt_w/2"/>
                                          </p:val>
                                        </p:tav>
                                        <p:tav tm="100000">
                                          <p:val>
                                            <p:strVal val="#ppt_x"/>
                                          </p:val>
                                        </p:tav>
                                      </p:tavLst>
                                    </p:anim>
                                    <p:anim calcmode="lin" valueType="num">
                                      <p:cBhvr additive="base">
                                        <p:cTn id="38" dur="250" fill="hold"/>
                                        <p:tgtEl>
                                          <p:spTgt spid="8"/>
                                        </p:tgtEl>
                                        <p:attrNameLst>
                                          <p:attrName>ppt_y</p:attrName>
                                        </p:attrNameLst>
                                      </p:cBhvr>
                                      <p:tavLst>
                                        <p:tav tm="0">
                                          <p:val>
                                            <p:strVal val="#ppt_y"/>
                                          </p:val>
                                        </p:tav>
                                        <p:tav tm="100000">
                                          <p:val>
                                            <p:strVal val="#ppt_y"/>
                                          </p:val>
                                        </p:tav>
                                      </p:tavLst>
                                    </p:anim>
                                  </p:childTnLst>
                                </p:cTn>
                              </p:par>
                            </p:childTnLst>
                          </p:cTn>
                        </p:par>
                        <p:par>
                          <p:cTn id="39" fill="hold">
                            <p:stCondLst>
                              <p:cond delay="1000"/>
                            </p:stCondLst>
                            <p:childTnLst>
                              <p:par>
                                <p:cTn id="40" presetID="2" presetClass="entr" presetSubtype="2"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250" fill="hold"/>
                                        <p:tgtEl>
                                          <p:spTgt spid="9"/>
                                        </p:tgtEl>
                                        <p:attrNameLst>
                                          <p:attrName>ppt_x</p:attrName>
                                        </p:attrNameLst>
                                      </p:cBhvr>
                                      <p:tavLst>
                                        <p:tav tm="0">
                                          <p:val>
                                            <p:strVal val="1+#ppt_w/2"/>
                                          </p:val>
                                        </p:tav>
                                        <p:tav tm="100000">
                                          <p:val>
                                            <p:strVal val="#ppt_x"/>
                                          </p:val>
                                        </p:tav>
                                      </p:tavLst>
                                    </p:anim>
                                    <p:anim calcmode="lin" valueType="num">
                                      <p:cBhvr additive="base">
                                        <p:cTn id="43" dur="250" fill="hold"/>
                                        <p:tgtEl>
                                          <p:spTgt spid="9"/>
                                        </p:tgtEl>
                                        <p:attrNameLst>
                                          <p:attrName>ppt_y</p:attrName>
                                        </p:attrNameLst>
                                      </p:cBhvr>
                                      <p:tavLst>
                                        <p:tav tm="0">
                                          <p:val>
                                            <p:strVal val="#ppt_y"/>
                                          </p:val>
                                        </p:tav>
                                        <p:tav tm="100000">
                                          <p:val>
                                            <p:strVal val="#ppt_y"/>
                                          </p:val>
                                        </p:tav>
                                      </p:tavLst>
                                    </p:anim>
                                  </p:childTnLst>
                                </p:cTn>
                              </p:par>
                            </p:childTnLst>
                          </p:cTn>
                        </p:par>
                        <p:par>
                          <p:cTn id="44" fill="hold">
                            <p:stCondLst>
                              <p:cond delay="1500"/>
                            </p:stCondLst>
                            <p:childTnLst>
                              <p:par>
                                <p:cTn id="45" presetID="2" presetClass="entr" presetSubtype="2"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250" fill="hold"/>
                                        <p:tgtEl>
                                          <p:spTgt spid="12"/>
                                        </p:tgtEl>
                                        <p:attrNameLst>
                                          <p:attrName>ppt_x</p:attrName>
                                        </p:attrNameLst>
                                      </p:cBhvr>
                                      <p:tavLst>
                                        <p:tav tm="0">
                                          <p:val>
                                            <p:strVal val="1+#ppt_w/2"/>
                                          </p:val>
                                        </p:tav>
                                        <p:tav tm="100000">
                                          <p:val>
                                            <p:strVal val="#ppt_x"/>
                                          </p:val>
                                        </p:tav>
                                      </p:tavLst>
                                    </p:anim>
                                    <p:anim calcmode="lin" valueType="num">
                                      <p:cBhvr additive="base">
                                        <p:cTn id="48" dur="250" fill="hold"/>
                                        <p:tgtEl>
                                          <p:spTgt spid="12"/>
                                        </p:tgtEl>
                                        <p:attrNameLst>
                                          <p:attrName>ppt_y</p:attrName>
                                        </p:attrNameLst>
                                      </p:cBhvr>
                                      <p:tavLst>
                                        <p:tav tm="0">
                                          <p:val>
                                            <p:strVal val="#ppt_y"/>
                                          </p:val>
                                        </p:tav>
                                        <p:tav tm="100000">
                                          <p:val>
                                            <p:strVal val="#ppt_y"/>
                                          </p:val>
                                        </p:tav>
                                      </p:tavLst>
                                    </p:anim>
                                  </p:childTnLst>
                                </p:cTn>
                              </p:par>
                            </p:childTnLst>
                          </p:cTn>
                        </p:par>
                        <p:par>
                          <p:cTn id="49" fill="hold">
                            <p:stCondLst>
                              <p:cond delay="2000"/>
                            </p:stCondLst>
                            <p:childTnLst>
                              <p:par>
                                <p:cTn id="50" presetID="2" presetClass="entr" presetSubtype="2"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250" fill="hold"/>
                                        <p:tgtEl>
                                          <p:spTgt spid="14"/>
                                        </p:tgtEl>
                                        <p:attrNameLst>
                                          <p:attrName>ppt_x</p:attrName>
                                        </p:attrNameLst>
                                      </p:cBhvr>
                                      <p:tavLst>
                                        <p:tav tm="0">
                                          <p:val>
                                            <p:strVal val="1+#ppt_w/2"/>
                                          </p:val>
                                        </p:tav>
                                        <p:tav tm="100000">
                                          <p:val>
                                            <p:strVal val="#ppt_x"/>
                                          </p:val>
                                        </p:tav>
                                      </p:tavLst>
                                    </p:anim>
                                    <p:anim calcmode="lin" valueType="num">
                                      <p:cBhvr additive="base">
                                        <p:cTn id="53" dur="2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5" grpId="0" bldLvl="0" animBg="1"/>
      <p:bldP spid="17" grpId="0"/>
      <p:bldP spid="13" grpId="0"/>
      <p:bldP spid="8" grpId="0"/>
      <p:bldP spid="9"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89"/>
          <p:cNvGrpSpPr/>
          <p:nvPr/>
        </p:nvGrpSpPr>
        <p:grpSpPr>
          <a:xfrm>
            <a:off x="8779205" y="1729517"/>
            <a:ext cx="2392833" cy="1269706"/>
            <a:chOff x="8762149" y="2230709"/>
            <a:chExt cx="2895328" cy="1536344"/>
          </a:xfrm>
        </p:grpSpPr>
        <p:sp>
          <p:nvSpPr>
            <p:cNvPr id="91" name="TextBox 90"/>
            <p:cNvSpPr txBox="1"/>
            <p:nvPr/>
          </p:nvSpPr>
          <p:spPr>
            <a:xfrm>
              <a:off x="8762149" y="2230709"/>
              <a:ext cx="1166107" cy="782060"/>
            </a:xfrm>
            <a:prstGeom prst="rect">
              <a:avLst/>
            </a:prstGeom>
            <a:noFill/>
          </p:spPr>
          <p:txBody>
            <a:bodyPr wrap="none" rtlCol="0">
              <a:spAutoFit/>
            </a:bodyPr>
            <a:lstStyle/>
            <a:p>
              <a:r>
                <a:rPr lang="en-US" sz="3600" b="1">
                  <a:solidFill>
                    <a:srgbClr val="385424"/>
                  </a:solidFill>
                </a:rPr>
                <a:t>75%</a:t>
              </a:r>
            </a:p>
          </p:txBody>
        </p:sp>
        <p:sp>
          <p:nvSpPr>
            <p:cNvPr id="92" name="TextBox 91"/>
            <p:cNvSpPr txBox="1"/>
            <p:nvPr/>
          </p:nvSpPr>
          <p:spPr>
            <a:xfrm>
              <a:off x="9847463" y="2486985"/>
              <a:ext cx="972144" cy="409650"/>
            </a:xfrm>
            <a:prstGeom prst="rect">
              <a:avLst/>
            </a:prstGeom>
            <a:noFill/>
          </p:spPr>
          <p:txBody>
            <a:bodyPr wrap="none" rtlCol="0">
              <a:spAutoFit/>
            </a:bodyPr>
            <a:lstStyle/>
            <a:p>
              <a:r>
                <a:rPr lang="en-US" sz="1600"/>
                <a:t>In 2014</a:t>
              </a:r>
              <a:endParaRPr lang="en-GB" sz="1600"/>
            </a:p>
          </p:txBody>
        </p:sp>
        <p:cxnSp>
          <p:nvCxnSpPr>
            <p:cNvPr id="93" name="Straight Connector 92"/>
            <p:cNvCxnSpPr/>
            <p:nvPr/>
          </p:nvCxnSpPr>
          <p:spPr>
            <a:xfrm>
              <a:off x="8878858" y="2938595"/>
              <a:ext cx="1365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8803439" y="2984993"/>
              <a:ext cx="2854038" cy="782060"/>
            </a:xfrm>
            <a:prstGeom prst="rect">
              <a:avLst/>
            </a:prstGeom>
          </p:spPr>
          <p:txBody>
            <a:bodyPr wrap="square">
              <a:spAutoFit/>
            </a:bodyPr>
            <a:lstStyle/>
            <a:p>
              <a:r>
                <a:rPr lang="en-GB" sz="1200"/>
                <a:t>Lorem ipsum dolor sit amet, consectetur adipiscing elit  sed do eiusmod </a:t>
              </a:r>
            </a:p>
          </p:txBody>
        </p:sp>
      </p:grpSp>
      <p:grpSp>
        <p:nvGrpSpPr>
          <p:cNvPr id="95" name="Group 94"/>
          <p:cNvGrpSpPr/>
          <p:nvPr/>
        </p:nvGrpSpPr>
        <p:grpSpPr>
          <a:xfrm>
            <a:off x="9556928" y="3389761"/>
            <a:ext cx="1864641" cy="1436029"/>
            <a:chOff x="9703193" y="4239604"/>
            <a:chExt cx="2256216" cy="1737595"/>
          </a:xfrm>
        </p:grpSpPr>
        <p:sp>
          <p:nvSpPr>
            <p:cNvPr id="96" name="TextBox 95"/>
            <p:cNvSpPr txBox="1"/>
            <p:nvPr/>
          </p:nvSpPr>
          <p:spPr>
            <a:xfrm>
              <a:off x="9703193" y="4239604"/>
              <a:ext cx="1166107" cy="782060"/>
            </a:xfrm>
            <a:prstGeom prst="rect">
              <a:avLst/>
            </a:prstGeom>
            <a:noFill/>
          </p:spPr>
          <p:txBody>
            <a:bodyPr wrap="none" rtlCol="0">
              <a:spAutoFit/>
            </a:bodyPr>
            <a:lstStyle/>
            <a:p>
              <a:r>
                <a:rPr lang="en-US" sz="3600" b="1">
                  <a:solidFill>
                    <a:srgbClr val="385424"/>
                  </a:solidFill>
                </a:rPr>
                <a:t>93%</a:t>
              </a:r>
            </a:p>
          </p:txBody>
        </p:sp>
        <p:sp>
          <p:nvSpPr>
            <p:cNvPr id="97" name="TextBox 96"/>
            <p:cNvSpPr txBox="1"/>
            <p:nvPr/>
          </p:nvSpPr>
          <p:spPr>
            <a:xfrm>
              <a:off x="10788508" y="4495880"/>
              <a:ext cx="972144" cy="409650"/>
            </a:xfrm>
            <a:prstGeom prst="rect">
              <a:avLst/>
            </a:prstGeom>
            <a:noFill/>
          </p:spPr>
          <p:txBody>
            <a:bodyPr wrap="none" rtlCol="0">
              <a:spAutoFit/>
            </a:bodyPr>
            <a:lstStyle/>
            <a:p>
              <a:r>
                <a:rPr lang="en-US" sz="1600"/>
                <a:t>In 2015</a:t>
              </a:r>
              <a:endParaRPr lang="en-GB" sz="1600"/>
            </a:p>
          </p:txBody>
        </p:sp>
        <p:cxnSp>
          <p:nvCxnSpPr>
            <p:cNvPr id="98" name="Straight Connector 97"/>
            <p:cNvCxnSpPr/>
            <p:nvPr/>
          </p:nvCxnSpPr>
          <p:spPr>
            <a:xfrm>
              <a:off x="9819902" y="4947490"/>
              <a:ext cx="1365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9703193" y="4971693"/>
              <a:ext cx="2256216" cy="1005506"/>
            </a:xfrm>
            <a:prstGeom prst="rect">
              <a:avLst/>
            </a:prstGeom>
          </p:spPr>
          <p:txBody>
            <a:bodyPr wrap="square">
              <a:spAutoFit/>
            </a:bodyPr>
            <a:lstStyle/>
            <a:p>
              <a:r>
                <a:rPr lang="en-GB" sz="1200"/>
                <a:t>Lorem ipsum dolor sit amet, consectetur adipiscing elit  sed do eiusmod </a:t>
              </a:r>
            </a:p>
          </p:txBody>
        </p:sp>
      </p:grpSp>
      <p:grpSp>
        <p:nvGrpSpPr>
          <p:cNvPr id="100" name="Group 99"/>
          <p:cNvGrpSpPr/>
          <p:nvPr/>
        </p:nvGrpSpPr>
        <p:grpSpPr>
          <a:xfrm>
            <a:off x="1350954" y="1912075"/>
            <a:ext cx="2078281" cy="1267883"/>
            <a:chOff x="846858" y="2230708"/>
            <a:chExt cx="2514720" cy="1534139"/>
          </a:xfrm>
        </p:grpSpPr>
        <p:grpSp>
          <p:nvGrpSpPr>
            <p:cNvPr id="101" name="Group 100"/>
            <p:cNvGrpSpPr/>
            <p:nvPr/>
          </p:nvGrpSpPr>
          <p:grpSpPr>
            <a:xfrm flipH="1">
              <a:off x="1398699" y="2230708"/>
              <a:ext cx="1962879" cy="782061"/>
              <a:chOff x="1398297" y="2230708"/>
              <a:chExt cx="1962879" cy="782061"/>
            </a:xfrm>
          </p:grpSpPr>
          <p:sp>
            <p:nvSpPr>
              <p:cNvPr id="103" name="TextBox 102"/>
              <p:cNvSpPr txBox="1"/>
              <p:nvPr/>
            </p:nvSpPr>
            <p:spPr>
              <a:xfrm>
                <a:off x="1398297" y="2230708"/>
                <a:ext cx="1166107" cy="782061"/>
              </a:xfrm>
              <a:prstGeom prst="rect">
                <a:avLst/>
              </a:prstGeom>
              <a:noFill/>
            </p:spPr>
            <p:txBody>
              <a:bodyPr wrap="none" rtlCol="0">
                <a:spAutoFit/>
              </a:bodyPr>
              <a:lstStyle/>
              <a:p>
                <a:r>
                  <a:rPr lang="en-US" sz="3600" b="1">
                    <a:solidFill>
                      <a:srgbClr val="385424"/>
                    </a:solidFill>
                  </a:rPr>
                  <a:t>62%</a:t>
                </a:r>
              </a:p>
            </p:txBody>
          </p:sp>
          <p:sp>
            <p:nvSpPr>
              <p:cNvPr id="104" name="TextBox 103"/>
              <p:cNvSpPr txBox="1"/>
              <p:nvPr/>
            </p:nvSpPr>
            <p:spPr>
              <a:xfrm>
                <a:off x="2389032" y="2486983"/>
                <a:ext cx="972144" cy="409650"/>
              </a:xfrm>
              <a:prstGeom prst="rect">
                <a:avLst/>
              </a:prstGeom>
              <a:noFill/>
            </p:spPr>
            <p:txBody>
              <a:bodyPr wrap="none" rtlCol="0">
                <a:spAutoFit/>
              </a:bodyPr>
              <a:lstStyle/>
              <a:p>
                <a:r>
                  <a:rPr lang="en-US" sz="1600"/>
                  <a:t>In 2013</a:t>
                </a:r>
                <a:endParaRPr lang="en-GB" sz="1600"/>
              </a:p>
            </p:txBody>
          </p:sp>
          <p:cxnSp>
            <p:nvCxnSpPr>
              <p:cNvPr id="105" name="Straight Connector 104"/>
              <p:cNvCxnSpPr/>
              <p:nvPr/>
            </p:nvCxnSpPr>
            <p:spPr>
              <a:xfrm>
                <a:off x="1515408" y="2938594"/>
                <a:ext cx="1365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2" name="Rectangle 101"/>
            <p:cNvSpPr/>
            <p:nvPr/>
          </p:nvSpPr>
          <p:spPr>
            <a:xfrm>
              <a:off x="846858" y="2982787"/>
              <a:ext cx="2510329" cy="782060"/>
            </a:xfrm>
            <a:prstGeom prst="rect">
              <a:avLst/>
            </a:prstGeom>
          </p:spPr>
          <p:txBody>
            <a:bodyPr wrap="square">
              <a:spAutoFit/>
            </a:bodyPr>
            <a:lstStyle/>
            <a:p>
              <a:pPr algn="r"/>
              <a:r>
                <a:rPr lang="en-GB" sz="1200"/>
                <a:t>Lorem ipsum dolor sit amet consectetur adipiscing elit  sed do eiusmod </a:t>
              </a:r>
            </a:p>
          </p:txBody>
        </p:sp>
      </p:grpSp>
      <p:grpSp>
        <p:nvGrpSpPr>
          <p:cNvPr id="106" name="Group 105"/>
          <p:cNvGrpSpPr/>
          <p:nvPr/>
        </p:nvGrpSpPr>
        <p:grpSpPr>
          <a:xfrm>
            <a:off x="591842" y="3571548"/>
            <a:ext cx="2091911" cy="1254242"/>
            <a:chOff x="-71668" y="4238670"/>
            <a:chExt cx="2531213" cy="1517633"/>
          </a:xfrm>
        </p:grpSpPr>
        <p:grpSp>
          <p:nvGrpSpPr>
            <p:cNvPr id="107" name="Group 106"/>
            <p:cNvGrpSpPr/>
            <p:nvPr/>
          </p:nvGrpSpPr>
          <p:grpSpPr>
            <a:xfrm flipH="1">
              <a:off x="496666" y="4238670"/>
              <a:ext cx="1962879" cy="782060"/>
              <a:chOff x="1398297" y="2230708"/>
              <a:chExt cx="1962879" cy="782060"/>
            </a:xfrm>
          </p:grpSpPr>
          <p:sp>
            <p:nvSpPr>
              <p:cNvPr id="109" name="TextBox 108"/>
              <p:cNvSpPr txBox="1"/>
              <p:nvPr/>
            </p:nvSpPr>
            <p:spPr>
              <a:xfrm>
                <a:off x="1398297" y="2230708"/>
                <a:ext cx="1166107" cy="782060"/>
              </a:xfrm>
              <a:prstGeom prst="rect">
                <a:avLst/>
              </a:prstGeom>
              <a:noFill/>
            </p:spPr>
            <p:txBody>
              <a:bodyPr wrap="none" rtlCol="0">
                <a:spAutoFit/>
              </a:bodyPr>
              <a:lstStyle/>
              <a:p>
                <a:r>
                  <a:rPr lang="en-US" sz="3600" b="1">
                    <a:solidFill>
                      <a:srgbClr val="385424"/>
                    </a:solidFill>
                  </a:rPr>
                  <a:t>56%</a:t>
                </a:r>
              </a:p>
            </p:txBody>
          </p:sp>
          <p:sp>
            <p:nvSpPr>
              <p:cNvPr id="110" name="TextBox 109"/>
              <p:cNvSpPr txBox="1"/>
              <p:nvPr/>
            </p:nvSpPr>
            <p:spPr>
              <a:xfrm>
                <a:off x="2389032" y="2486983"/>
                <a:ext cx="972144" cy="409650"/>
              </a:xfrm>
              <a:prstGeom prst="rect">
                <a:avLst/>
              </a:prstGeom>
              <a:noFill/>
            </p:spPr>
            <p:txBody>
              <a:bodyPr wrap="none" rtlCol="0">
                <a:spAutoFit/>
              </a:bodyPr>
              <a:lstStyle/>
              <a:p>
                <a:r>
                  <a:rPr lang="en-US" sz="1600"/>
                  <a:t>In 2012</a:t>
                </a:r>
                <a:endParaRPr lang="en-GB" sz="1600"/>
              </a:p>
            </p:txBody>
          </p:sp>
          <p:cxnSp>
            <p:nvCxnSpPr>
              <p:cNvPr id="111" name="Straight Connector 110"/>
              <p:cNvCxnSpPr/>
              <p:nvPr/>
            </p:nvCxnSpPr>
            <p:spPr>
              <a:xfrm>
                <a:off x="1515408" y="2938594"/>
                <a:ext cx="1365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8" name="Rectangle 107"/>
            <p:cNvSpPr/>
            <p:nvPr/>
          </p:nvSpPr>
          <p:spPr>
            <a:xfrm>
              <a:off x="-71668" y="4974243"/>
              <a:ext cx="2510328" cy="782060"/>
            </a:xfrm>
            <a:prstGeom prst="rect">
              <a:avLst/>
            </a:prstGeom>
          </p:spPr>
          <p:txBody>
            <a:bodyPr wrap="square">
              <a:spAutoFit/>
            </a:bodyPr>
            <a:lstStyle/>
            <a:p>
              <a:pPr algn="r"/>
              <a:r>
                <a:rPr lang="en-GB" sz="1200"/>
                <a:t>Lorem ipsum dolor sit amet consectetur adipiscing elit  sed do eiusmod </a:t>
              </a:r>
            </a:p>
          </p:txBody>
        </p:sp>
      </p:grpSp>
      <p:grpSp>
        <p:nvGrpSpPr>
          <p:cNvPr id="4" name="Group 3"/>
          <p:cNvGrpSpPr/>
          <p:nvPr/>
        </p:nvGrpSpPr>
        <p:grpSpPr>
          <a:xfrm>
            <a:off x="3089467" y="1968492"/>
            <a:ext cx="5782535" cy="3642231"/>
            <a:chOff x="3089467" y="1968492"/>
            <a:chExt cx="5782535" cy="3642231"/>
          </a:xfrm>
        </p:grpSpPr>
        <p:grpSp>
          <p:nvGrpSpPr>
            <p:cNvPr id="114" name="Group 113"/>
            <p:cNvGrpSpPr/>
            <p:nvPr/>
          </p:nvGrpSpPr>
          <p:grpSpPr>
            <a:xfrm>
              <a:off x="3232593" y="1968492"/>
              <a:ext cx="5424627" cy="3642231"/>
              <a:chOff x="2814101" y="2265723"/>
              <a:chExt cx="6563798" cy="4407100"/>
            </a:xfrm>
          </p:grpSpPr>
          <p:sp>
            <p:nvSpPr>
              <p:cNvPr id="115" name="泪滴形 1"/>
              <p:cNvSpPr/>
              <p:nvPr/>
            </p:nvSpPr>
            <p:spPr>
              <a:xfrm rot="10343435">
                <a:off x="5905548" y="320531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5">
                  <a:lumMod val="75000"/>
                </a:schemeClr>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nvGrpSpPr>
              <p:cNvPr id="116" name="Group 115"/>
              <p:cNvGrpSpPr/>
              <p:nvPr/>
            </p:nvGrpSpPr>
            <p:grpSpPr>
              <a:xfrm>
                <a:off x="2814101" y="2265723"/>
                <a:ext cx="6563798" cy="4407100"/>
                <a:chOff x="2814101" y="2265723"/>
                <a:chExt cx="6563798" cy="4407100"/>
              </a:xfrm>
            </p:grpSpPr>
            <p:sp>
              <p:nvSpPr>
                <p:cNvPr id="117" name="泪滴形 1"/>
                <p:cNvSpPr/>
                <p:nvPr/>
              </p:nvSpPr>
              <p:spPr>
                <a:xfrm rot="6787574">
                  <a:off x="4485117" y="2915181"/>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lumMod val="75000"/>
                  </a:schemeClr>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18" name="泪滴形 1"/>
                <p:cNvSpPr/>
                <p:nvPr/>
              </p:nvSpPr>
              <p:spPr>
                <a:xfrm rot="3472831">
                  <a:off x="3369184" y="378480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lumMod val="75000"/>
                  </a:schemeClr>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nvGrpSpPr>
                <p:cNvPr id="119" name="Group 118"/>
                <p:cNvGrpSpPr/>
                <p:nvPr/>
              </p:nvGrpSpPr>
              <p:grpSpPr>
                <a:xfrm>
                  <a:off x="2814101" y="2265723"/>
                  <a:ext cx="6563798" cy="4407100"/>
                  <a:chOff x="2814101" y="2265723"/>
                  <a:chExt cx="6563798" cy="4407100"/>
                </a:xfrm>
              </p:grpSpPr>
              <p:sp>
                <p:nvSpPr>
                  <p:cNvPr id="122" name="泪滴形 1"/>
                  <p:cNvSpPr/>
                  <p:nvPr/>
                </p:nvSpPr>
                <p:spPr>
                  <a:xfrm rot="13192496">
                    <a:off x="6462030" y="3665646"/>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rgbClr val="C8CE9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23" name="泪滴形 1"/>
                  <p:cNvSpPr/>
                  <p:nvPr/>
                </p:nvSpPr>
                <p:spPr>
                  <a:xfrm rot="10111243">
                    <a:off x="5582872" y="246836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rgbClr val="38542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24" name="泪滴形 1"/>
                  <p:cNvSpPr/>
                  <p:nvPr/>
                </p:nvSpPr>
                <p:spPr>
                  <a:xfrm rot="6430905">
                    <a:off x="3833458" y="2290078"/>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rgbClr val="C8CE9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25" name="泪滴形 1"/>
                  <p:cNvSpPr/>
                  <p:nvPr/>
                </p:nvSpPr>
                <p:spPr>
                  <a:xfrm rot="3031563">
                    <a:off x="2789746" y="378130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rgbClr val="38542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26" name="椭圆 30"/>
                  <p:cNvSpPr/>
                  <p:nvPr/>
                </p:nvSpPr>
                <p:spPr>
                  <a:xfrm rot="19870947">
                    <a:off x="5859728" y="5019672"/>
                    <a:ext cx="648361" cy="648360"/>
                  </a:xfrm>
                  <a:prstGeom prst="ellipse">
                    <a:avLst/>
                  </a:prstGeom>
                  <a:solidFill>
                    <a:schemeClr val="bg2"/>
                  </a:solidFill>
                  <a:ln w="295275" cap="flat" cmpd="sng" algn="ctr">
                    <a:solidFill>
                      <a:srgbClr val="CBDA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grpSp>
        </p:grpSp>
        <p:sp>
          <p:nvSpPr>
            <p:cNvPr id="131" name="AutoShape 59"/>
            <p:cNvSpPr/>
            <p:nvPr/>
          </p:nvSpPr>
          <p:spPr bwMode="auto">
            <a:xfrm>
              <a:off x="4918729" y="2285167"/>
              <a:ext cx="384412" cy="38375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2"/>
            </a:solid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sp>
          <p:nvSpPr>
            <p:cNvPr id="132" name="AutoShape 112"/>
            <p:cNvSpPr/>
            <p:nvPr/>
          </p:nvSpPr>
          <p:spPr bwMode="auto">
            <a:xfrm>
              <a:off x="3999194" y="3820418"/>
              <a:ext cx="383755" cy="384412"/>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2"/>
            </a:solid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grpSp>
          <p:nvGrpSpPr>
            <p:cNvPr id="133" name="Group 132"/>
            <p:cNvGrpSpPr/>
            <p:nvPr/>
          </p:nvGrpSpPr>
          <p:grpSpPr>
            <a:xfrm>
              <a:off x="6843607" y="2534299"/>
              <a:ext cx="384412" cy="323404"/>
              <a:chOff x="5368132" y="2625725"/>
              <a:chExt cx="465138" cy="391319"/>
            </a:xfrm>
            <a:solidFill>
              <a:schemeClr val="bg2"/>
            </a:solidFill>
          </p:grpSpPr>
          <p:sp>
            <p:nvSpPr>
              <p:cNvPr id="134"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sp>
            <p:nvSpPr>
              <p:cNvPr id="135"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sp>
            <p:nvSpPr>
              <p:cNvPr id="136"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grpSp>
        <p:grpSp>
          <p:nvGrpSpPr>
            <p:cNvPr id="137" name="Group 136"/>
            <p:cNvGrpSpPr/>
            <p:nvPr/>
          </p:nvGrpSpPr>
          <p:grpSpPr>
            <a:xfrm>
              <a:off x="7681436" y="3866045"/>
              <a:ext cx="383755" cy="383755"/>
              <a:chOff x="4439444" y="2582069"/>
              <a:chExt cx="464344" cy="464344"/>
            </a:xfrm>
            <a:solidFill>
              <a:schemeClr val="bg2"/>
            </a:solidFill>
          </p:grpSpPr>
          <p:sp>
            <p:nvSpPr>
              <p:cNvPr id="138"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sp>
            <p:nvSpPr>
              <p:cNvPr id="139"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sp>
            <p:nvSpPr>
              <p:cNvPr id="140"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grpSp>
        <p:sp>
          <p:nvSpPr>
            <p:cNvPr id="141" name="Rectangle 140"/>
            <p:cNvSpPr/>
            <p:nvPr/>
          </p:nvSpPr>
          <p:spPr>
            <a:xfrm>
              <a:off x="3089467" y="4301511"/>
              <a:ext cx="2129884" cy="646331"/>
            </a:xfrm>
            <a:prstGeom prst="rect">
              <a:avLst/>
            </a:prstGeom>
          </p:spPr>
          <p:txBody>
            <a:bodyPr wrap="square">
              <a:spAutoFit/>
            </a:bodyPr>
            <a:lstStyle/>
            <a:p>
              <a:pPr algn="ctr"/>
              <a:r>
                <a:rPr lang="en-GB" sz="1200">
                  <a:solidFill>
                    <a:schemeClr val="bg2"/>
                  </a:solidFill>
                </a:rPr>
                <a:t>Lorem ipsum dolor sit amet, consectetur adipiscing elit</a:t>
              </a:r>
            </a:p>
            <a:p>
              <a:pPr algn="ctr"/>
              <a:r>
                <a:rPr lang="en-GB" sz="1200">
                  <a:solidFill>
                    <a:schemeClr val="bg2"/>
                  </a:solidFill>
                </a:rPr>
                <a:t> sed do eiusmod </a:t>
              </a:r>
            </a:p>
          </p:txBody>
        </p:sp>
        <p:sp>
          <p:nvSpPr>
            <p:cNvPr id="142" name="Rectangle 141"/>
            <p:cNvSpPr/>
            <p:nvPr/>
          </p:nvSpPr>
          <p:spPr>
            <a:xfrm>
              <a:off x="4063743" y="2799521"/>
              <a:ext cx="2129884" cy="646331"/>
            </a:xfrm>
            <a:prstGeom prst="rect">
              <a:avLst/>
            </a:prstGeom>
          </p:spPr>
          <p:txBody>
            <a:bodyPr wrap="square">
              <a:spAutoFit/>
            </a:bodyPr>
            <a:lstStyle/>
            <a:p>
              <a:pPr algn="ctr"/>
              <a:r>
                <a:rPr lang="en-GB" sz="1200">
                  <a:solidFill>
                    <a:srgbClr val="385424"/>
                  </a:solidFill>
                </a:rPr>
                <a:t>Lorem ipsum dolor sit amet, consectetur adipiscing elit</a:t>
              </a:r>
            </a:p>
            <a:p>
              <a:pPr algn="ctr"/>
              <a:r>
                <a:rPr lang="en-GB" sz="1200">
                  <a:solidFill>
                    <a:srgbClr val="385424"/>
                  </a:solidFill>
                </a:rPr>
                <a:t> sed do eiusmod </a:t>
              </a:r>
            </a:p>
          </p:txBody>
        </p:sp>
        <p:sp>
          <p:nvSpPr>
            <p:cNvPr id="143" name="Rectangle 142"/>
            <p:cNvSpPr/>
            <p:nvPr/>
          </p:nvSpPr>
          <p:spPr>
            <a:xfrm>
              <a:off x="6095534" y="2941200"/>
              <a:ext cx="1807831" cy="830997"/>
            </a:xfrm>
            <a:prstGeom prst="rect">
              <a:avLst/>
            </a:prstGeom>
          </p:spPr>
          <p:txBody>
            <a:bodyPr wrap="square">
              <a:spAutoFit/>
            </a:bodyPr>
            <a:lstStyle/>
            <a:p>
              <a:pPr algn="ctr"/>
              <a:r>
                <a:rPr lang="en-GB" sz="1200">
                  <a:solidFill>
                    <a:schemeClr val="bg2"/>
                  </a:solidFill>
                </a:rPr>
                <a:t>Lorem ipsum dolor sit amet, consectetur adipiscing elit</a:t>
              </a:r>
            </a:p>
            <a:p>
              <a:pPr algn="ctr"/>
              <a:r>
                <a:rPr lang="en-GB" sz="1200">
                  <a:solidFill>
                    <a:schemeClr val="bg2"/>
                  </a:solidFill>
                </a:rPr>
                <a:t> sed do eiusmod </a:t>
              </a:r>
            </a:p>
          </p:txBody>
        </p:sp>
        <p:sp>
          <p:nvSpPr>
            <p:cNvPr id="144" name="Rectangle 143"/>
            <p:cNvSpPr/>
            <p:nvPr/>
          </p:nvSpPr>
          <p:spPr>
            <a:xfrm>
              <a:off x="7135009" y="4266991"/>
              <a:ext cx="1736993" cy="830997"/>
            </a:xfrm>
            <a:prstGeom prst="rect">
              <a:avLst/>
            </a:prstGeom>
          </p:spPr>
          <p:txBody>
            <a:bodyPr wrap="square">
              <a:spAutoFit/>
            </a:bodyPr>
            <a:lstStyle/>
            <a:p>
              <a:r>
                <a:rPr lang="en-GB" sz="1200">
                  <a:solidFill>
                    <a:srgbClr val="385424"/>
                  </a:solidFill>
                </a:rPr>
                <a:t>Lorem ipsum dolor sit amet, consectetur adipiscing elit</a:t>
              </a:r>
            </a:p>
            <a:p>
              <a:r>
                <a:rPr lang="en-GB" sz="1200">
                  <a:solidFill>
                    <a:srgbClr val="385424"/>
                  </a:solidFill>
                </a:rPr>
                <a:t> sed do eiusmod </a:t>
              </a:r>
            </a:p>
          </p:txBody>
        </p:sp>
      </p:grpSp>
      <p:sp>
        <p:nvSpPr>
          <p:cNvPr id="52" name="Rectangle 51"/>
          <p:cNvSpPr/>
          <p:nvPr/>
        </p:nvSpPr>
        <p:spPr>
          <a:xfrm>
            <a:off x="1539622" y="5763643"/>
            <a:ext cx="9112755" cy="646331"/>
          </a:xfrm>
          <a:prstGeom prst="rect">
            <a:avLst/>
          </a:prstGeom>
        </p:spPr>
        <p:txBody>
          <a:bodyPr wrap="square">
            <a:spAutoFit/>
          </a:bodyPr>
          <a:lstStyle/>
          <a:p>
            <a:pPr algn="ctr"/>
            <a:r>
              <a:rPr lang="en-GB" sz="120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p:txBody>
      </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p>
        </p:txBody>
      </p:sp>
      <p:pic>
        <p:nvPicPr>
          <p:cNvPr id="37" name="图片 36" descr="83162e21b1591c259cf04fe93fa16326"/>
          <p:cNvPicPr>
            <a:picLocks noChangeAspect="1"/>
          </p:cNvPicPr>
          <p:nvPr/>
        </p:nvPicPr>
        <p:blipFill>
          <a:blip r:embed="rId3" cstate="print"/>
          <a:stretch>
            <a:fillRect/>
          </a:stretch>
        </p:blipFill>
        <p:spPr>
          <a:xfrm>
            <a:off x="523875" y="116840"/>
            <a:ext cx="782955" cy="842010"/>
          </a:xfrm>
          <a:prstGeom prst="rect">
            <a:avLst/>
          </a:prstGeom>
        </p:spPr>
      </p:pic>
    </p:spTree>
  </p:cSld>
  <p:clrMapOvr>
    <a:masterClrMapping/>
  </p:clrMapOvr>
  <p:transition advTm="4258">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p:cTn id="13" dur="500" fill="hold"/>
                                        <p:tgtEl>
                                          <p:spTgt spid="100"/>
                                        </p:tgtEl>
                                        <p:attrNameLst>
                                          <p:attrName>ppt_w</p:attrName>
                                        </p:attrNameLst>
                                      </p:cBhvr>
                                      <p:tavLst>
                                        <p:tav tm="0">
                                          <p:val>
                                            <p:fltVal val="0"/>
                                          </p:val>
                                        </p:tav>
                                        <p:tav tm="100000">
                                          <p:val>
                                            <p:strVal val="#ppt_w"/>
                                          </p:val>
                                        </p:tav>
                                      </p:tavLst>
                                    </p:anim>
                                    <p:anim calcmode="lin" valueType="num">
                                      <p:cBhvr>
                                        <p:cTn id="14" dur="500" fill="hold"/>
                                        <p:tgtEl>
                                          <p:spTgt spid="100"/>
                                        </p:tgtEl>
                                        <p:attrNameLst>
                                          <p:attrName>ppt_h</p:attrName>
                                        </p:attrNameLst>
                                      </p:cBhvr>
                                      <p:tavLst>
                                        <p:tav tm="0">
                                          <p:val>
                                            <p:fltVal val="0"/>
                                          </p:val>
                                        </p:tav>
                                        <p:tav tm="100000">
                                          <p:val>
                                            <p:strVal val="#ppt_h"/>
                                          </p:val>
                                        </p:tav>
                                      </p:tavLst>
                                    </p:anim>
                                    <p:animEffect transition="in" filter="fade">
                                      <p:cBhvr>
                                        <p:cTn id="15" dur="500"/>
                                        <p:tgtEl>
                                          <p:spTgt spid="100"/>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06"/>
                                        </p:tgtEl>
                                        <p:attrNameLst>
                                          <p:attrName>style.visibility</p:attrName>
                                        </p:attrNameLst>
                                      </p:cBhvr>
                                      <p:to>
                                        <p:strVal val="visible"/>
                                      </p:to>
                                    </p:set>
                                    <p:anim calcmode="lin" valueType="num">
                                      <p:cBhvr>
                                        <p:cTn id="19" dur="500" fill="hold"/>
                                        <p:tgtEl>
                                          <p:spTgt spid="106"/>
                                        </p:tgtEl>
                                        <p:attrNameLst>
                                          <p:attrName>ppt_w</p:attrName>
                                        </p:attrNameLst>
                                      </p:cBhvr>
                                      <p:tavLst>
                                        <p:tav tm="0">
                                          <p:val>
                                            <p:fltVal val="0"/>
                                          </p:val>
                                        </p:tav>
                                        <p:tav tm="100000">
                                          <p:val>
                                            <p:strVal val="#ppt_w"/>
                                          </p:val>
                                        </p:tav>
                                      </p:tavLst>
                                    </p:anim>
                                    <p:anim calcmode="lin" valueType="num">
                                      <p:cBhvr>
                                        <p:cTn id="20" dur="500" fill="hold"/>
                                        <p:tgtEl>
                                          <p:spTgt spid="106"/>
                                        </p:tgtEl>
                                        <p:attrNameLst>
                                          <p:attrName>ppt_h</p:attrName>
                                        </p:attrNameLst>
                                      </p:cBhvr>
                                      <p:tavLst>
                                        <p:tav tm="0">
                                          <p:val>
                                            <p:fltVal val="0"/>
                                          </p:val>
                                        </p:tav>
                                        <p:tav tm="100000">
                                          <p:val>
                                            <p:strVal val="#ppt_h"/>
                                          </p:val>
                                        </p:tav>
                                      </p:tavLst>
                                    </p:anim>
                                    <p:animEffect transition="in" filter="fade">
                                      <p:cBhvr>
                                        <p:cTn id="21" dur="500"/>
                                        <p:tgtEl>
                                          <p:spTgt spid="106"/>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90"/>
                                        </p:tgtEl>
                                        <p:attrNameLst>
                                          <p:attrName>style.visibility</p:attrName>
                                        </p:attrNameLst>
                                      </p:cBhvr>
                                      <p:to>
                                        <p:strVal val="visible"/>
                                      </p:to>
                                    </p:set>
                                    <p:anim calcmode="lin" valueType="num">
                                      <p:cBhvr>
                                        <p:cTn id="25" dur="500" fill="hold"/>
                                        <p:tgtEl>
                                          <p:spTgt spid="90"/>
                                        </p:tgtEl>
                                        <p:attrNameLst>
                                          <p:attrName>ppt_w</p:attrName>
                                        </p:attrNameLst>
                                      </p:cBhvr>
                                      <p:tavLst>
                                        <p:tav tm="0">
                                          <p:val>
                                            <p:fltVal val="0"/>
                                          </p:val>
                                        </p:tav>
                                        <p:tav tm="100000">
                                          <p:val>
                                            <p:strVal val="#ppt_w"/>
                                          </p:val>
                                        </p:tav>
                                      </p:tavLst>
                                    </p:anim>
                                    <p:anim calcmode="lin" valueType="num">
                                      <p:cBhvr>
                                        <p:cTn id="26" dur="500" fill="hold"/>
                                        <p:tgtEl>
                                          <p:spTgt spid="90"/>
                                        </p:tgtEl>
                                        <p:attrNameLst>
                                          <p:attrName>ppt_h</p:attrName>
                                        </p:attrNameLst>
                                      </p:cBhvr>
                                      <p:tavLst>
                                        <p:tav tm="0">
                                          <p:val>
                                            <p:fltVal val="0"/>
                                          </p:val>
                                        </p:tav>
                                        <p:tav tm="100000">
                                          <p:val>
                                            <p:strVal val="#ppt_h"/>
                                          </p:val>
                                        </p:tav>
                                      </p:tavLst>
                                    </p:anim>
                                    <p:animEffect transition="in" filter="fade">
                                      <p:cBhvr>
                                        <p:cTn id="27" dur="500"/>
                                        <p:tgtEl>
                                          <p:spTgt spid="90"/>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95"/>
                                        </p:tgtEl>
                                        <p:attrNameLst>
                                          <p:attrName>style.visibility</p:attrName>
                                        </p:attrNameLst>
                                      </p:cBhvr>
                                      <p:to>
                                        <p:strVal val="visible"/>
                                      </p:to>
                                    </p:set>
                                    <p:anim calcmode="lin" valueType="num">
                                      <p:cBhvr>
                                        <p:cTn id="31" dur="500" fill="hold"/>
                                        <p:tgtEl>
                                          <p:spTgt spid="95"/>
                                        </p:tgtEl>
                                        <p:attrNameLst>
                                          <p:attrName>ppt_w</p:attrName>
                                        </p:attrNameLst>
                                      </p:cBhvr>
                                      <p:tavLst>
                                        <p:tav tm="0">
                                          <p:val>
                                            <p:fltVal val="0"/>
                                          </p:val>
                                        </p:tav>
                                        <p:tav tm="100000">
                                          <p:val>
                                            <p:strVal val="#ppt_w"/>
                                          </p:val>
                                        </p:tav>
                                      </p:tavLst>
                                    </p:anim>
                                    <p:anim calcmode="lin" valueType="num">
                                      <p:cBhvr>
                                        <p:cTn id="32" dur="500" fill="hold"/>
                                        <p:tgtEl>
                                          <p:spTgt spid="95"/>
                                        </p:tgtEl>
                                        <p:attrNameLst>
                                          <p:attrName>ppt_h</p:attrName>
                                        </p:attrNameLst>
                                      </p:cBhvr>
                                      <p:tavLst>
                                        <p:tav tm="0">
                                          <p:val>
                                            <p:fltVal val="0"/>
                                          </p:val>
                                        </p:tav>
                                        <p:tav tm="100000">
                                          <p:val>
                                            <p:strVal val="#ppt_h"/>
                                          </p:val>
                                        </p:tav>
                                      </p:tavLst>
                                    </p:anim>
                                    <p:animEffect transition="in" filter="fade">
                                      <p:cBhvr>
                                        <p:cTn id="33" dur="500"/>
                                        <p:tgtEl>
                                          <p:spTgt spid="95"/>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arn(inVertical)">
                                      <p:cBhvr>
                                        <p:cTn id="3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6161189" y="1768977"/>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050" tIns="438741" rIns="398050" bIns="438741" numCol="1" spcCol="1270" anchor="ctr" anchorCtr="0">
            <a:noAutofit/>
          </a:bodyPr>
          <a:lstStyle/>
          <a:p>
            <a:pPr lvl="0" algn="ctr" defTabSz="1466850">
              <a:lnSpc>
                <a:spcPct val="90000"/>
              </a:lnSpc>
              <a:spcBef>
                <a:spcPct val="0"/>
              </a:spcBef>
              <a:spcAft>
                <a:spcPct val="35000"/>
              </a:spcAft>
            </a:pPr>
            <a:endParaRPr lang="en-GB" sz="3300" kern="1200"/>
          </a:p>
        </p:txBody>
      </p:sp>
      <p:sp>
        <p:nvSpPr>
          <p:cNvPr id="5" name="Freeform 4"/>
          <p:cNvSpPr/>
          <p:nvPr/>
        </p:nvSpPr>
        <p:spPr>
          <a:xfrm>
            <a:off x="4445455" y="1768977"/>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lvl="0" algn="ctr" defTabSz="1600200">
              <a:lnSpc>
                <a:spcPct val="90000"/>
              </a:lnSpc>
              <a:spcBef>
                <a:spcPct val="0"/>
              </a:spcBef>
              <a:spcAft>
                <a:spcPct val="35000"/>
              </a:spcAft>
            </a:pPr>
            <a:endParaRPr lang="en-GB" sz="3600" kern="1200"/>
          </a:p>
        </p:txBody>
      </p:sp>
      <p:sp>
        <p:nvSpPr>
          <p:cNvPr id="6" name="Freeform 5"/>
          <p:cNvSpPr/>
          <p:nvPr/>
        </p:nvSpPr>
        <p:spPr>
          <a:xfrm>
            <a:off x="5300035" y="3178005"/>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blipFill rotWithShape="1">
            <a:blip r:embed="rId3" cstate="print"/>
            <a:stretch>
              <a:fillRect/>
            </a:stretch>
          </a:bli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050" tIns="438741" rIns="398050" bIns="438741" numCol="1" spcCol="1270" anchor="ctr" anchorCtr="0">
            <a:noAutofit/>
          </a:bodyPr>
          <a:lstStyle/>
          <a:p>
            <a:pPr lvl="0" algn="ctr" defTabSz="1466850">
              <a:lnSpc>
                <a:spcPct val="90000"/>
              </a:lnSpc>
              <a:spcBef>
                <a:spcPct val="0"/>
              </a:spcBef>
              <a:spcAft>
                <a:spcPct val="35000"/>
              </a:spcAft>
            </a:pPr>
            <a:endParaRPr lang="en-GB" sz="3300" kern="1200"/>
          </a:p>
        </p:txBody>
      </p:sp>
      <p:sp>
        <p:nvSpPr>
          <p:cNvPr id="7" name="Freeform 6"/>
          <p:cNvSpPr/>
          <p:nvPr/>
        </p:nvSpPr>
        <p:spPr>
          <a:xfrm>
            <a:off x="7015768" y="3178005"/>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lvl="0" algn="ctr" defTabSz="1600200">
              <a:lnSpc>
                <a:spcPct val="90000"/>
              </a:lnSpc>
              <a:spcBef>
                <a:spcPct val="0"/>
              </a:spcBef>
              <a:spcAft>
                <a:spcPct val="35000"/>
              </a:spcAft>
            </a:pPr>
            <a:endParaRPr lang="en-GB" sz="3600" kern="1200"/>
          </a:p>
        </p:txBody>
      </p:sp>
      <p:sp>
        <p:nvSpPr>
          <p:cNvPr id="8" name="Freeform 7"/>
          <p:cNvSpPr/>
          <p:nvPr/>
        </p:nvSpPr>
        <p:spPr>
          <a:xfrm>
            <a:off x="6161189" y="4587032"/>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050" tIns="438741" rIns="398050" bIns="438741" numCol="1" spcCol="1270" anchor="ctr" anchorCtr="0">
            <a:noAutofit/>
          </a:bodyPr>
          <a:lstStyle/>
          <a:p>
            <a:pPr lvl="0" algn="ctr" defTabSz="1466850">
              <a:lnSpc>
                <a:spcPct val="90000"/>
              </a:lnSpc>
              <a:spcBef>
                <a:spcPct val="0"/>
              </a:spcBef>
              <a:spcAft>
                <a:spcPct val="35000"/>
              </a:spcAft>
            </a:pPr>
            <a:endParaRPr lang="en-GB" sz="3300" kern="1200"/>
          </a:p>
        </p:txBody>
      </p:sp>
      <p:sp>
        <p:nvSpPr>
          <p:cNvPr id="9" name="Freeform 8"/>
          <p:cNvSpPr/>
          <p:nvPr/>
        </p:nvSpPr>
        <p:spPr>
          <a:xfrm>
            <a:off x="4445455" y="4587032"/>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lvl="0" algn="ctr" defTabSz="1600200">
              <a:lnSpc>
                <a:spcPct val="90000"/>
              </a:lnSpc>
              <a:spcBef>
                <a:spcPct val="0"/>
              </a:spcBef>
              <a:spcAft>
                <a:spcPct val="35000"/>
              </a:spcAft>
            </a:pPr>
            <a:endParaRPr lang="en-GB" sz="3600" kern="1200"/>
          </a:p>
        </p:txBody>
      </p:sp>
      <p:sp>
        <p:nvSpPr>
          <p:cNvPr id="10" name="Freeform 9"/>
          <p:cNvSpPr/>
          <p:nvPr/>
        </p:nvSpPr>
        <p:spPr>
          <a:xfrm>
            <a:off x="3587589" y="3178005"/>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lvl="0" algn="ctr" defTabSz="1600200">
              <a:lnSpc>
                <a:spcPct val="90000"/>
              </a:lnSpc>
              <a:spcBef>
                <a:spcPct val="0"/>
              </a:spcBef>
              <a:spcAft>
                <a:spcPct val="35000"/>
              </a:spcAft>
            </a:pPr>
            <a:endParaRPr lang="en-GB" sz="3600" kern="1200"/>
          </a:p>
        </p:txBody>
      </p:sp>
      <p:sp>
        <p:nvSpPr>
          <p:cNvPr id="13" name="Freeform 12"/>
          <p:cNvSpPr>
            <a:spLocks noEditPoints="1"/>
          </p:cNvSpPr>
          <p:nvPr/>
        </p:nvSpPr>
        <p:spPr bwMode="auto">
          <a:xfrm>
            <a:off x="6674962" y="2353074"/>
            <a:ext cx="561096" cy="538007"/>
          </a:xfrm>
          <a:custGeom>
            <a:avLst/>
            <a:gdLst>
              <a:gd name="T0" fmla="*/ 68 w 113"/>
              <a:gd name="T1" fmla="*/ 54 h 108"/>
              <a:gd name="T2" fmla="*/ 45 w 113"/>
              <a:gd name="T3" fmla="*/ 54 h 108"/>
              <a:gd name="T4" fmla="*/ 48 w 113"/>
              <a:gd name="T5" fmla="*/ 32 h 108"/>
              <a:gd name="T6" fmla="*/ 0 w 113"/>
              <a:gd name="T7" fmla="*/ 54 h 108"/>
              <a:gd name="T8" fmla="*/ 17 w 113"/>
              <a:gd name="T9" fmla="*/ 93 h 108"/>
              <a:gd name="T10" fmla="*/ 62 w 113"/>
              <a:gd name="T11" fmla="*/ 78 h 108"/>
              <a:gd name="T12" fmla="*/ 38 w 113"/>
              <a:gd name="T13" fmla="*/ 84 h 108"/>
              <a:gd name="T14" fmla="*/ 26 w 113"/>
              <a:gd name="T15" fmla="*/ 73 h 108"/>
              <a:gd name="T16" fmla="*/ 57 w 113"/>
              <a:gd name="T17" fmla="*/ 76 h 108"/>
              <a:gd name="T18" fmla="*/ 79 w 113"/>
              <a:gd name="T19" fmla="*/ 82 h 108"/>
              <a:gd name="T20" fmla="*/ 64 w 113"/>
              <a:gd name="T21" fmla="*/ 89 h 108"/>
              <a:gd name="T22" fmla="*/ 52 w 113"/>
              <a:gd name="T23" fmla="*/ 89 h 108"/>
              <a:gd name="T24" fmla="*/ 80 w 113"/>
              <a:gd name="T25" fmla="*/ 105 h 108"/>
              <a:gd name="T26" fmla="*/ 86 w 113"/>
              <a:gd name="T27" fmla="*/ 73 h 108"/>
              <a:gd name="T28" fmla="*/ 113 w 113"/>
              <a:gd name="T29" fmla="*/ 54 h 108"/>
              <a:gd name="T30" fmla="*/ 70 w 113"/>
              <a:gd name="T31" fmla="*/ 32 h 108"/>
              <a:gd name="T32" fmla="*/ 76 w 113"/>
              <a:gd name="T33" fmla="*/ 23 h 108"/>
              <a:gd name="T34" fmla="*/ 88 w 113"/>
              <a:gd name="T35" fmla="*/ 33 h 108"/>
              <a:gd name="T36" fmla="*/ 96 w 113"/>
              <a:gd name="T37" fmla="*/ 14 h 108"/>
              <a:gd name="T38" fmla="*/ 63 w 113"/>
              <a:gd name="T39" fmla="*/ 20 h 108"/>
              <a:gd name="T40" fmla="*/ 33 w 113"/>
              <a:gd name="T41" fmla="*/ 3 h 108"/>
              <a:gd name="T42" fmla="*/ 26 w 113"/>
              <a:gd name="T43" fmla="*/ 29 h 108"/>
              <a:gd name="T44" fmla="*/ 34 w 113"/>
              <a:gd name="T45" fmla="*/ 25 h 108"/>
              <a:gd name="T46" fmla="*/ 49 w 113"/>
              <a:gd name="T47" fmla="*/ 18 h 108"/>
              <a:gd name="T48" fmla="*/ 48 w 113"/>
              <a:gd name="T49" fmla="*/ 32 h 108"/>
              <a:gd name="T50" fmla="*/ 92 w 113"/>
              <a:gd name="T51" fmla="*/ 45 h 108"/>
              <a:gd name="T52" fmla="*/ 92 w 113"/>
              <a:gd name="T53" fmla="*/ 62 h 108"/>
              <a:gd name="T54" fmla="*/ 77 w 113"/>
              <a:gd name="T55" fmla="*/ 44 h 108"/>
              <a:gd name="T56" fmla="*/ 75 w 113"/>
              <a:gd name="T57" fmla="*/ 66 h 108"/>
              <a:gd name="T58" fmla="*/ 65 w 113"/>
              <a:gd name="T59" fmla="*/ 41 h 108"/>
              <a:gd name="T60" fmla="*/ 51 w 113"/>
              <a:gd name="T61" fmla="*/ 41 h 108"/>
              <a:gd name="T62" fmla="*/ 47 w 113"/>
              <a:gd name="T63" fmla="*/ 44 h 108"/>
              <a:gd name="T64" fmla="*/ 57 w 113"/>
              <a:gd name="T65" fmla="*/ 67 h 108"/>
              <a:gd name="T66" fmla="*/ 22 w 113"/>
              <a:gd name="T67" fmla="*/ 62 h 108"/>
              <a:gd name="T68" fmla="*/ 9 w 113"/>
              <a:gd name="T69" fmla="*/ 54 h 108"/>
              <a:gd name="T70" fmla="*/ 37 w 113"/>
              <a:gd name="T71" fmla="*/ 42 h 108"/>
              <a:gd name="T72" fmla="*/ 64 w 113"/>
              <a:gd name="T73" fmla="*/ 50 h 108"/>
              <a:gd name="T74" fmla="*/ 64 w 113"/>
              <a:gd name="T75" fmla="*/ 50 h 108"/>
              <a:gd name="T76" fmla="*/ 50 w 113"/>
              <a:gd name="T77" fmla="*/ 53 h 108"/>
              <a:gd name="T78" fmla="*/ 49 w 113"/>
              <a:gd name="T79" fmla="*/ 57 h 108"/>
              <a:gd name="T80" fmla="*/ 51 w 113"/>
              <a:gd name="T81" fmla="*/ 52 h 108"/>
              <a:gd name="T82" fmla="*/ 56 w 113"/>
              <a:gd name="T83" fmla="*/ 45 h 108"/>
              <a:gd name="T84" fmla="*/ 58 w 113"/>
              <a:gd name="T85" fmla="*/ 45 h 108"/>
              <a:gd name="T86" fmla="*/ 60 w 113"/>
              <a:gd name="T87" fmla="*/ 4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08">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4" name="Freeform 13"/>
          <p:cNvSpPr>
            <a:spLocks noEditPoints="1"/>
          </p:cNvSpPr>
          <p:nvPr/>
        </p:nvSpPr>
        <p:spPr bwMode="auto">
          <a:xfrm>
            <a:off x="4214505" y="3784192"/>
            <a:ext cx="334809" cy="52877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5" name="Freeform 14"/>
          <p:cNvSpPr>
            <a:spLocks noEditPoints="1"/>
          </p:cNvSpPr>
          <p:nvPr/>
        </p:nvSpPr>
        <p:spPr bwMode="auto">
          <a:xfrm>
            <a:off x="7601121" y="3825602"/>
            <a:ext cx="417935" cy="364828"/>
          </a:xfrm>
          <a:custGeom>
            <a:avLst/>
            <a:gdLst>
              <a:gd name="T0" fmla="*/ 18 w 84"/>
              <a:gd name="T1" fmla="*/ 0 h 73"/>
              <a:gd name="T2" fmla="*/ 26 w 84"/>
              <a:gd name="T3" fmla="*/ 7 h 73"/>
              <a:gd name="T4" fmla="*/ 10 w 84"/>
              <a:gd name="T5" fmla="*/ 7 h 73"/>
              <a:gd name="T6" fmla="*/ 18 w 84"/>
              <a:gd name="T7" fmla="*/ 0 h 73"/>
              <a:gd name="T8" fmla="*/ 49 w 84"/>
              <a:gd name="T9" fmla="*/ 15 h 73"/>
              <a:gd name="T10" fmla="*/ 67 w 84"/>
              <a:gd name="T11" fmla="*/ 22 h 73"/>
              <a:gd name="T12" fmla="*/ 75 w 84"/>
              <a:gd name="T13" fmla="*/ 41 h 73"/>
              <a:gd name="T14" fmla="*/ 67 w 84"/>
              <a:gd name="T15" fmla="*/ 60 h 73"/>
              <a:gd name="T16" fmla="*/ 49 w 84"/>
              <a:gd name="T17" fmla="*/ 67 h 73"/>
              <a:gd name="T18" fmla="*/ 30 w 84"/>
              <a:gd name="T19" fmla="*/ 60 h 73"/>
              <a:gd name="T20" fmla="*/ 22 w 84"/>
              <a:gd name="T21" fmla="*/ 41 h 73"/>
              <a:gd name="T22" fmla="*/ 30 w 84"/>
              <a:gd name="T23" fmla="*/ 22 h 73"/>
              <a:gd name="T24" fmla="*/ 49 w 84"/>
              <a:gd name="T25" fmla="*/ 15 h 73"/>
              <a:gd name="T26" fmla="*/ 45 w 84"/>
              <a:gd name="T27" fmla="*/ 28 h 73"/>
              <a:gd name="T28" fmla="*/ 35 w 84"/>
              <a:gd name="T29" fmla="*/ 33 h 73"/>
              <a:gd name="T30" fmla="*/ 36 w 84"/>
              <a:gd name="T31" fmla="*/ 44 h 73"/>
              <a:gd name="T32" fmla="*/ 44 w 84"/>
              <a:gd name="T33" fmla="*/ 38 h 73"/>
              <a:gd name="T34" fmla="*/ 45 w 84"/>
              <a:gd name="T35" fmla="*/ 28 h 73"/>
              <a:gd name="T36" fmla="*/ 62 w 84"/>
              <a:gd name="T37" fmla="*/ 28 h 73"/>
              <a:gd name="T38" fmla="*/ 49 w 84"/>
              <a:gd name="T39" fmla="*/ 23 h 73"/>
              <a:gd name="T40" fmla="*/ 36 w 84"/>
              <a:gd name="T41" fmla="*/ 28 h 73"/>
              <a:gd name="T42" fmla="*/ 31 w 84"/>
              <a:gd name="T43" fmla="*/ 41 h 73"/>
              <a:gd name="T44" fmla="*/ 36 w 84"/>
              <a:gd name="T45" fmla="*/ 54 h 73"/>
              <a:gd name="T46" fmla="*/ 49 w 84"/>
              <a:gd name="T47" fmla="*/ 59 h 73"/>
              <a:gd name="T48" fmla="*/ 62 w 84"/>
              <a:gd name="T49" fmla="*/ 54 h 73"/>
              <a:gd name="T50" fmla="*/ 67 w 84"/>
              <a:gd name="T51" fmla="*/ 41 h 73"/>
              <a:gd name="T52" fmla="*/ 62 w 84"/>
              <a:gd name="T53" fmla="*/ 28 h 73"/>
              <a:gd name="T54" fmla="*/ 35 w 84"/>
              <a:gd name="T55" fmla="*/ 0 h 73"/>
              <a:gd name="T56" fmla="*/ 29 w 84"/>
              <a:gd name="T57" fmla="*/ 11 h 73"/>
              <a:gd name="T58" fmla="*/ 9 w 84"/>
              <a:gd name="T59" fmla="*/ 11 h 73"/>
              <a:gd name="T60" fmla="*/ 0 w 84"/>
              <a:gd name="T61" fmla="*/ 21 h 73"/>
              <a:gd name="T62" fmla="*/ 0 w 84"/>
              <a:gd name="T63" fmla="*/ 63 h 73"/>
              <a:gd name="T64" fmla="*/ 9 w 84"/>
              <a:gd name="T65" fmla="*/ 73 h 73"/>
              <a:gd name="T66" fmla="*/ 74 w 84"/>
              <a:gd name="T67" fmla="*/ 73 h 73"/>
              <a:gd name="T68" fmla="*/ 84 w 84"/>
              <a:gd name="T69" fmla="*/ 63 h 73"/>
              <a:gd name="T70" fmla="*/ 84 w 84"/>
              <a:gd name="T71" fmla="*/ 21 h 73"/>
              <a:gd name="T72" fmla="*/ 74 w 84"/>
              <a:gd name="T73" fmla="*/ 11 h 73"/>
              <a:gd name="T74" fmla="*/ 71 w 84"/>
              <a:gd name="T75" fmla="*/ 11 h 73"/>
              <a:gd name="T76" fmla="*/ 64 w 84"/>
              <a:gd name="T77" fmla="*/ 0 h 73"/>
              <a:gd name="T78" fmla="*/ 35 w 84"/>
              <a:gd name="T7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 h="73">
                <a:moveTo>
                  <a:pt x="18" y="0"/>
                </a:moveTo>
                <a:cubicBezTo>
                  <a:pt x="22" y="0"/>
                  <a:pt x="25" y="3"/>
                  <a:pt x="26" y="7"/>
                </a:cubicBezTo>
                <a:cubicBezTo>
                  <a:pt x="10" y="7"/>
                  <a:pt x="10" y="7"/>
                  <a:pt x="10" y="7"/>
                </a:cubicBezTo>
                <a:cubicBezTo>
                  <a:pt x="10" y="3"/>
                  <a:pt x="14" y="0"/>
                  <a:pt x="18" y="0"/>
                </a:cubicBezTo>
                <a:close/>
                <a:moveTo>
                  <a:pt x="49" y="15"/>
                </a:moveTo>
                <a:cubicBezTo>
                  <a:pt x="56" y="15"/>
                  <a:pt x="63" y="18"/>
                  <a:pt x="67" y="22"/>
                </a:cubicBezTo>
                <a:cubicBezTo>
                  <a:pt x="72" y="27"/>
                  <a:pt x="75" y="34"/>
                  <a:pt x="75" y="41"/>
                </a:cubicBezTo>
                <a:cubicBezTo>
                  <a:pt x="75" y="48"/>
                  <a:pt x="72" y="55"/>
                  <a:pt x="67" y="60"/>
                </a:cubicBezTo>
                <a:cubicBezTo>
                  <a:pt x="63" y="64"/>
                  <a:pt x="56" y="67"/>
                  <a:pt x="49" y="67"/>
                </a:cubicBezTo>
                <a:cubicBezTo>
                  <a:pt x="41" y="67"/>
                  <a:pt x="35" y="64"/>
                  <a:pt x="30" y="60"/>
                </a:cubicBezTo>
                <a:cubicBezTo>
                  <a:pt x="25" y="55"/>
                  <a:pt x="22" y="48"/>
                  <a:pt x="22" y="41"/>
                </a:cubicBezTo>
                <a:cubicBezTo>
                  <a:pt x="22" y="34"/>
                  <a:pt x="25" y="27"/>
                  <a:pt x="30" y="22"/>
                </a:cubicBezTo>
                <a:cubicBezTo>
                  <a:pt x="35" y="18"/>
                  <a:pt x="41" y="15"/>
                  <a:pt x="49" y="15"/>
                </a:cubicBezTo>
                <a:close/>
                <a:moveTo>
                  <a:pt x="45" y="28"/>
                </a:moveTo>
                <a:cubicBezTo>
                  <a:pt x="42" y="26"/>
                  <a:pt x="37" y="28"/>
                  <a:pt x="35" y="33"/>
                </a:cubicBezTo>
                <a:cubicBezTo>
                  <a:pt x="32" y="37"/>
                  <a:pt x="33" y="42"/>
                  <a:pt x="36" y="44"/>
                </a:cubicBezTo>
                <a:cubicBezTo>
                  <a:pt x="40" y="46"/>
                  <a:pt x="41" y="42"/>
                  <a:pt x="44" y="38"/>
                </a:cubicBezTo>
                <a:cubicBezTo>
                  <a:pt x="46" y="33"/>
                  <a:pt x="49" y="30"/>
                  <a:pt x="45" y="28"/>
                </a:cubicBezTo>
                <a:close/>
                <a:moveTo>
                  <a:pt x="62" y="28"/>
                </a:moveTo>
                <a:cubicBezTo>
                  <a:pt x="58" y="25"/>
                  <a:pt x="54" y="23"/>
                  <a:pt x="49" y="23"/>
                </a:cubicBezTo>
                <a:cubicBezTo>
                  <a:pt x="44" y="23"/>
                  <a:pt x="39" y="25"/>
                  <a:pt x="36" y="28"/>
                </a:cubicBezTo>
                <a:cubicBezTo>
                  <a:pt x="33" y="31"/>
                  <a:pt x="31" y="36"/>
                  <a:pt x="31" y="41"/>
                </a:cubicBezTo>
                <a:cubicBezTo>
                  <a:pt x="31" y="46"/>
                  <a:pt x="33" y="50"/>
                  <a:pt x="36" y="54"/>
                </a:cubicBezTo>
                <a:cubicBezTo>
                  <a:pt x="39" y="57"/>
                  <a:pt x="44" y="59"/>
                  <a:pt x="49" y="59"/>
                </a:cubicBezTo>
                <a:cubicBezTo>
                  <a:pt x="54" y="59"/>
                  <a:pt x="58" y="57"/>
                  <a:pt x="62" y="54"/>
                </a:cubicBezTo>
                <a:cubicBezTo>
                  <a:pt x="65" y="50"/>
                  <a:pt x="67" y="46"/>
                  <a:pt x="67" y="41"/>
                </a:cubicBezTo>
                <a:cubicBezTo>
                  <a:pt x="67" y="36"/>
                  <a:pt x="65" y="31"/>
                  <a:pt x="62" y="28"/>
                </a:cubicBezTo>
                <a:close/>
                <a:moveTo>
                  <a:pt x="35" y="0"/>
                </a:moveTo>
                <a:cubicBezTo>
                  <a:pt x="29" y="11"/>
                  <a:pt x="29" y="11"/>
                  <a:pt x="29" y="11"/>
                </a:cubicBezTo>
                <a:cubicBezTo>
                  <a:pt x="9" y="11"/>
                  <a:pt x="9" y="11"/>
                  <a:pt x="9" y="11"/>
                </a:cubicBezTo>
                <a:cubicBezTo>
                  <a:pt x="4" y="11"/>
                  <a:pt x="0" y="15"/>
                  <a:pt x="0" y="21"/>
                </a:cubicBezTo>
                <a:cubicBezTo>
                  <a:pt x="0" y="63"/>
                  <a:pt x="0" y="63"/>
                  <a:pt x="0" y="63"/>
                </a:cubicBezTo>
                <a:cubicBezTo>
                  <a:pt x="0" y="69"/>
                  <a:pt x="4" y="73"/>
                  <a:pt x="9" y="73"/>
                </a:cubicBezTo>
                <a:cubicBezTo>
                  <a:pt x="74" y="73"/>
                  <a:pt x="74" y="73"/>
                  <a:pt x="74" y="73"/>
                </a:cubicBezTo>
                <a:cubicBezTo>
                  <a:pt x="79" y="73"/>
                  <a:pt x="84" y="69"/>
                  <a:pt x="84" y="63"/>
                </a:cubicBezTo>
                <a:cubicBezTo>
                  <a:pt x="84" y="21"/>
                  <a:pt x="84" y="21"/>
                  <a:pt x="84" y="21"/>
                </a:cubicBezTo>
                <a:cubicBezTo>
                  <a:pt x="84" y="15"/>
                  <a:pt x="79" y="11"/>
                  <a:pt x="74" y="11"/>
                </a:cubicBezTo>
                <a:cubicBezTo>
                  <a:pt x="71" y="11"/>
                  <a:pt x="71" y="11"/>
                  <a:pt x="71" y="11"/>
                </a:cubicBezTo>
                <a:cubicBezTo>
                  <a:pt x="64" y="0"/>
                  <a:pt x="64" y="0"/>
                  <a:pt x="64" y="0"/>
                </a:cubicBezTo>
                <a:lnTo>
                  <a:pt x="35" y="0"/>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6" name="Freeform 15"/>
          <p:cNvSpPr>
            <a:spLocks noEditPoints="1"/>
          </p:cNvSpPr>
          <p:nvPr/>
        </p:nvSpPr>
        <p:spPr bwMode="auto">
          <a:xfrm>
            <a:off x="5000790" y="2353074"/>
            <a:ext cx="477971" cy="491827"/>
          </a:xfrm>
          <a:custGeom>
            <a:avLst/>
            <a:gdLst>
              <a:gd name="T0" fmla="*/ 5 w 96"/>
              <a:gd name="T1" fmla="*/ 42 h 99"/>
              <a:gd name="T2" fmla="*/ 74 w 96"/>
              <a:gd name="T3" fmla="*/ 42 h 99"/>
              <a:gd name="T4" fmla="*/ 77 w 96"/>
              <a:gd name="T5" fmla="*/ 41 h 99"/>
              <a:gd name="T6" fmla="*/ 91 w 96"/>
              <a:gd name="T7" fmla="*/ 47 h 99"/>
              <a:gd name="T8" fmla="*/ 96 w 96"/>
              <a:gd name="T9" fmla="*/ 60 h 99"/>
              <a:gd name="T10" fmla="*/ 91 w 96"/>
              <a:gd name="T11" fmla="*/ 73 h 99"/>
              <a:gd name="T12" fmla="*/ 77 w 96"/>
              <a:gd name="T13" fmla="*/ 78 h 99"/>
              <a:gd name="T14" fmla="*/ 68 w 96"/>
              <a:gd name="T15" fmla="*/ 76 h 99"/>
              <a:gd name="T16" fmla="*/ 62 w 96"/>
              <a:gd name="T17" fmla="*/ 85 h 99"/>
              <a:gd name="T18" fmla="*/ 67 w 96"/>
              <a:gd name="T19" fmla="*/ 85 h 99"/>
              <a:gd name="T20" fmla="*/ 84 w 96"/>
              <a:gd name="T21" fmla="*/ 85 h 99"/>
              <a:gd name="T22" fmla="*/ 71 w 96"/>
              <a:gd name="T23" fmla="*/ 99 h 99"/>
              <a:gd name="T24" fmla="*/ 17 w 96"/>
              <a:gd name="T25" fmla="*/ 99 h 99"/>
              <a:gd name="T26" fmla="*/ 12 w 96"/>
              <a:gd name="T27" fmla="*/ 99 h 99"/>
              <a:gd name="T28" fmla="*/ 0 w 96"/>
              <a:gd name="T29" fmla="*/ 85 h 99"/>
              <a:gd name="T30" fmla="*/ 17 w 96"/>
              <a:gd name="T31" fmla="*/ 85 h 99"/>
              <a:gd name="T32" fmla="*/ 21 w 96"/>
              <a:gd name="T33" fmla="*/ 85 h 99"/>
              <a:gd name="T34" fmla="*/ 5 w 96"/>
              <a:gd name="T35" fmla="*/ 42 h 99"/>
              <a:gd name="T36" fmla="*/ 56 w 96"/>
              <a:gd name="T37" fmla="*/ 36 h 99"/>
              <a:gd name="T38" fmla="*/ 55 w 96"/>
              <a:gd name="T39" fmla="*/ 6 h 99"/>
              <a:gd name="T40" fmla="*/ 56 w 96"/>
              <a:gd name="T41" fmla="*/ 36 h 99"/>
              <a:gd name="T42" fmla="*/ 43 w 96"/>
              <a:gd name="T43" fmla="*/ 30 h 99"/>
              <a:gd name="T44" fmla="*/ 42 w 96"/>
              <a:gd name="T45" fmla="*/ 0 h 99"/>
              <a:gd name="T46" fmla="*/ 43 w 96"/>
              <a:gd name="T47" fmla="*/ 30 h 99"/>
              <a:gd name="T48" fmla="*/ 30 w 96"/>
              <a:gd name="T49" fmla="*/ 34 h 99"/>
              <a:gd name="T50" fmla="*/ 29 w 96"/>
              <a:gd name="T51" fmla="*/ 4 h 99"/>
              <a:gd name="T52" fmla="*/ 30 w 96"/>
              <a:gd name="T53" fmla="*/ 34 h 99"/>
              <a:gd name="T54" fmla="*/ 15 w 96"/>
              <a:gd name="T55" fmla="*/ 53 h 99"/>
              <a:gd name="T56" fmla="*/ 26 w 96"/>
              <a:gd name="T57" fmla="*/ 80 h 99"/>
              <a:gd name="T58" fmla="*/ 33 w 96"/>
              <a:gd name="T59" fmla="*/ 75 h 99"/>
              <a:gd name="T60" fmla="*/ 24 w 96"/>
              <a:gd name="T61" fmla="*/ 52 h 99"/>
              <a:gd name="T62" fmla="*/ 15 w 96"/>
              <a:gd name="T63" fmla="*/ 53 h 99"/>
              <a:gd name="T64" fmla="*/ 77 w 96"/>
              <a:gd name="T65" fmla="*/ 50 h 99"/>
              <a:gd name="T66" fmla="*/ 72 w 96"/>
              <a:gd name="T67" fmla="*/ 68 h 99"/>
              <a:gd name="T68" fmla="*/ 77 w 96"/>
              <a:gd name="T69" fmla="*/ 70 h 99"/>
              <a:gd name="T70" fmla="*/ 84 w 96"/>
              <a:gd name="T71" fmla="*/ 67 h 99"/>
              <a:gd name="T72" fmla="*/ 87 w 96"/>
              <a:gd name="T73" fmla="*/ 60 h 99"/>
              <a:gd name="T74" fmla="*/ 84 w 96"/>
              <a:gd name="T75" fmla="*/ 53 h 99"/>
              <a:gd name="T76" fmla="*/ 77 w 96"/>
              <a:gd name="T77" fmla="*/ 50 h 99"/>
              <a:gd name="T78" fmla="*/ 77 w 96"/>
              <a:gd name="T79" fmla="*/ 5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99">
                <a:moveTo>
                  <a:pt x="5" y="42"/>
                </a:moveTo>
                <a:cubicBezTo>
                  <a:pt x="28" y="42"/>
                  <a:pt x="51" y="42"/>
                  <a:pt x="74" y="42"/>
                </a:cubicBezTo>
                <a:cubicBezTo>
                  <a:pt x="75" y="41"/>
                  <a:pt x="76" y="41"/>
                  <a:pt x="77" y="41"/>
                </a:cubicBezTo>
                <a:cubicBezTo>
                  <a:pt x="83" y="41"/>
                  <a:pt x="87" y="43"/>
                  <a:pt x="91" y="47"/>
                </a:cubicBezTo>
                <a:cubicBezTo>
                  <a:pt x="94" y="50"/>
                  <a:pt x="96" y="55"/>
                  <a:pt x="96" y="60"/>
                </a:cubicBezTo>
                <a:cubicBezTo>
                  <a:pt x="96" y="65"/>
                  <a:pt x="94" y="70"/>
                  <a:pt x="91" y="73"/>
                </a:cubicBezTo>
                <a:cubicBezTo>
                  <a:pt x="87" y="76"/>
                  <a:pt x="83" y="78"/>
                  <a:pt x="77" y="78"/>
                </a:cubicBezTo>
                <a:cubicBezTo>
                  <a:pt x="74" y="78"/>
                  <a:pt x="71" y="78"/>
                  <a:pt x="68" y="76"/>
                </a:cubicBezTo>
                <a:cubicBezTo>
                  <a:pt x="67" y="79"/>
                  <a:pt x="65" y="82"/>
                  <a:pt x="62" y="85"/>
                </a:cubicBezTo>
                <a:cubicBezTo>
                  <a:pt x="67" y="85"/>
                  <a:pt x="67" y="85"/>
                  <a:pt x="67" y="85"/>
                </a:cubicBezTo>
                <a:cubicBezTo>
                  <a:pt x="84" y="85"/>
                  <a:pt x="84" y="85"/>
                  <a:pt x="84" y="85"/>
                </a:cubicBezTo>
                <a:cubicBezTo>
                  <a:pt x="71" y="99"/>
                  <a:pt x="71" y="99"/>
                  <a:pt x="71" y="99"/>
                </a:cubicBezTo>
                <a:cubicBezTo>
                  <a:pt x="17" y="99"/>
                  <a:pt x="17" y="99"/>
                  <a:pt x="17" y="99"/>
                </a:cubicBezTo>
                <a:cubicBezTo>
                  <a:pt x="12" y="99"/>
                  <a:pt x="12" y="99"/>
                  <a:pt x="12" y="99"/>
                </a:cubicBezTo>
                <a:cubicBezTo>
                  <a:pt x="0" y="85"/>
                  <a:pt x="0" y="85"/>
                  <a:pt x="0" y="85"/>
                </a:cubicBezTo>
                <a:cubicBezTo>
                  <a:pt x="17" y="85"/>
                  <a:pt x="17" y="85"/>
                  <a:pt x="17" y="85"/>
                </a:cubicBezTo>
                <a:cubicBezTo>
                  <a:pt x="21" y="85"/>
                  <a:pt x="21" y="85"/>
                  <a:pt x="21" y="85"/>
                </a:cubicBezTo>
                <a:cubicBezTo>
                  <a:pt x="11" y="72"/>
                  <a:pt x="6" y="58"/>
                  <a:pt x="5" y="42"/>
                </a:cubicBezTo>
                <a:close/>
                <a:moveTo>
                  <a:pt x="56" y="36"/>
                </a:moveTo>
                <a:cubicBezTo>
                  <a:pt x="42" y="15"/>
                  <a:pt x="59" y="19"/>
                  <a:pt x="55" y="6"/>
                </a:cubicBezTo>
                <a:cubicBezTo>
                  <a:pt x="64" y="18"/>
                  <a:pt x="50" y="19"/>
                  <a:pt x="56" y="36"/>
                </a:cubicBezTo>
                <a:close/>
                <a:moveTo>
                  <a:pt x="43" y="30"/>
                </a:moveTo>
                <a:cubicBezTo>
                  <a:pt x="37" y="13"/>
                  <a:pt x="51" y="12"/>
                  <a:pt x="42" y="0"/>
                </a:cubicBezTo>
                <a:cubicBezTo>
                  <a:pt x="46" y="14"/>
                  <a:pt x="29" y="10"/>
                  <a:pt x="43" y="30"/>
                </a:cubicBezTo>
                <a:close/>
                <a:moveTo>
                  <a:pt x="30" y="34"/>
                </a:moveTo>
                <a:cubicBezTo>
                  <a:pt x="16" y="14"/>
                  <a:pt x="33" y="18"/>
                  <a:pt x="29" y="4"/>
                </a:cubicBezTo>
                <a:cubicBezTo>
                  <a:pt x="38" y="17"/>
                  <a:pt x="24" y="17"/>
                  <a:pt x="30" y="34"/>
                </a:cubicBezTo>
                <a:close/>
                <a:moveTo>
                  <a:pt x="15" y="53"/>
                </a:moveTo>
                <a:cubicBezTo>
                  <a:pt x="17" y="62"/>
                  <a:pt x="21" y="72"/>
                  <a:pt x="26" y="80"/>
                </a:cubicBezTo>
                <a:cubicBezTo>
                  <a:pt x="33" y="75"/>
                  <a:pt x="33" y="75"/>
                  <a:pt x="33" y="75"/>
                </a:cubicBezTo>
                <a:cubicBezTo>
                  <a:pt x="29" y="68"/>
                  <a:pt x="25" y="59"/>
                  <a:pt x="24" y="52"/>
                </a:cubicBezTo>
                <a:cubicBezTo>
                  <a:pt x="15" y="53"/>
                  <a:pt x="15" y="53"/>
                  <a:pt x="15" y="53"/>
                </a:cubicBezTo>
                <a:close/>
                <a:moveTo>
                  <a:pt x="77" y="50"/>
                </a:moveTo>
                <a:cubicBezTo>
                  <a:pt x="76" y="56"/>
                  <a:pt x="74" y="62"/>
                  <a:pt x="72" y="68"/>
                </a:cubicBezTo>
                <a:cubicBezTo>
                  <a:pt x="74" y="69"/>
                  <a:pt x="75" y="70"/>
                  <a:pt x="77" y="70"/>
                </a:cubicBezTo>
                <a:cubicBezTo>
                  <a:pt x="80" y="70"/>
                  <a:pt x="83" y="69"/>
                  <a:pt x="84" y="67"/>
                </a:cubicBezTo>
                <a:cubicBezTo>
                  <a:pt x="86" y="65"/>
                  <a:pt x="87" y="63"/>
                  <a:pt x="87" y="60"/>
                </a:cubicBezTo>
                <a:cubicBezTo>
                  <a:pt x="87" y="57"/>
                  <a:pt x="86" y="55"/>
                  <a:pt x="84" y="53"/>
                </a:cubicBezTo>
                <a:cubicBezTo>
                  <a:pt x="83" y="51"/>
                  <a:pt x="80" y="50"/>
                  <a:pt x="77" y="50"/>
                </a:cubicBezTo>
                <a:cubicBezTo>
                  <a:pt x="77" y="50"/>
                  <a:pt x="77" y="50"/>
                  <a:pt x="77" y="50"/>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7" name="Freeform 16"/>
          <p:cNvSpPr>
            <a:spLocks noEditPoints="1"/>
          </p:cNvSpPr>
          <p:nvPr/>
        </p:nvSpPr>
        <p:spPr bwMode="auto">
          <a:xfrm>
            <a:off x="5028498" y="5156121"/>
            <a:ext cx="422554" cy="521843"/>
          </a:xfrm>
          <a:custGeom>
            <a:avLst/>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8" name="Freeform 17"/>
          <p:cNvSpPr>
            <a:spLocks noEditPoints="1"/>
          </p:cNvSpPr>
          <p:nvPr/>
        </p:nvSpPr>
        <p:spPr bwMode="auto">
          <a:xfrm>
            <a:off x="6731953" y="5184039"/>
            <a:ext cx="447113" cy="466006"/>
          </a:xfrm>
          <a:custGeom>
            <a:avLst/>
            <a:gdLst>
              <a:gd name="T0" fmla="*/ 13 w 99"/>
              <a:gd name="T1" fmla="*/ 34 h 103"/>
              <a:gd name="T2" fmla="*/ 14 w 99"/>
              <a:gd name="T3" fmla="*/ 48 h 103"/>
              <a:gd name="T4" fmla="*/ 15 w 99"/>
              <a:gd name="T5" fmla="*/ 2 h 103"/>
              <a:gd name="T6" fmla="*/ 18 w 99"/>
              <a:gd name="T7" fmla="*/ 0 h 103"/>
              <a:gd name="T8" fmla="*/ 65 w 99"/>
              <a:gd name="T9" fmla="*/ 0 h 103"/>
              <a:gd name="T10" fmla="*/ 83 w 99"/>
              <a:gd name="T11" fmla="*/ 9 h 103"/>
              <a:gd name="T12" fmla="*/ 84 w 99"/>
              <a:gd name="T13" fmla="*/ 11 h 103"/>
              <a:gd name="T14" fmla="*/ 85 w 99"/>
              <a:gd name="T15" fmla="*/ 48 h 103"/>
              <a:gd name="T16" fmla="*/ 87 w 99"/>
              <a:gd name="T17" fmla="*/ 34 h 103"/>
              <a:gd name="T18" fmla="*/ 96 w 99"/>
              <a:gd name="T19" fmla="*/ 83 h 103"/>
              <a:gd name="T20" fmla="*/ 84 w 99"/>
              <a:gd name="T21" fmla="*/ 103 h 103"/>
              <a:gd name="T22" fmla="*/ 15 w 99"/>
              <a:gd name="T23" fmla="*/ 103 h 103"/>
              <a:gd name="T24" fmla="*/ 3 w 99"/>
              <a:gd name="T25" fmla="*/ 83 h 103"/>
              <a:gd name="T26" fmla="*/ 22 w 99"/>
              <a:gd name="T27" fmla="*/ 48 h 103"/>
              <a:gd name="T28" fmla="*/ 78 w 99"/>
              <a:gd name="T29" fmla="*/ 16 h 103"/>
              <a:gd name="T30" fmla="*/ 65 w 99"/>
              <a:gd name="T31" fmla="*/ 16 h 103"/>
              <a:gd name="T32" fmla="*/ 63 w 99"/>
              <a:gd name="T33" fmla="*/ 7 h 103"/>
              <a:gd name="T34" fmla="*/ 22 w 99"/>
              <a:gd name="T35" fmla="*/ 48 h 103"/>
              <a:gd name="T36" fmla="*/ 22 w 99"/>
              <a:gd name="T37" fmla="*/ 73 h 103"/>
              <a:gd name="T38" fmla="*/ 77 w 99"/>
              <a:gd name="T39" fmla="*/ 96 h 103"/>
              <a:gd name="T40" fmla="*/ 28 w 99"/>
              <a:gd name="T41" fmla="*/ 16 h 103"/>
              <a:gd name="T42" fmla="*/ 58 w 99"/>
              <a:gd name="T43" fmla="*/ 20 h 103"/>
              <a:gd name="T44" fmla="*/ 28 w 99"/>
              <a:gd name="T45" fmla="*/ 16 h 103"/>
              <a:gd name="T46" fmla="*/ 28 w 99"/>
              <a:gd name="T47" fmla="*/ 37 h 103"/>
              <a:gd name="T48" fmla="*/ 71 w 99"/>
              <a:gd name="T49" fmla="*/ 33 h 103"/>
              <a:gd name="T50" fmla="*/ 28 w 99"/>
              <a:gd name="T51" fmla="*/ 24 h 103"/>
              <a:gd name="T52" fmla="*/ 71 w 99"/>
              <a:gd name="T53" fmla="*/ 28 h 103"/>
              <a:gd name="T54" fmla="*/ 28 w 99"/>
              <a:gd name="T55" fmla="*/ 24 h 103"/>
              <a:gd name="T56" fmla="*/ 67 w 99"/>
              <a:gd name="T57" fmla="*/ 13 h 103"/>
              <a:gd name="T58" fmla="*/ 67 w 99"/>
              <a:gd name="T59" fmla="*/ 8 h 103"/>
              <a:gd name="T60" fmla="*/ 76 w 99"/>
              <a:gd name="T61" fmla="*/ 60 h 103"/>
              <a:gd name="T62" fmla="*/ 84 w 99"/>
              <a:gd name="T63" fmla="*/ 60 h 103"/>
              <a:gd name="T64" fmla="*/ 87 w 99"/>
              <a:gd name="T65" fmla="*/ 56 h 103"/>
              <a:gd name="T66" fmla="*/ 79 w 99"/>
              <a:gd name="T67" fmla="*/ 5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 h="103">
                <a:moveTo>
                  <a:pt x="3" y="34"/>
                </a:moveTo>
                <a:cubicBezTo>
                  <a:pt x="13" y="34"/>
                  <a:pt x="13" y="34"/>
                  <a:pt x="13" y="34"/>
                </a:cubicBezTo>
                <a:cubicBezTo>
                  <a:pt x="13" y="48"/>
                  <a:pt x="13" y="48"/>
                  <a:pt x="13" y="48"/>
                </a:cubicBezTo>
                <a:cubicBezTo>
                  <a:pt x="14" y="48"/>
                  <a:pt x="14" y="48"/>
                  <a:pt x="14" y="48"/>
                </a:cubicBezTo>
                <a:cubicBezTo>
                  <a:pt x="15" y="48"/>
                  <a:pt x="15" y="48"/>
                  <a:pt x="15" y="48"/>
                </a:cubicBezTo>
                <a:cubicBezTo>
                  <a:pt x="15" y="2"/>
                  <a:pt x="15" y="2"/>
                  <a:pt x="15" y="2"/>
                </a:cubicBezTo>
                <a:cubicBezTo>
                  <a:pt x="15" y="0"/>
                  <a:pt x="15" y="0"/>
                  <a:pt x="15" y="0"/>
                </a:cubicBezTo>
                <a:cubicBezTo>
                  <a:pt x="18" y="0"/>
                  <a:pt x="18" y="0"/>
                  <a:pt x="18" y="0"/>
                </a:cubicBezTo>
                <a:cubicBezTo>
                  <a:pt x="65" y="0"/>
                  <a:pt x="65" y="0"/>
                  <a:pt x="65" y="0"/>
                </a:cubicBezTo>
                <a:cubicBezTo>
                  <a:pt x="65" y="0"/>
                  <a:pt x="65" y="0"/>
                  <a:pt x="65" y="0"/>
                </a:cubicBezTo>
                <a:cubicBezTo>
                  <a:pt x="66" y="0"/>
                  <a:pt x="66" y="0"/>
                  <a:pt x="66" y="0"/>
                </a:cubicBezTo>
                <a:cubicBezTo>
                  <a:pt x="83" y="9"/>
                  <a:pt x="83" y="9"/>
                  <a:pt x="83" y="9"/>
                </a:cubicBezTo>
                <a:cubicBezTo>
                  <a:pt x="84" y="10"/>
                  <a:pt x="84" y="10"/>
                  <a:pt x="84" y="10"/>
                </a:cubicBezTo>
                <a:cubicBezTo>
                  <a:pt x="84" y="11"/>
                  <a:pt x="84" y="11"/>
                  <a:pt x="84" y="11"/>
                </a:cubicBezTo>
                <a:cubicBezTo>
                  <a:pt x="84" y="48"/>
                  <a:pt x="84" y="48"/>
                  <a:pt x="84" y="48"/>
                </a:cubicBezTo>
                <a:cubicBezTo>
                  <a:pt x="85" y="48"/>
                  <a:pt x="85" y="48"/>
                  <a:pt x="85" y="48"/>
                </a:cubicBezTo>
                <a:cubicBezTo>
                  <a:pt x="87" y="48"/>
                  <a:pt x="87" y="48"/>
                  <a:pt x="87" y="48"/>
                </a:cubicBezTo>
                <a:cubicBezTo>
                  <a:pt x="87" y="34"/>
                  <a:pt x="87" y="34"/>
                  <a:pt x="87" y="34"/>
                </a:cubicBezTo>
                <a:cubicBezTo>
                  <a:pt x="96" y="34"/>
                  <a:pt x="96" y="34"/>
                  <a:pt x="96" y="34"/>
                </a:cubicBezTo>
                <a:cubicBezTo>
                  <a:pt x="99" y="50"/>
                  <a:pt x="99" y="67"/>
                  <a:pt x="96" y="83"/>
                </a:cubicBezTo>
                <a:cubicBezTo>
                  <a:pt x="84" y="83"/>
                  <a:pt x="84" y="83"/>
                  <a:pt x="84" y="83"/>
                </a:cubicBezTo>
                <a:cubicBezTo>
                  <a:pt x="84" y="103"/>
                  <a:pt x="84" y="103"/>
                  <a:pt x="84" y="103"/>
                </a:cubicBezTo>
                <a:cubicBezTo>
                  <a:pt x="84" y="103"/>
                  <a:pt x="84" y="103"/>
                  <a:pt x="84" y="103"/>
                </a:cubicBezTo>
                <a:cubicBezTo>
                  <a:pt x="15" y="103"/>
                  <a:pt x="15" y="103"/>
                  <a:pt x="15" y="103"/>
                </a:cubicBezTo>
                <a:cubicBezTo>
                  <a:pt x="15" y="83"/>
                  <a:pt x="15" y="83"/>
                  <a:pt x="15" y="83"/>
                </a:cubicBezTo>
                <a:cubicBezTo>
                  <a:pt x="3" y="83"/>
                  <a:pt x="3" y="83"/>
                  <a:pt x="3" y="83"/>
                </a:cubicBezTo>
                <a:cubicBezTo>
                  <a:pt x="0" y="67"/>
                  <a:pt x="0" y="51"/>
                  <a:pt x="3" y="34"/>
                </a:cubicBezTo>
                <a:close/>
                <a:moveTo>
                  <a:pt x="22" y="48"/>
                </a:moveTo>
                <a:cubicBezTo>
                  <a:pt x="78" y="48"/>
                  <a:pt x="78" y="48"/>
                  <a:pt x="78" y="48"/>
                </a:cubicBezTo>
                <a:cubicBezTo>
                  <a:pt x="78" y="16"/>
                  <a:pt x="78" y="16"/>
                  <a:pt x="78" y="16"/>
                </a:cubicBezTo>
                <a:cubicBezTo>
                  <a:pt x="66" y="16"/>
                  <a:pt x="66" y="16"/>
                  <a:pt x="66" y="16"/>
                </a:cubicBezTo>
                <a:cubicBezTo>
                  <a:pt x="65" y="16"/>
                  <a:pt x="65" y="16"/>
                  <a:pt x="65" y="16"/>
                </a:cubicBezTo>
                <a:cubicBezTo>
                  <a:pt x="64" y="14"/>
                  <a:pt x="64" y="14"/>
                  <a:pt x="64" y="14"/>
                </a:cubicBezTo>
                <a:cubicBezTo>
                  <a:pt x="63" y="7"/>
                  <a:pt x="63" y="7"/>
                  <a:pt x="63" y="7"/>
                </a:cubicBezTo>
                <a:cubicBezTo>
                  <a:pt x="22" y="7"/>
                  <a:pt x="22" y="7"/>
                  <a:pt x="22" y="7"/>
                </a:cubicBezTo>
                <a:cubicBezTo>
                  <a:pt x="22" y="48"/>
                  <a:pt x="22" y="48"/>
                  <a:pt x="22" y="48"/>
                </a:cubicBezTo>
                <a:close/>
                <a:moveTo>
                  <a:pt x="77" y="73"/>
                </a:moveTo>
                <a:cubicBezTo>
                  <a:pt x="22" y="73"/>
                  <a:pt x="22" y="73"/>
                  <a:pt x="22" y="73"/>
                </a:cubicBezTo>
                <a:cubicBezTo>
                  <a:pt x="22" y="96"/>
                  <a:pt x="22" y="96"/>
                  <a:pt x="22" y="96"/>
                </a:cubicBezTo>
                <a:cubicBezTo>
                  <a:pt x="77" y="96"/>
                  <a:pt x="77" y="96"/>
                  <a:pt x="77" y="96"/>
                </a:cubicBezTo>
                <a:cubicBezTo>
                  <a:pt x="77" y="73"/>
                  <a:pt x="77" y="73"/>
                  <a:pt x="77" y="73"/>
                </a:cubicBezTo>
                <a:close/>
                <a:moveTo>
                  <a:pt x="28" y="16"/>
                </a:moveTo>
                <a:cubicBezTo>
                  <a:pt x="28" y="20"/>
                  <a:pt x="28" y="20"/>
                  <a:pt x="28" y="20"/>
                </a:cubicBezTo>
                <a:cubicBezTo>
                  <a:pt x="58" y="20"/>
                  <a:pt x="58" y="20"/>
                  <a:pt x="58" y="20"/>
                </a:cubicBezTo>
                <a:cubicBezTo>
                  <a:pt x="58" y="16"/>
                  <a:pt x="58" y="16"/>
                  <a:pt x="58" y="16"/>
                </a:cubicBezTo>
                <a:cubicBezTo>
                  <a:pt x="28" y="16"/>
                  <a:pt x="28" y="16"/>
                  <a:pt x="28" y="16"/>
                </a:cubicBezTo>
                <a:close/>
                <a:moveTo>
                  <a:pt x="28" y="33"/>
                </a:moveTo>
                <a:cubicBezTo>
                  <a:pt x="28" y="37"/>
                  <a:pt x="28" y="37"/>
                  <a:pt x="28" y="37"/>
                </a:cubicBezTo>
                <a:cubicBezTo>
                  <a:pt x="71" y="37"/>
                  <a:pt x="71" y="37"/>
                  <a:pt x="71" y="37"/>
                </a:cubicBezTo>
                <a:cubicBezTo>
                  <a:pt x="71" y="33"/>
                  <a:pt x="71" y="33"/>
                  <a:pt x="71" y="33"/>
                </a:cubicBezTo>
                <a:cubicBezTo>
                  <a:pt x="28" y="33"/>
                  <a:pt x="28" y="33"/>
                  <a:pt x="28" y="33"/>
                </a:cubicBezTo>
                <a:close/>
                <a:moveTo>
                  <a:pt x="28" y="24"/>
                </a:moveTo>
                <a:cubicBezTo>
                  <a:pt x="28" y="28"/>
                  <a:pt x="28" y="28"/>
                  <a:pt x="28" y="28"/>
                </a:cubicBezTo>
                <a:cubicBezTo>
                  <a:pt x="71" y="28"/>
                  <a:pt x="71" y="28"/>
                  <a:pt x="71" y="28"/>
                </a:cubicBezTo>
                <a:cubicBezTo>
                  <a:pt x="71" y="24"/>
                  <a:pt x="71" y="24"/>
                  <a:pt x="71" y="24"/>
                </a:cubicBezTo>
                <a:cubicBezTo>
                  <a:pt x="28" y="24"/>
                  <a:pt x="28" y="24"/>
                  <a:pt x="28" y="24"/>
                </a:cubicBezTo>
                <a:close/>
                <a:moveTo>
                  <a:pt x="67" y="8"/>
                </a:moveTo>
                <a:cubicBezTo>
                  <a:pt x="67" y="13"/>
                  <a:pt x="67" y="13"/>
                  <a:pt x="67" y="13"/>
                </a:cubicBezTo>
                <a:cubicBezTo>
                  <a:pt x="75" y="13"/>
                  <a:pt x="75" y="13"/>
                  <a:pt x="75" y="13"/>
                </a:cubicBezTo>
                <a:cubicBezTo>
                  <a:pt x="67" y="8"/>
                  <a:pt x="67" y="8"/>
                  <a:pt x="67" y="8"/>
                </a:cubicBezTo>
                <a:close/>
                <a:moveTo>
                  <a:pt x="76" y="56"/>
                </a:moveTo>
                <a:cubicBezTo>
                  <a:pt x="76" y="60"/>
                  <a:pt x="76" y="60"/>
                  <a:pt x="76" y="60"/>
                </a:cubicBezTo>
                <a:cubicBezTo>
                  <a:pt x="79" y="60"/>
                  <a:pt x="79" y="60"/>
                  <a:pt x="79" y="60"/>
                </a:cubicBezTo>
                <a:cubicBezTo>
                  <a:pt x="84" y="60"/>
                  <a:pt x="84" y="60"/>
                  <a:pt x="84" y="60"/>
                </a:cubicBezTo>
                <a:cubicBezTo>
                  <a:pt x="87" y="60"/>
                  <a:pt x="87" y="60"/>
                  <a:pt x="87" y="60"/>
                </a:cubicBezTo>
                <a:cubicBezTo>
                  <a:pt x="87" y="56"/>
                  <a:pt x="87" y="56"/>
                  <a:pt x="87" y="56"/>
                </a:cubicBezTo>
                <a:cubicBezTo>
                  <a:pt x="84" y="56"/>
                  <a:pt x="84" y="56"/>
                  <a:pt x="84" y="56"/>
                </a:cubicBezTo>
                <a:cubicBezTo>
                  <a:pt x="79" y="56"/>
                  <a:pt x="79" y="56"/>
                  <a:pt x="79" y="56"/>
                </a:cubicBezTo>
                <a:lnTo>
                  <a:pt x="76" y="56"/>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nvGrpSpPr>
          <p:cNvPr id="19" name="Group 18"/>
          <p:cNvGrpSpPr/>
          <p:nvPr/>
        </p:nvGrpSpPr>
        <p:grpSpPr>
          <a:xfrm>
            <a:off x="8019056" y="2076059"/>
            <a:ext cx="3036048" cy="1055149"/>
            <a:chOff x="8604409" y="1601835"/>
            <a:chExt cx="3036048" cy="1055149"/>
          </a:xfrm>
        </p:grpSpPr>
        <p:sp>
          <p:nvSpPr>
            <p:cNvPr id="20" name="TextBox 19"/>
            <p:cNvSpPr txBox="1"/>
            <p:nvPr/>
          </p:nvSpPr>
          <p:spPr>
            <a:xfrm>
              <a:off x="8604410" y="1601835"/>
              <a:ext cx="793166" cy="369332"/>
            </a:xfrm>
            <a:prstGeom prst="rect">
              <a:avLst/>
            </a:prstGeom>
            <a:noFill/>
          </p:spPr>
          <p:txBody>
            <a:bodyPr wrap="none" rtlCol="0">
              <a:spAutoFit/>
            </a:bodyPr>
            <a:lstStyle/>
            <a:p>
              <a:r>
                <a:rPr lang="en-US" b="1">
                  <a:solidFill>
                    <a:srgbClr val="385424"/>
                  </a:solidFill>
                </a:rPr>
                <a:t>Galaxy</a:t>
              </a:r>
            </a:p>
          </p:txBody>
        </p:sp>
        <p:sp>
          <p:nvSpPr>
            <p:cNvPr id="21" name="Rectangle 20"/>
            <p:cNvSpPr/>
            <p:nvPr/>
          </p:nvSpPr>
          <p:spPr>
            <a:xfrm flipH="1">
              <a:off x="8604409" y="1918320"/>
              <a:ext cx="3036048" cy="738664"/>
            </a:xfrm>
            <a:prstGeom prst="rect">
              <a:avLst/>
            </a:prstGeom>
          </p:spPr>
          <p:txBody>
            <a:bodyPr wrap="square">
              <a:spAutoFit/>
            </a:bodyPr>
            <a:lstStyle/>
            <a:p>
              <a:r>
                <a:rPr lang="en-GB" sz="1400"/>
                <a:t>Lorem ipsum dolor sit amet consectetur adipiscing elit, sed do eiusmod tempor incididunt ut</a:t>
              </a:r>
            </a:p>
          </p:txBody>
        </p:sp>
      </p:grpSp>
      <p:grpSp>
        <p:nvGrpSpPr>
          <p:cNvPr id="22" name="Group 21"/>
          <p:cNvGrpSpPr/>
          <p:nvPr/>
        </p:nvGrpSpPr>
        <p:grpSpPr>
          <a:xfrm>
            <a:off x="8019056" y="4884825"/>
            <a:ext cx="3036048" cy="1055149"/>
            <a:chOff x="8604409" y="1601835"/>
            <a:chExt cx="3036048" cy="1055149"/>
          </a:xfrm>
        </p:grpSpPr>
        <p:sp>
          <p:nvSpPr>
            <p:cNvPr id="23" name="TextBox 22"/>
            <p:cNvSpPr txBox="1"/>
            <p:nvPr/>
          </p:nvSpPr>
          <p:spPr>
            <a:xfrm>
              <a:off x="8604410" y="1601835"/>
              <a:ext cx="624210" cy="369332"/>
            </a:xfrm>
            <a:prstGeom prst="rect">
              <a:avLst/>
            </a:prstGeom>
            <a:noFill/>
          </p:spPr>
          <p:txBody>
            <a:bodyPr wrap="none" rtlCol="0">
              <a:spAutoFit/>
            </a:bodyPr>
            <a:lstStyle/>
            <a:p>
              <a:r>
                <a:rPr lang="en-US" b="1">
                  <a:solidFill>
                    <a:srgbClr val="385424"/>
                  </a:solidFill>
                </a:rPr>
                <a:t>Print</a:t>
              </a:r>
            </a:p>
          </p:txBody>
        </p:sp>
        <p:sp>
          <p:nvSpPr>
            <p:cNvPr id="24" name="Rectangle 23"/>
            <p:cNvSpPr/>
            <p:nvPr/>
          </p:nvSpPr>
          <p:spPr>
            <a:xfrm flipH="1">
              <a:off x="8604409" y="1918320"/>
              <a:ext cx="3036048" cy="738664"/>
            </a:xfrm>
            <a:prstGeom prst="rect">
              <a:avLst/>
            </a:prstGeom>
          </p:spPr>
          <p:txBody>
            <a:bodyPr wrap="square">
              <a:spAutoFit/>
            </a:bodyPr>
            <a:lstStyle/>
            <a:p>
              <a:r>
                <a:rPr lang="en-GB" sz="1400"/>
                <a:t>Lorem ipsum dolor sit amet consectetur adipiscing elit, sed do eiusmod tempor incididunt ut</a:t>
              </a:r>
            </a:p>
          </p:txBody>
        </p:sp>
      </p:grpSp>
      <p:grpSp>
        <p:nvGrpSpPr>
          <p:cNvPr id="25" name="Group 24"/>
          <p:cNvGrpSpPr/>
          <p:nvPr/>
        </p:nvGrpSpPr>
        <p:grpSpPr>
          <a:xfrm>
            <a:off x="8849734" y="3372720"/>
            <a:ext cx="2459013" cy="1270592"/>
            <a:chOff x="8604409" y="1601835"/>
            <a:chExt cx="2459013" cy="1270592"/>
          </a:xfrm>
        </p:grpSpPr>
        <p:sp>
          <p:nvSpPr>
            <p:cNvPr id="26" name="TextBox 25"/>
            <p:cNvSpPr txBox="1"/>
            <p:nvPr/>
          </p:nvSpPr>
          <p:spPr>
            <a:xfrm>
              <a:off x="8604410" y="1601835"/>
              <a:ext cx="1418978" cy="369332"/>
            </a:xfrm>
            <a:prstGeom prst="rect">
              <a:avLst/>
            </a:prstGeom>
            <a:noFill/>
          </p:spPr>
          <p:txBody>
            <a:bodyPr wrap="none" rtlCol="0">
              <a:spAutoFit/>
            </a:bodyPr>
            <a:lstStyle/>
            <a:p>
              <a:r>
                <a:rPr lang="en-US" b="1">
                  <a:solidFill>
                    <a:srgbClr val="385424"/>
                  </a:solidFill>
                </a:rPr>
                <a:t>Photography </a:t>
              </a:r>
            </a:p>
          </p:txBody>
        </p:sp>
        <p:sp>
          <p:nvSpPr>
            <p:cNvPr id="27" name="Rectangle 26"/>
            <p:cNvSpPr/>
            <p:nvPr/>
          </p:nvSpPr>
          <p:spPr>
            <a:xfrm flipH="1">
              <a:off x="8604409" y="1918320"/>
              <a:ext cx="2459013" cy="954107"/>
            </a:xfrm>
            <a:prstGeom prst="rect">
              <a:avLst/>
            </a:prstGeom>
          </p:spPr>
          <p:txBody>
            <a:bodyPr wrap="square">
              <a:spAutoFit/>
            </a:bodyPr>
            <a:lstStyle/>
            <a:p>
              <a:r>
                <a:rPr lang="en-GB" sz="1400"/>
                <a:t>Lorem ipsum dolor sit amet consectetur adipiscing elit, sed do eiusmod tempor incididunt ut</a:t>
              </a:r>
            </a:p>
          </p:txBody>
        </p:sp>
      </p:grpSp>
      <p:grpSp>
        <p:nvGrpSpPr>
          <p:cNvPr id="28" name="Group 27"/>
          <p:cNvGrpSpPr/>
          <p:nvPr/>
        </p:nvGrpSpPr>
        <p:grpSpPr>
          <a:xfrm flipH="1">
            <a:off x="1185372" y="2076059"/>
            <a:ext cx="3036048" cy="1055149"/>
            <a:chOff x="8604409" y="1601835"/>
            <a:chExt cx="3036048" cy="1055149"/>
          </a:xfrm>
        </p:grpSpPr>
        <p:sp>
          <p:nvSpPr>
            <p:cNvPr id="29" name="TextBox 28"/>
            <p:cNvSpPr txBox="1"/>
            <p:nvPr/>
          </p:nvSpPr>
          <p:spPr>
            <a:xfrm>
              <a:off x="8604410" y="1601835"/>
              <a:ext cx="1341329" cy="369332"/>
            </a:xfrm>
            <a:prstGeom prst="rect">
              <a:avLst/>
            </a:prstGeom>
            <a:noFill/>
          </p:spPr>
          <p:txBody>
            <a:bodyPr wrap="none" rtlCol="0">
              <a:spAutoFit/>
            </a:bodyPr>
            <a:lstStyle/>
            <a:p>
              <a:pPr algn="r"/>
              <a:r>
                <a:rPr lang="en-US" b="1">
                  <a:solidFill>
                    <a:srgbClr val="385424"/>
                  </a:solidFill>
                </a:rPr>
                <a:t>Coffee Break</a:t>
              </a:r>
            </a:p>
          </p:txBody>
        </p:sp>
        <p:sp>
          <p:nvSpPr>
            <p:cNvPr id="30" name="Rectangle 29"/>
            <p:cNvSpPr/>
            <p:nvPr/>
          </p:nvSpPr>
          <p:spPr>
            <a:xfrm flipH="1">
              <a:off x="8604409" y="1918320"/>
              <a:ext cx="3036048" cy="738664"/>
            </a:xfrm>
            <a:prstGeom prst="rect">
              <a:avLst/>
            </a:prstGeom>
          </p:spPr>
          <p:txBody>
            <a:bodyPr wrap="square">
              <a:spAutoFit/>
            </a:bodyPr>
            <a:lstStyle/>
            <a:p>
              <a:pPr algn="r"/>
              <a:r>
                <a:rPr lang="en-GB" sz="1400"/>
                <a:t>Lorem ipsum dolor sit amet consectetur adipiscing elit, sed do eiusmod tempor incididunt ut</a:t>
              </a:r>
            </a:p>
          </p:txBody>
        </p:sp>
      </p:grpSp>
      <p:grpSp>
        <p:nvGrpSpPr>
          <p:cNvPr id="31" name="Group 30"/>
          <p:cNvGrpSpPr/>
          <p:nvPr/>
        </p:nvGrpSpPr>
        <p:grpSpPr>
          <a:xfrm flipH="1">
            <a:off x="1185372" y="4884825"/>
            <a:ext cx="3036048" cy="1055149"/>
            <a:chOff x="8604409" y="1601835"/>
            <a:chExt cx="3036048" cy="1055149"/>
          </a:xfrm>
        </p:grpSpPr>
        <p:sp>
          <p:nvSpPr>
            <p:cNvPr id="32" name="TextBox 31"/>
            <p:cNvSpPr txBox="1"/>
            <p:nvPr/>
          </p:nvSpPr>
          <p:spPr>
            <a:xfrm>
              <a:off x="8604410" y="1601835"/>
              <a:ext cx="1541576" cy="369332"/>
            </a:xfrm>
            <a:prstGeom prst="rect">
              <a:avLst/>
            </a:prstGeom>
            <a:noFill/>
          </p:spPr>
          <p:txBody>
            <a:bodyPr wrap="none" rtlCol="0">
              <a:spAutoFit/>
            </a:bodyPr>
            <a:lstStyle/>
            <a:p>
              <a:pPr algn="r"/>
              <a:r>
                <a:rPr lang="en-US" b="1">
                  <a:solidFill>
                    <a:srgbClr val="385424"/>
                  </a:solidFill>
                </a:rPr>
                <a:t>Key To Success</a:t>
              </a:r>
            </a:p>
          </p:txBody>
        </p:sp>
        <p:sp>
          <p:nvSpPr>
            <p:cNvPr id="33" name="Rectangle 32"/>
            <p:cNvSpPr/>
            <p:nvPr/>
          </p:nvSpPr>
          <p:spPr>
            <a:xfrm flipH="1">
              <a:off x="8604409" y="1918320"/>
              <a:ext cx="3036048" cy="738664"/>
            </a:xfrm>
            <a:prstGeom prst="rect">
              <a:avLst/>
            </a:prstGeom>
          </p:spPr>
          <p:txBody>
            <a:bodyPr wrap="square">
              <a:spAutoFit/>
            </a:bodyPr>
            <a:lstStyle/>
            <a:p>
              <a:pPr algn="r"/>
              <a:r>
                <a:rPr lang="en-GB" sz="1400"/>
                <a:t>Lorem ipsum dolor sit amet consectetur adipiscing elit, sed do eiusmod tempor incididunt ut</a:t>
              </a:r>
            </a:p>
          </p:txBody>
        </p:sp>
      </p:grpSp>
      <p:grpSp>
        <p:nvGrpSpPr>
          <p:cNvPr id="34" name="Group 33"/>
          <p:cNvGrpSpPr/>
          <p:nvPr/>
        </p:nvGrpSpPr>
        <p:grpSpPr>
          <a:xfrm flipH="1">
            <a:off x="849095" y="3531883"/>
            <a:ext cx="2459013" cy="1055149"/>
            <a:chOff x="8604409" y="1601835"/>
            <a:chExt cx="2459013" cy="1055149"/>
          </a:xfrm>
        </p:grpSpPr>
        <p:sp>
          <p:nvSpPr>
            <p:cNvPr id="35" name="TextBox 34"/>
            <p:cNvSpPr txBox="1"/>
            <p:nvPr/>
          </p:nvSpPr>
          <p:spPr>
            <a:xfrm>
              <a:off x="8604410" y="1601835"/>
              <a:ext cx="1193917" cy="369332"/>
            </a:xfrm>
            <a:prstGeom prst="rect">
              <a:avLst/>
            </a:prstGeom>
            <a:noFill/>
          </p:spPr>
          <p:txBody>
            <a:bodyPr wrap="none" rtlCol="0">
              <a:spAutoFit/>
            </a:bodyPr>
            <a:lstStyle/>
            <a:p>
              <a:pPr algn="r"/>
              <a:r>
                <a:rPr lang="en-US" b="1">
                  <a:solidFill>
                    <a:srgbClr val="385424"/>
                  </a:solidFill>
                </a:rPr>
                <a:t>Bright Idea</a:t>
              </a:r>
            </a:p>
          </p:txBody>
        </p:sp>
        <p:sp>
          <p:nvSpPr>
            <p:cNvPr id="36" name="Rectangle 35"/>
            <p:cNvSpPr/>
            <p:nvPr/>
          </p:nvSpPr>
          <p:spPr>
            <a:xfrm flipH="1">
              <a:off x="8604409" y="1918320"/>
              <a:ext cx="2459013" cy="738664"/>
            </a:xfrm>
            <a:prstGeom prst="rect">
              <a:avLst/>
            </a:prstGeom>
          </p:spPr>
          <p:txBody>
            <a:bodyPr wrap="square">
              <a:spAutoFit/>
            </a:bodyPr>
            <a:lstStyle/>
            <a:p>
              <a:pPr algn="r"/>
              <a:r>
                <a:rPr lang="en-GB" sz="1400"/>
                <a:t>Lorem ipsum dolor sit amet consectetur adipiscing elit, sed do eiusmod tempor incididunt</a:t>
              </a:r>
            </a:p>
          </p:txBody>
        </p:sp>
      </p:gr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p>
        </p:txBody>
      </p:sp>
      <p:pic>
        <p:nvPicPr>
          <p:cNvPr id="37" name="图片 36" descr="83162e21b1591c259cf04fe93fa16326"/>
          <p:cNvPicPr>
            <a:picLocks noChangeAspect="1"/>
          </p:cNvPicPr>
          <p:nvPr/>
        </p:nvPicPr>
        <p:blipFill>
          <a:blip r:embed="rId4" cstate="print"/>
          <a:stretch>
            <a:fillRect/>
          </a:stretch>
        </p:blipFill>
        <p:spPr>
          <a:xfrm>
            <a:off x="523875" y="116840"/>
            <a:ext cx="782955" cy="842010"/>
          </a:xfrm>
          <a:prstGeom prst="rect">
            <a:avLst/>
          </a:prstGeom>
        </p:spPr>
      </p:pic>
    </p:spTree>
  </p:cSld>
  <p:clrMapOvr>
    <a:masterClrMapping/>
  </p:clrMapOvr>
  <p:transition advTm="10046">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9"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par>
                          <p:cTn id="26" fill="hold">
                            <p:stCondLst>
                              <p:cond delay="2000"/>
                            </p:stCondLst>
                            <p:childTnLst>
                              <p:par>
                                <p:cTn id="27" presetID="9"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dissolve">
                                      <p:cBhvr>
                                        <p:cTn id="29" dur="500"/>
                                        <p:tgtEl>
                                          <p:spTgt spid="13"/>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par>
                          <p:cTn id="36" fill="hold">
                            <p:stCondLst>
                              <p:cond delay="3000"/>
                            </p:stCondLst>
                            <p:childTnLst>
                              <p:par>
                                <p:cTn id="37" presetID="9"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dissolve">
                                      <p:cBhvr>
                                        <p:cTn id="39" dur="500"/>
                                        <p:tgtEl>
                                          <p:spTgt spid="15"/>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dissolve">
                                      <p:cBhvr>
                                        <p:cTn id="49" dur="500"/>
                                        <p:tgtEl>
                                          <p:spTgt spid="18"/>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000"/>
                            </p:stCondLst>
                            <p:childTnLst>
                              <p:par>
                                <p:cTn id="57" presetID="9"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dissolve">
                                      <p:cBhvr>
                                        <p:cTn id="59" dur="500"/>
                                        <p:tgtEl>
                                          <p:spTgt spid="1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Effect transition="in" filter="fade">
                                      <p:cBhvr>
                                        <p:cTn id="65" dur="500"/>
                                        <p:tgtEl>
                                          <p:spTgt spid="10"/>
                                        </p:tgtEl>
                                      </p:cBhvr>
                                    </p:animEffect>
                                  </p:childTnLst>
                                </p:cTn>
                              </p:par>
                            </p:childTnLst>
                          </p:cTn>
                        </p:par>
                        <p:par>
                          <p:cTn id="66" fill="hold">
                            <p:stCondLst>
                              <p:cond delay="6000"/>
                            </p:stCondLst>
                            <p:childTnLst>
                              <p:par>
                                <p:cTn id="67" presetID="9"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dissolve">
                                      <p:cBhvr>
                                        <p:cTn id="69" dur="500"/>
                                        <p:tgtEl>
                                          <p:spTgt spid="14"/>
                                        </p:tgtEl>
                                      </p:cBhvr>
                                    </p:animEffect>
                                  </p:childTnLst>
                                </p:cTn>
                              </p:par>
                            </p:childTnLst>
                          </p:cTn>
                        </p:par>
                        <p:par>
                          <p:cTn id="70" fill="hold">
                            <p:stCondLst>
                              <p:cond delay="6500"/>
                            </p:stCondLst>
                            <p:childTnLst>
                              <p:par>
                                <p:cTn id="71" presetID="22" presetClass="entr" presetSubtype="8"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500"/>
                                        <p:tgtEl>
                                          <p:spTgt spid="19"/>
                                        </p:tgtEl>
                                      </p:cBhvr>
                                    </p:animEffect>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left)">
                                      <p:cBhvr>
                                        <p:cTn id="77" dur="500"/>
                                        <p:tgtEl>
                                          <p:spTgt spid="25"/>
                                        </p:tgtEl>
                                      </p:cBhvr>
                                    </p:animEffect>
                                  </p:childTnLst>
                                </p:cTn>
                              </p:par>
                            </p:childTnLst>
                          </p:cTn>
                        </p:par>
                        <p:par>
                          <p:cTn id="78" fill="hold">
                            <p:stCondLst>
                              <p:cond delay="7500"/>
                            </p:stCondLst>
                            <p:childTnLst>
                              <p:par>
                                <p:cTn id="79" presetID="22" presetClass="entr" presetSubtype="8" fill="hold" nodeType="after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wipe(left)">
                                      <p:cBhvr>
                                        <p:cTn id="81" dur="500"/>
                                        <p:tgtEl>
                                          <p:spTgt spid="22"/>
                                        </p:tgtEl>
                                      </p:cBhvr>
                                    </p:animEffect>
                                  </p:childTnLst>
                                </p:cTn>
                              </p:par>
                            </p:childTnLst>
                          </p:cTn>
                        </p:par>
                        <p:par>
                          <p:cTn id="82" fill="hold">
                            <p:stCondLst>
                              <p:cond delay="8000"/>
                            </p:stCondLst>
                            <p:childTnLst>
                              <p:par>
                                <p:cTn id="83" presetID="22" presetClass="entr" presetSubtype="2" fill="hold" nodeType="after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wipe(right)">
                                      <p:cBhvr>
                                        <p:cTn id="85" dur="500"/>
                                        <p:tgtEl>
                                          <p:spTgt spid="28"/>
                                        </p:tgtEl>
                                      </p:cBhvr>
                                    </p:animEffect>
                                  </p:childTnLst>
                                </p:cTn>
                              </p:par>
                            </p:childTnLst>
                          </p:cTn>
                        </p:par>
                        <p:par>
                          <p:cTn id="86" fill="hold">
                            <p:stCondLst>
                              <p:cond delay="8500"/>
                            </p:stCondLst>
                            <p:childTnLst>
                              <p:par>
                                <p:cTn id="87" presetID="22" presetClass="entr" presetSubtype="2" fill="hold" nodeType="after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wipe(right)">
                                      <p:cBhvr>
                                        <p:cTn id="89" dur="500"/>
                                        <p:tgtEl>
                                          <p:spTgt spid="34"/>
                                        </p:tgtEl>
                                      </p:cBhvr>
                                    </p:animEffect>
                                  </p:childTnLst>
                                </p:cTn>
                              </p:par>
                            </p:childTnLst>
                          </p:cTn>
                        </p:par>
                        <p:par>
                          <p:cTn id="90" fill="hold">
                            <p:stCondLst>
                              <p:cond delay="9000"/>
                            </p:stCondLst>
                            <p:childTnLst>
                              <p:par>
                                <p:cTn id="91" presetID="22" presetClass="entr" presetSubtype="2" fill="hold" nodeType="after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wipe(right)">
                                      <p:cBhvr>
                                        <p:cTn id="9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bldLvl="0" animBg="1"/>
      <p:bldP spid="9" grpId="0" bldLvl="0" animBg="1"/>
      <p:bldP spid="10" grpId="0" bldLvl="0" animBg="1"/>
      <p:bldP spid="13" grpId="0" bldLvl="0" animBg="1"/>
      <p:bldP spid="14" grpId="0" bldLvl="0" animBg="1"/>
      <p:bldP spid="15" grpId="0" bldLvl="0" animBg="1"/>
      <p:bldP spid="16" grpId="0" bldLvl="0" animBg="1"/>
      <p:bldP spid="17" grpId="0" bldLvl="0" animBg="1"/>
      <p:bldP spid="18"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547603" y="2264548"/>
            <a:ext cx="2041330" cy="763663"/>
            <a:chOff x="509992" y="4146958"/>
            <a:chExt cx="2041330" cy="763663"/>
          </a:xfrm>
        </p:grpSpPr>
        <p:sp>
          <p:nvSpPr>
            <p:cNvPr id="19" name="TextBox 18"/>
            <p:cNvSpPr txBox="1"/>
            <p:nvPr/>
          </p:nvSpPr>
          <p:spPr>
            <a:xfrm>
              <a:off x="509992" y="4146958"/>
              <a:ext cx="957955" cy="369332"/>
            </a:xfrm>
            <a:prstGeom prst="rect">
              <a:avLst/>
            </a:prstGeom>
            <a:noFill/>
          </p:spPr>
          <p:txBody>
            <a:bodyPr wrap="none" rtlCol="0">
              <a:spAutoFit/>
            </a:bodyPr>
            <a:lstStyle/>
            <a:p>
              <a:r>
                <a:rPr lang="en-US" b="1"/>
                <a:t>Dropbox</a:t>
              </a:r>
              <a:endParaRPr lang="en-GB" b="1"/>
            </a:p>
          </p:txBody>
        </p:sp>
        <p:sp>
          <p:nvSpPr>
            <p:cNvPr id="20" name="Rectangle 19"/>
            <p:cNvSpPr/>
            <p:nvPr/>
          </p:nvSpPr>
          <p:spPr>
            <a:xfrm>
              <a:off x="509993" y="4448956"/>
              <a:ext cx="2041329" cy="461665"/>
            </a:xfrm>
            <a:prstGeom prst="rect">
              <a:avLst/>
            </a:prstGeom>
          </p:spPr>
          <p:txBody>
            <a:bodyPr wrap="square">
              <a:spAutoFit/>
            </a:bodyPr>
            <a:lstStyle/>
            <a:p>
              <a:r>
                <a:rPr lang="en-GB" sz="1200"/>
                <a:t>Lorem ipsum dolor sit amet, consectetur adipiscing elit</a:t>
              </a:r>
            </a:p>
          </p:txBody>
        </p:sp>
      </p:grpSp>
      <p:grpSp>
        <p:nvGrpSpPr>
          <p:cNvPr id="33" name="Group 32"/>
          <p:cNvGrpSpPr/>
          <p:nvPr/>
        </p:nvGrpSpPr>
        <p:grpSpPr>
          <a:xfrm>
            <a:off x="1547603" y="4512208"/>
            <a:ext cx="2041330" cy="763663"/>
            <a:chOff x="509992" y="4146958"/>
            <a:chExt cx="2041330" cy="763663"/>
          </a:xfrm>
        </p:grpSpPr>
        <p:sp>
          <p:nvSpPr>
            <p:cNvPr id="34" name="TextBox 33"/>
            <p:cNvSpPr txBox="1"/>
            <p:nvPr/>
          </p:nvSpPr>
          <p:spPr>
            <a:xfrm>
              <a:off x="509992" y="4146958"/>
              <a:ext cx="957955" cy="369332"/>
            </a:xfrm>
            <a:prstGeom prst="rect">
              <a:avLst/>
            </a:prstGeom>
            <a:noFill/>
          </p:spPr>
          <p:txBody>
            <a:bodyPr wrap="none" rtlCol="0">
              <a:spAutoFit/>
            </a:bodyPr>
            <a:lstStyle/>
            <a:p>
              <a:r>
                <a:rPr lang="en-US" b="1"/>
                <a:t>Dropbox</a:t>
              </a:r>
              <a:endParaRPr lang="en-GB" b="1"/>
            </a:p>
          </p:txBody>
        </p:sp>
        <p:sp>
          <p:nvSpPr>
            <p:cNvPr id="35" name="Rectangle 34"/>
            <p:cNvSpPr/>
            <p:nvPr/>
          </p:nvSpPr>
          <p:spPr>
            <a:xfrm>
              <a:off x="509993" y="4448956"/>
              <a:ext cx="2041329" cy="461665"/>
            </a:xfrm>
            <a:prstGeom prst="rect">
              <a:avLst/>
            </a:prstGeom>
          </p:spPr>
          <p:txBody>
            <a:bodyPr wrap="square">
              <a:spAutoFit/>
            </a:bodyPr>
            <a:lstStyle/>
            <a:p>
              <a:r>
                <a:rPr lang="en-GB" sz="1200"/>
                <a:t>Lorem ipsum dolor sit amet, consectetur adipiscing elit</a:t>
              </a:r>
            </a:p>
          </p:txBody>
        </p:sp>
      </p:grpSp>
      <p:grpSp>
        <p:nvGrpSpPr>
          <p:cNvPr id="36" name="Group 35"/>
          <p:cNvGrpSpPr/>
          <p:nvPr/>
        </p:nvGrpSpPr>
        <p:grpSpPr>
          <a:xfrm>
            <a:off x="1547603" y="3388379"/>
            <a:ext cx="2041330" cy="763663"/>
            <a:chOff x="509992" y="4146958"/>
            <a:chExt cx="2041330" cy="763663"/>
          </a:xfrm>
        </p:grpSpPr>
        <p:sp>
          <p:nvSpPr>
            <p:cNvPr id="37" name="TextBox 36"/>
            <p:cNvSpPr txBox="1"/>
            <p:nvPr/>
          </p:nvSpPr>
          <p:spPr>
            <a:xfrm>
              <a:off x="509992" y="4146958"/>
              <a:ext cx="957955" cy="369332"/>
            </a:xfrm>
            <a:prstGeom prst="rect">
              <a:avLst/>
            </a:prstGeom>
            <a:noFill/>
          </p:spPr>
          <p:txBody>
            <a:bodyPr wrap="none" rtlCol="0">
              <a:spAutoFit/>
            </a:bodyPr>
            <a:lstStyle/>
            <a:p>
              <a:r>
                <a:rPr lang="en-US" b="1"/>
                <a:t>Dropbox</a:t>
              </a:r>
              <a:endParaRPr lang="en-GB" b="1"/>
            </a:p>
          </p:txBody>
        </p:sp>
        <p:sp>
          <p:nvSpPr>
            <p:cNvPr id="38" name="Rectangle 37"/>
            <p:cNvSpPr/>
            <p:nvPr/>
          </p:nvSpPr>
          <p:spPr>
            <a:xfrm>
              <a:off x="509993" y="4448956"/>
              <a:ext cx="2041329" cy="461665"/>
            </a:xfrm>
            <a:prstGeom prst="rect">
              <a:avLst/>
            </a:prstGeom>
          </p:spPr>
          <p:txBody>
            <a:bodyPr wrap="square">
              <a:spAutoFit/>
            </a:bodyPr>
            <a:lstStyle/>
            <a:p>
              <a:r>
                <a:rPr lang="en-GB" sz="1200"/>
                <a:t>Lorem ipsum dolor sit amet, consectetur adipiscing elit</a:t>
              </a:r>
            </a:p>
          </p:txBody>
        </p:sp>
      </p:grpSp>
      <p:grpSp>
        <p:nvGrpSpPr>
          <p:cNvPr id="39" name="Group 38"/>
          <p:cNvGrpSpPr/>
          <p:nvPr/>
        </p:nvGrpSpPr>
        <p:grpSpPr>
          <a:xfrm>
            <a:off x="4103717" y="1912936"/>
            <a:ext cx="3983930" cy="3982839"/>
            <a:chOff x="3685337" y="1492870"/>
            <a:chExt cx="4820556" cy="4819236"/>
          </a:xfrm>
        </p:grpSpPr>
        <p:sp>
          <p:nvSpPr>
            <p:cNvPr id="40" name="Freeform 39"/>
            <p:cNvSpPr/>
            <p:nvPr/>
          </p:nvSpPr>
          <p:spPr>
            <a:xfrm>
              <a:off x="4112274" y="1770540"/>
              <a:ext cx="4137890" cy="4137892"/>
            </a:xfrm>
            <a:custGeom>
              <a:avLst/>
              <a:gdLst>
                <a:gd name="connsiteX0" fmla="*/ 2275840 w 4551680"/>
                <a:gd name="connsiteY0" fmla="*/ 0 h 4551680"/>
                <a:gd name="connsiteX1" fmla="*/ 4246775 w 4551680"/>
                <a:gd name="connsiteY1" fmla="*/ 1137920 h 4551680"/>
                <a:gd name="connsiteX2" fmla="*/ 4246775 w 4551680"/>
                <a:gd name="connsiteY2" fmla="*/ 3413760 h 4551680"/>
                <a:gd name="connsiteX3" fmla="*/ 2275840 w 4551680"/>
                <a:gd name="connsiteY3" fmla="*/ 2275840 h 4551680"/>
                <a:gd name="connsiteX4" fmla="*/ 2275840 w 4551680"/>
                <a:gd name="connsiteY4" fmla="*/ 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2275840" y="0"/>
                  </a:moveTo>
                  <a:cubicBezTo>
                    <a:pt x="3088919" y="0"/>
                    <a:pt x="3840236" y="433773"/>
                    <a:pt x="4246775" y="1137920"/>
                  </a:cubicBezTo>
                  <a:cubicBezTo>
                    <a:pt x="4653315" y="1842067"/>
                    <a:pt x="4653315" y="2709613"/>
                    <a:pt x="4246775" y="3413760"/>
                  </a:cubicBezTo>
                  <a:lnTo>
                    <a:pt x="2275840" y="2275840"/>
                  </a:lnTo>
                  <a:lnTo>
                    <a:pt x="2275840" y="0"/>
                  </a:lnTo>
                  <a:close/>
                </a:path>
              </a:pathLst>
            </a:custGeom>
            <a:solidFill>
              <a:srgbClr val="38542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64884" tIns="1030563" rIns="593276" bIns="2298531" numCol="1" spcCol="1270" anchor="ctr" anchorCtr="0">
              <a:noAutofit/>
            </a:bodyPr>
            <a:lstStyle/>
            <a:p>
              <a:pPr lvl="0" algn="ctr" defTabSz="2311400">
                <a:lnSpc>
                  <a:spcPct val="90000"/>
                </a:lnSpc>
                <a:spcBef>
                  <a:spcPct val="0"/>
                </a:spcBef>
                <a:spcAft>
                  <a:spcPct val="35000"/>
                </a:spcAft>
              </a:pPr>
              <a:endParaRPr lang="en-GB" sz="5200" kern="1200"/>
            </a:p>
          </p:txBody>
        </p:sp>
        <p:sp>
          <p:nvSpPr>
            <p:cNvPr id="41" name="Freeform 40"/>
            <p:cNvSpPr/>
            <p:nvPr/>
          </p:nvSpPr>
          <p:spPr>
            <a:xfrm>
              <a:off x="4027053" y="1918321"/>
              <a:ext cx="4137890" cy="4137892"/>
            </a:xfrm>
            <a:custGeom>
              <a:avLst/>
              <a:gdLst>
                <a:gd name="connsiteX0" fmla="*/ 4246775 w 4551680"/>
                <a:gd name="connsiteY0" fmla="*/ 3413760 h 4551680"/>
                <a:gd name="connsiteX1" fmla="*/ 2275840 w 4551680"/>
                <a:gd name="connsiteY1" fmla="*/ 4551680 h 4551680"/>
                <a:gd name="connsiteX2" fmla="*/ 304905 w 4551680"/>
                <a:gd name="connsiteY2" fmla="*/ 3413760 h 4551680"/>
                <a:gd name="connsiteX3" fmla="*/ 2275840 w 4551680"/>
                <a:gd name="connsiteY3" fmla="*/ 2275840 h 4551680"/>
                <a:gd name="connsiteX4" fmla="*/ 424677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4246775" y="3413760"/>
                  </a:moveTo>
                  <a:cubicBezTo>
                    <a:pt x="3840235" y="4117907"/>
                    <a:pt x="3088919" y="4551680"/>
                    <a:pt x="2275840" y="4551680"/>
                  </a:cubicBezTo>
                  <a:cubicBezTo>
                    <a:pt x="1462761" y="4551680"/>
                    <a:pt x="711444" y="4117907"/>
                    <a:pt x="304905" y="3413760"/>
                  </a:cubicBezTo>
                  <a:lnTo>
                    <a:pt x="2275840" y="2275840"/>
                  </a:lnTo>
                  <a:lnTo>
                    <a:pt x="4246775" y="3413760"/>
                  </a:lnTo>
                  <a:close/>
                </a:path>
              </a:pathLst>
            </a:custGeom>
            <a:solidFill>
              <a:srgbClr val="38542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6284" tIns="3035723" rIns="1112096" bIns="488951" numCol="1" spcCol="1270" anchor="ctr" anchorCtr="0">
              <a:noAutofit/>
            </a:bodyPr>
            <a:lstStyle/>
            <a:p>
              <a:pPr lvl="0" algn="ctr" defTabSz="2889250">
                <a:lnSpc>
                  <a:spcPct val="90000"/>
                </a:lnSpc>
                <a:spcBef>
                  <a:spcPct val="0"/>
                </a:spcBef>
                <a:spcAft>
                  <a:spcPct val="35000"/>
                </a:spcAft>
              </a:pPr>
              <a:endParaRPr lang="en-GB" sz="6500" kern="1200"/>
            </a:p>
          </p:txBody>
        </p:sp>
        <p:sp>
          <p:nvSpPr>
            <p:cNvPr id="42" name="Freeform 41"/>
            <p:cNvSpPr/>
            <p:nvPr/>
          </p:nvSpPr>
          <p:spPr>
            <a:xfrm>
              <a:off x="3941832" y="1770540"/>
              <a:ext cx="4137890" cy="4137892"/>
            </a:xfrm>
            <a:custGeom>
              <a:avLst/>
              <a:gdLst>
                <a:gd name="connsiteX0" fmla="*/ 304905 w 4551680"/>
                <a:gd name="connsiteY0" fmla="*/ 3413760 h 4551680"/>
                <a:gd name="connsiteX1" fmla="*/ 304905 w 4551680"/>
                <a:gd name="connsiteY1" fmla="*/ 1137920 h 4551680"/>
                <a:gd name="connsiteX2" fmla="*/ 2275840 w 4551680"/>
                <a:gd name="connsiteY2" fmla="*/ 0 h 4551680"/>
                <a:gd name="connsiteX3" fmla="*/ 2275840 w 4551680"/>
                <a:gd name="connsiteY3" fmla="*/ 2275840 h 4551680"/>
                <a:gd name="connsiteX4" fmla="*/ 30490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304905" y="3413760"/>
                  </a:moveTo>
                  <a:cubicBezTo>
                    <a:pt x="-101635" y="2709613"/>
                    <a:pt x="-101635" y="1842067"/>
                    <a:pt x="304905" y="1137920"/>
                  </a:cubicBezTo>
                  <a:cubicBezTo>
                    <a:pt x="711445" y="433773"/>
                    <a:pt x="1462761" y="0"/>
                    <a:pt x="2275840" y="0"/>
                  </a:cubicBezTo>
                  <a:lnTo>
                    <a:pt x="2275840" y="2275840"/>
                  </a:lnTo>
                  <a:lnTo>
                    <a:pt x="304905" y="3413760"/>
                  </a:lnTo>
                  <a:close/>
                </a:path>
              </a:pathLst>
            </a:custGeom>
            <a:solidFill>
              <a:srgbClr val="38542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3277" tIns="1030563" rIns="2464883" bIns="2298531" numCol="1" spcCol="1270" anchor="ctr" anchorCtr="0">
              <a:noAutofit/>
            </a:bodyPr>
            <a:lstStyle/>
            <a:p>
              <a:pPr lvl="0" algn="ctr" defTabSz="2311400">
                <a:lnSpc>
                  <a:spcPct val="90000"/>
                </a:lnSpc>
                <a:spcBef>
                  <a:spcPct val="0"/>
                </a:spcBef>
                <a:spcAft>
                  <a:spcPct val="35000"/>
                </a:spcAft>
              </a:pPr>
              <a:endParaRPr lang="en-GB" sz="5200" kern="1200"/>
            </a:p>
          </p:txBody>
        </p:sp>
        <p:sp>
          <p:nvSpPr>
            <p:cNvPr id="43" name="Circular Arrow 42"/>
            <p:cNvSpPr/>
            <p:nvPr/>
          </p:nvSpPr>
          <p:spPr>
            <a:xfrm>
              <a:off x="3855693" y="1492870"/>
              <a:ext cx="4650200" cy="4650202"/>
            </a:xfrm>
            <a:prstGeom prst="circularArrow">
              <a:avLst>
                <a:gd name="adj1" fmla="val 5085"/>
                <a:gd name="adj2" fmla="val 327528"/>
                <a:gd name="adj3" fmla="val 1472472"/>
                <a:gd name="adj4" fmla="val 16199432"/>
                <a:gd name="adj5" fmla="val 5932"/>
              </a:avLst>
            </a:pr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44" name="Circular Arrow 43"/>
            <p:cNvSpPr/>
            <p:nvPr/>
          </p:nvSpPr>
          <p:spPr>
            <a:xfrm>
              <a:off x="3770899" y="1661904"/>
              <a:ext cx="4650200" cy="4650202"/>
            </a:xfrm>
            <a:prstGeom prst="circularArrow">
              <a:avLst>
                <a:gd name="adj1" fmla="val 5085"/>
                <a:gd name="adj2" fmla="val 327528"/>
                <a:gd name="adj3" fmla="val 8671970"/>
                <a:gd name="adj4" fmla="val 1800502"/>
                <a:gd name="adj5" fmla="val 5932"/>
              </a:avLst>
            </a:pr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45" name="Circular Arrow 44"/>
            <p:cNvSpPr/>
            <p:nvPr/>
          </p:nvSpPr>
          <p:spPr>
            <a:xfrm>
              <a:off x="3685337" y="1514384"/>
              <a:ext cx="4650200" cy="4650202"/>
            </a:xfrm>
            <a:prstGeom prst="circularArrow">
              <a:avLst>
                <a:gd name="adj1" fmla="val 5085"/>
                <a:gd name="adj2" fmla="val 327528"/>
                <a:gd name="adj3" fmla="val 15873039"/>
                <a:gd name="adj4" fmla="val 9000000"/>
                <a:gd name="adj5" fmla="val 5932"/>
              </a:avLst>
            </a:pr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grpSp>
      <p:sp>
        <p:nvSpPr>
          <p:cNvPr id="46" name="Freeform 45"/>
          <p:cNvSpPr>
            <a:spLocks noEditPoints="1"/>
          </p:cNvSpPr>
          <p:nvPr/>
        </p:nvSpPr>
        <p:spPr bwMode="auto">
          <a:xfrm>
            <a:off x="5722052" y="4710814"/>
            <a:ext cx="747894" cy="437182"/>
          </a:xfrm>
          <a:custGeom>
            <a:avLst/>
            <a:gdLst>
              <a:gd name="T0" fmla="*/ 232 w 316"/>
              <a:gd name="T1" fmla="*/ 27 h 172"/>
              <a:gd name="T2" fmla="*/ 221 w 316"/>
              <a:gd name="T3" fmla="*/ 20 h 172"/>
              <a:gd name="T4" fmla="*/ 157 w 316"/>
              <a:gd name="T5" fmla="*/ 10 h 172"/>
              <a:gd name="T6" fmla="*/ 92 w 316"/>
              <a:gd name="T7" fmla="*/ 9 h 172"/>
              <a:gd name="T8" fmla="*/ 84 w 316"/>
              <a:gd name="T9" fmla="*/ 13 h 172"/>
              <a:gd name="T10" fmla="*/ 0 w 316"/>
              <a:gd name="T11" fmla="*/ 121 h 172"/>
              <a:gd name="T12" fmla="*/ 78 w 316"/>
              <a:gd name="T13" fmla="*/ 109 h 172"/>
              <a:gd name="T14" fmla="*/ 84 w 316"/>
              <a:gd name="T15" fmla="*/ 113 h 172"/>
              <a:gd name="T16" fmla="*/ 120 w 316"/>
              <a:gd name="T17" fmla="*/ 142 h 172"/>
              <a:gd name="T18" fmla="*/ 159 w 316"/>
              <a:gd name="T19" fmla="*/ 163 h 172"/>
              <a:gd name="T20" fmla="*/ 163 w 316"/>
              <a:gd name="T21" fmla="*/ 165 h 172"/>
              <a:gd name="T22" fmla="*/ 190 w 316"/>
              <a:gd name="T23" fmla="*/ 164 h 172"/>
              <a:gd name="T24" fmla="*/ 217 w 316"/>
              <a:gd name="T25" fmla="*/ 153 h 172"/>
              <a:gd name="T26" fmla="*/ 233 w 316"/>
              <a:gd name="T27" fmla="*/ 146 h 172"/>
              <a:gd name="T28" fmla="*/ 265 w 316"/>
              <a:gd name="T29" fmla="*/ 162 h 172"/>
              <a:gd name="T30" fmla="*/ 288 w 316"/>
              <a:gd name="T31" fmla="*/ 14 h 172"/>
              <a:gd name="T32" fmla="*/ 225 w 316"/>
              <a:gd name="T33" fmla="*/ 129 h 172"/>
              <a:gd name="T34" fmla="*/ 225 w 316"/>
              <a:gd name="T35" fmla="*/ 139 h 172"/>
              <a:gd name="T36" fmla="*/ 216 w 316"/>
              <a:gd name="T37" fmla="*/ 142 h 172"/>
              <a:gd name="T38" fmla="*/ 207 w 316"/>
              <a:gd name="T39" fmla="*/ 142 h 172"/>
              <a:gd name="T40" fmla="*/ 189 w 316"/>
              <a:gd name="T41" fmla="*/ 153 h 172"/>
              <a:gd name="T42" fmla="*/ 185 w 316"/>
              <a:gd name="T43" fmla="*/ 153 h 172"/>
              <a:gd name="T44" fmla="*/ 180 w 316"/>
              <a:gd name="T45" fmla="*/ 156 h 172"/>
              <a:gd name="T46" fmla="*/ 157 w 316"/>
              <a:gd name="T47" fmla="*/ 149 h 172"/>
              <a:gd name="T48" fmla="*/ 130 w 316"/>
              <a:gd name="T49" fmla="*/ 128 h 172"/>
              <a:gd name="T50" fmla="*/ 88 w 316"/>
              <a:gd name="T51" fmla="*/ 103 h 172"/>
              <a:gd name="T52" fmla="*/ 71 w 316"/>
              <a:gd name="T53" fmla="*/ 91 h 172"/>
              <a:gd name="T54" fmla="*/ 71 w 316"/>
              <a:gd name="T55" fmla="*/ 90 h 172"/>
              <a:gd name="T56" fmla="*/ 72 w 316"/>
              <a:gd name="T57" fmla="*/ 88 h 172"/>
              <a:gd name="T58" fmla="*/ 93 w 316"/>
              <a:gd name="T59" fmla="*/ 20 h 172"/>
              <a:gd name="T60" fmla="*/ 132 w 316"/>
              <a:gd name="T61" fmla="*/ 24 h 172"/>
              <a:gd name="T62" fmla="*/ 127 w 316"/>
              <a:gd name="T63" fmla="*/ 72 h 172"/>
              <a:gd name="T64" fmla="*/ 185 w 316"/>
              <a:gd name="T65" fmla="*/ 54 h 172"/>
              <a:gd name="T66" fmla="*/ 241 w 316"/>
              <a:gd name="T67" fmla="*/ 11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172">
                <a:moveTo>
                  <a:pt x="288" y="14"/>
                </a:moveTo>
                <a:cubicBezTo>
                  <a:pt x="232" y="27"/>
                  <a:pt x="232" y="27"/>
                  <a:pt x="232" y="27"/>
                </a:cubicBezTo>
                <a:cubicBezTo>
                  <a:pt x="233" y="31"/>
                  <a:pt x="233" y="31"/>
                  <a:pt x="233" y="31"/>
                </a:cubicBezTo>
                <a:cubicBezTo>
                  <a:pt x="228" y="22"/>
                  <a:pt x="221" y="20"/>
                  <a:pt x="221" y="20"/>
                </a:cubicBezTo>
                <a:cubicBezTo>
                  <a:pt x="178" y="7"/>
                  <a:pt x="178" y="7"/>
                  <a:pt x="178" y="7"/>
                </a:cubicBezTo>
                <a:cubicBezTo>
                  <a:pt x="173" y="5"/>
                  <a:pt x="165" y="7"/>
                  <a:pt x="157" y="10"/>
                </a:cubicBezTo>
                <a:cubicBezTo>
                  <a:pt x="156" y="9"/>
                  <a:pt x="156" y="9"/>
                  <a:pt x="156" y="9"/>
                </a:cubicBezTo>
                <a:cubicBezTo>
                  <a:pt x="92" y="9"/>
                  <a:pt x="92" y="9"/>
                  <a:pt x="92" y="9"/>
                </a:cubicBezTo>
                <a:cubicBezTo>
                  <a:pt x="92" y="9"/>
                  <a:pt x="92" y="9"/>
                  <a:pt x="92" y="9"/>
                </a:cubicBezTo>
                <a:cubicBezTo>
                  <a:pt x="91" y="9"/>
                  <a:pt x="87" y="10"/>
                  <a:pt x="84" y="13"/>
                </a:cubicBezTo>
                <a:cubicBezTo>
                  <a:pt x="50" y="0"/>
                  <a:pt x="50" y="0"/>
                  <a:pt x="50" y="0"/>
                </a:cubicBezTo>
                <a:cubicBezTo>
                  <a:pt x="0" y="121"/>
                  <a:pt x="0" y="121"/>
                  <a:pt x="0" y="121"/>
                </a:cubicBezTo>
                <a:cubicBezTo>
                  <a:pt x="54" y="148"/>
                  <a:pt x="54" y="148"/>
                  <a:pt x="54" y="148"/>
                </a:cubicBezTo>
                <a:cubicBezTo>
                  <a:pt x="69" y="144"/>
                  <a:pt x="76" y="120"/>
                  <a:pt x="78" y="109"/>
                </a:cubicBezTo>
                <a:cubicBezTo>
                  <a:pt x="82" y="112"/>
                  <a:pt x="82" y="112"/>
                  <a:pt x="82" y="112"/>
                </a:cubicBezTo>
                <a:cubicBezTo>
                  <a:pt x="84" y="113"/>
                  <a:pt x="84" y="113"/>
                  <a:pt x="84" y="113"/>
                </a:cubicBezTo>
                <a:cubicBezTo>
                  <a:pt x="84" y="120"/>
                  <a:pt x="85" y="130"/>
                  <a:pt x="99" y="127"/>
                </a:cubicBezTo>
                <a:cubicBezTo>
                  <a:pt x="99" y="127"/>
                  <a:pt x="100" y="157"/>
                  <a:pt x="120" y="142"/>
                </a:cubicBezTo>
                <a:cubicBezTo>
                  <a:pt x="120" y="142"/>
                  <a:pt x="120" y="161"/>
                  <a:pt x="138" y="155"/>
                </a:cubicBezTo>
                <a:cubicBezTo>
                  <a:pt x="138" y="155"/>
                  <a:pt x="141" y="172"/>
                  <a:pt x="159" y="163"/>
                </a:cubicBezTo>
                <a:cubicBezTo>
                  <a:pt x="162" y="165"/>
                  <a:pt x="162" y="165"/>
                  <a:pt x="162" y="165"/>
                </a:cubicBezTo>
                <a:cubicBezTo>
                  <a:pt x="163" y="165"/>
                  <a:pt x="163" y="165"/>
                  <a:pt x="163" y="165"/>
                </a:cubicBezTo>
                <a:cubicBezTo>
                  <a:pt x="164" y="165"/>
                  <a:pt x="173" y="168"/>
                  <a:pt x="181" y="167"/>
                </a:cubicBezTo>
                <a:cubicBezTo>
                  <a:pt x="185" y="167"/>
                  <a:pt x="188" y="166"/>
                  <a:pt x="190" y="164"/>
                </a:cubicBezTo>
                <a:cubicBezTo>
                  <a:pt x="196" y="163"/>
                  <a:pt x="208" y="161"/>
                  <a:pt x="214" y="153"/>
                </a:cubicBezTo>
                <a:cubicBezTo>
                  <a:pt x="215" y="153"/>
                  <a:pt x="216" y="153"/>
                  <a:pt x="217" y="153"/>
                </a:cubicBezTo>
                <a:cubicBezTo>
                  <a:pt x="217" y="153"/>
                  <a:pt x="217" y="153"/>
                  <a:pt x="217" y="153"/>
                </a:cubicBezTo>
                <a:cubicBezTo>
                  <a:pt x="224" y="153"/>
                  <a:pt x="230" y="150"/>
                  <a:pt x="233" y="146"/>
                </a:cubicBezTo>
                <a:cubicBezTo>
                  <a:pt x="235" y="143"/>
                  <a:pt x="236" y="140"/>
                  <a:pt x="236" y="136"/>
                </a:cubicBezTo>
                <a:cubicBezTo>
                  <a:pt x="236" y="136"/>
                  <a:pt x="248" y="160"/>
                  <a:pt x="265" y="162"/>
                </a:cubicBezTo>
                <a:cubicBezTo>
                  <a:pt x="316" y="137"/>
                  <a:pt x="316" y="137"/>
                  <a:pt x="316" y="137"/>
                </a:cubicBezTo>
                <a:lnTo>
                  <a:pt x="288" y="14"/>
                </a:lnTo>
                <a:close/>
                <a:moveTo>
                  <a:pt x="230" y="127"/>
                </a:moveTo>
                <a:cubicBezTo>
                  <a:pt x="225" y="129"/>
                  <a:pt x="225" y="129"/>
                  <a:pt x="225" y="129"/>
                </a:cubicBezTo>
                <a:cubicBezTo>
                  <a:pt x="226" y="133"/>
                  <a:pt x="226" y="133"/>
                  <a:pt x="226" y="133"/>
                </a:cubicBezTo>
                <a:cubicBezTo>
                  <a:pt x="226" y="137"/>
                  <a:pt x="225" y="139"/>
                  <a:pt x="225" y="139"/>
                </a:cubicBezTo>
                <a:cubicBezTo>
                  <a:pt x="223" y="141"/>
                  <a:pt x="220" y="142"/>
                  <a:pt x="216" y="142"/>
                </a:cubicBezTo>
                <a:cubicBezTo>
                  <a:pt x="216" y="142"/>
                  <a:pt x="216" y="142"/>
                  <a:pt x="216" y="142"/>
                </a:cubicBezTo>
                <a:cubicBezTo>
                  <a:pt x="214" y="143"/>
                  <a:pt x="212" y="142"/>
                  <a:pt x="211" y="142"/>
                </a:cubicBezTo>
                <a:cubicBezTo>
                  <a:pt x="207" y="142"/>
                  <a:pt x="207" y="142"/>
                  <a:pt x="207" y="142"/>
                </a:cubicBezTo>
                <a:cubicBezTo>
                  <a:pt x="206" y="146"/>
                  <a:pt x="206" y="146"/>
                  <a:pt x="206" y="146"/>
                </a:cubicBezTo>
                <a:cubicBezTo>
                  <a:pt x="204" y="150"/>
                  <a:pt x="196" y="153"/>
                  <a:pt x="189" y="153"/>
                </a:cubicBezTo>
                <a:cubicBezTo>
                  <a:pt x="188" y="153"/>
                  <a:pt x="188" y="153"/>
                  <a:pt x="188" y="153"/>
                </a:cubicBezTo>
                <a:cubicBezTo>
                  <a:pt x="185" y="153"/>
                  <a:pt x="185" y="153"/>
                  <a:pt x="185" y="153"/>
                </a:cubicBezTo>
                <a:cubicBezTo>
                  <a:pt x="184" y="155"/>
                  <a:pt x="184" y="155"/>
                  <a:pt x="184" y="155"/>
                </a:cubicBezTo>
                <a:cubicBezTo>
                  <a:pt x="183" y="156"/>
                  <a:pt x="182" y="156"/>
                  <a:pt x="180" y="156"/>
                </a:cubicBezTo>
                <a:cubicBezTo>
                  <a:pt x="175" y="157"/>
                  <a:pt x="169" y="155"/>
                  <a:pt x="167" y="155"/>
                </a:cubicBezTo>
                <a:cubicBezTo>
                  <a:pt x="157" y="149"/>
                  <a:pt x="157" y="149"/>
                  <a:pt x="157" y="149"/>
                </a:cubicBezTo>
                <a:cubicBezTo>
                  <a:pt x="156" y="144"/>
                  <a:pt x="154" y="140"/>
                  <a:pt x="149" y="140"/>
                </a:cubicBezTo>
                <a:cubicBezTo>
                  <a:pt x="149" y="140"/>
                  <a:pt x="147" y="116"/>
                  <a:pt x="130" y="128"/>
                </a:cubicBezTo>
                <a:cubicBezTo>
                  <a:pt x="130" y="128"/>
                  <a:pt x="125" y="108"/>
                  <a:pt x="109" y="117"/>
                </a:cubicBezTo>
                <a:cubicBezTo>
                  <a:pt x="88" y="103"/>
                  <a:pt x="88" y="103"/>
                  <a:pt x="88" y="103"/>
                </a:cubicBezTo>
                <a:cubicBezTo>
                  <a:pt x="72" y="91"/>
                  <a:pt x="72" y="91"/>
                  <a:pt x="72" y="91"/>
                </a:cubicBezTo>
                <a:cubicBezTo>
                  <a:pt x="71" y="91"/>
                  <a:pt x="71" y="91"/>
                  <a:pt x="71" y="91"/>
                </a:cubicBezTo>
                <a:cubicBezTo>
                  <a:pt x="71" y="91"/>
                  <a:pt x="71" y="91"/>
                  <a:pt x="71" y="91"/>
                </a:cubicBezTo>
                <a:cubicBezTo>
                  <a:pt x="71" y="90"/>
                  <a:pt x="71" y="90"/>
                  <a:pt x="71" y="90"/>
                </a:cubicBezTo>
                <a:cubicBezTo>
                  <a:pt x="72" y="89"/>
                  <a:pt x="72" y="89"/>
                  <a:pt x="72" y="89"/>
                </a:cubicBezTo>
                <a:cubicBezTo>
                  <a:pt x="72" y="88"/>
                  <a:pt x="72" y="88"/>
                  <a:pt x="72" y="88"/>
                </a:cubicBezTo>
                <a:cubicBezTo>
                  <a:pt x="72" y="87"/>
                  <a:pt x="90" y="26"/>
                  <a:pt x="91" y="21"/>
                </a:cubicBezTo>
                <a:cubicBezTo>
                  <a:pt x="91" y="21"/>
                  <a:pt x="93" y="20"/>
                  <a:pt x="93" y="20"/>
                </a:cubicBezTo>
                <a:cubicBezTo>
                  <a:pt x="138" y="20"/>
                  <a:pt x="138" y="20"/>
                  <a:pt x="138" y="20"/>
                </a:cubicBezTo>
                <a:cubicBezTo>
                  <a:pt x="134" y="22"/>
                  <a:pt x="132" y="24"/>
                  <a:pt x="132" y="24"/>
                </a:cubicBezTo>
                <a:cubicBezTo>
                  <a:pt x="125" y="30"/>
                  <a:pt x="122" y="60"/>
                  <a:pt x="122" y="60"/>
                </a:cubicBezTo>
                <a:cubicBezTo>
                  <a:pt x="119" y="67"/>
                  <a:pt x="127" y="72"/>
                  <a:pt x="127" y="72"/>
                </a:cubicBezTo>
                <a:cubicBezTo>
                  <a:pt x="140" y="81"/>
                  <a:pt x="154" y="47"/>
                  <a:pt x="154" y="47"/>
                </a:cubicBezTo>
                <a:cubicBezTo>
                  <a:pt x="161" y="41"/>
                  <a:pt x="172" y="45"/>
                  <a:pt x="185" y="54"/>
                </a:cubicBezTo>
                <a:cubicBezTo>
                  <a:pt x="206" y="76"/>
                  <a:pt x="232" y="102"/>
                  <a:pt x="239" y="111"/>
                </a:cubicBezTo>
                <a:cubicBezTo>
                  <a:pt x="241" y="114"/>
                  <a:pt x="242" y="117"/>
                  <a:pt x="241" y="119"/>
                </a:cubicBezTo>
                <a:cubicBezTo>
                  <a:pt x="240" y="123"/>
                  <a:pt x="233" y="126"/>
                  <a:pt x="230" y="127"/>
                </a:cubicBezTo>
                <a:close/>
              </a:path>
            </a:pathLst>
          </a:custGeom>
          <a:solidFill>
            <a:schemeClr val="bg2"/>
          </a:solidFill>
          <a:ln>
            <a:noFill/>
          </a:ln>
        </p:spPr>
        <p:txBody>
          <a:bodyPr vert="horz" wrap="square" lIns="91440" tIns="45720" rIns="91440" bIns="45720" numCol="1" anchor="t" anchorCtr="0" compatLnSpc="1"/>
          <a:lstStyle/>
          <a:p>
            <a:endParaRPr lang="en-GB"/>
          </a:p>
        </p:txBody>
      </p:sp>
      <p:grpSp>
        <p:nvGrpSpPr>
          <p:cNvPr id="47" name="Group 46"/>
          <p:cNvGrpSpPr/>
          <p:nvPr/>
        </p:nvGrpSpPr>
        <p:grpSpPr>
          <a:xfrm>
            <a:off x="4890682" y="3170503"/>
            <a:ext cx="657786" cy="515595"/>
            <a:chOff x="7200839" y="1790292"/>
            <a:chExt cx="795921" cy="623870"/>
          </a:xfrm>
          <a:solidFill>
            <a:schemeClr val="bg2"/>
          </a:solidFill>
        </p:grpSpPr>
        <p:sp>
          <p:nvSpPr>
            <p:cNvPr id="48" name="Freeform 47"/>
            <p:cNvSpPr/>
            <p:nvPr/>
          </p:nvSpPr>
          <p:spPr bwMode="auto">
            <a:xfrm>
              <a:off x="7235971" y="1790292"/>
              <a:ext cx="760789" cy="434110"/>
            </a:xfrm>
            <a:custGeom>
              <a:avLst/>
              <a:gdLst>
                <a:gd name="T0" fmla="*/ 295 w 628"/>
                <a:gd name="T1" fmla="*/ 232 h 334"/>
                <a:gd name="T2" fmla="*/ 295 w 628"/>
                <a:gd name="T3" fmla="*/ 232 h 334"/>
                <a:gd name="T4" fmla="*/ 295 w 628"/>
                <a:gd name="T5" fmla="*/ 232 h 334"/>
                <a:gd name="T6" fmla="*/ 295 w 628"/>
                <a:gd name="T7" fmla="*/ 232 h 334"/>
                <a:gd name="T8" fmla="*/ 430 w 628"/>
                <a:gd name="T9" fmla="*/ 334 h 334"/>
                <a:gd name="T10" fmla="*/ 628 w 628"/>
                <a:gd name="T11" fmla="*/ 218 h 334"/>
                <a:gd name="T12" fmla="*/ 494 w 628"/>
                <a:gd name="T13" fmla="*/ 114 h 334"/>
                <a:gd name="T14" fmla="*/ 305 w 628"/>
                <a:gd name="T15" fmla="*/ 225 h 334"/>
                <a:gd name="T16" fmla="*/ 305 w 628"/>
                <a:gd name="T17" fmla="*/ 3 h 334"/>
                <a:gd name="T18" fmla="*/ 494 w 628"/>
                <a:gd name="T19" fmla="*/ 114 h 334"/>
                <a:gd name="T20" fmla="*/ 600 w 628"/>
                <a:gd name="T21" fmla="*/ 102 h 334"/>
                <a:gd name="T22" fmla="*/ 437 w 628"/>
                <a:gd name="T23" fmla="*/ 7 h 334"/>
                <a:gd name="T24" fmla="*/ 305 w 628"/>
                <a:gd name="T25" fmla="*/ 0 h 334"/>
                <a:gd name="T26" fmla="*/ 305 w 628"/>
                <a:gd name="T27" fmla="*/ 0 h 334"/>
                <a:gd name="T28" fmla="*/ 302 w 628"/>
                <a:gd name="T29" fmla="*/ 0 h 334"/>
                <a:gd name="T30" fmla="*/ 300 w 628"/>
                <a:gd name="T31" fmla="*/ 0 h 334"/>
                <a:gd name="T32" fmla="*/ 295 w 628"/>
                <a:gd name="T33" fmla="*/ 0 h 334"/>
                <a:gd name="T34" fmla="*/ 295 w 628"/>
                <a:gd name="T35" fmla="*/ 0 h 334"/>
                <a:gd name="T36" fmla="*/ 165 w 628"/>
                <a:gd name="T37" fmla="*/ 7 h 334"/>
                <a:gd name="T38" fmla="*/ 0 w 628"/>
                <a:gd name="T39" fmla="*/ 102 h 334"/>
                <a:gd name="T40" fmla="*/ 108 w 628"/>
                <a:gd name="T41" fmla="*/ 114 h 334"/>
                <a:gd name="T42" fmla="*/ 295 w 628"/>
                <a:gd name="T43" fmla="*/ 3 h 334"/>
                <a:gd name="T44" fmla="*/ 295 w 628"/>
                <a:gd name="T45" fmla="*/ 232 h 334"/>
                <a:gd name="T46" fmla="*/ 295 w 628"/>
                <a:gd name="T47" fmla="*/ 232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8" h="334">
                  <a:moveTo>
                    <a:pt x="295" y="232"/>
                  </a:moveTo>
                  <a:lnTo>
                    <a:pt x="295" y="232"/>
                  </a:lnTo>
                  <a:lnTo>
                    <a:pt x="295" y="232"/>
                  </a:lnTo>
                  <a:lnTo>
                    <a:pt x="295" y="232"/>
                  </a:lnTo>
                  <a:lnTo>
                    <a:pt x="430" y="334"/>
                  </a:lnTo>
                  <a:lnTo>
                    <a:pt x="628" y="218"/>
                  </a:lnTo>
                  <a:lnTo>
                    <a:pt x="494" y="114"/>
                  </a:lnTo>
                  <a:lnTo>
                    <a:pt x="305" y="225"/>
                  </a:lnTo>
                  <a:lnTo>
                    <a:pt x="305" y="3"/>
                  </a:lnTo>
                  <a:lnTo>
                    <a:pt x="494" y="114"/>
                  </a:lnTo>
                  <a:lnTo>
                    <a:pt x="600" y="102"/>
                  </a:lnTo>
                  <a:lnTo>
                    <a:pt x="437" y="7"/>
                  </a:lnTo>
                  <a:lnTo>
                    <a:pt x="305" y="0"/>
                  </a:lnTo>
                  <a:lnTo>
                    <a:pt x="305" y="0"/>
                  </a:lnTo>
                  <a:lnTo>
                    <a:pt x="302" y="0"/>
                  </a:lnTo>
                  <a:lnTo>
                    <a:pt x="300" y="0"/>
                  </a:lnTo>
                  <a:lnTo>
                    <a:pt x="295" y="0"/>
                  </a:lnTo>
                  <a:lnTo>
                    <a:pt x="295" y="0"/>
                  </a:lnTo>
                  <a:lnTo>
                    <a:pt x="165" y="7"/>
                  </a:lnTo>
                  <a:lnTo>
                    <a:pt x="0" y="102"/>
                  </a:lnTo>
                  <a:lnTo>
                    <a:pt x="108" y="114"/>
                  </a:lnTo>
                  <a:lnTo>
                    <a:pt x="295" y="3"/>
                  </a:lnTo>
                  <a:lnTo>
                    <a:pt x="295" y="232"/>
                  </a:lnTo>
                  <a:lnTo>
                    <a:pt x="295" y="2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49" name="Freeform 48"/>
            <p:cNvSpPr/>
            <p:nvPr/>
          </p:nvSpPr>
          <p:spPr bwMode="auto">
            <a:xfrm>
              <a:off x="7200839" y="1941061"/>
              <a:ext cx="392509" cy="289840"/>
            </a:xfrm>
            <a:custGeom>
              <a:avLst/>
              <a:gdLst>
                <a:gd name="T0" fmla="*/ 0 w 324"/>
                <a:gd name="T1" fmla="*/ 100 h 223"/>
                <a:gd name="T2" fmla="*/ 187 w 324"/>
                <a:gd name="T3" fmla="*/ 223 h 223"/>
                <a:gd name="T4" fmla="*/ 324 w 324"/>
                <a:gd name="T5" fmla="*/ 116 h 223"/>
                <a:gd name="T6" fmla="*/ 130 w 324"/>
                <a:gd name="T7" fmla="*/ 0 h 223"/>
                <a:gd name="T8" fmla="*/ 0 w 324"/>
                <a:gd name="T9" fmla="*/ 100 h 223"/>
              </a:gdLst>
              <a:ahLst/>
              <a:cxnLst>
                <a:cxn ang="0">
                  <a:pos x="T0" y="T1"/>
                </a:cxn>
                <a:cxn ang="0">
                  <a:pos x="T2" y="T3"/>
                </a:cxn>
                <a:cxn ang="0">
                  <a:pos x="T4" y="T5"/>
                </a:cxn>
                <a:cxn ang="0">
                  <a:pos x="T6" y="T7"/>
                </a:cxn>
                <a:cxn ang="0">
                  <a:pos x="T8" y="T9"/>
                </a:cxn>
              </a:cxnLst>
              <a:rect l="0" t="0" r="r" b="b"/>
              <a:pathLst>
                <a:path w="324" h="223">
                  <a:moveTo>
                    <a:pt x="0" y="100"/>
                  </a:moveTo>
                  <a:lnTo>
                    <a:pt x="187" y="223"/>
                  </a:lnTo>
                  <a:lnTo>
                    <a:pt x="324" y="116"/>
                  </a:lnTo>
                  <a:lnTo>
                    <a:pt x="130" y="0"/>
                  </a:lnTo>
                  <a:lnTo>
                    <a:pt x="0"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50" name="Freeform 49"/>
            <p:cNvSpPr/>
            <p:nvPr/>
          </p:nvSpPr>
          <p:spPr bwMode="auto">
            <a:xfrm>
              <a:off x="7353482" y="2116524"/>
              <a:ext cx="477310" cy="297638"/>
            </a:xfrm>
            <a:custGeom>
              <a:avLst/>
              <a:gdLst>
                <a:gd name="T0" fmla="*/ 198 w 394"/>
                <a:gd name="T1" fmla="*/ 0 h 229"/>
                <a:gd name="T2" fmla="*/ 61 w 394"/>
                <a:gd name="T3" fmla="*/ 109 h 229"/>
                <a:gd name="T4" fmla="*/ 0 w 394"/>
                <a:gd name="T5" fmla="*/ 71 h 229"/>
                <a:gd name="T6" fmla="*/ 0 w 394"/>
                <a:gd name="T7" fmla="*/ 114 h 229"/>
                <a:gd name="T8" fmla="*/ 198 w 394"/>
                <a:gd name="T9" fmla="*/ 229 h 229"/>
                <a:gd name="T10" fmla="*/ 394 w 394"/>
                <a:gd name="T11" fmla="*/ 116 h 229"/>
                <a:gd name="T12" fmla="*/ 394 w 394"/>
                <a:gd name="T13" fmla="*/ 64 h 229"/>
                <a:gd name="T14" fmla="*/ 335 w 394"/>
                <a:gd name="T15" fmla="*/ 104 h 229"/>
                <a:gd name="T16" fmla="*/ 198 w 394"/>
                <a:gd name="T17"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229">
                  <a:moveTo>
                    <a:pt x="198" y="0"/>
                  </a:moveTo>
                  <a:lnTo>
                    <a:pt x="61" y="109"/>
                  </a:lnTo>
                  <a:lnTo>
                    <a:pt x="0" y="71"/>
                  </a:lnTo>
                  <a:lnTo>
                    <a:pt x="0" y="114"/>
                  </a:lnTo>
                  <a:lnTo>
                    <a:pt x="198" y="229"/>
                  </a:lnTo>
                  <a:lnTo>
                    <a:pt x="394" y="116"/>
                  </a:lnTo>
                  <a:lnTo>
                    <a:pt x="394" y="64"/>
                  </a:lnTo>
                  <a:lnTo>
                    <a:pt x="335" y="104"/>
                  </a:lnTo>
                  <a:lnTo>
                    <a:pt x="19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grpSp>
      <p:sp>
        <p:nvSpPr>
          <p:cNvPr id="51" name="Freeform 50"/>
          <p:cNvSpPr/>
          <p:nvPr/>
        </p:nvSpPr>
        <p:spPr bwMode="auto">
          <a:xfrm>
            <a:off x="6640378" y="3039002"/>
            <a:ext cx="487583" cy="721834"/>
          </a:xfrm>
          <a:custGeom>
            <a:avLst/>
            <a:gdLst>
              <a:gd name="T0" fmla="*/ 25 w 206"/>
              <a:gd name="T1" fmla="*/ 112 h 284"/>
              <a:gd name="T2" fmla="*/ 25 w 206"/>
              <a:gd name="T3" fmla="*/ 64 h 284"/>
              <a:gd name="T4" fmla="*/ 5 w 206"/>
              <a:gd name="T5" fmla="*/ 64 h 284"/>
              <a:gd name="T6" fmla="*/ 4 w 206"/>
              <a:gd name="T7" fmla="*/ 60 h 284"/>
              <a:gd name="T8" fmla="*/ 104 w 206"/>
              <a:gd name="T9" fmla="*/ 2 h 284"/>
              <a:gd name="T10" fmla="*/ 117 w 206"/>
              <a:gd name="T11" fmla="*/ 2 h 284"/>
              <a:gd name="T12" fmla="*/ 145 w 206"/>
              <a:gd name="T13" fmla="*/ 25 h 284"/>
              <a:gd name="T14" fmla="*/ 145 w 206"/>
              <a:gd name="T15" fmla="*/ 2 h 284"/>
              <a:gd name="T16" fmla="*/ 168 w 206"/>
              <a:gd name="T17" fmla="*/ 2 h 284"/>
              <a:gd name="T18" fmla="*/ 168 w 206"/>
              <a:gd name="T19" fmla="*/ 40 h 284"/>
              <a:gd name="T20" fmla="*/ 184 w 206"/>
              <a:gd name="T21" fmla="*/ 49 h 284"/>
              <a:gd name="T22" fmla="*/ 184 w 206"/>
              <a:gd name="T23" fmla="*/ 49 h 284"/>
              <a:gd name="T24" fmla="*/ 184 w 206"/>
              <a:gd name="T25" fmla="*/ 49 h 284"/>
              <a:gd name="T26" fmla="*/ 202 w 206"/>
              <a:gd name="T27" fmla="*/ 60 h 284"/>
              <a:gd name="T28" fmla="*/ 201 w 206"/>
              <a:gd name="T29" fmla="*/ 64 h 284"/>
              <a:gd name="T30" fmla="*/ 184 w 206"/>
              <a:gd name="T31" fmla="*/ 64 h 284"/>
              <a:gd name="T32" fmla="*/ 184 w 206"/>
              <a:gd name="T33" fmla="*/ 117 h 284"/>
              <a:gd name="T34" fmla="*/ 169 w 206"/>
              <a:gd name="T35" fmla="*/ 134 h 284"/>
              <a:gd name="T36" fmla="*/ 136 w 206"/>
              <a:gd name="T37" fmla="*/ 134 h 284"/>
              <a:gd name="T38" fmla="*/ 129 w 206"/>
              <a:gd name="T39" fmla="*/ 137 h 284"/>
              <a:gd name="T40" fmla="*/ 140 w 206"/>
              <a:gd name="T41" fmla="*/ 155 h 284"/>
              <a:gd name="T42" fmla="*/ 139 w 206"/>
              <a:gd name="T43" fmla="*/ 160 h 284"/>
              <a:gd name="T44" fmla="*/ 118 w 206"/>
              <a:gd name="T45" fmla="*/ 161 h 284"/>
              <a:gd name="T46" fmla="*/ 119 w 206"/>
              <a:gd name="T47" fmla="*/ 168 h 284"/>
              <a:gd name="T48" fmla="*/ 130 w 206"/>
              <a:gd name="T49" fmla="*/ 179 h 284"/>
              <a:gd name="T50" fmla="*/ 115 w 206"/>
              <a:gd name="T51" fmla="*/ 195 h 284"/>
              <a:gd name="T52" fmla="*/ 129 w 206"/>
              <a:gd name="T53" fmla="*/ 211 h 284"/>
              <a:gd name="T54" fmla="*/ 129 w 206"/>
              <a:gd name="T55" fmla="*/ 220 h 284"/>
              <a:gd name="T56" fmla="*/ 115 w 206"/>
              <a:gd name="T57" fmla="*/ 235 h 284"/>
              <a:gd name="T58" fmla="*/ 124 w 206"/>
              <a:gd name="T59" fmla="*/ 248 h 284"/>
              <a:gd name="T60" fmla="*/ 124 w 206"/>
              <a:gd name="T61" fmla="*/ 260 h 284"/>
              <a:gd name="T62" fmla="*/ 102 w 206"/>
              <a:gd name="T63" fmla="*/ 284 h 284"/>
              <a:gd name="T64" fmla="*/ 86 w 206"/>
              <a:gd name="T65" fmla="*/ 264 h 284"/>
              <a:gd name="T66" fmla="*/ 85 w 206"/>
              <a:gd name="T67" fmla="*/ 163 h 284"/>
              <a:gd name="T68" fmla="*/ 83 w 206"/>
              <a:gd name="T69" fmla="*/ 160 h 284"/>
              <a:gd name="T70" fmla="*/ 71 w 206"/>
              <a:gd name="T71" fmla="*/ 159 h 284"/>
              <a:gd name="T72" fmla="*/ 68 w 206"/>
              <a:gd name="T73" fmla="*/ 152 h 284"/>
              <a:gd name="T74" fmla="*/ 77 w 206"/>
              <a:gd name="T75" fmla="*/ 140 h 284"/>
              <a:gd name="T76" fmla="*/ 78 w 206"/>
              <a:gd name="T77" fmla="*/ 136 h 284"/>
              <a:gd name="T78" fmla="*/ 73 w 206"/>
              <a:gd name="T79" fmla="*/ 134 h 284"/>
              <a:gd name="T80" fmla="*/ 40 w 206"/>
              <a:gd name="T81" fmla="*/ 134 h 284"/>
              <a:gd name="T82" fmla="*/ 25 w 206"/>
              <a:gd name="T83" fmla="*/ 11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6" h="284">
                <a:moveTo>
                  <a:pt x="25" y="112"/>
                </a:moveTo>
                <a:cubicBezTo>
                  <a:pt x="25" y="64"/>
                  <a:pt x="25" y="64"/>
                  <a:pt x="25" y="64"/>
                </a:cubicBezTo>
                <a:cubicBezTo>
                  <a:pt x="5" y="64"/>
                  <a:pt x="5" y="64"/>
                  <a:pt x="5" y="64"/>
                </a:cubicBezTo>
                <a:cubicBezTo>
                  <a:pt x="1" y="64"/>
                  <a:pt x="0" y="62"/>
                  <a:pt x="4" y="60"/>
                </a:cubicBezTo>
                <a:cubicBezTo>
                  <a:pt x="104" y="2"/>
                  <a:pt x="104" y="2"/>
                  <a:pt x="104" y="2"/>
                </a:cubicBezTo>
                <a:cubicBezTo>
                  <a:pt x="107" y="0"/>
                  <a:pt x="113" y="0"/>
                  <a:pt x="117" y="2"/>
                </a:cubicBezTo>
                <a:cubicBezTo>
                  <a:pt x="145" y="25"/>
                  <a:pt x="145" y="25"/>
                  <a:pt x="145" y="25"/>
                </a:cubicBezTo>
                <a:cubicBezTo>
                  <a:pt x="145" y="2"/>
                  <a:pt x="145" y="2"/>
                  <a:pt x="145" y="2"/>
                </a:cubicBezTo>
                <a:cubicBezTo>
                  <a:pt x="168" y="2"/>
                  <a:pt x="168" y="2"/>
                  <a:pt x="168" y="2"/>
                </a:cubicBezTo>
                <a:cubicBezTo>
                  <a:pt x="168" y="40"/>
                  <a:pt x="168" y="40"/>
                  <a:pt x="168" y="40"/>
                </a:cubicBezTo>
                <a:cubicBezTo>
                  <a:pt x="184" y="49"/>
                  <a:pt x="184" y="49"/>
                  <a:pt x="184" y="49"/>
                </a:cubicBezTo>
                <a:cubicBezTo>
                  <a:pt x="184" y="49"/>
                  <a:pt x="184" y="49"/>
                  <a:pt x="184" y="49"/>
                </a:cubicBezTo>
                <a:cubicBezTo>
                  <a:pt x="184" y="49"/>
                  <a:pt x="184" y="49"/>
                  <a:pt x="184" y="49"/>
                </a:cubicBezTo>
                <a:cubicBezTo>
                  <a:pt x="202" y="60"/>
                  <a:pt x="202" y="60"/>
                  <a:pt x="202" y="60"/>
                </a:cubicBezTo>
                <a:cubicBezTo>
                  <a:pt x="206" y="62"/>
                  <a:pt x="205" y="64"/>
                  <a:pt x="201" y="64"/>
                </a:cubicBezTo>
                <a:cubicBezTo>
                  <a:pt x="184" y="64"/>
                  <a:pt x="184" y="64"/>
                  <a:pt x="184" y="64"/>
                </a:cubicBezTo>
                <a:cubicBezTo>
                  <a:pt x="184" y="117"/>
                  <a:pt x="184" y="117"/>
                  <a:pt x="184" y="117"/>
                </a:cubicBezTo>
                <a:cubicBezTo>
                  <a:pt x="184" y="117"/>
                  <a:pt x="185" y="134"/>
                  <a:pt x="169" y="134"/>
                </a:cubicBezTo>
                <a:cubicBezTo>
                  <a:pt x="136" y="134"/>
                  <a:pt x="136" y="134"/>
                  <a:pt x="136" y="134"/>
                </a:cubicBezTo>
                <a:cubicBezTo>
                  <a:pt x="134" y="135"/>
                  <a:pt x="131" y="136"/>
                  <a:pt x="129" y="137"/>
                </a:cubicBezTo>
                <a:cubicBezTo>
                  <a:pt x="140" y="155"/>
                  <a:pt x="140" y="155"/>
                  <a:pt x="140" y="155"/>
                </a:cubicBezTo>
                <a:cubicBezTo>
                  <a:pt x="142" y="159"/>
                  <a:pt x="139" y="160"/>
                  <a:pt x="139" y="160"/>
                </a:cubicBezTo>
                <a:cubicBezTo>
                  <a:pt x="118" y="161"/>
                  <a:pt x="118" y="161"/>
                  <a:pt x="118" y="161"/>
                </a:cubicBezTo>
                <a:cubicBezTo>
                  <a:pt x="119" y="168"/>
                  <a:pt x="119" y="168"/>
                  <a:pt x="119" y="168"/>
                </a:cubicBezTo>
                <a:cubicBezTo>
                  <a:pt x="130" y="179"/>
                  <a:pt x="130" y="179"/>
                  <a:pt x="130" y="179"/>
                </a:cubicBezTo>
                <a:cubicBezTo>
                  <a:pt x="115" y="195"/>
                  <a:pt x="115" y="195"/>
                  <a:pt x="115" y="195"/>
                </a:cubicBezTo>
                <a:cubicBezTo>
                  <a:pt x="129" y="211"/>
                  <a:pt x="129" y="211"/>
                  <a:pt x="129" y="211"/>
                </a:cubicBezTo>
                <a:cubicBezTo>
                  <a:pt x="129" y="220"/>
                  <a:pt x="129" y="220"/>
                  <a:pt x="129" y="220"/>
                </a:cubicBezTo>
                <a:cubicBezTo>
                  <a:pt x="115" y="235"/>
                  <a:pt x="115" y="235"/>
                  <a:pt x="115" y="235"/>
                </a:cubicBezTo>
                <a:cubicBezTo>
                  <a:pt x="124" y="248"/>
                  <a:pt x="124" y="248"/>
                  <a:pt x="124" y="248"/>
                </a:cubicBezTo>
                <a:cubicBezTo>
                  <a:pt x="124" y="260"/>
                  <a:pt x="124" y="260"/>
                  <a:pt x="124" y="260"/>
                </a:cubicBezTo>
                <a:cubicBezTo>
                  <a:pt x="102" y="284"/>
                  <a:pt x="102" y="284"/>
                  <a:pt x="102" y="284"/>
                </a:cubicBezTo>
                <a:cubicBezTo>
                  <a:pt x="94" y="283"/>
                  <a:pt x="86" y="264"/>
                  <a:pt x="86" y="264"/>
                </a:cubicBezTo>
                <a:cubicBezTo>
                  <a:pt x="85" y="163"/>
                  <a:pt x="85" y="163"/>
                  <a:pt x="85" y="163"/>
                </a:cubicBezTo>
                <a:cubicBezTo>
                  <a:pt x="85" y="160"/>
                  <a:pt x="83" y="160"/>
                  <a:pt x="83" y="160"/>
                </a:cubicBezTo>
                <a:cubicBezTo>
                  <a:pt x="71" y="159"/>
                  <a:pt x="71" y="159"/>
                  <a:pt x="71" y="159"/>
                </a:cubicBezTo>
                <a:cubicBezTo>
                  <a:pt x="64" y="159"/>
                  <a:pt x="68" y="152"/>
                  <a:pt x="68" y="152"/>
                </a:cubicBezTo>
                <a:cubicBezTo>
                  <a:pt x="77" y="140"/>
                  <a:pt x="77" y="140"/>
                  <a:pt x="77" y="140"/>
                </a:cubicBezTo>
                <a:cubicBezTo>
                  <a:pt x="78" y="139"/>
                  <a:pt x="78" y="137"/>
                  <a:pt x="78" y="136"/>
                </a:cubicBezTo>
                <a:cubicBezTo>
                  <a:pt x="76" y="136"/>
                  <a:pt x="74" y="135"/>
                  <a:pt x="73" y="134"/>
                </a:cubicBezTo>
                <a:cubicBezTo>
                  <a:pt x="40" y="134"/>
                  <a:pt x="40" y="134"/>
                  <a:pt x="40" y="134"/>
                </a:cubicBezTo>
                <a:cubicBezTo>
                  <a:pt x="40" y="134"/>
                  <a:pt x="25" y="133"/>
                  <a:pt x="25" y="112"/>
                </a:cubicBezTo>
                <a:close/>
              </a:path>
            </a:pathLst>
          </a:custGeom>
          <a:solidFill>
            <a:schemeClr val="bg2"/>
          </a:solidFill>
          <a:ln>
            <a:noFill/>
          </a:ln>
        </p:spPr>
        <p:txBody>
          <a:bodyPr vert="horz" wrap="square" lIns="91440" tIns="45720" rIns="91440" bIns="45720" numCol="1" anchor="t" anchorCtr="0" compatLnSpc="1"/>
          <a:lstStyle/>
          <a:p>
            <a:endParaRPr lang="en-GB"/>
          </a:p>
        </p:txBody>
      </p:sp>
      <p:grpSp>
        <p:nvGrpSpPr>
          <p:cNvPr id="4" name="Group 3"/>
          <p:cNvGrpSpPr/>
          <p:nvPr/>
        </p:nvGrpSpPr>
        <p:grpSpPr>
          <a:xfrm>
            <a:off x="8447036" y="1739486"/>
            <a:ext cx="2914647" cy="2412945"/>
            <a:chOff x="8461641" y="1680431"/>
            <a:chExt cx="2914647" cy="2412945"/>
          </a:xfrm>
        </p:grpSpPr>
        <p:sp>
          <p:nvSpPr>
            <p:cNvPr id="60" name="Rectangle 59"/>
            <p:cNvSpPr/>
            <p:nvPr/>
          </p:nvSpPr>
          <p:spPr>
            <a:xfrm>
              <a:off x="8461641" y="1680431"/>
              <a:ext cx="2914647" cy="2412945"/>
            </a:xfrm>
            <a:prstGeom prst="rect">
              <a:avLst/>
            </a:prstGeom>
            <a:solidFill>
              <a:srgbClr val="C8CE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p:cNvSpPr txBox="1"/>
            <p:nvPr/>
          </p:nvSpPr>
          <p:spPr>
            <a:xfrm>
              <a:off x="8701390" y="1912546"/>
              <a:ext cx="1847109" cy="369332"/>
            </a:xfrm>
            <a:prstGeom prst="rect">
              <a:avLst/>
            </a:prstGeom>
            <a:noFill/>
          </p:spPr>
          <p:txBody>
            <a:bodyPr wrap="none" rtlCol="0">
              <a:spAutoFit/>
            </a:bodyPr>
            <a:lstStyle/>
            <a:p>
              <a:r>
                <a:rPr lang="en-US" b="1"/>
                <a:t>Conceptualization</a:t>
              </a:r>
              <a:endParaRPr lang="en-GB" b="1"/>
            </a:p>
          </p:txBody>
        </p:sp>
        <p:sp>
          <p:nvSpPr>
            <p:cNvPr id="62" name="Rectangle 61"/>
            <p:cNvSpPr/>
            <p:nvPr/>
          </p:nvSpPr>
          <p:spPr>
            <a:xfrm>
              <a:off x="8701390" y="2281878"/>
              <a:ext cx="2482639" cy="646331"/>
            </a:xfrm>
            <a:prstGeom prst="rect">
              <a:avLst/>
            </a:prstGeom>
          </p:spPr>
          <p:txBody>
            <a:bodyPr wrap="square">
              <a:spAutoFit/>
            </a:bodyPr>
            <a:lstStyle/>
            <a:p>
              <a:r>
                <a:rPr lang="en-GB" sz="1200" dirty="0"/>
                <a:t>Lorem ipsum dolor sit amet, consectetur adipiscing elit. Integer</a:t>
              </a:r>
            </a:p>
            <a:p>
              <a:r>
                <a:rPr lang="en-GB" sz="1200" dirty="0"/>
                <a:t>vitae venenatis sem at pretium arcu</a:t>
              </a:r>
            </a:p>
          </p:txBody>
        </p:sp>
      </p:grpSp>
      <p:grpSp>
        <p:nvGrpSpPr>
          <p:cNvPr id="63" name="Group 62"/>
          <p:cNvGrpSpPr/>
          <p:nvPr/>
        </p:nvGrpSpPr>
        <p:grpSpPr>
          <a:xfrm>
            <a:off x="8706108" y="5565877"/>
            <a:ext cx="755703" cy="755703"/>
            <a:chOff x="6895745" y="6076124"/>
            <a:chExt cx="755703" cy="755703"/>
          </a:xfrm>
        </p:grpSpPr>
        <p:sp>
          <p:nvSpPr>
            <p:cNvPr id="64" name="Oval 63"/>
            <p:cNvSpPr/>
            <p:nvPr/>
          </p:nvSpPr>
          <p:spPr>
            <a:xfrm>
              <a:off x="6895745" y="6076124"/>
              <a:ext cx="755703" cy="755703"/>
            </a:xfrm>
            <a:prstGeom prst="ellipse">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5" name="Group 64"/>
            <p:cNvGrpSpPr/>
            <p:nvPr/>
          </p:nvGrpSpPr>
          <p:grpSpPr>
            <a:xfrm>
              <a:off x="7162147" y="6226696"/>
              <a:ext cx="212181" cy="457727"/>
              <a:chOff x="4395788" y="2198688"/>
              <a:chExt cx="344488" cy="742951"/>
            </a:xfrm>
            <a:solidFill>
              <a:schemeClr val="bg2"/>
            </a:solidFill>
          </p:grpSpPr>
          <p:sp>
            <p:nvSpPr>
              <p:cNvPr id="66" name="Oval 65"/>
              <p:cNvSpPr>
                <a:spLocks noChangeArrowheads="1"/>
              </p:cNvSpPr>
              <p:nvPr/>
            </p:nvSpPr>
            <p:spPr bwMode="auto">
              <a:xfrm>
                <a:off x="4511675" y="2198688"/>
                <a:ext cx="109538" cy="112713"/>
              </a:xfrm>
              <a:prstGeom prst="ellipse">
                <a:avLst/>
              </a:prstGeom>
              <a:grpFill/>
              <a:ln>
                <a:noFill/>
              </a:ln>
            </p:spPr>
            <p:txBody>
              <a:bodyPr vert="horz" wrap="square" lIns="45720" tIns="22860" rIns="45720" bIns="22860" numCol="1" anchor="t" anchorCtr="0" compatLnSpc="1"/>
              <a:lstStyle/>
              <a:p>
                <a:endParaRPr lang="en-US" sz="900" dirty="0">
                  <a:latin typeface="Lato Light"/>
                </a:endParaRPr>
              </a:p>
            </p:txBody>
          </p:sp>
          <p:sp>
            <p:nvSpPr>
              <p:cNvPr id="67" name="Freeform 7"/>
              <p:cNvSpPr/>
              <p:nvPr/>
            </p:nvSpPr>
            <p:spPr bwMode="auto">
              <a:xfrm>
                <a:off x="4395788" y="2333626"/>
                <a:ext cx="344488" cy="608013"/>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p:spPr>
            <p:txBody>
              <a:bodyPr vert="horz" wrap="square" lIns="45720" tIns="22860" rIns="45720" bIns="22860" numCol="1" anchor="t" anchorCtr="0" compatLnSpc="1"/>
              <a:lstStyle/>
              <a:p>
                <a:endParaRPr lang="en-US" sz="900" dirty="0">
                  <a:latin typeface="Lato Light"/>
                </a:endParaRPr>
              </a:p>
            </p:txBody>
          </p:sp>
        </p:grpSp>
      </p:grpSp>
      <p:grpSp>
        <p:nvGrpSpPr>
          <p:cNvPr id="68" name="Group 67"/>
          <p:cNvGrpSpPr/>
          <p:nvPr/>
        </p:nvGrpSpPr>
        <p:grpSpPr>
          <a:xfrm>
            <a:off x="8696738" y="4521026"/>
            <a:ext cx="755703" cy="755703"/>
            <a:chOff x="1354194" y="5911456"/>
            <a:chExt cx="755703" cy="755703"/>
          </a:xfrm>
        </p:grpSpPr>
        <p:sp>
          <p:nvSpPr>
            <p:cNvPr id="69" name="Oval 68"/>
            <p:cNvSpPr/>
            <p:nvPr/>
          </p:nvSpPr>
          <p:spPr>
            <a:xfrm>
              <a:off x="1354194" y="5911456"/>
              <a:ext cx="755703" cy="75570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0" name="Group 69"/>
            <p:cNvGrpSpPr/>
            <p:nvPr/>
          </p:nvGrpSpPr>
          <p:grpSpPr>
            <a:xfrm>
              <a:off x="1639245" y="6058413"/>
              <a:ext cx="185600" cy="472193"/>
              <a:chOff x="4422775" y="2198688"/>
              <a:chExt cx="292100" cy="742950"/>
            </a:xfrm>
            <a:solidFill>
              <a:schemeClr val="bg2"/>
            </a:solidFill>
          </p:grpSpPr>
          <p:sp>
            <p:nvSpPr>
              <p:cNvPr id="71" name="Freeform 12"/>
              <p:cNvSpPr/>
              <p:nvPr/>
            </p:nvSpPr>
            <p:spPr bwMode="auto">
              <a:xfrm>
                <a:off x="4422775" y="2325688"/>
                <a:ext cx="292100" cy="615950"/>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p:spPr>
            <p:txBody>
              <a:bodyPr vert="horz" wrap="square" lIns="45720" tIns="22860" rIns="45720" bIns="22860" numCol="1" anchor="t" anchorCtr="0" compatLnSpc="1"/>
              <a:lstStyle/>
              <a:p>
                <a:endParaRPr lang="en-US" sz="900" dirty="0">
                  <a:latin typeface="Lato Light"/>
                </a:endParaRPr>
              </a:p>
            </p:txBody>
          </p:sp>
          <p:sp>
            <p:nvSpPr>
              <p:cNvPr id="72" name="Oval 13"/>
              <p:cNvSpPr>
                <a:spLocks noChangeArrowheads="1"/>
              </p:cNvSpPr>
              <p:nvPr/>
            </p:nvSpPr>
            <p:spPr bwMode="auto">
              <a:xfrm>
                <a:off x="4511675" y="2198688"/>
                <a:ext cx="115888" cy="115888"/>
              </a:xfrm>
              <a:prstGeom prst="ellipse">
                <a:avLst/>
              </a:prstGeom>
              <a:grpFill/>
              <a:ln>
                <a:noFill/>
              </a:ln>
            </p:spPr>
            <p:txBody>
              <a:bodyPr vert="horz" wrap="square" lIns="45720" tIns="22860" rIns="45720" bIns="22860" numCol="1" anchor="t" anchorCtr="0" compatLnSpc="1"/>
              <a:lstStyle/>
              <a:p>
                <a:endParaRPr lang="en-US" sz="900" dirty="0">
                  <a:latin typeface="Lato Light"/>
                </a:endParaRPr>
              </a:p>
            </p:txBody>
          </p:sp>
        </p:grpSp>
      </p:grpSp>
      <p:sp>
        <p:nvSpPr>
          <p:cNvPr id="73" name="TextBox 72"/>
          <p:cNvSpPr txBox="1"/>
          <p:nvPr/>
        </p:nvSpPr>
        <p:spPr>
          <a:xfrm>
            <a:off x="9504954" y="4526300"/>
            <a:ext cx="1026243" cy="461665"/>
          </a:xfrm>
          <a:prstGeom prst="rect">
            <a:avLst/>
          </a:prstGeom>
          <a:noFill/>
        </p:spPr>
        <p:txBody>
          <a:bodyPr wrap="none" rtlCol="0">
            <a:spAutoFit/>
          </a:bodyPr>
          <a:lstStyle/>
          <a:p>
            <a:r>
              <a:rPr lang="en-US" sz="2400" b="1">
                <a:solidFill>
                  <a:srgbClr val="385424"/>
                </a:solidFill>
              </a:rPr>
              <a:t>1.234K</a:t>
            </a:r>
          </a:p>
        </p:txBody>
      </p:sp>
      <p:sp>
        <p:nvSpPr>
          <p:cNvPr id="74" name="TextBox 73"/>
          <p:cNvSpPr txBox="1"/>
          <p:nvPr/>
        </p:nvSpPr>
        <p:spPr>
          <a:xfrm>
            <a:off x="9505169" y="4907396"/>
            <a:ext cx="1223733" cy="369332"/>
          </a:xfrm>
          <a:prstGeom prst="rect">
            <a:avLst/>
          </a:prstGeom>
          <a:noFill/>
        </p:spPr>
        <p:txBody>
          <a:bodyPr wrap="none" rtlCol="0">
            <a:spAutoFit/>
          </a:bodyPr>
          <a:lstStyle/>
          <a:p>
            <a:r>
              <a:rPr lang="en-US"/>
              <a:t>Male Users</a:t>
            </a:r>
            <a:endParaRPr lang="en-GB"/>
          </a:p>
        </p:txBody>
      </p:sp>
      <p:sp>
        <p:nvSpPr>
          <p:cNvPr id="75" name="TextBox 74"/>
          <p:cNvSpPr txBox="1"/>
          <p:nvPr/>
        </p:nvSpPr>
        <p:spPr>
          <a:xfrm>
            <a:off x="9522256" y="5571152"/>
            <a:ext cx="1026243" cy="461665"/>
          </a:xfrm>
          <a:prstGeom prst="rect">
            <a:avLst/>
          </a:prstGeom>
          <a:noFill/>
        </p:spPr>
        <p:txBody>
          <a:bodyPr wrap="none" rtlCol="0">
            <a:spAutoFit/>
          </a:bodyPr>
          <a:lstStyle/>
          <a:p>
            <a:r>
              <a:rPr lang="en-US" sz="2400" b="1">
                <a:solidFill>
                  <a:srgbClr val="385424"/>
                </a:solidFill>
              </a:rPr>
              <a:t>1.234K</a:t>
            </a:r>
          </a:p>
        </p:txBody>
      </p:sp>
      <p:sp>
        <p:nvSpPr>
          <p:cNvPr id="76" name="TextBox 75"/>
          <p:cNvSpPr txBox="1"/>
          <p:nvPr/>
        </p:nvSpPr>
        <p:spPr>
          <a:xfrm>
            <a:off x="9522471" y="5952248"/>
            <a:ext cx="1427122" cy="369332"/>
          </a:xfrm>
          <a:prstGeom prst="rect">
            <a:avLst/>
          </a:prstGeom>
          <a:noFill/>
        </p:spPr>
        <p:txBody>
          <a:bodyPr wrap="none" rtlCol="0">
            <a:spAutoFit/>
          </a:bodyPr>
          <a:lstStyle/>
          <a:p>
            <a:r>
              <a:rPr lang="en-US"/>
              <a:t>Female Users</a:t>
            </a:r>
            <a:endParaRPr lang="en-GB"/>
          </a:p>
        </p:txBody>
      </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p>
        </p:txBody>
      </p:sp>
      <p:pic>
        <p:nvPicPr>
          <p:cNvPr id="5" name="图片 4" descr="83162e21b1591c259cf04fe93fa16326"/>
          <p:cNvPicPr>
            <a:picLocks noChangeAspect="1"/>
          </p:cNvPicPr>
          <p:nvPr/>
        </p:nvPicPr>
        <p:blipFill>
          <a:blip r:embed="rId3" cstate="print"/>
          <a:stretch>
            <a:fillRect/>
          </a:stretch>
        </p:blipFill>
        <p:spPr>
          <a:xfrm>
            <a:off x="523875" y="116840"/>
            <a:ext cx="782955" cy="842010"/>
          </a:xfrm>
          <a:prstGeom prst="rect">
            <a:avLst/>
          </a:prstGeom>
        </p:spPr>
      </p:pic>
    </p:spTree>
  </p:cSld>
  <p:clrMapOvr>
    <a:masterClrMapping/>
  </p:clrMapOvr>
  <p:transition advTm="8221">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500"/>
                                        <p:tgtEl>
                                          <p:spTgt spid="3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childTnLst>
                          </p:cTn>
                        </p:par>
                        <p:par>
                          <p:cTn id="16" fill="hold">
                            <p:stCondLst>
                              <p:cond delay="1500"/>
                            </p:stCondLst>
                            <p:childTnLst>
                              <p:par>
                                <p:cTn id="17" presetID="49" presetClass="entr" presetSubtype="0" decel="10000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 calcmode="lin" valueType="num">
                                      <p:cBhvr>
                                        <p:cTn id="21" dur="500" fill="hold"/>
                                        <p:tgtEl>
                                          <p:spTgt spid="39"/>
                                        </p:tgtEl>
                                        <p:attrNameLst>
                                          <p:attrName>style.rotation</p:attrName>
                                        </p:attrNameLst>
                                      </p:cBhvr>
                                      <p:tavLst>
                                        <p:tav tm="0">
                                          <p:val>
                                            <p:fltVal val="360"/>
                                          </p:val>
                                        </p:tav>
                                        <p:tav tm="100000">
                                          <p:val>
                                            <p:fltVal val="0"/>
                                          </p:val>
                                        </p:tav>
                                      </p:tavLst>
                                    </p:anim>
                                    <p:animEffect transition="in" filter="fade">
                                      <p:cBhvr>
                                        <p:cTn id="22" dur="500"/>
                                        <p:tgtEl>
                                          <p:spTgt spid="39"/>
                                        </p:tgtEl>
                                      </p:cBhvr>
                                    </p:animEffect>
                                  </p:childTnLst>
                                </p:cTn>
                              </p:par>
                            </p:childTnLst>
                          </p:cTn>
                        </p:par>
                        <p:par>
                          <p:cTn id="23" fill="hold">
                            <p:stCondLst>
                              <p:cond delay="2000"/>
                            </p:stCondLst>
                            <p:childTnLst>
                              <p:par>
                                <p:cTn id="24" presetID="49" presetClass="entr" presetSubtype="0" decel="100000" fill="hold"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 calcmode="lin" valueType="num">
                                      <p:cBhvr>
                                        <p:cTn id="28" dur="500" fill="hold"/>
                                        <p:tgtEl>
                                          <p:spTgt spid="47"/>
                                        </p:tgtEl>
                                        <p:attrNameLst>
                                          <p:attrName>style.rotation</p:attrName>
                                        </p:attrNameLst>
                                      </p:cBhvr>
                                      <p:tavLst>
                                        <p:tav tm="0">
                                          <p:val>
                                            <p:fltVal val="360"/>
                                          </p:val>
                                        </p:tav>
                                        <p:tav tm="100000">
                                          <p:val>
                                            <p:fltVal val="0"/>
                                          </p:val>
                                        </p:tav>
                                      </p:tavLst>
                                    </p:anim>
                                    <p:animEffect transition="in" filter="fade">
                                      <p:cBhvr>
                                        <p:cTn id="29" dur="500"/>
                                        <p:tgtEl>
                                          <p:spTgt spid="47"/>
                                        </p:tgtEl>
                                      </p:cBhvr>
                                    </p:animEffect>
                                  </p:childTnLst>
                                </p:cTn>
                              </p:par>
                            </p:childTnLst>
                          </p:cTn>
                        </p:par>
                        <p:par>
                          <p:cTn id="30" fill="hold">
                            <p:stCondLst>
                              <p:cond delay="2500"/>
                            </p:stCondLst>
                            <p:childTnLst>
                              <p:par>
                                <p:cTn id="31" presetID="49" presetClass="entr" presetSubtype="0" decel="100000"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p:cTn id="33" dur="500" fill="hold"/>
                                        <p:tgtEl>
                                          <p:spTgt spid="51"/>
                                        </p:tgtEl>
                                        <p:attrNameLst>
                                          <p:attrName>ppt_w</p:attrName>
                                        </p:attrNameLst>
                                      </p:cBhvr>
                                      <p:tavLst>
                                        <p:tav tm="0">
                                          <p:val>
                                            <p:fltVal val="0"/>
                                          </p:val>
                                        </p:tav>
                                        <p:tav tm="100000">
                                          <p:val>
                                            <p:strVal val="#ppt_w"/>
                                          </p:val>
                                        </p:tav>
                                      </p:tavLst>
                                    </p:anim>
                                    <p:anim calcmode="lin" valueType="num">
                                      <p:cBhvr>
                                        <p:cTn id="34" dur="500" fill="hold"/>
                                        <p:tgtEl>
                                          <p:spTgt spid="51"/>
                                        </p:tgtEl>
                                        <p:attrNameLst>
                                          <p:attrName>ppt_h</p:attrName>
                                        </p:attrNameLst>
                                      </p:cBhvr>
                                      <p:tavLst>
                                        <p:tav tm="0">
                                          <p:val>
                                            <p:fltVal val="0"/>
                                          </p:val>
                                        </p:tav>
                                        <p:tav tm="100000">
                                          <p:val>
                                            <p:strVal val="#ppt_h"/>
                                          </p:val>
                                        </p:tav>
                                      </p:tavLst>
                                    </p:anim>
                                    <p:anim calcmode="lin" valueType="num">
                                      <p:cBhvr>
                                        <p:cTn id="35" dur="500" fill="hold"/>
                                        <p:tgtEl>
                                          <p:spTgt spid="51"/>
                                        </p:tgtEl>
                                        <p:attrNameLst>
                                          <p:attrName>style.rotation</p:attrName>
                                        </p:attrNameLst>
                                      </p:cBhvr>
                                      <p:tavLst>
                                        <p:tav tm="0">
                                          <p:val>
                                            <p:fltVal val="360"/>
                                          </p:val>
                                        </p:tav>
                                        <p:tav tm="100000">
                                          <p:val>
                                            <p:fltVal val="0"/>
                                          </p:val>
                                        </p:tav>
                                      </p:tavLst>
                                    </p:anim>
                                    <p:animEffect transition="in" filter="fade">
                                      <p:cBhvr>
                                        <p:cTn id="36" dur="500"/>
                                        <p:tgtEl>
                                          <p:spTgt spid="51"/>
                                        </p:tgtEl>
                                      </p:cBhvr>
                                    </p:animEffect>
                                  </p:childTnLst>
                                </p:cTn>
                              </p:par>
                            </p:childTnLst>
                          </p:cTn>
                        </p:par>
                        <p:par>
                          <p:cTn id="37" fill="hold">
                            <p:stCondLst>
                              <p:cond delay="3000"/>
                            </p:stCondLst>
                            <p:childTnLst>
                              <p:par>
                                <p:cTn id="38" presetID="49" presetClass="entr" presetSubtype="0" decel="100000" fill="hold" grpId="0" nodeType="afterEffect">
                                  <p:stCondLst>
                                    <p:cond delay="0"/>
                                  </p:stCondLst>
                                  <p:childTnLst>
                                    <p:set>
                                      <p:cBhvr>
                                        <p:cTn id="39" dur="1" fill="hold">
                                          <p:stCondLst>
                                            <p:cond delay="0"/>
                                          </p:stCondLst>
                                        </p:cTn>
                                        <p:tgtEl>
                                          <p:spTgt spid="46"/>
                                        </p:tgtEl>
                                        <p:attrNameLst>
                                          <p:attrName>style.visibility</p:attrName>
                                        </p:attrNameLst>
                                      </p:cBhvr>
                                      <p:to>
                                        <p:strVal val="visible"/>
                                      </p:to>
                                    </p:set>
                                    <p:anim calcmode="lin" valueType="num">
                                      <p:cBhvr>
                                        <p:cTn id="40" dur="500" fill="hold"/>
                                        <p:tgtEl>
                                          <p:spTgt spid="46"/>
                                        </p:tgtEl>
                                        <p:attrNameLst>
                                          <p:attrName>ppt_w</p:attrName>
                                        </p:attrNameLst>
                                      </p:cBhvr>
                                      <p:tavLst>
                                        <p:tav tm="0">
                                          <p:val>
                                            <p:fltVal val="0"/>
                                          </p:val>
                                        </p:tav>
                                        <p:tav tm="100000">
                                          <p:val>
                                            <p:strVal val="#ppt_w"/>
                                          </p:val>
                                        </p:tav>
                                      </p:tavLst>
                                    </p:anim>
                                    <p:anim calcmode="lin" valueType="num">
                                      <p:cBhvr>
                                        <p:cTn id="41" dur="500" fill="hold"/>
                                        <p:tgtEl>
                                          <p:spTgt spid="46"/>
                                        </p:tgtEl>
                                        <p:attrNameLst>
                                          <p:attrName>ppt_h</p:attrName>
                                        </p:attrNameLst>
                                      </p:cBhvr>
                                      <p:tavLst>
                                        <p:tav tm="0">
                                          <p:val>
                                            <p:fltVal val="0"/>
                                          </p:val>
                                        </p:tav>
                                        <p:tav tm="100000">
                                          <p:val>
                                            <p:strVal val="#ppt_h"/>
                                          </p:val>
                                        </p:tav>
                                      </p:tavLst>
                                    </p:anim>
                                    <p:anim calcmode="lin" valueType="num">
                                      <p:cBhvr>
                                        <p:cTn id="42" dur="500" fill="hold"/>
                                        <p:tgtEl>
                                          <p:spTgt spid="46"/>
                                        </p:tgtEl>
                                        <p:attrNameLst>
                                          <p:attrName>style.rotation</p:attrName>
                                        </p:attrNameLst>
                                      </p:cBhvr>
                                      <p:tavLst>
                                        <p:tav tm="0">
                                          <p:val>
                                            <p:fltVal val="360"/>
                                          </p:val>
                                        </p:tav>
                                        <p:tav tm="100000">
                                          <p:val>
                                            <p:fltVal val="0"/>
                                          </p:val>
                                        </p:tav>
                                      </p:tavLst>
                                    </p:anim>
                                    <p:animEffect transition="in" filter="fade">
                                      <p:cBhvr>
                                        <p:cTn id="43" dur="500"/>
                                        <p:tgtEl>
                                          <p:spTgt spid="46"/>
                                        </p:tgtEl>
                                      </p:cBhvr>
                                    </p:animEffect>
                                  </p:childTnLst>
                                </p:cTn>
                              </p:par>
                            </p:childTnLst>
                          </p:cTn>
                        </p:par>
                        <p:par>
                          <p:cTn id="44" fill="hold">
                            <p:stCondLst>
                              <p:cond delay="3500"/>
                            </p:stCondLst>
                            <p:childTnLst>
                              <p:par>
                                <p:cTn id="45" presetID="42"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1000" fill="hold"/>
                                        <p:tgtEl>
                                          <p:spTgt spid="4"/>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10" presetClass="entr" presetSubtype="0" fill="hold" nodeType="afterEffect">
                                  <p:stCondLst>
                                    <p:cond delay="0"/>
                                  </p:stCondLst>
                                  <p:childTnLst>
                                    <p:set>
                                      <p:cBhvr>
                                        <p:cTn id="52" dur="1" fill="hold">
                                          <p:stCondLst>
                                            <p:cond delay="0"/>
                                          </p:stCondLst>
                                        </p:cTn>
                                        <p:tgtEl>
                                          <p:spTgt spid="68"/>
                                        </p:tgtEl>
                                        <p:attrNameLst>
                                          <p:attrName>style.visibility</p:attrName>
                                        </p:attrNameLst>
                                      </p:cBhvr>
                                      <p:to>
                                        <p:strVal val="visible"/>
                                      </p:to>
                                    </p:set>
                                    <p:animEffect transition="in" filter="fade">
                                      <p:cBhvr>
                                        <p:cTn id="53" dur="500"/>
                                        <p:tgtEl>
                                          <p:spTgt spid="68"/>
                                        </p:tgtEl>
                                      </p:cBhvr>
                                    </p:animEffect>
                                  </p:childTnLst>
                                </p:cTn>
                              </p:par>
                            </p:childTnLst>
                          </p:cTn>
                        </p:par>
                        <p:par>
                          <p:cTn id="54" fill="hold">
                            <p:stCondLst>
                              <p:cond delay="5000"/>
                            </p:stCondLst>
                            <p:childTnLst>
                              <p:par>
                                <p:cTn id="55" presetID="10" presetClass="entr" presetSubtype="0"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Effect transition="in" filter="fade">
                                      <p:cBhvr>
                                        <p:cTn id="57" dur="500"/>
                                        <p:tgtEl>
                                          <p:spTgt spid="73"/>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fade">
                                      <p:cBhvr>
                                        <p:cTn id="61" dur="500"/>
                                        <p:tgtEl>
                                          <p:spTgt spid="74"/>
                                        </p:tgtEl>
                                      </p:cBhvr>
                                    </p:animEffect>
                                  </p:childTnLst>
                                </p:cTn>
                              </p:par>
                            </p:childTnLst>
                          </p:cTn>
                        </p:par>
                        <p:par>
                          <p:cTn id="62" fill="hold">
                            <p:stCondLst>
                              <p:cond delay="6000"/>
                            </p:stCondLst>
                            <p:childTnLst>
                              <p:par>
                                <p:cTn id="63" presetID="10" presetClass="entr" presetSubtype="0" fill="hold" nodeType="afterEffect">
                                  <p:stCondLst>
                                    <p:cond delay="0"/>
                                  </p:stCondLst>
                                  <p:childTnLst>
                                    <p:set>
                                      <p:cBhvr>
                                        <p:cTn id="64" dur="1" fill="hold">
                                          <p:stCondLst>
                                            <p:cond delay="0"/>
                                          </p:stCondLst>
                                        </p:cTn>
                                        <p:tgtEl>
                                          <p:spTgt spid="63"/>
                                        </p:tgtEl>
                                        <p:attrNameLst>
                                          <p:attrName>style.visibility</p:attrName>
                                        </p:attrNameLst>
                                      </p:cBhvr>
                                      <p:to>
                                        <p:strVal val="visible"/>
                                      </p:to>
                                    </p:set>
                                    <p:animEffect transition="in" filter="fade">
                                      <p:cBhvr>
                                        <p:cTn id="65" dur="500"/>
                                        <p:tgtEl>
                                          <p:spTgt spid="63"/>
                                        </p:tgtEl>
                                      </p:cBhvr>
                                    </p:animEffect>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75"/>
                                        </p:tgtEl>
                                        <p:attrNameLst>
                                          <p:attrName>style.visibility</p:attrName>
                                        </p:attrNameLst>
                                      </p:cBhvr>
                                      <p:to>
                                        <p:strVal val="visible"/>
                                      </p:to>
                                    </p:set>
                                    <p:animEffect transition="in" filter="fade">
                                      <p:cBhvr>
                                        <p:cTn id="69" dur="500"/>
                                        <p:tgtEl>
                                          <p:spTgt spid="75"/>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51" grpId="0" bldLvl="0" animBg="1"/>
      <p:bldP spid="73" grpId="0"/>
      <p:bldP spid="74" grpId="0"/>
      <p:bldP spid="75" grpId="0"/>
      <p:bldP spid="7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6369311" y="2040370"/>
            <a:ext cx="755703" cy="755703"/>
            <a:chOff x="6369311" y="2040370"/>
            <a:chExt cx="755703" cy="755703"/>
          </a:xfrm>
        </p:grpSpPr>
        <p:sp>
          <p:nvSpPr>
            <p:cNvPr id="8" name="Oval 7"/>
            <p:cNvSpPr/>
            <p:nvPr/>
          </p:nvSpPr>
          <p:spPr>
            <a:xfrm>
              <a:off x="6369311" y="2040370"/>
              <a:ext cx="755703" cy="755703"/>
            </a:xfrm>
            <a:prstGeom prst="ellipse">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12" name="TextBox 11"/>
            <p:cNvSpPr txBox="1"/>
            <p:nvPr/>
          </p:nvSpPr>
          <p:spPr>
            <a:xfrm>
              <a:off x="6426415" y="2208373"/>
              <a:ext cx="641493" cy="419695"/>
            </a:xfrm>
            <a:prstGeom prst="rect">
              <a:avLst/>
            </a:prstGeom>
            <a:noFill/>
          </p:spPr>
          <p:txBody>
            <a:bodyPr wrap="none" rtlCol="0">
              <a:spAutoFit/>
            </a:bodyPr>
            <a:lstStyle/>
            <a:p>
              <a:pPr algn="ctr"/>
              <a:r>
                <a:rPr lang="en-US" sz="2400" b="1">
                  <a:solidFill>
                    <a:schemeClr val="bg2"/>
                  </a:solidFill>
                </a:rPr>
                <a:t>93%</a:t>
              </a:r>
              <a:endParaRPr lang="en-GB" sz="2400" b="1">
                <a:solidFill>
                  <a:schemeClr val="bg2"/>
                </a:solidFill>
              </a:endParaRPr>
            </a:p>
          </p:txBody>
        </p:sp>
      </p:grpSp>
      <p:grpSp>
        <p:nvGrpSpPr>
          <p:cNvPr id="41" name="Group 40"/>
          <p:cNvGrpSpPr/>
          <p:nvPr/>
        </p:nvGrpSpPr>
        <p:grpSpPr>
          <a:xfrm>
            <a:off x="6369311" y="2964514"/>
            <a:ext cx="755703" cy="755703"/>
            <a:chOff x="6369311" y="2992454"/>
            <a:chExt cx="755703" cy="755703"/>
          </a:xfrm>
        </p:grpSpPr>
        <p:sp>
          <p:nvSpPr>
            <p:cNvPr id="9" name="Oval 8"/>
            <p:cNvSpPr/>
            <p:nvPr/>
          </p:nvSpPr>
          <p:spPr>
            <a:xfrm>
              <a:off x="6369311" y="2992454"/>
              <a:ext cx="755703" cy="75570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6426415" y="3160456"/>
              <a:ext cx="641493" cy="419695"/>
            </a:xfrm>
            <a:prstGeom prst="rect">
              <a:avLst/>
            </a:prstGeom>
            <a:noFill/>
          </p:spPr>
          <p:txBody>
            <a:bodyPr wrap="none" rtlCol="0">
              <a:spAutoFit/>
            </a:bodyPr>
            <a:lstStyle/>
            <a:p>
              <a:pPr algn="ctr"/>
              <a:r>
                <a:rPr lang="en-US" sz="2400" b="1">
                  <a:solidFill>
                    <a:schemeClr val="bg2"/>
                  </a:solidFill>
                </a:rPr>
                <a:t>82%</a:t>
              </a:r>
              <a:endParaRPr lang="en-GB" sz="2400" b="1">
                <a:solidFill>
                  <a:schemeClr val="bg2"/>
                </a:solidFill>
              </a:endParaRPr>
            </a:p>
          </p:txBody>
        </p:sp>
      </p:grpSp>
      <p:grpSp>
        <p:nvGrpSpPr>
          <p:cNvPr id="42" name="Group 41"/>
          <p:cNvGrpSpPr/>
          <p:nvPr/>
        </p:nvGrpSpPr>
        <p:grpSpPr>
          <a:xfrm>
            <a:off x="6369310" y="3944537"/>
            <a:ext cx="755703" cy="755703"/>
            <a:chOff x="6369310" y="3944537"/>
            <a:chExt cx="755703" cy="755703"/>
          </a:xfrm>
        </p:grpSpPr>
        <p:sp>
          <p:nvSpPr>
            <p:cNvPr id="11" name="Oval 10"/>
            <p:cNvSpPr/>
            <p:nvPr/>
          </p:nvSpPr>
          <p:spPr>
            <a:xfrm>
              <a:off x="6369310" y="3944537"/>
              <a:ext cx="755703" cy="755703"/>
            </a:xfrm>
            <a:prstGeom prst="ellipse">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6426415" y="4114593"/>
              <a:ext cx="641493" cy="419695"/>
            </a:xfrm>
            <a:prstGeom prst="rect">
              <a:avLst/>
            </a:prstGeom>
            <a:noFill/>
          </p:spPr>
          <p:txBody>
            <a:bodyPr wrap="none" rtlCol="0">
              <a:spAutoFit/>
            </a:bodyPr>
            <a:lstStyle/>
            <a:p>
              <a:pPr algn="ctr"/>
              <a:r>
                <a:rPr lang="en-US" sz="2400" b="1">
                  <a:solidFill>
                    <a:schemeClr val="bg2"/>
                  </a:solidFill>
                </a:rPr>
                <a:t>70%</a:t>
              </a:r>
              <a:endParaRPr lang="en-GB" sz="2400" b="1">
                <a:solidFill>
                  <a:schemeClr val="bg2"/>
                </a:solidFill>
              </a:endParaRPr>
            </a:p>
          </p:txBody>
        </p:sp>
      </p:grpSp>
      <p:grpSp>
        <p:nvGrpSpPr>
          <p:cNvPr id="43" name="Group 42"/>
          <p:cNvGrpSpPr/>
          <p:nvPr/>
        </p:nvGrpSpPr>
        <p:grpSpPr>
          <a:xfrm>
            <a:off x="6369311" y="4900725"/>
            <a:ext cx="755703" cy="755703"/>
            <a:chOff x="6369311" y="4900725"/>
            <a:chExt cx="755703" cy="755703"/>
          </a:xfrm>
        </p:grpSpPr>
        <p:sp>
          <p:nvSpPr>
            <p:cNvPr id="10" name="Oval 9"/>
            <p:cNvSpPr/>
            <p:nvPr/>
          </p:nvSpPr>
          <p:spPr>
            <a:xfrm>
              <a:off x="6369311" y="4900725"/>
              <a:ext cx="755703" cy="75570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6426415" y="5068728"/>
              <a:ext cx="641493" cy="419695"/>
            </a:xfrm>
            <a:prstGeom prst="rect">
              <a:avLst/>
            </a:prstGeom>
            <a:noFill/>
          </p:spPr>
          <p:txBody>
            <a:bodyPr wrap="none" rtlCol="0">
              <a:spAutoFit/>
            </a:bodyPr>
            <a:lstStyle/>
            <a:p>
              <a:pPr algn="ctr"/>
              <a:r>
                <a:rPr lang="en-US" sz="2400" b="1">
                  <a:solidFill>
                    <a:schemeClr val="bg2"/>
                  </a:solidFill>
                </a:rPr>
                <a:t>68%</a:t>
              </a:r>
              <a:endParaRPr lang="en-GB" sz="2400" b="1">
                <a:solidFill>
                  <a:schemeClr val="bg2"/>
                </a:solidFill>
              </a:endParaRPr>
            </a:p>
          </p:txBody>
        </p:sp>
      </p:grpSp>
      <p:grpSp>
        <p:nvGrpSpPr>
          <p:cNvPr id="37" name="Group 36"/>
          <p:cNvGrpSpPr/>
          <p:nvPr/>
        </p:nvGrpSpPr>
        <p:grpSpPr>
          <a:xfrm>
            <a:off x="7346437" y="3001349"/>
            <a:ext cx="3325083" cy="3856651"/>
            <a:chOff x="7346437" y="3001349"/>
            <a:chExt cx="3325083" cy="3856651"/>
          </a:xfrm>
        </p:grpSpPr>
        <p:sp>
          <p:nvSpPr>
            <p:cNvPr id="6" name="Freeform 5"/>
            <p:cNvSpPr/>
            <p:nvPr/>
          </p:nvSpPr>
          <p:spPr>
            <a:xfrm rot="16200000">
              <a:off x="7080653" y="3267133"/>
              <a:ext cx="3856651" cy="3325083"/>
            </a:xfrm>
            <a:custGeom>
              <a:avLst/>
              <a:gdLst>
                <a:gd name="connsiteX0" fmla="*/ 4242316 w 4242316"/>
                <a:gd name="connsiteY0" fmla="*/ 562708 h 3657591"/>
                <a:gd name="connsiteX1" fmla="*/ 4117817 w 4242316"/>
                <a:gd name="connsiteY1" fmla="*/ 562708 h 3657591"/>
                <a:gd name="connsiteX2" fmla="*/ 4117817 w 4242316"/>
                <a:gd name="connsiteY2" fmla="*/ 3094883 h 3657591"/>
                <a:gd name="connsiteX3" fmla="*/ 3555109 w 4242316"/>
                <a:gd name="connsiteY3" fmla="*/ 3657591 h 3657591"/>
                <a:gd name="connsiteX4" fmla="*/ 0 w 4242316"/>
                <a:gd name="connsiteY4" fmla="*/ 3657591 h 3657591"/>
                <a:gd name="connsiteX5" fmla="*/ 0 w 4242316"/>
                <a:gd name="connsiteY5" fmla="*/ 3094883 h 3657591"/>
                <a:gd name="connsiteX6" fmla="*/ 3555109 w 4242316"/>
                <a:gd name="connsiteY6" fmla="*/ 3094883 h 3657591"/>
                <a:gd name="connsiteX7" fmla="*/ 3555109 w 4242316"/>
                <a:gd name="connsiteY7" fmla="*/ 562708 h 3657591"/>
                <a:gd name="connsiteX8" fmla="*/ 3430609 w 4242316"/>
                <a:gd name="connsiteY8" fmla="*/ 562708 h 3657591"/>
                <a:gd name="connsiteX9" fmla="*/ 3836463 w 4242316"/>
                <a:gd name="connsiteY9" fmla="*/ 0 h 365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2316" h="3657591">
                  <a:moveTo>
                    <a:pt x="4242316" y="562708"/>
                  </a:moveTo>
                  <a:lnTo>
                    <a:pt x="4117817" y="562708"/>
                  </a:lnTo>
                  <a:lnTo>
                    <a:pt x="4117817" y="3094883"/>
                  </a:lnTo>
                  <a:lnTo>
                    <a:pt x="3555109" y="3657591"/>
                  </a:lnTo>
                  <a:lnTo>
                    <a:pt x="0" y="3657591"/>
                  </a:lnTo>
                  <a:lnTo>
                    <a:pt x="0" y="3094883"/>
                  </a:lnTo>
                  <a:lnTo>
                    <a:pt x="3555109" y="3094883"/>
                  </a:lnTo>
                  <a:lnTo>
                    <a:pt x="3555109" y="562708"/>
                  </a:lnTo>
                  <a:lnTo>
                    <a:pt x="3430609" y="562708"/>
                  </a:lnTo>
                  <a:lnTo>
                    <a:pt x="3836463" y="0"/>
                  </a:lnTo>
                  <a:close/>
                </a:path>
              </a:pathLst>
            </a:cu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a:spLocks noEditPoints="1"/>
            </p:cNvSpPr>
            <p:nvPr/>
          </p:nvSpPr>
          <p:spPr bwMode="auto">
            <a:xfrm>
              <a:off x="8114763" y="3219375"/>
              <a:ext cx="352166" cy="301858"/>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grpSp>
        <p:nvGrpSpPr>
          <p:cNvPr id="38" name="Group 37"/>
          <p:cNvGrpSpPr/>
          <p:nvPr/>
        </p:nvGrpSpPr>
        <p:grpSpPr>
          <a:xfrm>
            <a:off x="7346434" y="3957897"/>
            <a:ext cx="2621703" cy="2900101"/>
            <a:chOff x="7346434" y="3957897"/>
            <a:chExt cx="2621703" cy="2900101"/>
          </a:xfrm>
        </p:grpSpPr>
        <p:sp>
          <p:nvSpPr>
            <p:cNvPr id="5" name="Freeform 4"/>
            <p:cNvSpPr/>
            <p:nvPr/>
          </p:nvSpPr>
          <p:spPr>
            <a:xfrm rot="16200000">
              <a:off x="7207235" y="4097096"/>
              <a:ext cx="2900101" cy="2621703"/>
            </a:xfrm>
            <a:custGeom>
              <a:avLst/>
              <a:gdLst>
                <a:gd name="connsiteX0" fmla="*/ 2496508 w 3190111"/>
                <a:gd name="connsiteY0" fmla="*/ 2321164 h 2883873"/>
                <a:gd name="connsiteX1" fmla="*/ 2496508 w 3190111"/>
                <a:gd name="connsiteY1" fmla="*/ 2883872 h 2883873"/>
                <a:gd name="connsiteX2" fmla="*/ 0 w 3190111"/>
                <a:gd name="connsiteY2" fmla="*/ 2883872 h 2883873"/>
                <a:gd name="connsiteX3" fmla="*/ 0 w 3190111"/>
                <a:gd name="connsiteY3" fmla="*/ 2321164 h 2883873"/>
                <a:gd name="connsiteX4" fmla="*/ 3190111 w 3190111"/>
                <a:gd name="connsiteY4" fmla="*/ 562708 h 2883873"/>
                <a:gd name="connsiteX5" fmla="*/ 3062414 w 3190111"/>
                <a:gd name="connsiteY5" fmla="*/ 562708 h 2883873"/>
                <a:gd name="connsiteX6" fmla="*/ 3062414 w 3190111"/>
                <a:gd name="connsiteY6" fmla="*/ 2321165 h 2883873"/>
                <a:gd name="connsiteX7" fmla="*/ 3065612 w 3190111"/>
                <a:gd name="connsiteY7" fmla="*/ 2321165 h 2883873"/>
                <a:gd name="connsiteX8" fmla="*/ 2499706 w 3190111"/>
                <a:gd name="connsiteY8" fmla="*/ 2883873 h 2883873"/>
                <a:gd name="connsiteX9" fmla="*/ 2499706 w 3190111"/>
                <a:gd name="connsiteY9" fmla="*/ 2321165 h 2883873"/>
                <a:gd name="connsiteX10" fmla="*/ 2499706 w 3190111"/>
                <a:gd name="connsiteY10" fmla="*/ 562708 h 2883873"/>
                <a:gd name="connsiteX11" fmla="*/ 2378404 w 3190111"/>
                <a:gd name="connsiteY11" fmla="*/ 562708 h 2883873"/>
                <a:gd name="connsiteX12" fmla="*/ 2784258 w 3190111"/>
                <a:gd name="connsiteY12" fmla="*/ 0 h 288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0111" h="2883873">
                  <a:moveTo>
                    <a:pt x="2496508" y="2321164"/>
                  </a:moveTo>
                  <a:lnTo>
                    <a:pt x="2496508" y="2883872"/>
                  </a:lnTo>
                  <a:lnTo>
                    <a:pt x="0" y="2883872"/>
                  </a:lnTo>
                  <a:lnTo>
                    <a:pt x="0" y="2321164"/>
                  </a:lnTo>
                  <a:close/>
                  <a:moveTo>
                    <a:pt x="3190111" y="562708"/>
                  </a:moveTo>
                  <a:lnTo>
                    <a:pt x="3062414" y="562708"/>
                  </a:lnTo>
                  <a:lnTo>
                    <a:pt x="3062414" y="2321165"/>
                  </a:lnTo>
                  <a:lnTo>
                    <a:pt x="3065612" y="2321165"/>
                  </a:lnTo>
                  <a:lnTo>
                    <a:pt x="2499706" y="2883873"/>
                  </a:lnTo>
                  <a:lnTo>
                    <a:pt x="2499706" y="2321165"/>
                  </a:lnTo>
                  <a:lnTo>
                    <a:pt x="2499706" y="562708"/>
                  </a:lnTo>
                  <a:lnTo>
                    <a:pt x="2378404" y="562708"/>
                  </a:lnTo>
                  <a:lnTo>
                    <a:pt x="2784258" y="0"/>
                  </a:lnTo>
                  <a:close/>
                </a:path>
              </a:pathLst>
            </a:cu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a:spLocks noEditPoints="1"/>
            </p:cNvSpPr>
            <p:nvPr/>
          </p:nvSpPr>
          <p:spPr bwMode="auto">
            <a:xfrm>
              <a:off x="8101752" y="4176428"/>
              <a:ext cx="378190" cy="338289"/>
            </a:xfrm>
            <a:custGeom>
              <a:avLst/>
              <a:gdLst>
                <a:gd name="T0" fmla="*/ 36 w 101"/>
                <a:gd name="T1" fmla="*/ 77 h 90"/>
                <a:gd name="T2" fmla="*/ 39 w 101"/>
                <a:gd name="T3" fmla="*/ 80 h 90"/>
                <a:gd name="T4" fmla="*/ 42 w 101"/>
                <a:gd name="T5" fmla="*/ 80 h 90"/>
                <a:gd name="T6" fmla="*/ 44 w 101"/>
                <a:gd name="T7" fmla="*/ 79 h 90"/>
                <a:gd name="T8" fmla="*/ 46 w 101"/>
                <a:gd name="T9" fmla="*/ 75 h 90"/>
                <a:gd name="T10" fmla="*/ 46 w 101"/>
                <a:gd name="T11" fmla="*/ 75 h 90"/>
                <a:gd name="T12" fmla="*/ 46 w 101"/>
                <a:gd name="T13" fmla="*/ 47 h 90"/>
                <a:gd name="T14" fmla="*/ 30 w 101"/>
                <a:gd name="T15" fmla="*/ 52 h 90"/>
                <a:gd name="T16" fmla="*/ 0 w 101"/>
                <a:gd name="T17" fmla="*/ 52 h 90"/>
                <a:gd name="T18" fmla="*/ 44 w 101"/>
                <a:gd name="T19" fmla="*/ 6 h 90"/>
                <a:gd name="T20" fmla="*/ 46 w 101"/>
                <a:gd name="T21" fmla="*/ 0 h 90"/>
                <a:gd name="T22" fmla="*/ 55 w 101"/>
                <a:gd name="T23" fmla="*/ 0 h 90"/>
                <a:gd name="T24" fmla="*/ 57 w 101"/>
                <a:gd name="T25" fmla="*/ 6 h 90"/>
                <a:gd name="T26" fmla="*/ 101 w 101"/>
                <a:gd name="T27" fmla="*/ 52 h 90"/>
                <a:gd name="T28" fmla="*/ 72 w 101"/>
                <a:gd name="T29" fmla="*/ 52 h 90"/>
                <a:gd name="T30" fmla="*/ 56 w 101"/>
                <a:gd name="T31" fmla="*/ 47 h 90"/>
                <a:gd name="T32" fmla="*/ 56 w 101"/>
                <a:gd name="T33" fmla="*/ 75 h 90"/>
                <a:gd name="T34" fmla="*/ 56 w 101"/>
                <a:gd name="T35" fmla="*/ 75 h 90"/>
                <a:gd name="T36" fmla="*/ 50 w 101"/>
                <a:gd name="T37" fmla="*/ 88 h 90"/>
                <a:gd name="T38" fmla="*/ 43 w 101"/>
                <a:gd name="T39" fmla="*/ 90 h 90"/>
                <a:gd name="T40" fmla="*/ 36 w 101"/>
                <a:gd name="T41" fmla="*/ 89 h 90"/>
                <a:gd name="T42" fmla="*/ 26 w 101"/>
                <a:gd name="T43" fmla="*/ 79 h 90"/>
                <a:gd name="T44" fmla="*/ 36 w 101"/>
                <a:gd name="T45" fmla="*/ 77 h 90"/>
                <a:gd name="T46" fmla="*/ 72 w 101"/>
                <a:gd name="T47" fmla="*/ 43 h 90"/>
                <a:gd name="T48" fmla="*/ 80 w 101"/>
                <a:gd name="T49" fmla="*/ 41 h 90"/>
                <a:gd name="T50" fmla="*/ 57 w 101"/>
                <a:gd name="T51" fmla="*/ 13 h 90"/>
                <a:gd name="T52" fmla="*/ 72 w 101"/>
                <a:gd name="T53" fmla="*/ 43 h 90"/>
                <a:gd name="T54" fmla="*/ 10 w 101"/>
                <a:gd name="T55" fmla="*/ 40 h 90"/>
                <a:gd name="T56" fmla="*/ 20 w 101"/>
                <a:gd name="T57" fmla="*/ 39 h 90"/>
                <a:gd name="T58" fmla="*/ 33 w 101"/>
                <a:gd name="T59" fmla="*/ 16 h 90"/>
                <a:gd name="T60" fmla="*/ 10 w 101"/>
                <a:gd name="T61" fmla="*/ 4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9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grpSp>
        <p:nvGrpSpPr>
          <p:cNvPr id="36" name="Group 35"/>
          <p:cNvGrpSpPr/>
          <p:nvPr/>
        </p:nvGrpSpPr>
        <p:grpSpPr>
          <a:xfrm>
            <a:off x="7346438" y="2049265"/>
            <a:ext cx="4028463" cy="4808735"/>
            <a:chOff x="7346438" y="2049265"/>
            <a:chExt cx="4028463" cy="4808735"/>
          </a:xfrm>
        </p:grpSpPr>
        <p:sp>
          <p:nvSpPr>
            <p:cNvPr id="7" name="Freeform 6"/>
            <p:cNvSpPr/>
            <p:nvPr/>
          </p:nvSpPr>
          <p:spPr>
            <a:xfrm rot="16200000">
              <a:off x="6956302" y="2439401"/>
              <a:ext cx="4808735" cy="4028463"/>
            </a:xfrm>
            <a:custGeom>
              <a:avLst/>
              <a:gdLst>
                <a:gd name="connsiteX0" fmla="*/ 5289608 w 5289608"/>
                <a:gd name="connsiteY0" fmla="*/ 562708 h 4431309"/>
                <a:gd name="connsiteX1" fmla="*/ 5165108 w 5289608"/>
                <a:gd name="connsiteY1" fmla="*/ 562708 h 4431309"/>
                <a:gd name="connsiteX2" fmla="*/ 5165108 w 5289608"/>
                <a:gd name="connsiteY2" fmla="*/ 3868601 h 4431309"/>
                <a:gd name="connsiteX3" fmla="*/ 4602401 w 5289608"/>
                <a:gd name="connsiteY3" fmla="*/ 4431309 h 4431309"/>
                <a:gd name="connsiteX4" fmla="*/ 0 w 5289608"/>
                <a:gd name="connsiteY4" fmla="*/ 4431309 h 4431309"/>
                <a:gd name="connsiteX5" fmla="*/ 0 w 5289608"/>
                <a:gd name="connsiteY5" fmla="*/ 3868601 h 4431309"/>
                <a:gd name="connsiteX6" fmla="*/ 4602401 w 5289608"/>
                <a:gd name="connsiteY6" fmla="*/ 3868601 h 4431309"/>
                <a:gd name="connsiteX7" fmla="*/ 4602401 w 5289608"/>
                <a:gd name="connsiteY7" fmla="*/ 562708 h 4431309"/>
                <a:gd name="connsiteX8" fmla="*/ 4477901 w 5289608"/>
                <a:gd name="connsiteY8" fmla="*/ 562708 h 4431309"/>
                <a:gd name="connsiteX9" fmla="*/ 4883755 w 5289608"/>
                <a:gd name="connsiteY9" fmla="*/ 0 h 443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9608" h="4431309">
                  <a:moveTo>
                    <a:pt x="5289608" y="562708"/>
                  </a:moveTo>
                  <a:lnTo>
                    <a:pt x="5165108" y="562708"/>
                  </a:lnTo>
                  <a:lnTo>
                    <a:pt x="5165108" y="3868601"/>
                  </a:lnTo>
                  <a:lnTo>
                    <a:pt x="4602401" y="4431309"/>
                  </a:lnTo>
                  <a:lnTo>
                    <a:pt x="0" y="4431309"/>
                  </a:lnTo>
                  <a:lnTo>
                    <a:pt x="0" y="3868601"/>
                  </a:lnTo>
                  <a:lnTo>
                    <a:pt x="4602401" y="3868601"/>
                  </a:lnTo>
                  <a:lnTo>
                    <a:pt x="4602401" y="562708"/>
                  </a:lnTo>
                  <a:lnTo>
                    <a:pt x="4477901" y="562708"/>
                  </a:lnTo>
                  <a:lnTo>
                    <a:pt x="4883755" y="0"/>
                  </a:lnTo>
                  <a:close/>
                </a:path>
              </a:pathLst>
            </a:cu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a:spLocks noEditPoints="1"/>
            </p:cNvSpPr>
            <p:nvPr/>
          </p:nvSpPr>
          <p:spPr bwMode="auto">
            <a:xfrm>
              <a:off x="8120836" y="2231727"/>
              <a:ext cx="369515" cy="372985"/>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grpSp>
        <p:nvGrpSpPr>
          <p:cNvPr id="39" name="Group 38"/>
          <p:cNvGrpSpPr/>
          <p:nvPr/>
        </p:nvGrpSpPr>
        <p:grpSpPr>
          <a:xfrm>
            <a:off x="7346434" y="4909620"/>
            <a:ext cx="1918320" cy="1948378"/>
            <a:chOff x="7346434" y="4909620"/>
            <a:chExt cx="1918320" cy="1948378"/>
          </a:xfrm>
        </p:grpSpPr>
        <p:sp>
          <p:nvSpPr>
            <p:cNvPr id="4" name="Freeform 3"/>
            <p:cNvSpPr/>
            <p:nvPr/>
          </p:nvSpPr>
          <p:spPr>
            <a:xfrm rot="16200000">
              <a:off x="7331405" y="4924649"/>
              <a:ext cx="1948378" cy="1918320"/>
            </a:xfrm>
            <a:custGeom>
              <a:avLst/>
              <a:gdLst>
                <a:gd name="connsiteX0" fmla="*/ 2143216 w 2143216"/>
                <a:gd name="connsiteY0" fmla="*/ 562708 h 2110152"/>
                <a:gd name="connsiteX1" fmla="*/ 2018715 w 2143216"/>
                <a:gd name="connsiteY1" fmla="*/ 562708 h 2110152"/>
                <a:gd name="connsiteX2" fmla="*/ 2018715 w 2143216"/>
                <a:gd name="connsiteY2" fmla="*/ 1547444 h 2110152"/>
                <a:gd name="connsiteX3" fmla="*/ 1456007 w 2143216"/>
                <a:gd name="connsiteY3" fmla="*/ 2110152 h 2110152"/>
                <a:gd name="connsiteX4" fmla="*/ 1456007 w 2143216"/>
                <a:gd name="connsiteY4" fmla="*/ 2110151 h 2110152"/>
                <a:gd name="connsiteX5" fmla="*/ 0 w 2143216"/>
                <a:gd name="connsiteY5" fmla="*/ 2110151 h 2110152"/>
                <a:gd name="connsiteX6" fmla="*/ 0 w 2143216"/>
                <a:gd name="connsiteY6" fmla="*/ 1547443 h 2110152"/>
                <a:gd name="connsiteX7" fmla="*/ 1456007 w 2143216"/>
                <a:gd name="connsiteY7" fmla="*/ 1547443 h 2110152"/>
                <a:gd name="connsiteX8" fmla="*/ 1456007 w 2143216"/>
                <a:gd name="connsiteY8" fmla="*/ 562708 h 2110152"/>
                <a:gd name="connsiteX9" fmla="*/ 1331509 w 2143216"/>
                <a:gd name="connsiteY9" fmla="*/ 562708 h 2110152"/>
                <a:gd name="connsiteX10" fmla="*/ 1737363 w 2143216"/>
                <a:gd name="connsiteY10" fmla="*/ 0 h 211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216" h="2110152">
                  <a:moveTo>
                    <a:pt x="2143216" y="562708"/>
                  </a:moveTo>
                  <a:lnTo>
                    <a:pt x="2018715" y="562708"/>
                  </a:lnTo>
                  <a:lnTo>
                    <a:pt x="2018715" y="1547444"/>
                  </a:lnTo>
                  <a:lnTo>
                    <a:pt x="1456007" y="2110152"/>
                  </a:lnTo>
                  <a:lnTo>
                    <a:pt x="1456007" y="2110151"/>
                  </a:lnTo>
                  <a:lnTo>
                    <a:pt x="0" y="2110151"/>
                  </a:lnTo>
                  <a:lnTo>
                    <a:pt x="0" y="1547443"/>
                  </a:lnTo>
                  <a:lnTo>
                    <a:pt x="1456007" y="1547443"/>
                  </a:lnTo>
                  <a:lnTo>
                    <a:pt x="1456007" y="562708"/>
                  </a:lnTo>
                  <a:lnTo>
                    <a:pt x="1331509" y="562708"/>
                  </a:lnTo>
                  <a:lnTo>
                    <a:pt x="1737363" y="0"/>
                  </a:lnTo>
                  <a:close/>
                </a:path>
              </a:pathLst>
            </a:cu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a:spLocks noEditPoints="1"/>
            </p:cNvSpPr>
            <p:nvPr/>
          </p:nvSpPr>
          <p:spPr bwMode="auto">
            <a:xfrm>
              <a:off x="8091344" y="5076469"/>
              <a:ext cx="399007" cy="404213"/>
            </a:xfrm>
            <a:custGeom>
              <a:avLst/>
              <a:gdLst>
                <a:gd name="T0" fmla="*/ 94 w 107"/>
                <a:gd name="T1" fmla="*/ 30 h 108"/>
                <a:gd name="T2" fmla="*/ 77 w 107"/>
                <a:gd name="T3" fmla="*/ 95 h 108"/>
                <a:gd name="T4" fmla="*/ 13 w 107"/>
                <a:gd name="T5" fmla="*/ 77 h 108"/>
                <a:gd name="T6" fmla="*/ 30 w 107"/>
                <a:gd name="T7" fmla="*/ 13 h 108"/>
                <a:gd name="T8" fmla="*/ 94 w 107"/>
                <a:gd name="T9" fmla="*/ 30 h 108"/>
                <a:gd name="T10" fmla="*/ 68 w 107"/>
                <a:gd name="T11" fmla="*/ 46 h 108"/>
                <a:gd name="T12" fmla="*/ 68 w 107"/>
                <a:gd name="T13" fmla="*/ 46 h 108"/>
                <a:gd name="T14" fmla="*/ 58 w 107"/>
                <a:gd name="T15" fmla="*/ 38 h 108"/>
                <a:gd name="T16" fmla="*/ 45 w 107"/>
                <a:gd name="T17" fmla="*/ 40 h 108"/>
                <a:gd name="T18" fmla="*/ 45 w 107"/>
                <a:gd name="T19" fmla="*/ 40 h 108"/>
                <a:gd name="T20" fmla="*/ 38 w 107"/>
                <a:gd name="T21" fmla="*/ 50 h 108"/>
                <a:gd name="T22" fmla="*/ 39 w 107"/>
                <a:gd name="T23" fmla="*/ 62 h 108"/>
                <a:gd name="T24" fmla="*/ 39 w 107"/>
                <a:gd name="T25" fmla="*/ 62 h 108"/>
                <a:gd name="T26" fmla="*/ 49 w 107"/>
                <a:gd name="T27" fmla="*/ 69 h 108"/>
                <a:gd name="T28" fmla="*/ 62 w 107"/>
                <a:gd name="T29" fmla="*/ 68 h 108"/>
                <a:gd name="T30" fmla="*/ 62 w 107"/>
                <a:gd name="T31" fmla="*/ 68 h 108"/>
                <a:gd name="T32" fmla="*/ 69 w 107"/>
                <a:gd name="T33" fmla="*/ 58 h 108"/>
                <a:gd name="T34" fmla="*/ 68 w 107"/>
                <a:gd name="T35" fmla="*/ 46 h 108"/>
                <a:gd name="T36" fmla="*/ 63 w 107"/>
                <a:gd name="T37" fmla="*/ 56 h 108"/>
                <a:gd name="T38" fmla="*/ 62 w 107"/>
                <a:gd name="T39" fmla="*/ 49 h 108"/>
                <a:gd name="T40" fmla="*/ 62 w 107"/>
                <a:gd name="T41" fmla="*/ 49 h 108"/>
                <a:gd name="T42" fmla="*/ 56 w 107"/>
                <a:gd name="T43" fmla="*/ 44 h 108"/>
                <a:gd name="T44" fmla="*/ 48 w 107"/>
                <a:gd name="T45" fmla="*/ 45 h 108"/>
                <a:gd name="T46" fmla="*/ 48 w 107"/>
                <a:gd name="T47" fmla="*/ 45 h 108"/>
                <a:gd name="T48" fmla="*/ 44 w 107"/>
                <a:gd name="T49" fmla="*/ 51 h 108"/>
                <a:gd name="T50" fmla="*/ 45 w 107"/>
                <a:gd name="T51" fmla="*/ 59 h 108"/>
                <a:gd name="T52" fmla="*/ 45 w 107"/>
                <a:gd name="T53" fmla="*/ 59 h 108"/>
                <a:gd name="T54" fmla="*/ 51 w 107"/>
                <a:gd name="T55" fmla="*/ 64 h 108"/>
                <a:gd name="T56" fmla="*/ 59 w 107"/>
                <a:gd name="T57" fmla="*/ 63 h 108"/>
                <a:gd name="T58" fmla="*/ 59 w 107"/>
                <a:gd name="T59" fmla="*/ 63 h 108"/>
                <a:gd name="T60" fmla="*/ 63 w 107"/>
                <a:gd name="T61" fmla="*/ 56 h 108"/>
                <a:gd name="T62" fmla="*/ 29 w 107"/>
                <a:gd name="T63" fmla="*/ 24 h 108"/>
                <a:gd name="T64" fmla="*/ 17 w 107"/>
                <a:gd name="T65" fmla="*/ 65 h 108"/>
                <a:gd name="T66" fmla="*/ 25 w 107"/>
                <a:gd name="T67" fmla="*/ 63 h 108"/>
                <a:gd name="T68" fmla="*/ 29 w 107"/>
                <a:gd name="T69" fmla="*/ 24 h 108"/>
                <a:gd name="T70" fmla="*/ 69 w 107"/>
                <a:gd name="T71" fmla="*/ 37 h 108"/>
                <a:gd name="T72" fmla="*/ 73 w 107"/>
                <a:gd name="T73" fmla="*/ 42 h 108"/>
                <a:gd name="T74" fmla="*/ 74 w 107"/>
                <a:gd name="T75" fmla="*/ 45 h 108"/>
                <a:gd name="T76" fmla="*/ 91 w 107"/>
                <a:gd name="T77" fmla="*/ 38 h 108"/>
                <a:gd name="T78" fmla="*/ 89 w 107"/>
                <a:gd name="T79" fmla="*/ 33 h 108"/>
                <a:gd name="T80" fmla="*/ 82 w 107"/>
                <a:gd name="T81" fmla="*/ 25 h 108"/>
                <a:gd name="T82" fmla="*/ 69 w 107"/>
                <a:gd name="T83" fmla="*/ 37 h 108"/>
                <a:gd name="T84" fmla="*/ 92 w 107"/>
                <a:gd name="T85" fmla="*/ 43 h 108"/>
                <a:gd name="T86" fmla="*/ 75 w 107"/>
                <a:gd name="T87" fmla="*/ 47 h 108"/>
                <a:gd name="T88" fmla="*/ 76 w 107"/>
                <a:gd name="T89" fmla="*/ 53 h 108"/>
                <a:gd name="T90" fmla="*/ 93 w 107"/>
                <a:gd name="T91" fmla="*/ 54 h 108"/>
                <a:gd name="T92" fmla="*/ 92 w 107"/>
                <a:gd name="T93" fmla="*/ 43 h 108"/>
                <a:gd name="T94" fmla="*/ 70 w 107"/>
                <a:gd name="T95" fmla="*/ 44 h 108"/>
                <a:gd name="T96" fmla="*/ 44 w 107"/>
                <a:gd name="T97" fmla="*/ 37 h 108"/>
                <a:gd name="T98" fmla="*/ 37 w 107"/>
                <a:gd name="T99" fmla="*/ 63 h 108"/>
                <a:gd name="T100" fmla="*/ 63 w 107"/>
                <a:gd name="T101" fmla="*/ 70 h 108"/>
                <a:gd name="T102" fmla="*/ 70 w 107"/>
                <a:gd name="T103" fmla="*/ 4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 h="108">
                  <a:moveTo>
                    <a:pt x="94" y="30"/>
                  </a:moveTo>
                  <a:cubicBezTo>
                    <a:pt x="107" y="53"/>
                    <a:pt x="100" y="82"/>
                    <a:pt x="77" y="95"/>
                  </a:cubicBezTo>
                  <a:cubicBezTo>
                    <a:pt x="54" y="108"/>
                    <a:pt x="26" y="100"/>
                    <a:pt x="13" y="77"/>
                  </a:cubicBezTo>
                  <a:cubicBezTo>
                    <a:pt x="0" y="55"/>
                    <a:pt x="7" y="26"/>
                    <a:pt x="30" y="13"/>
                  </a:cubicBezTo>
                  <a:cubicBezTo>
                    <a:pt x="52" y="0"/>
                    <a:pt x="81" y="8"/>
                    <a:pt x="94" y="30"/>
                  </a:cubicBezTo>
                  <a:close/>
                  <a:moveTo>
                    <a:pt x="68" y="46"/>
                  </a:moveTo>
                  <a:cubicBezTo>
                    <a:pt x="68" y="46"/>
                    <a:pt x="68" y="46"/>
                    <a:pt x="68" y="46"/>
                  </a:cubicBezTo>
                  <a:cubicBezTo>
                    <a:pt x="65" y="42"/>
                    <a:pt x="62" y="39"/>
                    <a:pt x="58" y="38"/>
                  </a:cubicBezTo>
                  <a:cubicBezTo>
                    <a:pt x="54" y="37"/>
                    <a:pt x="49" y="37"/>
                    <a:pt x="45" y="40"/>
                  </a:cubicBezTo>
                  <a:cubicBezTo>
                    <a:pt x="45" y="40"/>
                    <a:pt x="45" y="40"/>
                    <a:pt x="45" y="40"/>
                  </a:cubicBezTo>
                  <a:cubicBezTo>
                    <a:pt x="41" y="42"/>
                    <a:pt x="39" y="46"/>
                    <a:pt x="38" y="50"/>
                  </a:cubicBezTo>
                  <a:cubicBezTo>
                    <a:pt x="37" y="54"/>
                    <a:pt x="37" y="58"/>
                    <a:pt x="39" y="62"/>
                  </a:cubicBezTo>
                  <a:cubicBezTo>
                    <a:pt x="39" y="62"/>
                    <a:pt x="39" y="62"/>
                    <a:pt x="39" y="62"/>
                  </a:cubicBezTo>
                  <a:cubicBezTo>
                    <a:pt x="42" y="66"/>
                    <a:pt x="45" y="68"/>
                    <a:pt x="49" y="69"/>
                  </a:cubicBezTo>
                  <a:cubicBezTo>
                    <a:pt x="53" y="71"/>
                    <a:pt x="58" y="70"/>
                    <a:pt x="62" y="68"/>
                  </a:cubicBezTo>
                  <a:cubicBezTo>
                    <a:pt x="62" y="68"/>
                    <a:pt x="62" y="68"/>
                    <a:pt x="62" y="68"/>
                  </a:cubicBezTo>
                  <a:cubicBezTo>
                    <a:pt x="65" y="66"/>
                    <a:pt x="68" y="62"/>
                    <a:pt x="69" y="58"/>
                  </a:cubicBezTo>
                  <a:cubicBezTo>
                    <a:pt x="70" y="54"/>
                    <a:pt x="70" y="50"/>
                    <a:pt x="68" y="46"/>
                  </a:cubicBezTo>
                  <a:close/>
                  <a:moveTo>
                    <a:pt x="63" y="56"/>
                  </a:moveTo>
                  <a:cubicBezTo>
                    <a:pt x="64" y="54"/>
                    <a:pt x="64" y="51"/>
                    <a:pt x="62" y="49"/>
                  </a:cubicBezTo>
                  <a:cubicBezTo>
                    <a:pt x="62" y="49"/>
                    <a:pt x="62" y="49"/>
                    <a:pt x="62" y="49"/>
                  </a:cubicBezTo>
                  <a:cubicBezTo>
                    <a:pt x="61" y="46"/>
                    <a:pt x="59" y="45"/>
                    <a:pt x="56" y="44"/>
                  </a:cubicBezTo>
                  <a:cubicBezTo>
                    <a:pt x="54" y="43"/>
                    <a:pt x="51" y="44"/>
                    <a:pt x="48" y="45"/>
                  </a:cubicBezTo>
                  <a:cubicBezTo>
                    <a:pt x="48" y="45"/>
                    <a:pt x="48" y="45"/>
                    <a:pt x="48" y="45"/>
                  </a:cubicBezTo>
                  <a:cubicBezTo>
                    <a:pt x="46" y="46"/>
                    <a:pt x="44" y="49"/>
                    <a:pt x="44" y="51"/>
                  </a:cubicBezTo>
                  <a:cubicBezTo>
                    <a:pt x="43" y="54"/>
                    <a:pt x="43" y="56"/>
                    <a:pt x="45" y="59"/>
                  </a:cubicBezTo>
                  <a:cubicBezTo>
                    <a:pt x="45" y="59"/>
                    <a:pt x="45" y="59"/>
                    <a:pt x="45" y="59"/>
                  </a:cubicBezTo>
                  <a:cubicBezTo>
                    <a:pt x="46" y="61"/>
                    <a:pt x="48" y="63"/>
                    <a:pt x="51" y="64"/>
                  </a:cubicBezTo>
                  <a:cubicBezTo>
                    <a:pt x="53" y="64"/>
                    <a:pt x="56" y="64"/>
                    <a:pt x="59" y="63"/>
                  </a:cubicBezTo>
                  <a:cubicBezTo>
                    <a:pt x="59" y="63"/>
                    <a:pt x="59" y="63"/>
                    <a:pt x="59" y="63"/>
                  </a:cubicBezTo>
                  <a:cubicBezTo>
                    <a:pt x="61" y="61"/>
                    <a:pt x="63" y="59"/>
                    <a:pt x="63" y="56"/>
                  </a:cubicBezTo>
                  <a:close/>
                  <a:moveTo>
                    <a:pt x="29" y="24"/>
                  </a:moveTo>
                  <a:cubicBezTo>
                    <a:pt x="16" y="36"/>
                    <a:pt x="14" y="50"/>
                    <a:pt x="17" y="65"/>
                  </a:cubicBezTo>
                  <a:cubicBezTo>
                    <a:pt x="20" y="64"/>
                    <a:pt x="23" y="64"/>
                    <a:pt x="25" y="63"/>
                  </a:cubicBezTo>
                  <a:cubicBezTo>
                    <a:pt x="21" y="49"/>
                    <a:pt x="22" y="36"/>
                    <a:pt x="29" y="24"/>
                  </a:cubicBezTo>
                  <a:close/>
                  <a:moveTo>
                    <a:pt x="69" y="37"/>
                  </a:moveTo>
                  <a:cubicBezTo>
                    <a:pt x="70" y="38"/>
                    <a:pt x="72" y="40"/>
                    <a:pt x="73" y="42"/>
                  </a:cubicBezTo>
                  <a:cubicBezTo>
                    <a:pt x="74" y="43"/>
                    <a:pt x="74" y="44"/>
                    <a:pt x="74" y="45"/>
                  </a:cubicBezTo>
                  <a:cubicBezTo>
                    <a:pt x="91" y="38"/>
                    <a:pt x="91" y="38"/>
                    <a:pt x="91" y="38"/>
                  </a:cubicBezTo>
                  <a:cubicBezTo>
                    <a:pt x="90" y="36"/>
                    <a:pt x="89" y="35"/>
                    <a:pt x="89" y="33"/>
                  </a:cubicBezTo>
                  <a:cubicBezTo>
                    <a:pt x="87" y="30"/>
                    <a:pt x="85" y="28"/>
                    <a:pt x="82" y="25"/>
                  </a:cubicBezTo>
                  <a:cubicBezTo>
                    <a:pt x="69" y="37"/>
                    <a:pt x="69" y="37"/>
                    <a:pt x="69" y="37"/>
                  </a:cubicBezTo>
                  <a:close/>
                  <a:moveTo>
                    <a:pt x="92" y="43"/>
                  </a:moveTo>
                  <a:cubicBezTo>
                    <a:pt x="75" y="47"/>
                    <a:pt x="75" y="47"/>
                    <a:pt x="75" y="47"/>
                  </a:cubicBezTo>
                  <a:cubicBezTo>
                    <a:pt x="76" y="49"/>
                    <a:pt x="76" y="51"/>
                    <a:pt x="76" y="53"/>
                  </a:cubicBezTo>
                  <a:cubicBezTo>
                    <a:pt x="93" y="54"/>
                    <a:pt x="93" y="54"/>
                    <a:pt x="93" y="54"/>
                  </a:cubicBezTo>
                  <a:cubicBezTo>
                    <a:pt x="94" y="50"/>
                    <a:pt x="93" y="46"/>
                    <a:pt x="92" y="43"/>
                  </a:cubicBezTo>
                  <a:close/>
                  <a:moveTo>
                    <a:pt x="70" y="44"/>
                  </a:moveTo>
                  <a:cubicBezTo>
                    <a:pt x="65" y="35"/>
                    <a:pt x="53" y="32"/>
                    <a:pt x="44" y="37"/>
                  </a:cubicBezTo>
                  <a:cubicBezTo>
                    <a:pt x="35" y="42"/>
                    <a:pt x="32" y="54"/>
                    <a:pt x="37" y="63"/>
                  </a:cubicBezTo>
                  <a:cubicBezTo>
                    <a:pt x="42" y="72"/>
                    <a:pt x="54" y="76"/>
                    <a:pt x="63" y="70"/>
                  </a:cubicBezTo>
                  <a:cubicBezTo>
                    <a:pt x="72" y="65"/>
                    <a:pt x="75" y="53"/>
                    <a:pt x="70" y="44"/>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grpSp>
        <p:nvGrpSpPr>
          <p:cNvPr id="20" name="Group 19"/>
          <p:cNvGrpSpPr/>
          <p:nvPr/>
        </p:nvGrpSpPr>
        <p:grpSpPr>
          <a:xfrm>
            <a:off x="925749" y="2085394"/>
            <a:ext cx="458390" cy="344014"/>
            <a:chOff x="789999" y="2242985"/>
            <a:chExt cx="504229" cy="378415"/>
          </a:xfrm>
        </p:grpSpPr>
        <p:sp>
          <p:nvSpPr>
            <p:cNvPr id="21" name="Rectangle 20"/>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789999" y="2242985"/>
              <a:ext cx="436099" cy="321932"/>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Rectangle 22"/>
          <p:cNvSpPr/>
          <p:nvPr/>
        </p:nvSpPr>
        <p:spPr>
          <a:xfrm>
            <a:off x="1493725" y="1908561"/>
            <a:ext cx="3956208" cy="646331"/>
          </a:xfrm>
          <a:prstGeom prst="rect">
            <a:avLst/>
          </a:prstGeom>
        </p:spPr>
        <p:txBody>
          <a:bodyPr wrap="square">
            <a:spAutoFit/>
          </a:bodyPr>
          <a:lstStyle/>
          <a:p>
            <a:r>
              <a:rPr lang="en-GB" sz="1200"/>
              <a:t>Lorem ipsum dolor sit amet, consectetur adipiscing elit. Integer dolor quam, pretium eu placerat eu semper et nunc. Nullam ut turpis dictum luctus</a:t>
            </a:r>
          </a:p>
        </p:txBody>
      </p:sp>
      <p:grpSp>
        <p:nvGrpSpPr>
          <p:cNvPr id="24" name="Group 23"/>
          <p:cNvGrpSpPr/>
          <p:nvPr/>
        </p:nvGrpSpPr>
        <p:grpSpPr>
          <a:xfrm>
            <a:off x="925749" y="3132686"/>
            <a:ext cx="458390" cy="344014"/>
            <a:chOff x="789999" y="2242985"/>
            <a:chExt cx="504229" cy="378415"/>
          </a:xfrm>
        </p:grpSpPr>
        <p:sp>
          <p:nvSpPr>
            <p:cNvPr id="25" name="Rectangle 24"/>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789999" y="2242985"/>
              <a:ext cx="436099" cy="321932"/>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Rectangle 26"/>
          <p:cNvSpPr/>
          <p:nvPr/>
        </p:nvSpPr>
        <p:spPr>
          <a:xfrm>
            <a:off x="1493725" y="2955853"/>
            <a:ext cx="3956208" cy="646331"/>
          </a:xfrm>
          <a:prstGeom prst="rect">
            <a:avLst/>
          </a:prstGeom>
        </p:spPr>
        <p:txBody>
          <a:bodyPr wrap="square">
            <a:spAutoFit/>
          </a:bodyPr>
          <a:lstStyle/>
          <a:p>
            <a:r>
              <a:rPr lang="en-GB" sz="1200"/>
              <a:t>Lorem ipsum dolor sit amet, consectetur adipiscing elit. Integer dolor quam, pretium eu placerat eu semper et nunc. Nullam ut turpis dictum luctus</a:t>
            </a:r>
          </a:p>
        </p:txBody>
      </p:sp>
      <p:grpSp>
        <p:nvGrpSpPr>
          <p:cNvPr id="28" name="Group 27"/>
          <p:cNvGrpSpPr/>
          <p:nvPr/>
        </p:nvGrpSpPr>
        <p:grpSpPr>
          <a:xfrm>
            <a:off x="925749" y="4205482"/>
            <a:ext cx="458390" cy="344014"/>
            <a:chOff x="789999" y="2242985"/>
            <a:chExt cx="504229" cy="378415"/>
          </a:xfrm>
        </p:grpSpPr>
        <p:sp>
          <p:nvSpPr>
            <p:cNvPr id="29" name="Rectangle 28"/>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789999" y="2242985"/>
              <a:ext cx="436099" cy="321932"/>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1" name="Rectangle 30"/>
          <p:cNvSpPr/>
          <p:nvPr/>
        </p:nvSpPr>
        <p:spPr>
          <a:xfrm>
            <a:off x="1493725" y="4028649"/>
            <a:ext cx="3956208" cy="646331"/>
          </a:xfrm>
          <a:prstGeom prst="rect">
            <a:avLst/>
          </a:prstGeom>
        </p:spPr>
        <p:txBody>
          <a:bodyPr wrap="square">
            <a:spAutoFit/>
          </a:bodyPr>
          <a:lstStyle/>
          <a:p>
            <a:r>
              <a:rPr lang="en-GB" sz="1200"/>
              <a:t>Lorem ipsum dolor sit amet, consectetur adipiscing elit. Integer dolor quam, pretium eu placerat eu semper et nunc. Nullam ut turpis dictum luctus</a:t>
            </a:r>
          </a:p>
        </p:txBody>
      </p:sp>
      <p:grpSp>
        <p:nvGrpSpPr>
          <p:cNvPr id="32" name="Group 31"/>
          <p:cNvGrpSpPr/>
          <p:nvPr/>
        </p:nvGrpSpPr>
        <p:grpSpPr>
          <a:xfrm>
            <a:off x="925749" y="5231785"/>
            <a:ext cx="458390" cy="344014"/>
            <a:chOff x="789999" y="2242985"/>
            <a:chExt cx="504229" cy="378415"/>
          </a:xfrm>
        </p:grpSpPr>
        <p:sp>
          <p:nvSpPr>
            <p:cNvPr id="33" name="Rectangle 32"/>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789999" y="2242985"/>
              <a:ext cx="436099" cy="321932"/>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Rectangle 34"/>
          <p:cNvSpPr/>
          <p:nvPr/>
        </p:nvSpPr>
        <p:spPr>
          <a:xfrm>
            <a:off x="1493725" y="5054952"/>
            <a:ext cx="3956208" cy="646331"/>
          </a:xfrm>
          <a:prstGeom prst="rect">
            <a:avLst/>
          </a:prstGeom>
        </p:spPr>
        <p:txBody>
          <a:bodyPr wrap="square">
            <a:spAutoFit/>
          </a:bodyPr>
          <a:lstStyle/>
          <a:p>
            <a:r>
              <a:rPr lang="en-GB" sz="1200"/>
              <a:t>Lorem ipsum dolor sit amet, consectetur adipiscing elit. Integer dolor quam, pretium eu placerat eu semper et nunc. Nullam ut turpis dictum luctus</a:t>
            </a:r>
          </a:p>
        </p:txBody>
      </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p>
        </p:txBody>
      </p:sp>
      <p:pic>
        <p:nvPicPr>
          <p:cNvPr id="44" name="图片 43" descr="83162e21b1591c259cf04fe93fa16326"/>
          <p:cNvPicPr>
            <a:picLocks noChangeAspect="1"/>
          </p:cNvPicPr>
          <p:nvPr/>
        </p:nvPicPr>
        <p:blipFill>
          <a:blip r:embed="rId3" cstate="print"/>
          <a:stretch>
            <a:fillRect/>
          </a:stretch>
        </p:blipFill>
        <p:spPr>
          <a:xfrm>
            <a:off x="523875" y="116840"/>
            <a:ext cx="782955" cy="842010"/>
          </a:xfrm>
          <a:prstGeom prst="rect">
            <a:avLst/>
          </a:prstGeom>
        </p:spPr>
      </p:pic>
    </p:spTree>
  </p:cSld>
  <p:clrMapOvr>
    <a:masterClrMapping/>
  </p:clrMapOvr>
  <p:transition advTm="10967">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fltVal val="0"/>
                                          </p:val>
                                        </p:tav>
                                        <p:tav tm="100000">
                                          <p:val>
                                            <p:strVal val="#ppt_w"/>
                                          </p:val>
                                        </p:tav>
                                      </p:tavLst>
                                    </p:anim>
                                    <p:anim calcmode="lin" valueType="num">
                                      <p:cBhvr>
                                        <p:cTn id="32" dur="500" fill="hold"/>
                                        <p:tgtEl>
                                          <p:spTgt spid="43"/>
                                        </p:tgtEl>
                                        <p:attrNameLst>
                                          <p:attrName>ppt_h</p:attrName>
                                        </p:attrNameLst>
                                      </p:cBhvr>
                                      <p:tavLst>
                                        <p:tav tm="0">
                                          <p:val>
                                            <p:fltVal val="0"/>
                                          </p:val>
                                        </p:tav>
                                        <p:tav tm="100000">
                                          <p:val>
                                            <p:strVal val="#ppt_h"/>
                                          </p:val>
                                        </p:tav>
                                      </p:tavLst>
                                    </p:anim>
                                    <p:animEffect transition="in" filter="fade">
                                      <p:cBhvr>
                                        <p:cTn id="33" dur="500"/>
                                        <p:tgtEl>
                                          <p:spTgt spid="43"/>
                                        </p:tgtEl>
                                      </p:cBhvr>
                                    </p:animEffect>
                                  </p:childTnLst>
                                </p:cTn>
                              </p:par>
                            </p:childTnLst>
                          </p:cTn>
                        </p:par>
                        <p:par>
                          <p:cTn id="34" fill="hold">
                            <p:stCondLst>
                              <p:cond delay="4500"/>
                            </p:stCondLst>
                            <p:childTnLst>
                              <p:par>
                                <p:cTn id="35" presetID="53" presetClass="entr" presetSubtype="16"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fltVal val="0"/>
                                          </p:val>
                                        </p:tav>
                                        <p:tav tm="100000">
                                          <p:val>
                                            <p:strVal val="#ppt_w"/>
                                          </p:val>
                                        </p:tav>
                                      </p:tavLst>
                                    </p:anim>
                                    <p:anim calcmode="lin" valueType="num">
                                      <p:cBhvr>
                                        <p:cTn id="38" dur="500" fill="hold"/>
                                        <p:tgtEl>
                                          <p:spTgt spid="42"/>
                                        </p:tgtEl>
                                        <p:attrNameLst>
                                          <p:attrName>ppt_h</p:attrName>
                                        </p:attrNameLst>
                                      </p:cBhvr>
                                      <p:tavLst>
                                        <p:tav tm="0">
                                          <p:val>
                                            <p:fltVal val="0"/>
                                          </p:val>
                                        </p:tav>
                                        <p:tav tm="100000">
                                          <p:val>
                                            <p:strVal val="#ppt_h"/>
                                          </p:val>
                                        </p:tav>
                                      </p:tavLst>
                                    </p:anim>
                                    <p:animEffect transition="in" filter="fade">
                                      <p:cBhvr>
                                        <p:cTn id="39" dur="500"/>
                                        <p:tgtEl>
                                          <p:spTgt spid="4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Effect transition="in" filter="fade">
                                      <p:cBhvr>
                                        <p:cTn id="45" dur="500"/>
                                        <p:tgtEl>
                                          <p:spTgt spid="41"/>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Effect transition="in" filter="fade">
                                      <p:cBhvr>
                                        <p:cTn id="51" dur="500"/>
                                        <p:tgtEl>
                                          <p:spTgt spid="40"/>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31" grpId="0"/>
      <p:bldP spid="3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15033" y="3433181"/>
            <a:ext cx="831273" cy="1942934"/>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 name="Oval 4"/>
          <p:cNvSpPr/>
          <p:nvPr/>
        </p:nvSpPr>
        <p:spPr>
          <a:xfrm>
            <a:off x="10715033" y="4960478"/>
            <a:ext cx="831273" cy="83127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 name="Rectangle 5"/>
          <p:cNvSpPr/>
          <p:nvPr/>
        </p:nvSpPr>
        <p:spPr>
          <a:xfrm>
            <a:off x="9547293" y="2206064"/>
            <a:ext cx="831273" cy="3170051"/>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7" name="Oval 6"/>
          <p:cNvSpPr/>
          <p:nvPr/>
        </p:nvSpPr>
        <p:spPr>
          <a:xfrm>
            <a:off x="9547293" y="4960478"/>
            <a:ext cx="831273" cy="83127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Rectangle 7"/>
          <p:cNvSpPr/>
          <p:nvPr/>
        </p:nvSpPr>
        <p:spPr>
          <a:xfrm>
            <a:off x="8379553" y="2694272"/>
            <a:ext cx="831273" cy="2681843"/>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9" name="Oval 8"/>
          <p:cNvSpPr/>
          <p:nvPr/>
        </p:nvSpPr>
        <p:spPr>
          <a:xfrm>
            <a:off x="8379553" y="4960478"/>
            <a:ext cx="831273" cy="83127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0" name="Rectangle 9"/>
          <p:cNvSpPr/>
          <p:nvPr/>
        </p:nvSpPr>
        <p:spPr>
          <a:xfrm>
            <a:off x="7211813" y="3974168"/>
            <a:ext cx="831273" cy="1401946"/>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Oval 10"/>
          <p:cNvSpPr/>
          <p:nvPr/>
        </p:nvSpPr>
        <p:spPr>
          <a:xfrm>
            <a:off x="7211813" y="4960478"/>
            <a:ext cx="831273" cy="83127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 name="Rectangle 11"/>
          <p:cNvSpPr/>
          <p:nvPr/>
        </p:nvSpPr>
        <p:spPr>
          <a:xfrm>
            <a:off x="6044073" y="3433181"/>
            <a:ext cx="831273" cy="1942934"/>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3" name="Oval 12"/>
          <p:cNvSpPr/>
          <p:nvPr/>
        </p:nvSpPr>
        <p:spPr>
          <a:xfrm>
            <a:off x="6044073" y="4960478"/>
            <a:ext cx="831273" cy="83127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nvGrpSpPr>
          <p:cNvPr id="14" name="Group 13"/>
          <p:cNvGrpSpPr/>
          <p:nvPr/>
        </p:nvGrpSpPr>
        <p:grpSpPr>
          <a:xfrm>
            <a:off x="10919604" y="5161080"/>
            <a:ext cx="422131" cy="422853"/>
            <a:chOff x="9145588" y="4435475"/>
            <a:chExt cx="464344" cy="465138"/>
          </a:xfrm>
          <a:solidFill>
            <a:srgbClr val="385424"/>
          </a:solidFill>
        </p:grpSpPr>
        <p:sp>
          <p:nvSpPr>
            <p:cNvPr id="15"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sp>
          <p:nvSpPr>
            <p:cNvPr id="16"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sp>
          <p:nvSpPr>
            <p:cNvPr id="17"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sp>
          <p:nvSpPr>
            <p:cNvPr id="18"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sp>
          <p:nvSpPr>
            <p:cNvPr id="19"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sp>
          <p:nvSpPr>
            <p:cNvPr id="20"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sp>
          <p:nvSpPr>
            <p:cNvPr id="21"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sp>
          <p:nvSpPr>
            <p:cNvPr id="22"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sp>
          <p:nvSpPr>
            <p:cNvPr id="23"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grpSp>
      <p:grpSp>
        <p:nvGrpSpPr>
          <p:cNvPr id="24" name="Group 23"/>
          <p:cNvGrpSpPr/>
          <p:nvPr/>
        </p:nvGrpSpPr>
        <p:grpSpPr>
          <a:xfrm>
            <a:off x="9765213" y="5157214"/>
            <a:ext cx="395432" cy="422131"/>
            <a:chOff x="9159875" y="1647825"/>
            <a:chExt cx="434975" cy="464344"/>
          </a:xfrm>
          <a:solidFill>
            <a:srgbClr val="385424"/>
          </a:solidFill>
        </p:grpSpPr>
        <p:sp>
          <p:nvSpPr>
            <p:cNvPr id="25"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sp>
          <p:nvSpPr>
            <p:cNvPr id="26"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sp>
          <p:nvSpPr>
            <p:cNvPr id="27"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grpSp>
      <p:grpSp>
        <p:nvGrpSpPr>
          <p:cNvPr id="28" name="Group 27"/>
          <p:cNvGrpSpPr/>
          <p:nvPr/>
        </p:nvGrpSpPr>
        <p:grpSpPr>
          <a:xfrm>
            <a:off x="8582681" y="5198242"/>
            <a:ext cx="422853" cy="355745"/>
            <a:chOff x="5368132" y="2625725"/>
            <a:chExt cx="465138" cy="391319"/>
          </a:xfrm>
          <a:solidFill>
            <a:srgbClr val="385424"/>
          </a:solidFill>
        </p:grpSpPr>
        <p:sp>
          <p:nvSpPr>
            <p:cNvPr id="29"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sp>
          <p:nvSpPr>
            <p:cNvPr id="30"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sp>
          <p:nvSpPr>
            <p:cNvPr id="31"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grpSp>
      <p:grpSp>
        <p:nvGrpSpPr>
          <p:cNvPr id="32" name="Group 31"/>
          <p:cNvGrpSpPr/>
          <p:nvPr/>
        </p:nvGrpSpPr>
        <p:grpSpPr>
          <a:xfrm>
            <a:off x="7416023" y="5165048"/>
            <a:ext cx="422131" cy="422131"/>
            <a:chOff x="4439444" y="1652588"/>
            <a:chExt cx="464344" cy="464344"/>
          </a:xfrm>
          <a:solidFill>
            <a:srgbClr val="385424"/>
          </a:solidFill>
        </p:grpSpPr>
        <p:sp>
          <p:nvSpPr>
            <p:cNvPr id="33"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sp>
          <p:nvSpPr>
            <p:cNvPr id="34"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sp>
          <p:nvSpPr>
            <p:cNvPr id="35"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grpSp>
      <p:grpSp>
        <p:nvGrpSpPr>
          <p:cNvPr id="36" name="Group 35"/>
          <p:cNvGrpSpPr/>
          <p:nvPr/>
        </p:nvGrpSpPr>
        <p:grpSpPr>
          <a:xfrm>
            <a:off x="6248644" y="5224117"/>
            <a:ext cx="422131" cy="329767"/>
            <a:chOff x="2581275" y="1710532"/>
            <a:chExt cx="464344" cy="362744"/>
          </a:xfrm>
          <a:solidFill>
            <a:srgbClr val="385424"/>
          </a:solidFill>
        </p:grpSpPr>
        <p:sp>
          <p:nvSpPr>
            <p:cNvPr id="37"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sp>
          <p:nvSpPr>
            <p:cNvPr id="38"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sp>
          <p:nvSpPr>
            <p:cNvPr id="39"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sp>
          <p:nvSpPr>
            <p:cNvPr id="40"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sp>
          <p:nvSpPr>
            <p:cNvPr id="41"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sp>
          <p:nvSpPr>
            <p:cNvPr id="42"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sp>
          <p:nvSpPr>
            <p:cNvPr id="43"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grpSp>
      <p:sp>
        <p:nvSpPr>
          <p:cNvPr id="44" name="TextBox 43"/>
          <p:cNvSpPr txBox="1"/>
          <p:nvPr/>
        </p:nvSpPr>
        <p:spPr>
          <a:xfrm>
            <a:off x="5931199" y="5877156"/>
            <a:ext cx="1057021" cy="276999"/>
          </a:xfrm>
          <a:prstGeom prst="rect">
            <a:avLst/>
          </a:prstGeom>
          <a:noFill/>
        </p:spPr>
        <p:txBody>
          <a:bodyPr wrap="none" rtlCol="0">
            <a:spAutoFit/>
          </a:bodyPr>
          <a:lstStyle/>
          <a:p>
            <a:pPr algn="ctr"/>
            <a:r>
              <a:rPr lang="en-US" sz="1200"/>
              <a:t>TV Production</a:t>
            </a:r>
            <a:endParaRPr lang="en-GB" sz="1200"/>
          </a:p>
        </p:txBody>
      </p:sp>
      <p:sp>
        <p:nvSpPr>
          <p:cNvPr id="45" name="TextBox 44"/>
          <p:cNvSpPr txBox="1"/>
          <p:nvPr/>
        </p:nvSpPr>
        <p:spPr>
          <a:xfrm>
            <a:off x="7339991" y="5877155"/>
            <a:ext cx="574195" cy="276999"/>
          </a:xfrm>
          <a:prstGeom prst="rect">
            <a:avLst/>
          </a:prstGeom>
          <a:noFill/>
        </p:spPr>
        <p:txBody>
          <a:bodyPr wrap="none" rtlCol="0">
            <a:spAutoFit/>
          </a:bodyPr>
          <a:lstStyle/>
          <a:p>
            <a:pPr algn="ctr"/>
            <a:r>
              <a:rPr lang="en-US" sz="1200"/>
              <a:t>Sound</a:t>
            </a:r>
            <a:endParaRPr lang="en-GB" sz="1200"/>
          </a:p>
        </p:txBody>
      </p:sp>
      <p:sp>
        <p:nvSpPr>
          <p:cNvPr id="46" name="TextBox 45"/>
          <p:cNvSpPr txBox="1"/>
          <p:nvPr/>
        </p:nvSpPr>
        <p:spPr>
          <a:xfrm>
            <a:off x="8314475" y="5877155"/>
            <a:ext cx="972254" cy="276999"/>
          </a:xfrm>
          <a:prstGeom prst="rect">
            <a:avLst/>
          </a:prstGeom>
          <a:noFill/>
        </p:spPr>
        <p:txBody>
          <a:bodyPr wrap="none" rtlCol="0">
            <a:spAutoFit/>
          </a:bodyPr>
          <a:lstStyle/>
          <a:p>
            <a:pPr algn="ctr"/>
            <a:r>
              <a:rPr lang="en-US" sz="1200"/>
              <a:t>Photography</a:t>
            </a:r>
            <a:endParaRPr lang="en-GB" sz="1200"/>
          </a:p>
        </p:txBody>
      </p:sp>
      <p:sp>
        <p:nvSpPr>
          <p:cNvPr id="47" name="TextBox 46"/>
          <p:cNvSpPr txBox="1"/>
          <p:nvPr/>
        </p:nvSpPr>
        <p:spPr>
          <a:xfrm>
            <a:off x="10647643" y="5873285"/>
            <a:ext cx="965328" cy="276999"/>
          </a:xfrm>
          <a:prstGeom prst="rect">
            <a:avLst/>
          </a:prstGeom>
          <a:noFill/>
        </p:spPr>
        <p:txBody>
          <a:bodyPr wrap="none" rtlCol="0">
            <a:spAutoFit/>
          </a:bodyPr>
          <a:lstStyle/>
          <a:p>
            <a:pPr algn="ctr"/>
            <a:r>
              <a:rPr lang="en-US" sz="1200"/>
              <a:t>Social Media</a:t>
            </a:r>
            <a:endParaRPr lang="en-GB" sz="1200"/>
          </a:p>
        </p:txBody>
      </p:sp>
      <p:sp>
        <p:nvSpPr>
          <p:cNvPr id="48" name="TextBox 47"/>
          <p:cNvSpPr txBox="1"/>
          <p:nvPr/>
        </p:nvSpPr>
        <p:spPr>
          <a:xfrm>
            <a:off x="9605682" y="5873752"/>
            <a:ext cx="714490" cy="276999"/>
          </a:xfrm>
          <a:prstGeom prst="rect">
            <a:avLst/>
          </a:prstGeom>
          <a:noFill/>
        </p:spPr>
        <p:txBody>
          <a:bodyPr wrap="none" rtlCol="0">
            <a:spAutoFit/>
          </a:bodyPr>
          <a:lstStyle/>
          <a:p>
            <a:pPr algn="ctr"/>
            <a:r>
              <a:rPr lang="en-US" sz="1200"/>
              <a:t>Portfolio</a:t>
            </a:r>
            <a:endParaRPr lang="en-GB" sz="1200"/>
          </a:p>
        </p:txBody>
      </p:sp>
      <p:sp>
        <p:nvSpPr>
          <p:cNvPr id="49" name="TextBox 48"/>
          <p:cNvSpPr txBox="1"/>
          <p:nvPr/>
        </p:nvSpPr>
        <p:spPr>
          <a:xfrm>
            <a:off x="9653389" y="1756673"/>
            <a:ext cx="619079" cy="400110"/>
          </a:xfrm>
          <a:prstGeom prst="rect">
            <a:avLst/>
          </a:prstGeom>
          <a:noFill/>
        </p:spPr>
        <p:txBody>
          <a:bodyPr wrap="none" rtlCol="0">
            <a:spAutoFit/>
          </a:bodyPr>
          <a:lstStyle/>
          <a:p>
            <a:pPr algn="ctr"/>
            <a:r>
              <a:rPr lang="en-US" sz="2000" b="1"/>
              <a:t>96%</a:t>
            </a:r>
            <a:endParaRPr lang="en-GB" sz="2000" b="1"/>
          </a:p>
        </p:txBody>
      </p:sp>
      <p:sp>
        <p:nvSpPr>
          <p:cNvPr id="50" name="TextBox 49"/>
          <p:cNvSpPr txBox="1"/>
          <p:nvPr/>
        </p:nvSpPr>
        <p:spPr>
          <a:xfrm>
            <a:off x="6150169" y="2987508"/>
            <a:ext cx="619079" cy="400110"/>
          </a:xfrm>
          <a:prstGeom prst="rect">
            <a:avLst/>
          </a:prstGeom>
          <a:noFill/>
        </p:spPr>
        <p:txBody>
          <a:bodyPr wrap="none" rtlCol="0">
            <a:spAutoFit/>
          </a:bodyPr>
          <a:lstStyle/>
          <a:p>
            <a:pPr algn="ctr"/>
            <a:r>
              <a:rPr lang="en-US" sz="2000" b="1"/>
              <a:t>50%</a:t>
            </a:r>
            <a:endParaRPr lang="en-GB" sz="2000" b="1"/>
          </a:p>
        </p:txBody>
      </p:sp>
      <p:sp>
        <p:nvSpPr>
          <p:cNvPr id="51" name="TextBox 50"/>
          <p:cNvSpPr txBox="1"/>
          <p:nvPr/>
        </p:nvSpPr>
        <p:spPr>
          <a:xfrm>
            <a:off x="7316607" y="3569376"/>
            <a:ext cx="619079" cy="400110"/>
          </a:xfrm>
          <a:prstGeom prst="rect">
            <a:avLst/>
          </a:prstGeom>
          <a:noFill/>
        </p:spPr>
        <p:txBody>
          <a:bodyPr wrap="none" rtlCol="0">
            <a:spAutoFit/>
          </a:bodyPr>
          <a:lstStyle/>
          <a:p>
            <a:pPr algn="ctr"/>
            <a:r>
              <a:rPr lang="en-US" sz="2000" b="1"/>
              <a:t>35%</a:t>
            </a:r>
            <a:endParaRPr lang="en-GB" sz="2000" b="1"/>
          </a:p>
        </p:txBody>
      </p:sp>
      <p:sp>
        <p:nvSpPr>
          <p:cNvPr id="52" name="TextBox 51"/>
          <p:cNvSpPr txBox="1"/>
          <p:nvPr/>
        </p:nvSpPr>
        <p:spPr>
          <a:xfrm>
            <a:off x="10818796" y="3049905"/>
            <a:ext cx="619079" cy="400110"/>
          </a:xfrm>
          <a:prstGeom prst="rect">
            <a:avLst/>
          </a:prstGeom>
          <a:noFill/>
        </p:spPr>
        <p:txBody>
          <a:bodyPr wrap="none" rtlCol="0">
            <a:spAutoFit/>
          </a:bodyPr>
          <a:lstStyle/>
          <a:p>
            <a:pPr algn="ctr"/>
            <a:r>
              <a:rPr lang="en-US" sz="2000" b="1"/>
              <a:t>46%</a:t>
            </a:r>
            <a:endParaRPr lang="en-GB" sz="2000" b="1"/>
          </a:p>
        </p:txBody>
      </p:sp>
      <p:sp>
        <p:nvSpPr>
          <p:cNvPr id="53" name="TextBox 52"/>
          <p:cNvSpPr txBox="1"/>
          <p:nvPr/>
        </p:nvSpPr>
        <p:spPr>
          <a:xfrm>
            <a:off x="8461476" y="2304078"/>
            <a:ext cx="619079" cy="400110"/>
          </a:xfrm>
          <a:prstGeom prst="rect">
            <a:avLst/>
          </a:prstGeom>
          <a:noFill/>
        </p:spPr>
        <p:txBody>
          <a:bodyPr wrap="none" rtlCol="0">
            <a:spAutoFit/>
          </a:bodyPr>
          <a:lstStyle/>
          <a:p>
            <a:pPr algn="ctr"/>
            <a:r>
              <a:rPr lang="en-US" sz="2000" b="1"/>
              <a:t>82%</a:t>
            </a:r>
            <a:endParaRPr lang="en-GB" sz="2000" b="1"/>
          </a:p>
        </p:txBody>
      </p:sp>
      <p:sp>
        <p:nvSpPr>
          <p:cNvPr id="54" name="TextBox 53"/>
          <p:cNvSpPr txBox="1"/>
          <p:nvPr/>
        </p:nvSpPr>
        <p:spPr>
          <a:xfrm>
            <a:off x="1041613" y="1984493"/>
            <a:ext cx="2070118" cy="461665"/>
          </a:xfrm>
          <a:prstGeom prst="rect">
            <a:avLst/>
          </a:prstGeom>
          <a:noFill/>
        </p:spPr>
        <p:txBody>
          <a:bodyPr wrap="none" rtlCol="0">
            <a:spAutoFit/>
          </a:bodyPr>
          <a:lstStyle/>
          <a:p>
            <a:r>
              <a:rPr lang="en-US" sz="2400" b="1"/>
              <a:t>DATA DIAGRAM</a:t>
            </a:r>
            <a:endParaRPr lang="en-GB" sz="2400" b="1"/>
          </a:p>
        </p:txBody>
      </p:sp>
      <p:sp>
        <p:nvSpPr>
          <p:cNvPr id="55" name="TextBox 54"/>
          <p:cNvSpPr txBox="1"/>
          <p:nvPr/>
        </p:nvSpPr>
        <p:spPr>
          <a:xfrm>
            <a:off x="1041613" y="2942933"/>
            <a:ext cx="1507144" cy="1015663"/>
          </a:xfrm>
          <a:prstGeom prst="rect">
            <a:avLst/>
          </a:prstGeom>
          <a:noFill/>
        </p:spPr>
        <p:txBody>
          <a:bodyPr wrap="none" rtlCol="0">
            <a:spAutoFit/>
          </a:bodyPr>
          <a:lstStyle/>
          <a:p>
            <a:r>
              <a:rPr lang="en-US" sz="6000">
                <a:solidFill>
                  <a:srgbClr val="385424"/>
                </a:solidFill>
              </a:rPr>
              <a:t>85%</a:t>
            </a:r>
          </a:p>
        </p:txBody>
      </p:sp>
      <p:sp>
        <p:nvSpPr>
          <p:cNvPr id="56" name="Rectangle 55"/>
          <p:cNvSpPr/>
          <p:nvPr/>
        </p:nvSpPr>
        <p:spPr>
          <a:xfrm>
            <a:off x="1041614" y="2427710"/>
            <a:ext cx="3833002" cy="646331"/>
          </a:xfrm>
          <a:prstGeom prst="rect">
            <a:avLst/>
          </a:prstGeom>
        </p:spPr>
        <p:txBody>
          <a:bodyPr wrap="square">
            <a:spAutoFit/>
          </a:bodyPr>
          <a:lstStyle/>
          <a:p>
            <a:r>
              <a:rPr lang="en-GB" sz="1200"/>
              <a:t>Lorem ipsum dolor sit amet, consectetuer adipiscing elit, sed diam nonummy nibh euismod tincidunt ut laoreet dolore magna aliquam erat volutpat. Ut wisi enim ad</a:t>
            </a:r>
          </a:p>
        </p:txBody>
      </p:sp>
      <p:sp>
        <p:nvSpPr>
          <p:cNvPr id="57" name="Rectangle 56"/>
          <p:cNvSpPr/>
          <p:nvPr/>
        </p:nvSpPr>
        <p:spPr>
          <a:xfrm>
            <a:off x="2470789" y="3126849"/>
            <a:ext cx="2650945" cy="646331"/>
          </a:xfrm>
          <a:prstGeom prst="rect">
            <a:avLst/>
          </a:prstGeom>
        </p:spPr>
        <p:txBody>
          <a:bodyPr wrap="square">
            <a:spAutoFit/>
          </a:bodyPr>
          <a:lstStyle/>
          <a:p>
            <a:r>
              <a:rPr lang="en-GB" sz="1200"/>
              <a:t>Lorem ipsum dolor sit amet, consectetuer adipiscing elit, sed diam nonummy nibh </a:t>
            </a:r>
          </a:p>
        </p:txBody>
      </p:sp>
      <p:sp>
        <p:nvSpPr>
          <p:cNvPr id="58" name="Rectangle 57"/>
          <p:cNvSpPr/>
          <p:nvPr/>
        </p:nvSpPr>
        <p:spPr>
          <a:xfrm>
            <a:off x="1041613" y="3775200"/>
            <a:ext cx="3833003" cy="646331"/>
          </a:xfrm>
          <a:prstGeom prst="rect">
            <a:avLst/>
          </a:prstGeom>
        </p:spPr>
        <p:txBody>
          <a:bodyPr wrap="square">
            <a:spAutoFit/>
          </a:bodyPr>
          <a:lstStyle/>
          <a:p>
            <a:r>
              <a:rPr lang="en-GB" sz="1200"/>
              <a:t>Lorem ipsum dolor sit amet, consectetuer adipiscing elit, sed diam nonummy nibh euismod tincidunt ut laoreet dolore magna aliquam erat volutpat. Ut wisi enim ad</a:t>
            </a:r>
          </a:p>
        </p:txBody>
      </p:sp>
      <p:cxnSp>
        <p:nvCxnSpPr>
          <p:cNvPr id="59" name="Straight Connector 58"/>
          <p:cNvCxnSpPr/>
          <p:nvPr/>
        </p:nvCxnSpPr>
        <p:spPr>
          <a:xfrm>
            <a:off x="1135437" y="4506472"/>
            <a:ext cx="373917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1205474" y="4818915"/>
            <a:ext cx="464344" cy="464344"/>
            <a:chOff x="3510757" y="2582069"/>
            <a:chExt cx="464344" cy="464344"/>
          </a:xfrm>
          <a:solidFill>
            <a:srgbClr val="385424"/>
          </a:solidFill>
        </p:grpSpPr>
        <p:sp>
          <p:nvSpPr>
            <p:cNvPr id="61" name="AutoShape 126"/>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62" name="AutoShape 127"/>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63" name="Rectangle 62"/>
          <p:cNvSpPr/>
          <p:nvPr/>
        </p:nvSpPr>
        <p:spPr>
          <a:xfrm>
            <a:off x="1787970" y="4790818"/>
            <a:ext cx="3206911" cy="461665"/>
          </a:xfrm>
          <a:prstGeom prst="rect">
            <a:avLst/>
          </a:prstGeom>
        </p:spPr>
        <p:txBody>
          <a:bodyPr wrap="square">
            <a:spAutoFit/>
          </a:bodyPr>
          <a:lstStyle/>
          <a:p>
            <a:r>
              <a:rPr lang="en-GB" sz="1200" b="1"/>
              <a:t>Lorem ipsum dolor sit amet</a:t>
            </a:r>
            <a:r>
              <a:rPr lang="en-GB" sz="1200"/>
              <a:t>, consectetuer adipiscing elit, sed diam nonummy nibh </a:t>
            </a:r>
          </a:p>
        </p:txBody>
      </p:sp>
      <p:sp>
        <p:nvSpPr>
          <p:cNvPr id="64" name="Rectangle 63"/>
          <p:cNvSpPr/>
          <p:nvPr/>
        </p:nvSpPr>
        <p:spPr>
          <a:xfrm>
            <a:off x="1052307" y="5336067"/>
            <a:ext cx="4069427" cy="646331"/>
          </a:xfrm>
          <a:prstGeom prst="rect">
            <a:avLst/>
          </a:prstGeom>
        </p:spPr>
        <p:txBody>
          <a:bodyPr wrap="square">
            <a:spAutoFit/>
          </a:bodyPr>
          <a:lstStyle/>
          <a:p>
            <a:r>
              <a:rPr lang="en-GB" sz="1200"/>
              <a:t>Lorem ipsum dolor sit amet, consectetuer adipiscing elit, sed diam nonummy nibh euismod tincidunt ut laoreet dolore magna aliquam erat volutpat. Ut wisi enim ad</a:t>
            </a:r>
          </a:p>
        </p:txBody>
      </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p>
        </p:txBody>
      </p:sp>
      <p:pic>
        <p:nvPicPr>
          <p:cNvPr id="65" name="图片 64" descr="83162e21b1591c259cf04fe93fa16326"/>
          <p:cNvPicPr>
            <a:picLocks noChangeAspect="1"/>
          </p:cNvPicPr>
          <p:nvPr/>
        </p:nvPicPr>
        <p:blipFill>
          <a:blip r:embed="rId4" cstate="print"/>
          <a:stretch>
            <a:fillRect/>
          </a:stretch>
        </p:blipFill>
        <p:spPr>
          <a:xfrm>
            <a:off x="523875" y="116840"/>
            <a:ext cx="782955" cy="842010"/>
          </a:xfrm>
          <a:prstGeom prst="rect">
            <a:avLst/>
          </a:prstGeom>
        </p:spPr>
      </p:pic>
    </p:spTree>
    <p:custDataLst>
      <p:tags r:id="rId1"/>
    </p:custDataLst>
  </p:cSld>
  <p:clrMapOvr>
    <a:masterClrMapping/>
  </p:clrMapOvr>
  <p:transition advTm="7098">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wipe(left)">
                                      <p:cBhvr>
                                        <p:cTn id="15" dur="500"/>
                                        <p:tgtEl>
                                          <p:spTgt spid="5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wipe(left)">
                                      <p:cBhvr>
                                        <p:cTn id="19" dur="500"/>
                                        <p:tgtEl>
                                          <p:spTgt spid="5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wipe(left)">
                                      <p:cBhvr>
                                        <p:cTn id="23" dur="500"/>
                                        <p:tgtEl>
                                          <p:spTgt spid="5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500"/>
                                        <p:tgtEl>
                                          <p:spTgt spid="60"/>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wipe(left)">
                                      <p:cBhvr>
                                        <p:cTn id="31" dur="500"/>
                                        <p:tgtEl>
                                          <p:spTgt spid="6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wipe(left)">
                                      <p:cBhvr>
                                        <p:cTn id="35" dur="500"/>
                                        <p:tgtEl>
                                          <p:spTgt spid="64"/>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wipe(left)">
                                      <p:cBhvr>
                                        <p:cTn id="39" dur="500"/>
                                        <p:tgtEl>
                                          <p:spTgt spid="5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500"/>
                                        <p:tgtEl>
                                          <p:spTgt spid="1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500"/>
                                        <p:tgtEl>
                                          <p:spTgt spid="13"/>
                                        </p:tgtEl>
                                      </p:cBhvr>
                                    </p:animEffect>
                                  </p:childTnLst>
                                </p:cTn>
                              </p:par>
                              <p:par>
                                <p:cTn id="72" presetID="10" presetClass="entr" presetSubtype="0" fill="hold" nodeType="with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childTnLst>
                                </p:cTn>
                              </p:par>
                              <p:par>
                                <p:cTn id="75" presetID="10" presetClass="entr" presetSubtype="0" fill="hold"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500"/>
                                        <p:tgtEl>
                                          <p:spTgt spid="24"/>
                                        </p:tgtEl>
                                      </p:cBhvr>
                                    </p:animEffect>
                                  </p:childTnLst>
                                </p:cTn>
                              </p:par>
                              <p:par>
                                <p:cTn id="78" presetID="10" presetClass="entr" presetSubtype="0" fill="hold" nodeType="with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500"/>
                                        <p:tgtEl>
                                          <p:spTgt spid="28"/>
                                        </p:tgtEl>
                                      </p:cBhvr>
                                    </p:animEffect>
                                  </p:childTnLst>
                                </p:cTn>
                              </p:par>
                              <p:par>
                                <p:cTn id="81" presetID="10" presetClass="entr" presetSubtype="0" fill="hold" nodeType="with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500"/>
                                        <p:tgtEl>
                                          <p:spTgt spid="32"/>
                                        </p:tgtEl>
                                      </p:cBhvr>
                                    </p:animEffect>
                                  </p:childTnLst>
                                </p:cTn>
                              </p:par>
                              <p:par>
                                <p:cTn id="84" presetID="10" presetClass="entr" presetSubtype="0" fill="hold"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500"/>
                                        <p:tgtEl>
                                          <p:spTgt spid="36"/>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fade">
                                      <p:cBhvr>
                                        <p:cTn id="89" dur="500"/>
                                        <p:tgtEl>
                                          <p:spTgt spid="4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fade">
                                      <p:cBhvr>
                                        <p:cTn id="92" dur="500"/>
                                        <p:tgtEl>
                                          <p:spTgt spid="4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6"/>
                                        </p:tgtEl>
                                        <p:attrNameLst>
                                          <p:attrName>style.visibility</p:attrName>
                                        </p:attrNameLst>
                                      </p:cBhvr>
                                      <p:to>
                                        <p:strVal val="visible"/>
                                      </p:to>
                                    </p:set>
                                    <p:animEffect transition="in" filter="fade">
                                      <p:cBhvr>
                                        <p:cTn id="95" dur="500"/>
                                        <p:tgtEl>
                                          <p:spTgt spid="4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500"/>
                                        <p:tgtEl>
                                          <p:spTgt spid="4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8"/>
                                        </p:tgtEl>
                                        <p:attrNameLst>
                                          <p:attrName>style.visibility</p:attrName>
                                        </p:attrNameLst>
                                      </p:cBhvr>
                                      <p:to>
                                        <p:strVal val="visible"/>
                                      </p:to>
                                    </p:set>
                                    <p:animEffect transition="in" filter="fade">
                                      <p:cBhvr>
                                        <p:cTn id="101" dur="500"/>
                                        <p:tgtEl>
                                          <p:spTgt spid="4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9"/>
                                        </p:tgtEl>
                                        <p:attrNameLst>
                                          <p:attrName>style.visibility</p:attrName>
                                        </p:attrNameLst>
                                      </p:cBhvr>
                                      <p:to>
                                        <p:strVal val="visible"/>
                                      </p:to>
                                    </p:set>
                                    <p:animEffect transition="in" filter="fade">
                                      <p:cBhvr>
                                        <p:cTn id="104" dur="500"/>
                                        <p:tgtEl>
                                          <p:spTgt spid="49"/>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fade">
                                      <p:cBhvr>
                                        <p:cTn id="107" dur="500"/>
                                        <p:tgtEl>
                                          <p:spTgt spid="50"/>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51"/>
                                        </p:tgtEl>
                                        <p:attrNameLst>
                                          <p:attrName>style.visibility</p:attrName>
                                        </p:attrNameLst>
                                      </p:cBhvr>
                                      <p:to>
                                        <p:strVal val="visible"/>
                                      </p:to>
                                    </p:set>
                                    <p:animEffect transition="in" filter="fade">
                                      <p:cBhvr>
                                        <p:cTn id="110" dur="500"/>
                                        <p:tgtEl>
                                          <p:spTgt spid="51"/>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52"/>
                                        </p:tgtEl>
                                        <p:attrNameLst>
                                          <p:attrName>style.visibility</p:attrName>
                                        </p:attrNameLst>
                                      </p:cBhvr>
                                      <p:to>
                                        <p:strVal val="visible"/>
                                      </p:to>
                                    </p:set>
                                    <p:animEffect transition="in" filter="fade">
                                      <p:cBhvr>
                                        <p:cTn id="113" dur="500"/>
                                        <p:tgtEl>
                                          <p:spTgt spid="52"/>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53"/>
                                        </p:tgtEl>
                                        <p:attrNameLst>
                                          <p:attrName>style.visibility</p:attrName>
                                        </p:attrNameLst>
                                      </p:cBhvr>
                                      <p:to>
                                        <p:strVal val="visible"/>
                                      </p:to>
                                    </p:set>
                                    <p:animEffect transition="in" filter="fade">
                                      <p:cBhvr>
                                        <p:cTn id="11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4" cstate="print"/>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3774420" y="2978785"/>
            <a:ext cx="4951730" cy="757555"/>
            <a:chOff x="5701" y="4379"/>
            <a:chExt cx="7798" cy="1193"/>
          </a:xfrm>
        </p:grpSpPr>
        <p:sp>
          <p:nvSpPr>
            <p:cNvPr id="17" name="TextBox 12"/>
            <p:cNvSpPr txBox="1"/>
            <p:nvPr/>
          </p:nvSpPr>
          <p:spPr>
            <a:xfrm>
              <a:off x="9490" y="4379"/>
              <a:ext cx="218" cy="909"/>
            </a:xfrm>
            <a:prstGeom prst="rect">
              <a:avLst/>
            </a:prstGeom>
            <a:noFill/>
          </p:spPr>
          <p:txBody>
            <a:bodyPr wrap="none" lIns="68589" tIns="34295" rIns="68589" bIns="34295" rtlCol="0">
              <a:spAutoFit/>
            </a:bodyPr>
            <a:lstStyle/>
            <a:p>
              <a:pPr algn="ctr"/>
              <a:endParaRPr lang="en-US" sz="3300" b="1" dirty="0">
                <a:solidFill>
                  <a:srgbClr val="385424"/>
                </a:solidFill>
                <a:latin typeface="+mj-lt"/>
              </a:endParaRPr>
            </a:p>
          </p:txBody>
        </p:sp>
        <p:sp>
          <p:nvSpPr>
            <p:cNvPr id="18" name="TextBox 13"/>
            <p:cNvSpPr txBox="1"/>
            <p:nvPr/>
          </p:nvSpPr>
          <p:spPr>
            <a:xfrm>
              <a:off x="5701" y="5245"/>
              <a:ext cx="7798" cy="327"/>
            </a:xfrm>
            <a:prstGeom prst="rect">
              <a:avLst/>
            </a:prstGeom>
            <a:noFill/>
          </p:spPr>
          <p:txBody>
            <a:bodyPr wrap="square" lIns="68589" tIns="34295" rIns="68589" bIns="34295" rtlCol="0">
              <a:spAutoFit/>
            </a:bodyPr>
            <a:lstStyle/>
            <a:p>
              <a:pPr algn="ctr"/>
              <a:endParaRPr lang="en-US" sz="900" i="1" dirty="0">
                <a:solidFill>
                  <a:srgbClr val="385424"/>
                </a:solidFill>
                <a:cs typeface="Arial" panose="020B0604020202020204" pitchFamily="34" charset="0"/>
              </a:endParaRPr>
            </a:p>
          </p:txBody>
        </p:sp>
      </p:grpSp>
      <p:sp>
        <p:nvSpPr>
          <p:cNvPr id="5" name="TextBox 12"/>
          <p:cNvSpPr txBox="1"/>
          <p:nvPr/>
        </p:nvSpPr>
        <p:spPr>
          <a:xfrm>
            <a:off x="2669520" y="2178685"/>
            <a:ext cx="7161530" cy="891540"/>
          </a:xfrm>
          <a:prstGeom prst="rect">
            <a:avLst/>
          </a:prstGeom>
          <a:noFill/>
        </p:spPr>
        <p:txBody>
          <a:bodyPr wrap="square" lIns="68589" tIns="34295" rIns="68589" bIns="34295" rtlCol="0">
            <a:spAutoFit/>
          </a:bodyPr>
          <a:lstStyle/>
          <a:p>
            <a:pPr algn="dist"/>
            <a:r>
              <a:rPr lang="zh-CN" altLang="en-US" sz="5400" b="1" dirty="0">
                <a:solidFill>
                  <a:srgbClr val="385424"/>
                </a:solidFill>
                <a:latin typeface="黑体" panose="02010609060101010101" charset="-122"/>
                <a:ea typeface="黑体" panose="02010609060101010101" charset="-122"/>
              </a:rPr>
              <a:t>感谢您的下载观看</a:t>
            </a:r>
          </a:p>
        </p:txBody>
      </p:sp>
      <p:sp>
        <p:nvSpPr>
          <p:cNvPr id="219" name=" 219"/>
          <p:cNvSpPr/>
          <p:nvPr/>
        </p:nvSpPr>
        <p:spPr>
          <a:xfrm>
            <a:off x="5373350" y="3980180"/>
            <a:ext cx="1753870" cy="297180"/>
          </a:xfrm>
          <a:prstGeom prst="roundRect">
            <a:avLst>
              <a:gd name="adj" fmla="val 50000"/>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 name="TextBox 13"/>
          <p:cNvSpPr txBox="1"/>
          <p:nvPr/>
        </p:nvSpPr>
        <p:spPr>
          <a:xfrm>
            <a:off x="5436870" y="3958590"/>
            <a:ext cx="1938715" cy="314325"/>
          </a:xfrm>
          <a:prstGeom prst="rect">
            <a:avLst/>
          </a:prstGeom>
          <a:noFill/>
        </p:spPr>
        <p:txBody>
          <a:bodyPr wrap="square" lIns="68589" tIns="34295" rIns="68589" bIns="34295" rtlCol="0">
            <a:spAutoFit/>
          </a:bodyPr>
          <a:lstStyle/>
          <a:p>
            <a:pPr algn="l"/>
            <a:r>
              <a:rPr lang="zh-CN" altLang="en-US" sz="1600">
                <a:solidFill>
                  <a:schemeClr val="bg1"/>
                </a:solidFill>
                <a:latin typeface="黑体" panose="02010609060101010101" charset="-122"/>
                <a:ea typeface="黑体" panose="02010609060101010101" charset="-122"/>
                <a:cs typeface="Arial" panose="020B0604020202020204" pitchFamily="34" charset="0"/>
              </a:rPr>
              <a:t>汇报人：</a:t>
            </a:r>
            <a:r>
              <a:rPr lang="en-US" altLang="zh-CN" sz="1600">
                <a:solidFill>
                  <a:schemeClr val="bg1"/>
                </a:solidFill>
                <a:latin typeface="黑体" panose="02010609060101010101" charset="-122"/>
                <a:ea typeface="黑体" panose="02010609060101010101" charset="-122"/>
                <a:cs typeface="Arial" panose="020B0604020202020204" pitchFamily="34" charset="0"/>
              </a:rPr>
              <a:t>xiazaii</a:t>
            </a:r>
            <a:endParaRPr lang="zh-CN" altLang="en-US" sz="1600" dirty="0">
              <a:solidFill>
                <a:schemeClr val="bg1"/>
              </a:solidFill>
              <a:latin typeface="黑体" panose="02010609060101010101" charset="-122"/>
              <a:ea typeface="黑体" panose="02010609060101010101" charset="-122"/>
              <a:cs typeface="Arial" panose="020B0604020202020204" pitchFamily="34" charset="0"/>
            </a:endParaRPr>
          </a:p>
        </p:txBody>
      </p:sp>
    </p:spTree>
    <p:custDataLst>
      <p:tags r:id="rId1"/>
    </p:custDataLst>
  </p:cSld>
  <p:clrMapOvr>
    <a:masterClrMapping/>
  </p:clrMapOvr>
  <p:transition advTm="3853">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219"/>
                                        </p:tgtEl>
                                        <p:attrNameLst>
                                          <p:attrName>style.visibility</p:attrName>
                                        </p:attrNameLst>
                                      </p:cBhvr>
                                      <p:to>
                                        <p:strVal val="visible"/>
                                      </p:to>
                                    </p:set>
                                    <p:anim calcmode="lin" valueType="num">
                                      <p:cBhvr>
                                        <p:cTn id="18" dur="500" fill="hold"/>
                                        <p:tgtEl>
                                          <p:spTgt spid="219"/>
                                        </p:tgtEl>
                                        <p:attrNameLst>
                                          <p:attrName>ppt_w</p:attrName>
                                        </p:attrNameLst>
                                      </p:cBhvr>
                                      <p:tavLst>
                                        <p:tav tm="0">
                                          <p:val>
                                            <p:fltVal val="0"/>
                                          </p:val>
                                        </p:tav>
                                        <p:tav tm="100000">
                                          <p:val>
                                            <p:strVal val="#ppt_w"/>
                                          </p:val>
                                        </p:tav>
                                      </p:tavLst>
                                    </p:anim>
                                    <p:anim calcmode="lin" valueType="num">
                                      <p:cBhvr>
                                        <p:cTn id="19" dur="500" fill="hold"/>
                                        <p:tgtEl>
                                          <p:spTgt spid="219"/>
                                        </p:tgtEl>
                                        <p:attrNameLst>
                                          <p:attrName>ppt_h</p:attrName>
                                        </p:attrNameLst>
                                      </p:cBhvr>
                                      <p:tavLst>
                                        <p:tav tm="0">
                                          <p:val>
                                            <p:fltVal val="0"/>
                                          </p:val>
                                        </p:tav>
                                        <p:tav tm="100000">
                                          <p:val>
                                            <p:strVal val="#ppt_h"/>
                                          </p:val>
                                        </p:tav>
                                      </p:tavLst>
                                    </p:anim>
                                  </p:childTnLst>
                                </p:cTn>
                              </p:par>
                              <p:par>
                                <p:cTn id="20" presetID="2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9"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870835" y="2224405"/>
            <a:ext cx="6875780" cy="2305685"/>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10"/>
          <p:cNvSpPr/>
          <p:nvPr/>
        </p:nvSpPr>
        <p:spPr>
          <a:xfrm>
            <a:off x="3175000" y="2326323"/>
            <a:ext cx="6267450" cy="2101850"/>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图片 2" descr="740f85c247b87b0cdcacec13298340ca"/>
          <p:cNvPicPr>
            <a:picLocks noChangeAspect="1"/>
          </p:cNvPicPr>
          <p:nvPr/>
        </p:nvPicPr>
        <p:blipFill>
          <a:blip r:embed="rId4" cstate="print"/>
          <a:stretch>
            <a:fillRect/>
          </a:stretch>
        </p:blipFill>
        <p:spPr>
          <a:xfrm>
            <a:off x="1590675" y="2777490"/>
            <a:ext cx="2948305" cy="2990850"/>
          </a:xfrm>
          <a:prstGeom prst="rect">
            <a:avLst/>
          </a:prstGeom>
        </p:spPr>
      </p:pic>
      <p:pic>
        <p:nvPicPr>
          <p:cNvPr id="4" name="图片 3" descr="83162e21b1591c259cf04fe93fa16326"/>
          <p:cNvPicPr>
            <a:picLocks noChangeAspect="1"/>
          </p:cNvPicPr>
          <p:nvPr/>
        </p:nvPicPr>
        <p:blipFill>
          <a:blip r:embed="rId5" cstate="print"/>
          <a:stretch>
            <a:fillRect/>
          </a:stretch>
        </p:blipFill>
        <p:spPr>
          <a:xfrm>
            <a:off x="8528050" y="1504315"/>
            <a:ext cx="1971040" cy="2119630"/>
          </a:xfrm>
          <a:prstGeom prst="rect">
            <a:avLst/>
          </a:prstGeom>
        </p:spPr>
      </p:pic>
      <p:sp>
        <p:nvSpPr>
          <p:cNvPr id="17" name="TextBox 16"/>
          <p:cNvSpPr txBox="1"/>
          <p:nvPr/>
        </p:nvSpPr>
        <p:spPr>
          <a:xfrm>
            <a:off x="4259869" y="2777500"/>
            <a:ext cx="1316990" cy="1188720"/>
          </a:xfrm>
          <a:prstGeom prst="rect">
            <a:avLst/>
          </a:prstGeom>
          <a:noFill/>
        </p:spPr>
        <p:txBody>
          <a:bodyPr wrap="none" rtlCol="0">
            <a:spAutoFit/>
          </a:bodyPr>
          <a:lstStyle/>
          <a:p>
            <a:pPr algn="ctr"/>
            <a:r>
              <a:rPr lang="en-US" sz="7200">
                <a:solidFill>
                  <a:schemeClr val="bg1"/>
                </a:solidFill>
                <a:latin typeface="华文中宋" panose="02010600040101010101" charset="-122"/>
                <a:ea typeface="华文中宋" panose="02010600040101010101" charset="-122"/>
              </a:rPr>
              <a:t>01</a:t>
            </a:r>
          </a:p>
        </p:txBody>
      </p:sp>
      <p:cxnSp>
        <p:nvCxnSpPr>
          <p:cNvPr id="6" name="直接连接符 5"/>
          <p:cNvCxnSpPr/>
          <p:nvPr/>
        </p:nvCxnSpPr>
        <p:spPr>
          <a:xfrm>
            <a:off x="5576570" y="2806065"/>
            <a:ext cx="0" cy="1160145"/>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flipH="1">
            <a:off x="5680710" y="2847340"/>
            <a:ext cx="3108960" cy="518160"/>
          </a:xfrm>
          <a:prstGeom prst="rect">
            <a:avLst/>
          </a:prstGeom>
          <a:noFill/>
        </p:spPr>
        <p:txBody>
          <a:bodyPr wrap="square" rtlCol="0">
            <a:spAutoFit/>
          </a:bodyPr>
          <a:lstStyle/>
          <a:p>
            <a:pPr algn="dist"/>
            <a:r>
              <a:rPr lang="en-US" sz="2800" b="1">
                <a:solidFill>
                  <a:schemeClr val="bg1"/>
                </a:solidFill>
              </a:rPr>
              <a:t>单击此处添加标题</a:t>
            </a:r>
          </a:p>
        </p:txBody>
      </p:sp>
      <p:sp>
        <p:nvSpPr>
          <p:cNvPr id="7" name="TextBox 5"/>
          <p:cNvSpPr txBox="1"/>
          <p:nvPr/>
        </p:nvSpPr>
        <p:spPr>
          <a:xfrm>
            <a:off x="5736979" y="3326130"/>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p>
        </p:txBody>
      </p:sp>
      <p:sp>
        <p:nvSpPr>
          <p:cNvPr id="8" name="TextBox 5"/>
          <p:cNvSpPr txBox="1"/>
          <p:nvPr/>
        </p:nvSpPr>
        <p:spPr>
          <a:xfrm>
            <a:off x="7235579" y="3326130"/>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p>
        </p:txBody>
      </p:sp>
      <p:sp>
        <p:nvSpPr>
          <p:cNvPr id="12" name="TextBox 5"/>
          <p:cNvSpPr txBox="1"/>
          <p:nvPr/>
        </p:nvSpPr>
        <p:spPr>
          <a:xfrm>
            <a:off x="5736979" y="3651885"/>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p>
        </p:txBody>
      </p:sp>
      <p:sp>
        <p:nvSpPr>
          <p:cNvPr id="14" name="TextBox 5"/>
          <p:cNvSpPr txBox="1"/>
          <p:nvPr/>
        </p:nvSpPr>
        <p:spPr>
          <a:xfrm>
            <a:off x="7235579" y="3651885"/>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p>
        </p:txBody>
      </p:sp>
    </p:spTree>
    <p:custDataLst>
      <p:tags r:id="rId1"/>
    </p:custDataLst>
  </p:cSld>
  <p:clrMapOvr>
    <a:masterClrMapping/>
  </p:clrMapOvr>
  <p:transition advTm="741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par>
                          <p:cTn id="34" fill="hold">
                            <p:stCondLst>
                              <p:cond delay="500"/>
                            </p:stCondLst>
                            <p:childTnLst>
                              <p:par>
                                <p:cTn id="35" presetID="2" presetClass="entr" presetSubtype="2"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250" fill="hold"/>
                                        <p:tgtEl>
                                          <p:spTgt spid="7"/>
                                        </p:tgtEl>
                                        <p:attrNameLst>
                                          <p:attrName>ppt_x</p:attrName>
                                        </p:attrNameLst>
                                      </p:cBhvr>
                                      <p:tavLst>
                                        <p:tav tm="0">
                                          <p:val>
                                            <p:strVal val="1+#ppt_w/2"/>
                                          </p:val>
                                        </p:tav>
                                        <p:tav tm="100000">
                                          <p:val>
                                            <p:strVal val="#ppt_x"/>
                                          </p:val>
                                        </p:tav>
                                      </p:tavLst>
                                    </p:anim>
                                    <p:anim calcmode="lin" valueType="num">
                                      <p:cBhvr additive="base">
                                        <p:cTn id="38" dur="250" fill="hold"/>
                                        <p:tgtEl>
                                          <p:spTgt spid="7"/>
                                        </p:tgtEl>
                                        <p:attrNameLst>
                                          <p:attrName>ppt_y</p:attrName>
                                        </p:attrNameLst>
                                      </p:cBhvr>
                                      <p:tavLst>
                                        <p:tav tm="0">
                                          <p:val>
                                            <p:strVal val="#ppt_y"/>
                                          </p:val>
                                        </p:tav>
                                        <p:tav tm="100000">
                                          <p:val>
                                            <p:strVal val="#ppt_y"/>
                                          </p:val>
                                        </p:tav>
                                      </p:tavLst>
                                    </p:anim>
                                  </p:childTnLst>
                                </p:cTn>
                              </p:par>
                            </p:childTnLst>
                          </p:cTn>
                        </p:par>
                        <p:par>
                          <p:cTn id="39" fill="hold">
                            <p:stCondLst>
                              <p:cond delay="1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250" fill="hold"/>
                                        <p:tgtEl>
                                          <p:spTgt spid="8"/>
                                        </p:tgtEl>
                                        <p:attrNameLst>
                                          <p:attrName>ppt_x</p:attrName>
                                        </p:attrNameLst>
                                      </p:cBhvr>
                                      <p:tavLst>
                                        <p:tav tm="0">
                                          <p:val>
                                            <p:strVal val="1+#ppt_w/2"/>
                                          </p:val>
                                        </p:tav>
                                        <p:tav tm="100000">
                                          <p:val>
                                            <p:strVal val="#ppt_x"/>
                                          </p:val>
                                        </p:tav>
                                      </p:tavLst>
                                    </p:anim>
                                    <p:anim calcmode="lin" valueType="num">
                                      <p:cBhvr additive="base">
                                        <p:cTn id="43" dur="25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1500"/>
                            </p:stCondLst>
                            <p:childTnLst>
                              <p:par>
                                <p:cTn id="45" presetID="2" presetClass="entr" presetSubtype="2"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250" fill="hold"/>
                                        <p:tgtEl>
                                          <p:spTgt spid="12"/>
                                        </p:tgtEl>
                                        <p:attrNameLst>
                                          <p:attrName>ppt_x</p:attrName>
                                        </p:attrNameLst>
                                      </p:cBhvr>
                                      <p:tavLst>
                                        <p:tav tm="0">
                                          <p:val>
                                            <p:strVal val="1+#ppt_w/2"/>
                                          </p:val>
                                        </p:tav>
                                        <p:tav tm="100000">
                                          <p:val>
                                            <p:strVal val="#ppt_x"/>
                                          </p:val>
                                        </p:tav>
                                      </p:tavLst>
                                    </p:anim>
                                    <p:anim calcmode="lin" valueType="num">
                                      <p:cBhvr additive="base">
                                        <p:cTn id="48" dur="250" fill="hold"/>
                                        <p:tgtEl>
                                          <p:spTgt spid="12"/>
                                        </p:tgtEl>
                                        <p:attrNameLst>
                                          <p:attrName>ppt_y</p:attrName>
                                        </p:attrNameLst>
                                      </p:cBhvr>
                                      <p:tavLst>
                                        <p:tav tm="0">
                                          <p:val>
                                            <p:strVal val="#ppt_y"/>
                                          </p:val>
                                        </p:tav>
                                        <p:tav tm="100000">
                                          <p:val>
                                            <p:strVal val="#ppt_y"/>
                                          </p:val>
                                        </p:tav>
                                      </p:tavLst>
                                    </p:anim>
                                  </p:childTnLst>
                                </p:cTn>
                              </p:par>
                            </p:childTnLst>
                          </p:cTn>
                        </p:par>
                        <p:par>
                          <p:cTn id="49" fill="hold">
                            <p:stCondLst>
                              <p:cond delay="2000"/>
                            </p:stCondLst>
                            <p:childTnLst>
                              <p:par>
                                <p:cTn id="50" presetID="2" presetClass="entr" presetSubtype="2"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250" fill="hold"/>
                                        <p:tgtEl>
                                          <p:spTgt spid="14"/>
                                        </p:tgtEl>
                                        <p:attrNameLst>
                                          <p:attrName>ppt_x</p:attrName>
                                        </p:attrNameLst>
                                      </p:cBhvr>
                                      <p:tavLst>
                                        <p:tav tm="0">
                                          <p:val>
                                            <p:strVal val="1+#ppt_w/2"/>
                                          </p:val>
                                        </p:tav>
                                        <p:tav tm="100000">
                                          <p:val>
                                            <p:strVal val="#ppt_x"/>
                                          </p:val>
                                        </p:tav>
                                      </p:tavLst>
                                    </p:anim>
                                    <p:anim calcmode="lin" valueType="num">
                                      <p:cBhvr additive="base">
                                        <p:cTn id="53" dur="2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5" grpId="0" animBg="1"/>
      <p:bldP spid="17" grpId="0"/>
      <p:bldP spid="13" grpId="0"/>
      <p:bldP spid="7" grpId="0"/>
      <p:bldP spid="8" grpId="0"/>
      <p:bldP spid="12"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674020"/>
            <a:ext cx="12192000" cy="2560320"/>
          </a:xfrm>
          <a:prstGeom prst="rect">
            <a:avLst/>
          </a:prstGeom>
          <a:blipFill rotWithShape="1">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7143175" y="2126483"/>
            <a:ext cx="2841368" cy="2869780"/>
          </a:xfrm>
          <a:prstGeom prst="ellipse">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85424"/>
              </a:solidFill>
            </a:endParaRPr>
          </a:p>
        </p:txBody>
      </p:sp>
      <p:sp>
        <p:nvSpPr>
          <p:cNvPr id="8" name="Oval 7"/>
          <p:cNvSpPr/>
          <p:nvPr/>
        </p:nvSpPr>
        <p:spPr>
          <a:xfrm>
            <a:off x="5659344" y="2126483"/>
            <a:ext cx="1940693" cy="1960098"/>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9" name="Oval 8"/>
          <p:cNvSpPr/>
          <p:nvPr/>
        </p:nvSpPr>
        <p:spPr>
          <a:xfrm>
            <a:off x="2207457" y="2483319"/>
            <a:ext cx="2134762" cy="2156108"/>
          </a:xfrm>
          <a:prstGeom prst="ellipse">
            <a:avLst/>
          </a:prstGeom>
          <a:solidFill>
            <a:srgbClr val="385424"/>
          </a:solidFill>
          <a:ln>
            <a:solidFill>
              <a:srgbClr val="C8CE9F">
                <a:alpha val="9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6" name="Oval 5"/>
          <p:cNvSpPr/>
          <p:nvPr/>
        </p:nvSpPr>
        <p:spPr>
          <a:xfrm>
            <a:off x="3818198" y="3106532"/>
            <a:ext cx="2583062" cy="2608891"/>
          </a:xfrm>
          <a:prstGeom prst="ellipse">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85424"/>
              </a:solidFill>
            </a:endParaRPr>
          </a:p>
        </p:txBody>
      </p:sp>
      <p:grpSp>
        <p:nvGrpSpPr>
          <p:cNvPr id="12" name="Group 11"/>
          <p:cNvGrpSpPr/>
          <p:nvPr/>
        </p:nvGrpSpPr>
        <p:grpSpPr>
          <a:xfrm flipH="1">
            <a:off x="4213719" y="4122112"/>
            <a:ext cx="1792020" cy="1129382"/>
            <a:chOff x="9968706" y="2761849"/>
            <a:chExt cx="1792020" cy="1129382"/>
          </a:xfrm>
        </p:grpSpPr>
        <p:sp>
          <p:nvSpPr>
            <p:cNvPr id="13" name="TextBox 12"/>
            <p:cNvSpPr txBox="1"/>
            <p:nvPr/>
          </p:nvSpPr>
          <p:spPr>
            <a:xfrm>
              <a:off x="10467011" y="2761849"/>
              <a:ext cx="795410" cy="369332"/>
            </a:xfrm>
            <a:prstGeom prst="rect">
              <a:avLst/>
            </a:prstGeom>
            <a:noFill/>
          </p:spPr>
          <p:txBody>
            <a:bodyPr wrap="none" rtlCol="0">
              <a:spAutoFit/>
            </a:bodyPr>
            <a:lstStyle/>
            <a:p>
              <a:pPr algn="ctr"/>
              <a:r>
                <a:rPr lang="en-US" b="1">
                  <a:solidFill>
                    <a:schemeClr val="bg1"/>
                  </a:solidFill>
                </a:rPr>
                <a:t>Design</a:t>
              </a:r>
            </a:p>
          </p:txBody>
        </p:sp>
        <p:sp>
          <p:nvSpPr>
            <p:cNvPr id="14" name="Rectangle 13"/>
            <p:cNvSpPr/>
            <p:nvPr/>
          </p:nvSpPr>
          <p:spPr>
            <a:xfrm>
              <a:off x="9968706" y="3060234"/>
              <a:ext cx="1792020" cy="830997"/>
            </a:xfrm>
            <a:prstGeom prst="rect">
              <a:avLst/>
            </a:prstGeom>
          </p:spPr>
          <p:txBody>
            <a:bodyPr wrap="square">
              <a:spAutoFit/>
            </a:bodyPr>
            <a:lstStyle/>
            <a:p>
              <a:pPr algn="ctr"/>
              <a:r>
                <a:rPr lang="en-GB" sz="1200">
                  <a:solidFill>
                    <a:schemeClr val="bg1"/>
                  </a:solidFill>
                </a:rPr>
                <a:t>Lorem ipsum dolor sit amet, consectetuer adipiscing elit, sed diam nonummy</a:t>
              </a:r>
            </a:p>
          </p:txBody>
        </p:sp>
      </p:grpSp>
      <p:sp>
        <p:nvSpPr>
          <p:cNvPr id="15" name="TextBox 14"/>
          <p:cNvSpPr txBox="1"/>
          <p:nvPr/>
        </p:nvSpPr>
        <p:spPr>
          <a:xfrm>
            <a:off x="4682070" y="3647225"/>
            <a:ext cx="862737" cy="523220"/>
          </a:xfrm>
          <a:prstGeom prst="rect">
            <a:avLst/>
          </a:prstGeom>
          <a:noFill/>
        </p:spPr>
        <p:txBody>
          <a:bodyPr wrap="none" rtlCol="0">
            <a:spAutoFit/>
          </a:bodyPr>
          <a:lstStyle/>
          <a:p>
            <a:pPr algn="ctr"/>
            <a:r>
              <a:rPr lang="en-US" sz="2800" b="1">
                <a:solidFill>
                  <a:schemeClr val="bg1"/>
                </a:solidFill>
                <a:latin typeface="+mj-lt"/>
              </a:rPr>
              <a:t>72%</a:t>
            </a:r>
          </a:p>
        </p:txBody>
      </p:sp>
      <p:sp>
        <p:nvSpPr>
          <p:cNvPr id="16" name="TextBox 15"/>
          <p:cNvSpPr txBox="1"/>
          <p:nvPr/>
        </p:nvSpPr>
        <p:spPr>
          <a:xfrm>
            <a:off x="2847890" y="3647225"/>
            <a:ext cx="862737" cy="523220"/>
          </a:xfrm>
          <a:prstGeom prst="rect">
            <a:avLst/>
          </a:prstGeom>
          <a:noFill/>
        </p:spPr>
        <p:txBody>
          <a:bodyPr wrap="none" rtlCol="0">
            <a:spAutoFit/>
          </a:bodyPr>
          <a:lstStyle/>
          <a:p>
            <a:pPr algn="ctr"/>
            <a:r>
              <a:rPr lang="en-US" sz="2800" b="1">
                <a:solidFill>
                  <a:schemeClr val="bg1"/>
                </a:solidFill>
                <a:latin typeface="+mj-lt"/>
              </a:rPr>
              <a:t>54%</a:t>
            </a:r>
          </a:p>
        </p:txBody>
      </p:sp>
      <p:sp>
        <p:nvSpPr>
          <p:cNvPr id="17" name="TextBox 16"/>
          <p:cNvSpPr txBox="1"/>
          <p:nvPr/>
        </p:nvSpPr>
        <p:spPr>
          <a:xfrm>
            <a:off x="6198321" y="3167390"/>
            <a:ext cx="862737" cy="523220"/>
          </a:xfrm>
          <a:prstGeom prst="rect">
            <a:avLst/>
          </a:prstGeom>
          <a:noFill/>
        </p:spPr>
        <p:txBody>
          <a:bodyPr wrap="none" rtlCol="0">
            <a:spAutoFit/>
          </a:bodyPr>
          <a:lstStyle/>
          <a:p>
            <a:pPr algn="ctr"/>
            <a:r>
              <a:rPr lang="en-US" sz="2800" b="1">
                <a:solidFill>
                  <a:schemeClr val="bg1"/>
                </a:solidFill>
                <a:latin typeface="+mj-lt"/>
              </a:rPr>
              <a:t>56%</a:t>
            </a:r>
          </a:p>
        </p:txBody>
      </p:sp>
      <p:sp>
        <p:nvSpPr>
          <p:cNvPr id="18" name="TextBox 17"/>
          <p:cNvSpPr txBox="1"/>
          <p:nvPr/>
        </p:nvSpPr>
        <p:spPr>
          <a:xfrm>
            <a:off x="8132490" y="2769024"/>
            <a:ext cx="862737" cy="523220"/>
          </a:xfrm>
          <a:prstGeom prst="rect">
            <a:avLst/>
          </a:prstGeom>
          <a:noFill/>
        </p:spPr>
        <p:txBody>
          <a:bodyPr wrap="none" rtlCol="0">
            <a:spAutoFit/>
          </a:bodyPr>
          <a:lstStyle/>
          <a:p>
            <a:pPr algn="ctr"/>
            <a:r>
              <a:rPr lang="en-US" sz="2800" b="1">
                <a:solidFill>
                  <a:schemeClr val="bg1"/>
                </a:solidFill>
                <a:latin typeface="+mj-lt"/>
              </a:rPr>
              <a:t>88%</a:t>
            </a:r>
          </a:p>
        </p:txBody>
      </p:sp>
      <p:grpSp>
        <p:nvGrpSpPr>
          <p:cNvPr id="19" name="Group 18"/>
          <p:cNvGrpSpPr/>
          <p:nvPr/>
        </p:nvGrpSpPr>
        <p:grpSpPr>
          <a:xfrm flipH="1">
            <a:off x="7667848" y="3344144"/>
            <a:ext cx="1792020" cy="1129382"/>
            <a:chOff x="9968706" y="2761849"/>
            <a:chExt cx="1792020" cy="1129382"/>
          </a:xfrm>
        </p:grpSpPr>
        <p:sp>
          <p:nvSpPr>
            <p:cNvPr id="20" name="TextBox 19"/>
            <p:cNvSpPr txBox="1"/>
            <p:nvPr/>
          </p:nvSpPr>
          <p:spPr>
            <a:xfrm>
              <a:off x="10467011" y="2761849"/>
              <a:ext cx="795410" cy="369332"/>
            </a:xfrm>
            <a:prstGeom prst="rect">
              <a:avLst/>
            </a:prstGeom>
            <a:noFill/>
          </p:spPr>
          <p:txBody>
            <a:bodyPr wrap="none" rtlCol="0">
              <a:spAutoFit/>
            </a:bodyPr>
            <a:lstStyle/>
            <a:p>
              <a:pPr algn="ctr"/>
              <a:r>
                <a:rPr lang="en-US" b="1">
                  <a:solidFill>
                    <a:schemeClr val="bg1"/>
                  </a:solidFill>
                </a:rPr>
                <a:t>Design</a:t>
              </a:r>
            </a:p>
          </p:txBody>
        </p:sp>
        <p:sp>
          <p:nvSpPr>
            <p:cNvPr id="21" name="Rectangle 20"/>
            <p:cNvSpPr/>
            <p:nvPr/>
          </p:nvSpPr>
          <p:spPr>
            <a:xfrm>
              <a:off x="9968706" y="3060234"/>
              <a:ext cx="1792020" cy="830997"/>
            </a:xfrm>
            <a:prstGeom prst="rect">
              <a:avLst/>
            </a:prstGeom>
          </p:spPr>
          <p:txBody>
            <a:bodyPr wrap="square">
              <a:spAutoFit/>
            </a:bodyPr>
            <a:lstStyle/>
            <a:p>
              <a:pPr algn="ctr"/>
              <a:r>
                <a:rPr lang="en-GB" sz="1200">
                  <a:solidFill>
                    <a:schemeClr val="bg1"/>
                  </a:solidFill>
                </a:rPr>
                <a:t>Lorem ipsum dolor sit amet, consectetuer adipiscing elit, sed diam nonummy</a:t>
              </a:r>
            </a:p>
          </p:txBody>
        </p:sp>
      </p:grpSp>
      <p:grpSp>
        <p:nvGrpSpPr>
          <p:cNvPr id="22" name="Group 21"/>
          <p:cNvGrpSpPr/>
          <p:nvPr/>
        </p:nvGrpSpPr>
        <p:grpSpPr>
          <a:xfrm flipH="1">
            <a:off x="2378828" y="2731280"/>
            <a:ext cx="1792020" cy="944716"/>
            <a:chOff x="9968706" y="2761849"/>
            <a:chExt cx="1792020" cy="944716"/>
          </a:xfrm>
        </p:grpSpPr>
        <p:sp>
          <p:nvSpPr>
            <p:cNvPr id="23" name="TextBox 22"/>
            <p:cNvSpPr txBox="1"/>
            <p:nvPr/>
          </p:nvSpPr>
          <p:spPr>
            <a:xfrm>
              <a:off x="10467011" y="2761849"/>
              <a:ext cx="795410" cy="369332"/>
            </a:xfrm>
            <a:prstGeom prst="rect">
              <a:avLst/>
            </a:prstGeom>
            <a:noFill/>
          </p:spPr>
          <p:txBody>
            <a:bodyPr wrap="none" rtlCol="0">
              <a:spAutoFit/>
            </a:bodyPr>
            <a:lstStyle/>
            <a:p>
              <a:pPr algn="ctr"/>
              <a:r>
                <a:rPr lang="en-US" b="1">
                  <a:solidFill>
                    <a:schemeClr val="bg1"/>
                  </a:solidFill>
                </a:rPr>
                <a:t>Design</a:t>
              </a:r>
            </a:p>
          </p:txBody>
        </p:sp>
        <p:sp>
          <p:nvSpPr>
            <p:cNvPr id="24" name="Rectangle 23"/>
            <p:cNvSpPr/>
            <p:nvPr/>
          </p:nvSpPr>
          <p:spPr>
            <a:xfrm>
              <a:off x="9968706" y="3060234"/>
              <a:ext cx="1792020" cy="646331"/>
            </a:xfrm>
            <a:prstGeom prst="rect">
              <a:avLst/>
            </a:prstGeom>
          </p:spPr>
          <p:txBody>
            <a:bodyPr wrap="square">
              <a:spAutoFit/>
            </a:bodyPr>
            <a:lstStyle/>
            <a:p>
              <a:pPr algn="ctr"/>
              <a:r>
                <a:rPr lang="en-GB" sz="1200">
                  <a:solidFill>
                    <a:schemeClr val="bg1"/>
                  </a:solidFill>
                </a:rPr>
                <a:t>Lorem ipsum dolor sit amet, consectetuer adipiscing elit</a:t>
              </a:r>
            </a:p>
          </p:txBody>
        </p:sp>
      </p:grpSp>
      <p:grpSp>
        <p:nvGrpSpPr>
          <p:cNvPr id="25" name="Group 24"/>
          <p:cNvGrpSpPr/>
          <p:nvPr/>
        </p:nvGrpSpPr>
        <p:grpSpPr>
          <a:xfrm flipH="1">
            <a:off x="5733679" y="2368907"/>
            <a:ext cx="1792020" cy="760050"/>
            <a:chOff x="9968706" y="2761849"/>
            <a:chExt cx="1792020" cy="760050"/>
          </a:xfrm>
        </p:grpSpPr>
        <p:sp>
          <p:nvSpPr>
            <p:cNvPr id="26" name="TextBox 25"/>
            <p:cNvSpPr txBox="1"/>
            <p:nvPr/>
          </p:nvSpPr>
          <p:spPr>
            <a:xfrm>
              <a:off x="10467011" y="2761849"/>
              <a:ext cx="795410" cy="369332"/>
            </a:xfrm>
            <a:prstGeom prst="rect">
              <a:avLst/>
            </a:prstGeom>
            <a:noFill/>
          </p:spPr>
          <p:txBody>
            <a:bodyPr wrap="none" rtlCol="0">
              <a:spAutoFit/>
            </a:bodyPr>
            <a:lstStyle/>
            <a:p>
              <a:pPr algn="ctr"/>
              <a:r>
                <a:rPr lang="en-US" b="1">
                  <a:solidFill>
                    <a:schemeClr val="bg1"/>
                  </a:solidFill>
                </a:rPr>
                <a:t>Design</a:t>
              </a:r>
            </a:p>
          </p:txBody>
        </p:sp>
        <p:sp>
          <p:nvSpPr>
            <p:cNvPr id="27" name="Rectangle 26"/>
            <p:cNvSpPr/>
            <p:nvPr/>
          </p:nvSpPr>
          <p:spPr>
            <a:xfrm>
              <a:off x="9968706" y="3060234"/>
              <a:ext cx="1792020" cy="461665"/>
            </a:xfrm>
            <a:prstGeom prst="rect">
              <a:avLst/>
            </a:prstGeom>
          </p:spPr>
          <p:txBody>
            <a:bodyPr wrap="square">
              <a:spAutoFit/>
            </a:bodyPr>
            <a:lstStyle/>
            <a:p>
              <a:pPr algn="ctr"/>
              <a:r>
                <a:rPr lang="en-GB" sz="1200">
                  <a:solidFill>
                    <a:schemeClr val="bg1"/>
                  </a:solidFill>
                </a:rPr>
                <a:t>Lorem ipsum dolor sit consectetuer</a:t>
              </a:r>
            </a:p>
          </p:txBody>
        </p:sp>
      </p:grpSp>
      <p:sp>
        <p:nvSpPr>
          <p:cNvPr id="28" name="TextBox 27"/>
          <p:cNvSpPr txBox="1"/>
          <p:nvPr/>
        </p:nvSpPr>
        <p:spPr>
          <a:xfrm>
            <a:off x="445537" y="5032086"/>
            <a:ext cx="1190625" cy="398780"/>
          </a:xfrm>
          <a:prstGeom prst="rect">
            <a:avLst/>
          </a:prstGeom>
          <a:noFill/>
        </p:spPr>
        <p:txBody>
          <a:bodyPr wrap="none" rtlCol="0">
            <a:spAutoFit/>
          </a:bodyPr>
          <a:lstStyle/>
          <a:p>
            <a:r>
              <a:rPr lang="en-US" sz="2000">
                <a:latin typeface="+mj-lt"/>
              </a:rPr>
              <a:t>Year 2018</a:t>
            </a:r>
            <a:endParaRPr lang="en-GB" sz="2000">
              <a:latin typeface="+mj-lt"/>
            </a:endParaRPr>
          </a:p>
        </p:txBody>
      </p:sp>
      <p:sp>
        <p:nvSpPr>
          <p:cNvPr id="29" name="Rectangle 28"/>
          <p:cNvSpPr/>
          <p:nvPr/>
        </p:nvSpPr>
        <p:spPr>
          <a:xfrm>
            <a:off x="445538" y="5413643"/>
            <a:ext cx="4012778" cy="830997"/>
          </a:xfrm>
          <a:prstGeom prst="rect">
            <a:avLst/>
          </a:prstGeom>
        </p:spPr>
        <p:txBody>
          <a:bodyPr wrap="square">
            <a:spAutoFit/>
          </a:bodyPr>
          <a:lstStyle/>
          <a:p>
            <a:r>
              <a:rPr lang="en-GB" sz="1200" dirty="0"/>
              <a:t>Lorem ipsum dolor sit amet, consectetur adipiscing </a:t>
            </a:r>
            <a:r>
              <a:rPr lang="en-GB" sz="1200" dirty="0" err="1"/>
              <a:t>elit</a:t>
            </a:r>
            <a:r>
              <a:rPr lang="en-GB" sz="1200" dirty="0"/>
              <a:t>.</a:t>
            </a:r>
          </a:p>
          <a:p>
            <a:endParaRPr lang="en-GB" sz="1200" dirty="0"/>
          </a:p>
          <a:p>
            <a:r>
              <a:rPr lang="en-GB" sz="1200" dirty="0"/>
              <a:t> Nullam porttitor consectetur nunc in tempor. Cras vitae venenatis sem at pretium arcu. </a:t>
            </a:r>
          </a:p>
        </p:txBody>
      </p:sp>
      <p:sp>
        <p:nvSpPr>
          <p:cNvPr id="30" name="TextBox 29"/>
          <p:cNvSpPr txBox="1"/>
          <p:nvPr/>
        </p:nvSpPr>
        <p:spPr>
          <a:xfrm>
            <a:off x="10610800" y="5032086"/>
            <a:ext cx="1190625" cy="398780"/>
          </a:xfrm>
          <a:prstGeom prst="rect">
            <a:avLst/>
          </a:prstGeom>
          <a:noFill/>
        </p:spPr>
        <p:txBody>
          <a:bodyPr wrap="none" rtlCol="0">
            <a:spAutoFit/>
          </a:bodyPr>
          <a:lstStyle/>
          <a:p>
            <a:pPr algn="r"/>
            <a:r>
              <a:rPr lang="en-US" sz="2000">
                <a:latin typeface="+mj-lt"/>
              </a:rPr>
              <a:t>Year 2019</a:t>
            </a:r>
          </a:p>
        </p:txBody>
      </p:sp>
      <p:sp>
        <p:nvSpPr>
          <p:cNvPr id="31" name="Rectangle 30"/>
          <p:cNvSpPr/>
          <p:nvPr/>
        </p:nvSpPr>
        <p:spPr>
          <a:xfrm>
            <a:off x="7788647" y="5413643"/>
            <a:ext cx="4012778" cy="1200329"/>
          </a:xfrm>
          <a:prstGeom prst="rect">
            <a:avLst/>
          </a:prstGeom>
        </p:spPr>
        <p:txBody>
          <a:bodyPr wrap="square">
            <a:spAutoFit/>
          </a:bodyPr>
          <a:lstStyle/>
          <a:p>
            <a:pPr algn="r"/>
            <a:r>
              <a:rPr lang="en-GB" sz="1200"/>
              <a:t>Lorem ipsum dolor sit amet, consectetur adipiscing elit. Integer dolor quam, pretium eu placerat eu semper et nunc. Nullam ut turpis dictum luctus mi quis luctus lorem.</a:t>
            </a:r>
          </a:p>
          <a:p>
            <a:pPr algn="r"/>
            <a:endParaRPr lang="en-GB" sz="1200"/>
          </a:p>
          <a:p>
            <a:pPr algn="r"/>
            <a:r>
              <a:rPr lang="en-GB" sz="1200"/>
              <a:t> Nullam porttitor consectetur nunc in tempor. Cras vitae venenatis sem at pretium arcu. </a:t>
            </a:r>
          </a:p>
        </p:txBody>
      </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p>
        </p:txBody>
      </p:sp>
      <p:pic>
        <p:nvPicPr>
          <p:cNvPr id="37" name="图片 36" descr="83162e21b1591c259cf04fe93fa16326"/>
          <p:cNvPicPr>
            <a:picLocks noChangeAspect="1"/>
          </p:cNvPicPr>
          <p:nvPr/>
        </p:nvPicPr>
        <p:blipFill>
          <a:blip r:embed="rId5" cstate="print"/>
          <a:stretch>
            <a:fillRect/>
          </a:stretch>
        </p:blipFill>
        <p:spPr>
          <a:xfrm>
            <a:off x="523875" y="116840"/>
            <a:ext cx="782955" cy="842010"/>
          </a:xfrm>
          <a:prstGeom prst="rect">
            <a:avLst/>
          </a:prstGeom>
        </p:spPr>
      </p:pic>
    </p:spTree>
    <p:custDataLst>
      <p:tags r:id="rId1"/>
    </p:custDataLst>
  </p:cSld>
  <p:clrMapOvr>
    <a:masterClrMapping/>
  </p:clrMapOvr>
  <p:transition advTm="5039">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 calcmode="lin" valueType="num">
                                      <p:cBhvr>
                                        <p:cTn id="14" dur="500" fill="hold"/>
                                        <p:tgtEl>
                                          <p:spTgt spid="5"/>
                                        </p:tgtEl>
                                        <p:attrNameLst>
                                          <p:attrName>style.rotation</p:attrName>
                                        </p:attrNameLst>
                                      </p:cBhvr>
                                      <p:tavLst>
                                        <p:tav tm="0">
                                          <p:val>
                                            <p:fltVal val="360"/>
                                          </p:val>
                                        </p:tav>
                                        <p:tav tm="100000">
                                          <p:val>
                                            <p:fltVal val="0"/>
                                          </p:val>
                                        </p:tav>
                                      </p:tavLst>
                                    </p:anim>
                                    <p:animEffect transition="in" filter="fade">
                                      <p:cBhvr>
                                        <p:cTn id="15" dur="500"/>
                                        <p:tgtEl>
                                          <p:spTgt spid="5"/>
                                        </p:tgtEl>
                                      </p:cBhvr>
                                    </p:animEffect>
                                  </p:childTnLst>
                                </p:cTn>
                              </p:par>
                              <p:par>
                                <p:cTn id="16" presetID="49" presetClass="entr" presetSubtype="0" decel="10000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 calcmode="lin" valueType="num">
                                      <p:cBhvr>
                                        <p:cTn id="20" dur="500" fill="hold"/>
                                        <p:tgtEl>
                                          <p:spTgt spid="8"/>
                                        </p:tgtEl>
                                        <p:attrNameLst>
                                          <p:attrName>style.rotation</p:attrName>
                                        </p:attrNameLst>
                                      </p:cBhvr>
                                      <p:tavLst>
                                        <p:tav tm="0">
                                          <p:val>
                                            <p:fltVal val="360"/>
                                          </p:val>
                                        </p:tav>
                                        <p:tav tm="100000">
                                          <p:val>
                                            <p:fltVal val="0"/>
                                          </p:val>
                                        </p:tav>
                                      </p:tavLst>
                                    </p:anim>
                                    <p:animEffect transition="in" filter="fade">
                                      <p:cBhvr>
                                        <p:cTn id="21" dur="500"/>
                                        <p:tgtEl>
                                          <p:spTgt spid="8"/>
                                        </p:tgtEl>
                                      </p:cBhvr>
                                    </p:animEffect>
                                  </p:childTnLst>
                                </p:cTn>
                              </p:par>
                              <p:par>
                                <p:cTn id="22" presetID="49" presetClass="entr" presetSubtype="0" decel="10000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 calcmode="lin" valueType="num">
                                      <p:cBhvr>
                                        <p:cTn id="26" dur="500" fill="hold"/>
                                        <p:tgtEl>
                                          <p:spTgt spid="9"/>
                                        </p:tgtEl>
                                        <p:attrNameLst>
                                          <p:attrName>style.rotation</p:attrName>
                                        </p:attrNameLst>
                                      </p:cBhvr>
                                      <p:tavLst>
                                        <p:tav tm="0">
                                          <p:val>
                                            <p:fltVal val="360"/>
                                          </p:val>
                                        </p:tav>
                                        <p:tav tm="100000">
                                          <p:val>
                                            <p:fltVal val="0"/>
                                          </p:val>
                                        </p:tav>
                                      </p:tavLst>
                                    </p:anim>
                                    <p:animEffect transition="in" filter="fade">
                                      <p:cBhvr>
                                        <p:cTn id="27" dur="500"/>
                                        <p:tgtEl>
                                          <p:spTgt spid="9"/>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 calcmode="lin" valueType="num">
                                      <p:cBhvr>
                                        <p:cTn id="32" dur="500" fill="hold"/>
                                        <p:tgtEl>
                                          <p:spTgt spid="6"/>
                                        </p:tgtEl>
                                        <p:attrNameLst>
                                          <p:attrName>style.rotation</p:attrName>
                                        </p:attrNameLst>
                                      </p:cBhvr>
                                      <p:tavLst>
                                        <p:tav tm="0">
                                          <p:val>
                                            <p:fltVal val="360"/>
                                          </p:val>
                                        </p:tav>
                                        <p:tav tm="100000">
                                          <p:val>
                                            <p:fltVal val="0"/>
                                          </p:val>
                                        </p:tav>
                                      </p:tavLst>
                                    </p:anim>
                                    <p:animEffect transition="in" filter="fade">
                                      <p:cBhvr>
                                        <p:cTn id="33" dur="500"/>
                                        <p:tgtEl>
                                          <p:spTgt spid="6"/>
                                        </p:tgtEl>
                                      </p:cBhvr>
                                    </p:animEffect>
                                  </p:childTnLst>
                                </p:cTn>
                              </p:par>
                              <p:par>
                                <p:cTn id="34" presetID="49" presetClass="entr" presetSubtype="0" decel="10000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 calcmode="lin" valueType="num">
                                      <p:cBhvr>
                                        <p:cTn id="38" dur="500" fill="hold"/>
                                        <p:tgtEl>
                                          <p:spTgt spid="12"/>
                                        </p:tgtEl>
                                        <p:attrNameLst>
                                          <p:attrName>style.rotation</p:attrName>
                                        </p:attrNameLst>
                                      </p:cBhvr>
                                      <p:tavLst>
                                        <p:tav tm="0">
                                          <p:val>
                                            <p:fltVal val="360"/>
                                          </p:val>
                                        </p:tav>
                                        <p:tav tm="100000">
                                          <p:val>
                                            <p:fltVal val="0"/>
                                          </p:val>
                                        </p:tav>
                                      </p:tavLst>
                                    </p:anim>
                                    <p:animEffect transition="in" filter="fade">
                                      <p:cBhvr>
                                        <p:cTn id="39" dur="500"/>
                                        <p:tgtEl>
                                          <p:spTgt spid="12"/>
                                        </p:tgtEl>
                                      </p:cBhvr>
                                    </p:animEffect>
                                  </p:childTnLst>
                                </p:cTn>
                              </p:par>
                              <p:par>
                                <p:cTn id="40" presetID="49" presetClass="entr" presetSubtype="0" decel="10000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 calcmode="lin" valueType="num">
                                      <p:cBhvr>
                                        <p:cTn id="44" dur="500" fill="hold"/>
                                        <p:tgtEl>
                                          <p:spTgt spid="15"/>
                                        </p:tgtEl>
                                        <p:attrNameLst>
                                          <p:attrName>style.rotation</p:attrName>
                                        </p:attrNameLst>
                                      </p:cBhvr>
                                      <p:tavLst>
                                        <p:tav tm="0">
                                          <p:val>
                                            <p:fltVal val="360"/>
                                          </p:val>
                                        </p:tav>
                                        <p:tav tm="100000">
                                          <p:val>
                                            <p:fltVal val="0"/>
                                          </p:val>
                                        </p:tav>
                                      </p:tavLst>
                                    </p:anim>
                                    <p:animEffect transition="in" filter="fade">
                                      <p:cBhvr>
                                        <p:cTn id="45" dur="500"/>
                                        <p:tgtEl>
                                          <p:spTgt spid="15"/>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fltVal val="0"/>
                                          </p:val>
                                        </p:tav>
                                        <p:tav tm="100000">
                                          <p:val>
                                            <p:strVal val="#ppt_h"/>
                                          </p:val>
                                        </p:tav>
                                      </p:tavLst>
                                    </p:anim>
                                    <p:anim calcmode="lin" valueType="num">
                                      <p:cBhvr>
                                        <p:cTn id="50" dur="500" fill="hold"/>
                                        <p:tgtEl>
                                          <p:spTgt spid="16"/>
                                        </p:tgtEl>
                                        <p:attrNameLst>
                                          <p:attrName>style.rotation</p:attrName>
                                        </p:attrNameLst>
                                      </p:cBhvr>
                                      <p:tavLst>
                                        <p:tav tm="0">
                                          <p:val>
                                            <p:fltVal val="360"/>
                                          </p:val>
                                        </p:tav>
                                        <p:tav tm="100000">
                                          <p:val>
                                            <p:fltVal val="0"/>
                                          </p:val>
                                        </p:tav>
                                      </p:tavLst>
                                    </p:anim>
                                    <p:animEffect transition="in" filter="fade">
                                      <p:cBhvr>
                                        <p:cTn id="51" dur="500"/>
                                        <p:tgtEl>
                                          <p:spTgt spid="16"/>
                                        </p:tgtEl>
                                      </p:cBhvr>
                                    </p:animEffect>
                                  </p:childTnLst>
                                </p:cTn>
                              </p:par>
                              <p:par>
                                <p:cTn id="52" presetID="49" presetClass="entr" presetSubtype="0" decel="10000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ppt_w</p:attrName>
                                        </p:attrNameLst>
                                      </p:cBhvr>
                                      <p:tavLst>
                                        <p:tav tm="0">
                                          <p:val>
                                            <p:fltVal val="0"/>
                                          </p:val>
                                        </p:tav>
                                        <p:tav tm="100000">
                                          <p:val>
                                            <p:strVal val="#ppt_w"/>
                                          </p:val>
                                        </p:tav>
                                      </p:tavLst>
                                    </p:anim>
                                    <p:anim calcmode="lin" valueType="num">
                                      <p:cBhvr>
                                        <p:cTn id="55" dur="500" fill="hold"/>
                                        <p:tgtEl>
                                          <p:spTgt spid="17"/>
                                        </p:tgtEl>
                                        <p:attrNameLst>
                                          <p:attrName>ppt_h</p:attrName>
                                        </p:attrNameLst>
                                      </p:cBhvr>
                                      <p:tavLst>
                                        <p:tav tm="0">
                                          <p:val>
                                            <p:fltVal val="0"/>
                                          </p:val>
                                        </p:tav>
                                        <p:tav tm="100000">
                                          <p:val>
                                            <p:strVal val="#ppt_h"/>
                                          </p:val>
                                        </p:tav>
                                      </p:tavLst>
                                    </p:anim>
                                    <p:anim calcmode="lin" valueType="num">
                                      <p:cBhvr>
                                        <p:cTn id="56" dur="500" fill="hold"/>
                                        <p:tgtEl>
                                          <p:spTgt spid="17"/>
                                        </p:tgtEl>
                                        <p:attrNameLst>
                                          <p:attrName>style.rotation</p:attrName>
                                        </p:attrNameLst>
                                      </p:cBhvr>
                                      <p:tavLst>
                                        <p:tav tm="0">
                                          <p:val>
                                            <p:fltVal val="360"/>
                                          </p:val>
                                        </p:tav>
                                        <p:tav tm="100000">
                                          <p:val>
                                            <p:fltVal val="0"/>
                                          </p:val>
                                        </p:tav>
                                      </p:tavLst>
                                    </p:anim>
                                    <p:animEffect transition="in" filter="fade">
                                      <p:cBhvr>
                                        <p:cTn id="57" dur="500"/>
                                        <p:tgtEl>
                                          <p:spTgt spid="17"/>
                                        </p:tgtEl>
                                      </p:cBhvr>
                                    </p:animEffect>
                                  </p:childTnLst>
                                </p:cTn>
                              </p:par>
                              <p:par>
                                <p:cTn id="58" presetID="49" presetClass="entr" presetSubtype="0" decel="10000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anim calcmode="lin" valueType="num">
                                      <p:cBhvr>
                                        <p:cTn id="62" dur="500" fill="hold"/>
                                        <p:tgtEl>
                                          <p:spTgt spid="18"/>
                                        </p:tgtEl>
                                        <p:attrNameLst>
                                          <p:attrName>style.rotation</p:attrName>
                                        </p:attrNameLst>
                                      </p:cBhvr>
                                      <p:tavLst>
                                        <p:tav tm="0">
                                          <p:val>
                                            <p:fltVal val="360"/>
                                          </p:val>
                                        </p:tav>
                                        <p:tav tm="100000">
                                          <p:val>
                                            <p:fltVal val="0"/>
                                          </p:val>
                                        </p:tav>
                                      </p:tavLst>
                                    </p:anim>
                                    <p:animEffect transition="in" filter="fade">
                                      <p:cBhvr>
                                        <p:cTn id="63" dur="500"/>
                                        <p:tgtEl>
                                          <p:spTgt spid="18"/>
                                        </p:tgtEl>
                                      </p:cBhvr>
                                    </p:animEffect>
                                  </p:childTnLst>
                                </p:cTn>
                              </p:par>
                              <p:par>
                                <p:cTn id="64" presetID="49" presetClass="entr" presetSubtype="0" decel="100000" fill="hold" nodeType="with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 calcmode="lin" valueType="num">
                                      <p:cBhvr>
                                        <p:cTn id="68" dur="500" fill="hold"/>
                                        <p:tgtEl>
                                          <p:spTgt spid="19"/>
                                        </p:tgtEl>
                                        <p:attrNameLst>
                                          <p:attrName>style.rotation</p:attrName>
                                        </p:attrNameLst>
                                      </p:cBhvr>
                                      <p:tavLst>
                                        <p:tav tm="0">
                                          <p:val>
                                            <p:fltVal val="360"/>
                                          </p:val>
                                        </p:tav>
                                        <p:tav tm="100000">
                                          <p:val>
                                            <p:fltVal val="0"/>
                                          </p:val>
                                        </p:tav>
                                      </p:tavLst>
                                    </p:anim>
                                    <p:animEffect transition="in" filter="fade">
                                      <p:cBhvr>
                                        <p:cTn id="69" dur="500"/>
                                        <p:tgtEl>
                                          <p:spTgt spid="19"/>
                                        </p:tgtEl>
                                      </p:cBhvr>
                                    </p:animEffect>
                                  </p:childTnLst>
                                </p:cTn>
                              </p:par>
                              <p:par>
                                <p:cTn id="70" presetID="49" presetClass="entr" presetSubtype="0" decel="100000" fill="hold" nodeType="with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500" fill="hold"/>
                                        <p:tgtEl>
                                          <p:spTgt spid="22"/>
                                        </p:tgtEl>
                                        <p:attrNameLst>
                                          <p:attrName>ppt_w</p:attrName>
                                        </p:attrNameLst>
                                      </p:cBhvr>
                                      <p:tavLst>
                                        <p:tav tm="0">
                                          <p:val>
                                            <p:fltVal val="0"/>
                                          </p:val>
                                        </p:tav>
                                        <p:tav tm="100000">
                                          <p:val>
                                            <p:strVal val="#ppt_w"/>
                                          </p:val>
                                        </p:tav>
                                      </p:tavLst>
                                    </p:anim>
                                    <p:anim calcmode="lin" valueType="num">
                                      <p:cBhvr>
                                        <p:cTn id="73" dur="500" fill="hold"/>
                                        <p:tgtEl>
                                          <p:spTgt spid="22"/>
                                        </p:tgtEl>
                                        <p:attrNameLst>
                                          <p:attrName>ppt_h</p:attrName>
                                        </p:attrNameLst>
                                      </p:cBhvr>
                                      <p:tavLst>
                                        <p:tav tm="0">
                                          <p:val>
                                            <p:fltVal val="0"/>
                                          </p:val>
                                        </p:tav>
                                        <p:tav tm="100000">
                                          <p:val>
                                            <p:strVal val="#ppt_h"/>
                                          </p:val>
                                        </p:tav>
                                      </p:tavLst>
                                    </p:anim>
                                    <p:anim calcmode="lin" valueType="num">
                                      <p:cBhvr>
                                        <p:cTn id="74" dur="500" fill="hold"/>
                                        <p:tgtEl>
                                          <p:spTgt spid="22"/>
                                        </p:tgtEl>
                                        <p:attrNameLst>
                                          <p:attrName>style.rotation</p:attrName>
                                        </p:attrNameLst>
                                      </p:cBhvr>
                                      <p:tavLst>
                                        <p:tav tm="0">
                                          <p:val>
                                            <p:fltVal val="360"/>
                                          </p:val>
                                        </p:tav>
                                        <p:tav tm="100000">
                                          <p:val>
                                            <p:fltVal val="0"/>
                                          </p:val>
                                        </p:tav>
                                      </p:tavLst>
                                    </p:anim>
                                    <p:animEffect transition="in" filter="fade">
                                      <p:cBhvr>
                                        <p:cTn id="75" dur="500"/>
                                        <p:tgtEl>
                                          <p:spTgt spid="22"/>
                                        </p:tgtEl>
                                      </p:cBhvr>
                                    </p:animEffect>
                                  </p:childTnLst>
                                </p:cTn>
                              </p:par>
                              <p:par>
                                <p:cTn id="76" presetID="49" presetClass="entr" presetSubtype="0" decel="100000" fill="hold" nodeType="with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 calcmode="lin" valueType="num">
                                      <p:cBhvr>
                                        <p:cTn id="80" dur="500" fill="hold"/>
                                        <p:tgtEl>
                                          <p:spTgt spid="25"/>
                                        </p:tgtEl>
                                        <p:attrNameLst>
                                          <p:attrName>style.rotation</p:attrName>
                                        </p:attrNameLst>
                                      </p:cBhvr>
                                      <p:tavLst>
                                        <p:tav tm="0">
                                          <p:val>
                                            <p:fltVal val="360"/>
                                          </p:val>
                                        </p:tav>
                                        <p:tav tm="100000">
                                          <p:val>
                                            <p:fltVal val="0"/>
                                          </p:val>
                                        </p:tav>
                                      </p:tavLst>
                                    </p:anim>
                                    <p:animEffect transition="in" filter="fade">
                                      <p:cBhvr>
                                        <p:cTn id="81" dur="500"/>
                                        <p:tgtEl>
                                          <p:spTgt spid="25"/>
                                        </p:tgtEl>
                                      </p:cBhvr>
                                    </p:animEffect>
                                  </p:childTnLst>
                                </p:cTn>
                              </p:par>
                            </p:childTnLst>
                          </p:cTn>
                        </p:par>
                        <p:par>
                          <p:cTn id="82" fill="hold">
                            <p:stCondLst>
                              <p:cond delay="500"/>
                            </p:stCondLst>
                            <p:childTnLst>
                              <p:par>
                                <p:cTn id="83" presetID="10" presetClass="entr" presetSubtype="0" fill="hold" grpId="0" nodeType="after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fade">
                                      <p:cBhvr>
                                        <p:cTn id="85" dur="500"/>
                                        <p:tgtEl>
                                          <p:spTgt spid="28"/>
                                        </p:tgtEl>
                                      </p:cBhvr>
                                    </p:animEffect>
                                  </p:childTnLst>
                                </p:cTn>
                              </p:par>
                            </p:childTnLst>
                          </p:cTn>
                        </p:par>
                        <p:par>
                          <p:cTn id="86" fill="hold">
                            <p:stCondLst>
                              <p:cond delay="1000"/>
                            </p:stCondLst>
                            <p:childTnLst>
                              <p:par>
                                <p:cTn id="87" presetID="10"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500"/>
                                        <p:tgtEl>
                                          <p:spTgt spid="29"/>
                                        </p:tgtEl>
                                      </p:cBhvr>
                                    </p:animEffect>
                                  </p:childTnLst>
                                </p:cTn>
                              </p:par>
                            </p:childTnLst>
                          </p:cTn>
                        </p:par>
                        <p:par>
                          <p:cTn id="90" fill="hold">
                            <p:stCondLst>
                              <p:cond delay="1500"/>
                            </p:stCondLst>
                            <p:childTnLst>
                              <p:par>
                                <p:cTn id="91" presetID="10"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500"/>
                                        <p:tgtEl>
                                          <p:spTgt spid="30"/>
                                        </p:tgtEl>
                                      </p:cBhvr>
                                    </p:animEffect>
                                  </p:childTnLst>
                                </p:cTn>
                              </p:par>
                            </p:childTnLst>
                          </p:cTn>
                        </p:par>
                        <p:par>
                          <p:cTn id="94" fill="hold">
                            <p:stCondLst>
                              <p:cond delay="2000"/>
                            </p:stCondLst>
                            <p:childTnLst>
                              <p:par>
                                <p:cTn id="95" presetID="10" presetClass="entr" presetSubtype="0"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fade">
                                      <p:cBhvr>
                                        <p:cTn id="9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8" grpId="0" animBg="1"/>
      <p:bldP spid="9" grpId="0" animBg="1"/>
      <p:bldP spid="6" grpId="0" animBg="1"/>
      <p:bldP spid="15" grpId="0"/>
      <p:bldP spid="16" grpId="0"/>
      <p:bldP spid="17" grpId="0"/>
      <p:bldP spid="18" grpId="0"/>
      <p:bldP spid="28" grpId="0"/>
      <p:bldP spid="29" grpId="0"/>
      <p:bldP spid="30"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p:cNvGrpSpPr/>
          <p:nvPr/>
        </p:nvGrpSpPr>
        <p:grpSpPr>
          <a:xfrm>
            <a:off x="3294063" y="4549800"/>
            <a:ext cx="874713" cy="788987"/>
            <a:chOff x="3294063" y="4620138"/>
            <a:chExt cx="874713" cy="788987"/>
          </a:xfrm>
          <a:solidFill>
            <a:srgbClr val="385424"/>
          </a:solidFill>
        </p:grpSpPr>
        <p:sp>
          <p:nvSpPr>
            <p:cNvPr id="27" name="Freeform 26"/>
            <p:cNvSpPr/>
            <p:nvPr/>
          </p:nvSpPr>
          <p:spPr bwMode="auto">
            <a:xfrm>
              <a:off x="3392488" y="4620138"/>
              <a:ext cx="776288" cy="657225"/>
            </a:xfrm>
            <a:custGeom>
              <a:avLst/>
              <a:gdLst>
                <a:gd name="T0" fmla="*/ 21 w 489"/>
                <a:gd name="T1" fmla="*/ 414 h 414"/>
                <a:gd name="T2" fmla="*/ 0 w 489"/>
                <a:gd name="T3" fmla="*/ 414 h 414"/>
                <a:gd name="T4" fmla="*/ 0 w 489"/>
                <a:gd name="T5" fmla="*/ 41 h 414"/>
                <a:gd name="T6" fmla="*/ 481 w 489"/>
                <a:gd name="T7" fmla="*/ 0 h 414"/>
                <a:gd name="T8" fmla="*/ 489 w 489"/>
                <a:gd name="T9" fmla="*/ 19 h 414"/>
                <a:gd name="T10" fmla="*/ 21 w 489"/>
                <a:gd name="T11" fmla="*/ 56 h 414"/>
                <a:gd name="T12" fmla="*/ 21 w 489"/>
                <a:gd name="T13" fmla="*/ 414 h 414"/>
              </a:gdLst>
              <a:ahLst/>
              <a:cxnLst>
                <a:cxn ang="0">
                  <a:pos x="T0" y="T1"/>
                </a:cxn>
                <a:cxn ang="0">
                  <a:pos x="T2" y="T3"/>
                </a:cxn>
                <a:cxn ang="0">
                  <a:pos x="T4" y="T5"/>
                </a:cxn>
                <a:cxn ang="0">
                  <a:pos x="T6" y="T7"/>
                </a:cxn>
                <a:cxn ang="0">
                  <a:pos x="T8" y="T9"/>
                </a:cxn>
                <a:cxn ang="0">
                  <a:pos x="T10" y="T11"/>
                </a:cxn>
                <a:cxn ang="0">
                  <a:pos x="T12" y="T13"/>
                </a:cxn>
              </a:cxnLst>
              <a:rect l="0" t="0" r="r" b="b"/>
              <a:pathLst>
                <a:path w="489" h="414">
                  <a:moveTo>
                    <a:pt x="21" y="414"/>
                  </a:moveTo>
                  <a:lnTo>
                    <a:pt x="0" y="414"/>
                  </a:lnTo>
                  <a:lnTo>
                    <a:pt x="0" y="41"/>
                  </a:lnTo>
                  <a:lnTo>
                    <a:pt x="481" y="0"/>
                  </a:lnTo>
                  <a:lnTo>
                    <a:pt x="489" y="19"/>
                  </a:lnTo>
                  <a:lnTo>
                    <a:pt x="21" y="56"/>
                  </a:lnTo>
                  <a:lnTo>
                    <a:pt x="21" y="4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sp>
          <p:nvSpPr>
            <p:cNvPr id="28" name="Freeform 27"/>
            <p:cNvSpPr/>
            <p:nvPr/>
          </p:nvSpPr>
          <p:spPr bwMode="auto">
            <a:xfrm>
              <a:off x="3294063" y="5221800"/>
              <a:ext cx="230188" cy="187325"/>
            </a:xfrm>
            <a:custGeom>
              <a:avLst/>
              <a:gdLst>
                <a:gd name="T0" fmla="*/ 0 w 145"/>
                <a:gd name="T1" fmla="*/ 0 h 118"/>
                <a:gd name="T2" fmla="*/ 145 w 145"/>
                <a:gd name="T3" fmla="*/ 0 h 118"/>
                <a:gd name="T4" fmla="*/ 73 w 145"/>
                <a:gd name="T5" fmla="*/ 118 h 118"/>
                <a:gd name="T6" fmla="*/ 0 w 145"/>
                <a:gd name="T7" fmla="*/ 0 h 118"/>
              </a:gdLst>
              <a:ahLst/>
              <a:cxnLst>
                <a:cxn ang="0">
                  <a:pos x="T0" y="T1"/>
                </a:cxn>
                <a:cxn ang="0">
                  <a:pos x="T2" y="T3"/>
                </a:cxn>
                <a:cxn ang="0">
                  <a:pos x="T4" y="T5"/>
                </a:cxn>
                <a:cxn ang="0">
                  <a:pos x="T6" y="T7"/>
                </a:cxn>
              </a:cxnLst>
              <a:rect l="0" t="0" r="r" b="b"/>
              <a:pathLst>
                <a:path w="145" h="118">
                  <a:moveTo>
                    <a:pt x="0" y="0"/>
                  </a:moveTo>
                  <a:lnTo>
                    <a:pt x="145" y="0"/>
                  </a:lnTo>
                  <a:lnTo>
                    <a:pt x="73" y="118"/>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grpSp>
      <p:grpSp>
        <p:nvGrpSpPr>
          <p:cNvPr id="73" name="Group 72"/>
          <p:cNvGrpSpPr/>
          <p:nvPr/>
        </p:nvGrpSpPr>
        <p:grpSpPr>
          <a:xfrm>
            <a:off x="8027988" y="2436837"/>
            <a:ext cx="892176" cy="625475"/>
            <a:chOff x="8027988" y="2507175"/>
            <a:chExt cx="892176" cy="625475"/>
          </a:xfrm>
          <a:solidFill>
            <a:srgbClr val="385424"/>
          </a:solidFill>
        </p:grpSpPr>
        <p:sp>
          <p:nvSpPr>
            <p:cNvPr id="35" name="Freeform 34"/>
            <p:cNvSpPr/>
            <p:nvPr/>
          </p:nvSpPr>
          <p:spPr bwMode="auto">
            <a:xfrm>
              <a:off x="8027988" y="2507175"/>
              <a:ext cx="798513" cy="506412"/>
            </a:xfrm>
            <a:custGeom>
              <a:avLst/>
              <a:gdLst>
                <a:gd name="T0" fmla="*/ 0 w 503"/>
                <a:gd name="T1" fmla="*/ 159 h 319"/>
                <a:gd name="T2" fmla="*/ 0 w 503"/>
                <a:gd name="T3" fmla="*/ 177 h 319"/>
                <a:gd name="T4" fmla="*/ 484 w 503"/>
                <a:gd name="T5" fmla="*/ 22 h 319"/>
                <a:gd name="T6" fmla="*/ 484 w 503"/>
                <a:gd name="T7" fmla="*/ 319 h 319"/>
                <a:gd name="T8" fmla="*/ 503 w 503"/>
                <a:gd name="T9" fmla="*/ 319 h 319"/>
                <a:gd name="T10" fmla="*/ 503 w 503"/>
                <a:gd name="T11" fmla="*/ 0 h 319"/>
                <a:gd name="T12" fmla="*/ 0 w 503"/>
                <a:gd name="T13" fmla="*/ 159 h 319"/>
              </a:gdLst>
              <a:ahLst/>
              <a:cxnLst>
                <a:cxn ang="0">
                  <a:pos x="T0" y="T1"/>
                </a:cxn>
                <a:cxn ang="0">
                  <a:pos x="T2" y="T3"/>
                </a:cxn>
                <a:cxn ang="0">
                  <a:pos x="T4" y="T5"/>
                </a:cxn>
                <a:cxn ang="0">
                  <a:pos x="T6" y="T7"/>
                </a:cxn>
                <a:cxn ang="0">
                  <a:pos x="T8" y="T9"/>
                </a:cxn>
                <a:cxn ang="0">
                  <a:pos x="T10" y="T11"/>
                </a:cxn>
                <a:cxn ang="0">
                  <a:pos x="T12" y="T13"/>
                </a:cxn>
              </a:cxnLst>
              <a:rect l="0" t="0" r="r" b="b"/>
              <a:pathLst>
                <a:path w="503" h="319">
                  <a:moveTo>
                    <a:pt x="0" y="159"/>
                  </a:moveTo>
                  <a:lnTo>
                    <a:pt x="0" y="177"/>
                  </a:lnTo>
                  <a:lnTo>
                    <a:pt x="484" y="22"/>
                  </a:lnTo>
                  <a:lnTo>
                    <a:pt x="484" y="319"/>
                  </a:lnTo>
                  <a:lnTo>
                    <a:pt x="503" y="319"/>
                  </a:lnTo>
                  <a:lnTo>
                    <a:pt x="503" y="0"/>
                  </a:lnTo>
                  <a:lnTo>
                    <a:pt x="0" y="1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sp>
          <p:nvSpPr>
            <p:cNvPr id="36" name="Freeform 35"/>
            <p:cNvSpPr/>
            <p:nvPr/>
          </p:nvSpPr>
          <p:spPr bwMode="auto">
            <a:xfrm>
              <a:off x="8705851" y="2958025"/>
              <a:ext cx="214313" cy="174625"/>
            </a:xfrm>
            <a:custGeom>
              <a:avLst/>
              <a:gdLst>
                <a:gd name="T0" fmla="*/ 135 w 135"/>
                <a:gd name="T1" fmla="*/ 0 h 110"/>
                <a:gd name="T2" fmla="*/ 0 w 135"/>
                <a:gd name="T3" fmla="*/ 0 h 110"/>
                <a:gd name="T4" fmla="*/ 67 w 135"/>
                <a:gd name="T5" fmla="*/ 110 h 110"/>
                <a:gd name="T6" fmla="*/ 135 w 135"/>
                <a:gd name="T7" fmla="*/ 0 h 110"/>
              </a:gdLst>
              <a:ahLst/>
              <a:cxnLst>
                <a:cxn ang="0">
                  <a:pos x="T0" y="T1"/>
                </a:cxn>
                <a:cxn ang="0">
                  <a:pos x="T2" y="T3"/>
                </a:cxn>
                <a:cxn ang="0">
                  <a:pos x="T4" y="T5"/>
                </a:cxn>
                <a:cxn ang="0">
                  <a:pos x="T6" y="T7"/>
                </a:cxn>
              </a:cxnLst>
              <a:rect l="0" t="0" r="r" b="b"/>
              <a:pathLst>
                <a:path w="135" h="110">
                  <a:moveTo>
                    <a:pt x="135" y="0"/>
                  </a:moveTo>
                  <a:lnTo>
                    <a:pt x="0" y="0"/>
                  </a:lnTo>
                  <a:lnTo>
                    <a:pt x="67" y="110"/>
                  </a:ln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grpSp>
      <p:grpSp>
        <p:nvGrpSpPr>
          <p:cNvPr id="72" name="Group 71"/>
          <p:cNvGrpSpPr/>
          <p:nvPr/>
        </p:nvGrpSpPr>
        <p:grpSpPr>
          <a:xfrm>
            <a:off x="3284538" y="2446362"/>
            <a:ext cx="893763" cy="625475"/>
            <a:chOff x="3284538" y="2516700"/>
            <a:chExt cx="893763" cy="625475"/>
          </a:xfrm>
        </p:grpSpPr>
        <p:sp>
          <p:nvSpPr>
            <p:cNvPr id="37" name="Freeform 36"/>
            <p:cNvSpPr/>
            <p:nvPr/>
          </p:nvSpPr>
          <p:spPr bwMode="auto">
            <a:xfrm>
              <a:off x="3376613" y="2516700"/>
              <a:ext cx="801688" cy="506412"/>
            </a:xfrm>
            <a:custGeom>
              <a:avLst/>
              <a:gdLst>
                <a:gd name="T0" fmla="*/ 505 w 505"/>
                <a:gd name="T1" fmla="*/ 96 h 319"/>
                <a:gd name="T2" fmla="*/ 505 w 505"/>
                <a:gd name="T3" fmla="*/ 113 h 319"/>
                <a:gd name="T4" fmla="*/ 20 w 505"/>
                <a:gd name="T5" fmla="*/ 22 h 319"/>
                <a:gd name="T6" fmla="*/ 20 w 505"/>
                <a:gd name="T7" fmla="*/ 319 h 319"/>
                <a:gd name="T8" fmla="*/ 0 w 505"/>
                <a:gd name="T9" fmla="*/ 319 h 319"/>
                <a:gd name="T10" fmla="*/ 0 w 505"/>
                <a:gd name="T11" fmla="*/ 0 h 319"/>
                <a:gd name="T12" fmla="*/ 505 w 505"/>
                <a:gd name="T13" fmla="*/ 96 h 319"/>
              </a:gdLst>
              <a:ahLst/>
              <a:cxnLst>
                <a:cxn ang="0">
                  <a:pos x="T0" y="T1"/>
                </a:cxn>
                <a:cxn ang="0">
                  <a:pos x="T2" y="T3"/>
                </a:cxn>
                <a:cxn ang="0">
                  <a:pos x="T4" y="T5"/>
                </a:cxn>
                <a:cxn ang="0">
                  <a:pos x="T6" y="T7"/>
                </a:cxn>
                <a:cxn ang="0">
                  <a:pos x="T8" y="T9"/>
                </a:cxn>
                <a:cxn ang="0">
                  <a:pos x="T10" y="T11"/>
                </a:cxn>
                <a:cxn ang="0">
                  <a:pos x="T12" y="T13"/>
                </a:cxn>
              </a:cxnLst>
              <a:rect l="0" t="0" r="r" b="b"/>
              <a:pathLst>
                <a:path w="505" h="319">
                  <a:moveTo>
                    <a:pt x="505" y="96"/>
                  </a:moveTo>
                  <a:lnTo>
                    <a:pt x="505" y="113"/>
                  </a:lnTo>
                  <a:lnTo>
                    <a:pt x="20" y="22"/>
                  </a:lnTo>
                  <a:lnTo>
                    <a:pt x="20" y="319"/>
                  </a:lnTo>
                  <a:lnTo>
                    <a:pt x="0" y="319"/>
                  </a:lnTo>
                  <a:lnTo>
                    <a:pt x="0" y="0"/>
                  </a:lnTo>
                  <a:lnTo>
                    <a:pt x="505" y="96"/>
                  </a:ln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sp>
          <p:nvSpPr>
            <p:cNvPr id="38" name="Freeform 37"/>
            <p:cNvSpPr/>
            <p:nvPr/>
          </p:nvSpPr>
          <p:spPr bwMode="auto">
            <a:xfrm>
              <a:off x="3284538" y="2967550"/>
              <a:ext cx="217488" cy="174625"/>
            </a:xfrm>
            <a:custGeom>
              <a:avLst/>
              <a:gdLst>
                <a:gd name="T0" fmla="*/ 0 w 137"/>
                <a:gd name="T1" fmla="*/ 0 h 110"/>
                <a:gd name="T2" fmla="*/ 137 w 137"/>
                <a:gd name="T3" fmla="*/ 0 h 110"/>
                <a:gd name="T4" fmla="*/ 68 w 137"/>
                <a:gd name="T5" fmla="*/ 110 h 110"/>
                <a:gd name="T6" fmla="*/ 0 w 137"/>
                <a:gd name="T7" fmla="*/ 0 h 110"/>
              </a:gdLst>
              <a:ahLst/>
              <a:cxnLst>
                <a:cxn ang="0">
                  <a:pos x="T0" y="T1"/>
                </a:cxn>
                <a:cxn ang="0">
                  <a:pos x="T2" y="T3"/>
                </a:cxn>
                <a:cxn ang="0">
                  <a:pos x="T4" y="T5"/>
                </a:cxn>
                <a:cxn ang="0">
                  <a:pos x="T6" y="T7"/>
                </a:cxn>
              </a:cxnLst>
              <a:rect l="0" t="0" r="r" b="b"/>
              <a:pathLst>
                <a:path w="137" h="110">
                  <a:moveTo>
                    <a:pt x="0" y="0"/>
                  </a:moveTo>
                  <a:lnTo>
                    <a:pt x="137" y="0"/>
                  </a:lnTo>
                  <a:lnTo>
                    <a:pt x="68" y="110"/>
                  </a:lnTo>
                  <a:lnTo>
                    <a:pt x="0" y="0"/>
                  </a:ln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grpSp>
      <p:grpSp>
        <p:nvGrpSpPr>
          <p:cNvPr id="74" name="Group 73"/>
          <p:cNvGrpSpPr/>
          <p:nvPr/>
        </p:nvGrpSpPr>
        <p:grpSpPr>
          <a:xfrm>
            <a:off x="7989888" y="4597425"/>
            <a:ext cx="652463" cy="688975"/>
            <a:chOff x="7989888" y="4667763"/>
            <a:chExt cx="652463" cy="688975"/>
          </a:xfrm>
          <a:solidFill>
            <a:srgbClr val="385424"/>
          </a:solidFill>
        </p:grpSpPr>
        <p:sp>
          <p:nvSpPr>
            <p:cNvPr id="42" name="Freeform 41"/>
            <p:cNvSpPr/>
            <p:nvPr/>
          </p:nvSpPr>
          <p:spPr bwMode="auto">
            <a:xfrm>
              <a:off x="7989888" y="4667763"/>
              <a:ext cx="558800" cy="569912"/>
            </a:xfrm>
            <a:custGeom>
              <a:avLst/>
              <a:gdLst>
                <a:gd name="T0" fmla="*/ 0 w 352"/>
                <a:gd name="T1" fmla="*/ 0 h 359"/>
                <a:gd name="T2" fmla="*/ 0 w 352"/>
                <a:gd name="T3" fmla="*/ 19 h 359"/>
                <a:gd name="T4" fmla="*/ 333 w 352"/>
                <a:gd name="T5" fmla="*/ 56 h 359"/>
                <a:gd name="T6" fmla="*/ 333 w 352"/>
                <a:gd name="T7" fmla="*/ 359 h 359"/>
                <a:gd name="T8" fmla="*/ 352 w 352"/>
                <a:gd name="T9" fmla="*/ 359 h 359"/>
                <a:gd name="T10" fmla="*/ 352 w 352"/>
                <a:gd name="T11" fmla="*/ 40 h 359"/>
                <a:gd name="T12" fmla="*/ 0 w 352"/>
                <a:gd name="T13" fmla="*/ 0 h 359"/>
              </a:gdLst>
              <a:ahLst/>
              <a:cxnLst>
                <a:cxn ang="0">
                  <a:pos x="T0" y="T1"/>
                </a:cxn>
                <a:cxn ang="0">
                  <a:pos x="T2" y="T3"/>
                </a:cxn>
                <a:cxn ang="0">
                  <a:pos x="T4" y="T5"/>
                </a:cxn>
                <a:cxn ang="0">
                  <a:pos x="T6" y="T7"/>
                </a:cxn>
                <a:cxn ang="0">
                  <a:pos x="T8" y="T9"/>
                </a:cxn>
                <a:cxn ang="0">
                  <a:pos x="T10" y="T11"/>
                </a:cxn>
                <a:cxn ang="0">
                  <a:pos x="T12" y="T13"/>
                </a:cxn>
              </a:cxnLst>
              <a:rect l="0" t="0" r="r" b="b"/>
              <a:pathLst>
                <a:path w="352" h="359">
                  <a:moveTo>
                    <a:pt x="0" y="0"/>
                  </a:moveTo>
                  <a:lnTo>
                    <a:pt x="0" y="19"/>
                  </a:lnTo>
                  <a:lnTo>
                    <a:pt x="333" y="56"/>
                  </a:lnTo>
                  <a:lnTo>
                    <a:pt x="333" y="359"/>
                  </a:lnTo>
                  <a:lnTo>
                    <a:pt x="352" y="359"/>
                  </a:lnTo>
                  <a:lnTo>
                    <a:pt x="352" y="4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sp>
          <p:nvSpPr>
            <p:cNvPr id="43" name="Freeform 42"/>
            <p:cNvSpPr/>
            <p:nvPr/>
          </p:nvSpPr>
          <p:spPr bwMode="auto">
            <a:xfrm>
              <a:off x="8424863" y="5182113"/>
              <a:ext cx="217488" cy="174625"/>
            </a:xfrm>
            <a:custGeom>
              <a:avLst/>
              <a:gdLst>
                <a:gd name="T0" fmla="*/ 137 w 137"/>
                <a:gd name="T1" fmla="*/ 0 h 110"/>
                <a:gd name="T2" fmla="*/ 0 w 137"/>
                <a:gd name="T3" fmla="*/ 0 h 110"/>
                <a:gd name="T4" fmla="*/ 69 w 137"/>
                <a:gd name="T5" fmla="*/ 110 h 110"/>
                <a:gd name="T6" fmla="*/ 137 w 137"/>
                <a:gd name="T7" fmla="*/ 0 h 110"/>
              </a:gdLst>
              <a:ahLst/>
              <a:cxnLst>
                <a:cxn ang="0">
                  <a:pos x="T0" y="T1"/>
                </a:cxn>
                <a:cxn ang="0">
                  <a:pos x="T2" y="T3"/>
                </a:cxn>
                <a:cxn ang="0">
                  <a:pos x="T4" y="T5"/>
                </a:cxn>
                <a:cxn ang="0">
                  <a:pos x="T6" y="T7"/>
                </a:cxn>
              </a:cxnLst>
              <a:rect l="0" t="0" r="r" b="b"/>
              <a:pathLst>
                <a:path w="137" h="110">
                  <a:moveTo>
                    <a:pt x="137" y="0"/>
                  </a:moveTo>
                  <a:lnTo>
                    <a:pt x="0" y="0"/>
                  </a:lnTo>
                  <a:lnTo>
                    <a:pt x="69" y="110"/>
                  </a:lnTo>
                  <a:lnTo>
                    <a:pt x="1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grpSp>
      <p:pic>
        <p:nvPicPr>
          <p:cNvPr id="47" name="Picture 4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9676" y="4880000"/>
            <a:ext cx="4665663"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8" name="Group 87"/>
          <p:cNvGrpSpPr/>
          <p:nvPr/>
        </p:nvGrpSpPr>
        <p:grpSpPr>
          <a:xfrm>
            <a:off x="8642351" y="3068254"/>
            <a:ext cx="2343012" cy="944716"/>
            <a:chOff x="9720775" y="2761849"/>
            <a:chExt cx="2343012" cy="944716"/>
          </a:xfrm>
        </p:grpSpPr>
        <p:sp>
          <p:nvSpPr>
            <p:cNvPr id="89" name="TextBox 88"/>
            <p:cNvSpPr txBox="1"/>
            <p:nvPr/>
          </p:nvSpPr>
          <p:spPr>
            <a:xfrm>
              <a:off x="9720775" y="2761849"/>
              <a:ext cx="1444947" cy="369332"/>
            </a:xfrm>
            <a:prstGeom prst="rect">
              <a:avLst/>
            </a:prstGeom>
            <a:noFill/>
          </p:spPr>
          <p:txBody>
            <a:bodyPr wrap="none" rtlCol="0">
              <a:spAutoFit/>
            </a:bodyPr>
            <a:lstStyle/>
            <a:p>
              <a:r>
                <a:rPr lang="en-US" b="1"/>
                <a:t>Reading Book</a:t>
              </a:r>
              <a:endParaRPr lang="en-GB" b="1"/>
            </a:p>
          </p:txBody>
        </p:sp>
        <p:sp>
          <p:nvSpPr>
            <p:cNvPr id="90" name="Rectangle 89"/>
            <p:cNvSpPr/>
            <p:nvPr/>
          </p:nvSpPr>
          <p:spPr>
            <a:xfrm>
              <a:off x="9720775" y="3060234"/>
              <a:ext cx="2343012" cy="646331"/>
            </a:xfrm>
            <a:prstGeom prst="rect">
              <a:avLst/>
            </a:prstGeom>
          </p:spPr>
          <p:txBody>
            <a:bodyPr wrap="square">
              <a:spAutoFit/>
            </a:bodyPr>
            <a:lstStyle/>
            <a:p>
              <a:r>
                <a:rPr lang="en-GB" sz="1200"/>
                <a:t>Lorem ipsum dolor sit amet, consectetuer adipiscing elit, sed diam nonummy</a:t>
              </a:r>
            </a:p>
          </p:txBody>
        </p:sp>
      </p:grpSp>
      <p:grpSp>
        <p:nvGrpSpPr>
          <p:cNvPr id="91" name="Group 90"/>
          <p:cNvGrpSpPr/>
          <p:nvPr/>
        </p:nvGrpSpPr>
        <p:grpSpPr>
          <a:xfrm>
            <a:off x="8350106" y="5338787"/>
            <a:ext cx="2343012" cy="944716"/>
            <a:chOff x="9720775" y="2761849"/>
            <a:chExt cx="2343012" cy="944716"/>
          </a:xfrm>
        </p:grpSpPr>
        <p:sp>
          <p:nvSpPr>
            <p:cNvPr id="92" name="TextBox 91"/>
            <p:cNvSpPr txBox="1"/>
            <p:nvPr/>
          </p:nvSpPr>
          <p:spPr>
            <a:xfrm>
              <a:off x="9720775" y="2761849"/>
              <a:ext cx="1084079" cy="369332"/>
            </a:xfrm>
            <a:prstGeom prst="rect">
              <a:avLst/>
            </a:prstGeom>
            <a:noFill/>
          </p:spPr>
          <p:txBody>
            <a:bodyPr wrap="none" rtlCol="0">
              <a:spAutoFit/>
            </a:bodyPr>
            <a:lstStyle/>
            <a:p>
              <a:r>
                <a:rPr lang="en-US" b="1"/>
                <a:t>Education</a:t>
              </a:r>
              <a:endParaRPr lang="en-GB" b="1"/>
            </a:p>
          </p:txBody>
        </p:sp>
        <p:sp>
          <p:nvSpPr>
            <p:cNvPr id="93" name="Rectangle 92"/>
            <p:cNvSpPr/>
            <p:nvPr/>
          </p:nvSpPr>
          <p:spPr>
            <a:xfrm>
              <a:off x="9720775" y="3060234"/>
              <a:ext cx="2343012" cy="646331"/>
            </a:xfrm>
            <a:prstGeom prst="rect">
              <a:avLst/>
            </a:prstGeom>
          </p:spPr>
          <p:txBody>
            <a:bodyPr wrap="square">
              <a:spAutoFit/>
            </a:bodyPr>
            <a:lstStyle/>
            <a:p>
              <a:r>
                <a:rPr lang="en-GB" sz="1200"/>
                <a:t>Lorem ipsum dolor sit amet, consectetuer adipiscing elit, sed diam nonummy</a:t>
              </a:r>
            </a:p>
          </p:txBody>
        </p:sp>
      </p:grpSp>
      <p:grpSp>
        <p:nvGrpSpPr>
          <p:cNvPr id="94" name="Group 93"/>
          <p:cNvGrpSpPr/>
          <p:nvPr/>
        </p:nvGrpSpPr>
        <p:grpSpPr>
          <a:xfrm flipH="1">
            <a:off x="1231046" y="3073271"/>
            <a:ext cx="2343012" cy="944716"/>
            <a:chOff x="9720775" y="2761849"/>
            <a:chExt cx="2343012" cy="944716"/>
          </a:xfrm>
        </p:grpSpPr>
        <p:sp>
          <p:nvSpPr>
            <p:cNvPr id="95" name="TextBox 94"/>
            <p:cNvSpPr txBox="1"/>
            <p:nvPr/>
          </p:nvSpPr>
          <p:spPr>
            <a:xfrm>
              <a:off x="9720775" y="2761849"/>
              <a:ext cx="795410" cy="369332"/>
            </a:xfrm>
            <a:prstGeom prst="rect">
              <a:avLst/>
            </a:prstGeom>
            <a:noFill/>
          </p:spPr>
          <p:txBody>
            <a:bodyPr wrap="none" rtlCol="0">
              <a:spAutoFit/>
            </a:bodyPr>
            <a:lstStyle/>
            <a:p>
              <a:pPr algn="r"/>
              <a:r>
                <a:rPr lang="en-US" b="1"/>
                <a:t>Design</a:t>
              </a:r>
              <a:endParaRPr lang="en-GB" b="1"/>
            </a:p>
          </p:txBody>
        </p:sp>
        <p:sp>
          <p:nvSpPr>
            <p:cNvPr id="96" name="Rectangle 95"/>
            <p:cNvSpPr/>
            <p:nvPr/>
          </p:nvSpPr>
          <p:spPr>
            <a:xfrm>
              <a:off x="9720775" y="3060234"/>
              <a:ext cx="2343012" cy="646331"/>
            </a:xfrm>
            <a:prstGeom prst="rect">
              <a:avLst/>
            </a:prstGeom>
          </p:spPr>
          <p:txBody>
            <a:bodyPr wrap="square">
              <a:spAutoFit/>
            </a:bodyPr>
            <a:lstStyle/>
            <a:p>
              <a:pPr algn="r"/>
              <a:r>
                <a:rPr lang="en-GB" sz="1200"/>
                <a:t>Lorem ipsum dolor sit amet, consectetuer adipiscing elit, sed diam nonummy</a:t>
              </a:r>
            </a:p>
          </p:txBody>
        </p:sp>
      </p:grpSp>
      <p:grpSp>
        <p:nvGrpSpPr>
          <p:cNvPr id="97" name="Group 96"/>
          <p:cNvGrpSpPr/>
          <p:nvPr/>
        </p:nvGrpSpPr>
        <p:grpSpPr>
          <a:xfrm flipH="1">
            <a:off x="1238260" y="5338787"/>
            <a:ext cx="2343012" cy="944716"/>
            <a:chOff x="9720775" y="2761849"/>
            <a:chExt cx="2343012" cy="944716"/>
          </a:xfrm>
        </p:grpSpPr>
        <p:sp>
          <p:nvSpPr>
            <p:cNvPr id="98" name="TextBox 97"/>
            <p:cNvSpPr txBox="1"/>
            <p:nvPr/>
          </p:nvSpPr>
          <p:spPr>
            <a:xfrm>
              <a:off x="9720775" y="2761849"/>
              <a:ext cx="1067728" cy="369332"/>
            </a:xfrm>
            <a:prstGeom prst="rect">
              <a:avLst/>
            </a:prstGeom>
            <a:noFill/>
          </p:spPr>
          <p:txBody>
            <a:bodyPr wrap="none" rtlCol="0">
              <a:spAutoFit/>
            </a:bodyPr>
            <a:lstStyle/>
            <a:p>
              <a:pPr algn="r"/>
              <a:r>
                <a:rPr lang="en-US" b="1"/>
                <a:t>Searching</a:t>
              </a:r>
              <a:endParaRPr lang="en-GB" b="1"/>
            </a:p>
          </p:txBody>
        </p:sp>
        <p:sp>
          <p:nvSpPr>
            <p:cNvPr id="99" name="Rectangle 98"/>
            <p:cNvSpPr/>
            <p:nvPr/>
          </p:nvSpPr>
          <p:spPr>
            <a:xfrm>
              <a:off x="9720775" y="3060234"/>
              <a:ext cx="2343012" cy="646331"/>
            </a:xfrm>
            <a:prstGeom prst="rect">
              <a:avLst/>
            </a:prstGeom>
          </p:spPr>
          <p:txBody>
            <a:bodyPr wrap="square">
              <a:spAutoFit/>
            </a:bodyPr>
            <a:lstStyle/>
            <a:p>
              <a:pPr algn="r"/>
              <a:r>
                <a:rPr lang="en-GB" sz="1200"/>
                <a:t>Lorem ipsum dolor sit amet, consectetuer adipiscing elit, sed diam nonummy</a:t>
              </a:r>
            </a:p>
          </p:txBody>
        </p:sp>
      </p:grpSp>
      <p:grpSp>
        <p:nvGrpSpPr>
          <p:cNvPr id="4" name="Group 3"/>
          <p:cNvGrpSpPr/>
          <p:nvPr/>
        </p:nvGrpSpPr>
        <p:grpSpPr>
          <a:xfrm>
            <a:off x="4325303" y="1776755"/>
            <a:ext cx="3515361" cy="3233737"/>
            <a:chOff x="4325303" y="1790725"/>
            <a:chExt cx="3515361" cy="3233737"/>
          </a:xfrm>
        </p:grpSpPr>
        <p:sp>
          <p:nvSpPr>
            <p:cNvPr id="48" name="Freeform 47"/>
            <p:cNvSpPr>
              <a:spLocks noEditPoints="1"/>
            </p:cNvSpPr>
            <p:nvPr/>
          </p:nvSpPr>
          <p:spPr bwMode="auto">
            <a:xfrm>
              <a:off x="5173663" y="1790725"/>
              <a:ext cx="1819275" cy="1144587"/>
            </a:xfrm>
            <a:custGeom>
              <a:avLst/>
              <a:gdLst>
                <a:gd name="T0" fmla="*/ 612 w 720"/>
                <a:gd name="T1" fmla="*/ 0 h 452"/>
                <a:gd name="T2" fmla="*/ 108 w 720"/>
                <a:gd name="T3" fmla="*/ 0 h 452"/>
                <a:gd name="T4" fmla="*/ 0 w 720"/>
                <a:gd name="T5" fmla="*/ 111 h 452"/>
                <a:gd name="T6" fmla="*/ 0 w 720"/>
                <a:gd name="T7" fmla="*/ 340 h 452"/>
                <a:gd name="T8" fmla="*/ 108 w 720"/>
                <a:gd name="T9" fmla="*/ 452 h 452"/>
                <a:gd name="T10" fmla="*/ 612 w 720"/>
                <a:gd name="T11" fmla="*/ 452 h 452"/>
                <a:gd name="T12" fmla="*/ 720 w 720"/>
                <a:gd name="T13" fmla="*/ 340 h 452"/>
                <a:gd name="T14" fmla="*/ 720 w 720"/>
                <a:gd name="T15" fmla="*/ 111 h 452"/>
                <a:gd name="T16" fmla="*/ 612 w 720"/>
                <a:gd name="T17" fmla="*/ 0 h 452"/>
                <a:gd name="T18" fmla="*/ 623 w 720"/>
                <a:gd name="T19" fmla="*/ 356 h 452"/>
                <a:gd name="T20" fmla="*/ 544 w 720"/>
                <a:gd name="T21" fmla="*/ 438 h 452"/>
                <a:gd name="T22" fmla="*/ 176 w 720"/>
                <a:gd name="T23" fmla="*/ 438 h 452"/>
                <a:gd name="T24" fmla="*/ 97 w 720"/>
                <a:gd name="T25" fmla="*/ 356 h 452"/>
                <a:gd name="T26" fmla="*/ 97 w 720"/>
                <a:gd name="T27" fmla="*/ 189 h 452"/>
                <a:gd name="T28" fmla="*/ 176 w 720"/>
                <a:gd name="T29" fmla="*/ 107 h 452"/>
                <a:gd name="T30" fmla="*/ 544 w 720"/>
                <a:gd name="T31" fmla="*/ 107 h 452"/>
                <a:gd name="T32" fmla="*/ 623 w 720"/>
                <a:gd name="T33" fmla="*/ 189 h 452"/>
                <a:gd name="T34" fmla="*/ 623 w 720"/>
                <a:gd name="T35" fmla="*/ 35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0" h="452">
                  <a:moveTo>
                    <a:pt x="612" y="0"/>
                  </a:moveTo>
                  <a:cubicBezTo>
                    <a:pt x="108" y="0"/>
                    <a:pt x="108" y="0"/>
                    <a:pt x="108" y="0"/>
                  </a:cubicBezTo>
                  <a:cubicBezTo>
                    <a:pt x="49" y="0"/>
                    <a:pt x="0" y="50"/>
                    <a:pt x="0" y="111"/>
                  </a:cubicBezTo>
                  <a:cubicBezTo>
                    <a:pt x="0" y="340"/>
                    <a:pt x="0" y="340"/>
                    <a:pt x="0" y="340"/>
                  </a:cubicBezTo>
                  <a:cubicBezTo>
                    <a:pt x="0" y="402"/>
                    <a:pt x="49" y="452"/>
                    <a:pt x="108" y="452"/>
                  </a:cubicBezTo>
                  <a:cubicBezTo>
                    <a:pt x="612" y="452"/>
                    <a:pt x="612" y="452"/>
                    <a:pt x="612" y="452"/>
                  </a:cubicBezTo>
                  <a:cubicBezTo>
                    <a:pt x="671" y="452"/>
                    <a:pt x="720" y="402"/>
                    <a:pt x="720" y="340"/>
                  </a:cubicBezTo>
                  <a:cubicBezTo>
                    <a:pt x="720" y="111"/>
                    <a:pt x="720" y="111"/>
                    <a:pt x="720" y="111"/>
                  </a:cubicBezTo>
                  <a:cubicBezTo>
                    <a:pt x="720" y="50"/>
                    <a:pt x="671" y="0"/>
                    <a:pt x="612" y="0"/>
                  </a:cubicBezTo>
                  <a:close/>
                  <a:moveTo>
                    <a:pt x="623" y="356"/>
                  </a:moveTo>
                  <a:cubicBezTo>
                    <a:pt x="623" y="401"/>
                    <a:pt x="588" y="438"/>
                    <a:pt x="544" y="438"/>
                  </a:cubicBezTo>
                  <a:cubicBezTo>
                    <a:pt x="176" y="438"/>
                    <a:pt x="176" y="438"/>
                    <a:pt x="176" y="438"/>
                  </a:cubicBezTo>
                  <a:cubicBezTo>
                    <a:pt x="132" y="438"/>
                    <a:pt x="97" y="401"/>
                    <a:pt x="97" y="356"/>
                  </a:cubicBezTo>
                  <a:cubicBezTo>
                    <a:pt x="97" y="189"/>
                    <a:pt x="97" y="189"/>
                    <a:pt x="97" y="189"/>
                  </a:cubicBezTo>
                  <a:cubicBezTo>
                    <a:pt x="97" y="144"/>
                    <a:pt x="132" y="107"/>
                    <a:pt x="176" y="107"/>
                  </a:cubicBezTo>
                  <a:cubicBezTo>
                    <a:pt x="544" y="107"/>
                    <a:pt x="544" y="107"/>
                    <a:pt x="544" y="107"/>
                  </a:cubicBezTo>
                  <a:cubicBezTo>
                    <a:pt x="588" y="107"/>
                    <a:pt x="623" y="144"/>
                    <a:pt x="623" y="189"/>
                  </a:cubicBezTo>
                  <a:lnTo>
                    <a:pt x="623" y="356"/>
                  </a:ln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sp>
          <p:nvSpPr>
            <p:cNvPr id="49" name="Freeform 48"/>
            <p:cNvSpPr/>
            <p:nvPr/>
          </p:nvSpPr>
          <p:spPr bwMode="auto">
            <a:xfrm>
              <a:off x="6083301" y="2481287"/>
              <a:ext cx="1757363" cy="1238250"/>
            </a:xfrm>
            <a:custGeom>
              <a:avLst/>
              <a:gdLst>
                <a:gd name="T0" fmla="*/ 1107 w 1107"/>
                <a:gd name="T1" fmla="*/ 780 h 780"/>
                <a:gd name="T2" fmla="*/ 0 w 1107"/>
                <a:gd name="T3" fmla="*/ 0 h 780"/>
                <a:gd name="T4" fmla="*/ 0 w 1107"/>
                <a:gd name="T5" fmla="*/ 780 h 780"/>
                <a:gd name="T6" fmla="*/ 1107 w 1107"/>
                <a:gd name="T7" fmla="*/ 780 h 780"/>
              </a:gdLst>
              <a:ahLst/>
              <a:cxnLst>
                <a:cxn ang="0">
                  <a:pos x="T0" y="T1"/>
                </a:cxn>
                <a:cxn ang="0">
                  <a:pos x="T2" y="T3"/>
                </a:cxn>
                <a:cxn ang="0">
                  <a:pos x="T4" y="T5"/>
                </a:cxn>
                <a:cxn ang="0">
                  <a:pos x="T6" y="T7"/>
                </a:cxn>
              </a:cxnLst>
              <a:rect l="0" t="0" r="r" b="b"/>
              <a:pathLst>
                <a:path w="1107" h="780">
                  <a:moveTo>
                    <a:pt x="1107" y="780"/>
                  </a:moveTo>
                  <a:lnTo>
                    <a:pt x="0" y="0"/>
                  </a:lnTo>
                  <a:lnTo>
                    <a:pt x="0" y="780"/>
                  </a:lnTo>
                  <a:lnTo>
                    <a:pt x="1107" y="780"/>
                  </a:lnTo>
                  <a:close/>
                </a:path>
              </a:pathLst>
            </a:custGeom>
            <a:solidFill>
              <a:srgbClr val="72A0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sp>
          <p:nvSpPr>
            <p:cNvPr id="50" name="Freeform 49"/>
            <p:cNvSpPr/>
            <p:nvPr/>
          </p:nvSpPr>
          <p:spPr bwMode="auto">
            <a:xfrm>
              <a:off x="6082666" y="2481287"/>
              <a:ext cx="1757363" cy="1238250"/>
            </a:xfrm>
            <a:custGeom>
              <a:avLst/>
              <a:gdLst>
                <a:gd name="T0" fmla="*/ 695 w 695"/>
                <a:gd name="T1" fmla="*/ 489 h 489"/>
                <a:gd name="T2" fmla="*/ 695 w 695"/>
                <a:gd name="T3" fmla="*/ 93 h 489"/>
                <a:gd name="T4" fmla="*/ 605 w 695"/>
                <a:gd name="T5" fmla="*/ 0 h 489"/>
                <a:gd name="T6" fmla="*/ 0 w 695"/>
                <a:gd name="T7" fmla="*/ 0 h 489"/>
                <a:gd name="T8" fmla="*/ 0 w 695"/>
                <a:gd name="T9" fmla="*/ 489 h 489"/>
                <a:gd name="T10" fmla="*/ 695 w 695"/>
                <a:gd name="T11" fmla="*/ 489 h 489"/>
              </a:gdLst>
              <a:ahLst/>
              <a:cxnLst>
                <a:cxn ang="0">
                  <a:pos x="T0" y="T1"/>
                </a:cxn>
                <a:cxn ang="0">
                  <a:pos x="T2" y="T3"/>
                </a:cxn>
                <a:cxn ang="0">
                  <a:pos x="T4" y="T5"/>
                </a:cxn>
                <a:cxn ang="0">
                  <a:pos x="T6" y="T7"/>
                </a:cxn>
                <a:cxn ang="0">
                  <a:pos x="T8" y="T9"/>
                </a:cxn>
                <a:cxn ang="0">
                  <a:pos x="T10" y="T11"/>
                </a:cxn>
              </a:cxnLst>
              <a:rect l="0" t="0" r="r" b="b"/>
              <a:pathLst>
                <a:path w="695" h="489">
                  <a:moveTo>
                    <a:pt x="695" y="489"/>
                  </a:moveTo>
                  <a:cubicBezTo>
                    <a:pt x="695" y="93"/>
                    <a:pt x="695" y="93"/>
                    <a:pt x="695" y="93"/>
                  </a:cubicBezTo>
                  <a:cubicBezTo>
                    <a:pt x="695" y="42"/>
                    <a:pt x="655" y="0"/>
                    <a:pt x="605" y="0"/>
                  </a:cubicBezTo>
                  <a:cubicBezTo>
                    <a:pt x="0" y="0"/>
                    <a:pt x="0" y="0"/>
                    <a:pt x="0" y="0"/>
                  </a:cubicBezTo>
                  <a:cubicBezTo>
                    <a:pt x="0" y="489"/>
                    <a:pt x="0" y="489"/>
                    <a:pt x="0" y="489"/>
                  </a:cubicBezTo>
                  <a:lnTo>
                    <a:pt x="695" y="489"/>
                  </a:lnTo>
                  <a:close/>
                </a:path>
              </a:pathLst>
            </a:custGeom>
            <a:solidFill>
              <a:srgbClr val="C8CE9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sp>
          <p:nvSpPr>
            <p:cNvPr id="51" name="Freeform 50"/>
            <p:cNvSpPr/>
            <p:nvPr/>
          </p:nvSpPr>
          <p:spPr bwMode="auto">
            <a:xfrm>
              <a:off x="4325303" y="2481287"/>
              <a:ext cx="1757363" cy="1238250"/>
            </a:xfrm>
            <a:custGeom>
              <a:avLst/>
              <a:gdLst>
                <a:gd name="T0" fmla="*/ 695 w 695"/>
                <a:gd name="T1" fmla="*/ 0 h 489"/>
                <a:gd name="T2" fmla="*/ 90 w 695"/>
                <a:gd name="T3" fmla="*/ 0 h 489"/>
                <a:gd name="T4" fmla="*/ 0 w 695"/>
                <a:gd name="T5" fmla="*/ 93 h 489"/>
                <a:gd name="T6" fmla="*/ 0 w 695"/>
                <a:gd name="T7" fmla="*/ 489 h 489"/>
                <a:gd name="T8" fmla="*/ 695 w 695"/>
                <a:gd name="T9" fmla="*/ 489 h 489"/>
                <a:gd name="T10" fmla="*/ 695 w 695"/>
                <a:gd name="T11" fmla="*/ 0 h 489"/>
              </a:gdLst>
              <a:ahLst/>
              <a:cxnLst>
                <a:cxn ang="0">
                  <a:pos x="T0" y="T1"/>
                </a:cxn>
                <a:cxn ang="0">
                  <a:pos x="T2" y="T3"/>
                </a:cxn>
                <a:cxn ang="0">
                  <a:pos x="T4" y="T5"/>
                </a:cxn>
                <a:cxn ang="0">
                  <a:pos x="T6" y="T7"/>
                </a:cxn>
                <a:cxn ang="0">
                  <a:pos x="T8" y="T9"/>
                </a:cxn>
                <a:cxn ang="0">
                  <a:pos x="T10" y="T11"/>
                </a:cxn>
              </a:cxnLst>
              <a:rect l="0" t="0" r="r" b="b"/>
              <a:pathLst>
                <a:path w="695" h="489">
                  <a:moveTo>
                    <a:pt x="695" y="0"/>
                  </a:moveTo>
                  <a:cubicBezTo>
                    <a:pt x="90" y="0"/>
                    <a:pt x="90" y="0"/>
                    <a:pt x="90" y="0"/>
                  </a:cubicBezTo>
                  <a:cubicBezTo>
                    <a:pt x="40" y="0"/>
                    <a:pt x="0" y="42"/>
                    <a:pt x="0" y="93"/>
                  </a:cubicBezTo>
                  <a:cubicBezTo>
                    <a:pt x="0" y="489"/>
                    <a:pt x="0" y="489"/>
                    <a:pt x="0" y="489"/>
                  </a:cubicBezTo>
                  <a:cubicBezTo>
                    <a:pt x="695" y="489"/>
                    <a:pt x="695" y="489"/>
                    <a:pt x="695" y="489"/>
                  </a:cubicBezTo>
                  <a:lnTo>
                    <a:pt x="695" y="0"/>
                  </a:ln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sp>
          <p:nvSpPr>
            <p:cNvPr id="53" name="Freeform 52"/>
            <p:cNvSpPr/>
            <p:nvPr/>
          </p:nvSpPr>
          <p:spPr bwMode="auto">
            <a:xfrm>
              <a:off x="6083301" y="3719537"/>
              <a:ext cx="1757363" cy="1304925"/>
            </a:xfrm>
            <a:custGeom>
              <a:avLst/>
              <a:gdLst>
                <a:gd name="T0" fmla="*/ 0 w 695"/>
                <a:gd name="T1" fmla="*/ 0 h 516"/>
                <a:gd name="T2" fmla="*/ 0 w 695"/>
                <a:gd name="T3" fmla="*/ 516 h 516"/>
                <a:gd name="T4" fmla="*/ 605 w 695"/>
                <a:gd name="T5" fmla="*/ 516 h 516"/>
                <a:gd name="T6" fmla="*/ 695 w 695"/>
                <a:gd name="T7" fmla="*/ 423 h 516"/>
                <a:gd name="T8" fmla="*/ 695 w 695"/>
                <a:gd name="T9" fmla="*/ 0 h 516"/>
                <a:gd name="T10" fmla="*/ 0 w 695"/>
                <a:gd name="T11" fmla="*/ 0 h 516"/>
              </a:gdLst>
              <a:ahLst/>
              <a:cxnLst>
                <a:cxn ang="0">
                  <a:pos x="T0" y="T1"/>
                </a:cxn>
                <a:cxn ang="0">
                  <a:pos x="T2" y="T3"/>
                </a:cxn>
                <a:cxn ang="0">
                  <a:pos x="T4" y="T5"/>
                </a:cxn>
                <a:cxn ang="0">
                  <a:pos x="T6" y="T7"/>
                </a:cxn>
                <a:cxn ang="0">
                  <a:pos x="T8" y="T9"/>
                </a:cxn>
                <a:cxn ang="0">
                  <a:pos x="T10" y="T11"/>
                </a:cxn>
              </a:cxnLst>
              <a:rect l="0" t="0" r="r" b="b"/>
              <a:pathLst>
                <a:path w="695" h="516">
                  <a:moveTo>
                    <a:pt x="0" y="0"/>
                  </a:moveTo>
                  <a:cubicBezTo>
                    <a:pt x="0" y="516"/>
                    <a:pt x="0" y="516"/>
                    <a:pt x="0" y="516"/>
                  </a:cubicBezTo>
                  <a:cubicBezTo>
                    <a:pt x="605" y="516"/>
                    <a:pt x="605" y="516"/>
                    <a:pt x="605" y="516"/>
                  </a:cubicBezTo>
                  <a:cubicBezTo>
                    <a:pt x="655" y="516"/>
                    <a:pt x="695" y="474"/>
                    <a:pt x="695" y="423"/>
                  </a:cubicBezTo>
                  <a:cubicBezTo>
                    <a:pt x="695" y="0"/>
                    <a:pt x="695" y="0"/>
                    <a:pt x="695" y="0"/>
                  </a:cubicBezTo>
                  <a:lnTo>
                    <a:pt x="0" y="0"/>
                  </a:ln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sp>
          <p:nvSpPr>
            <p:cNvPr id="55" name="Freeform 54"/>
            <p:cNvSpPr/>
            <p:nvPr/>
          </p:nvSpPr>
          <p:spPr bwMode="auto">
            <a:xfrm>
              <a:off x="4325303" y="3719537"/>
              <a:ext cx="1757363" cy="1304925"/>
            </a:xfrm>
            <a:custGeom>
              <a:avLst/>
              <a:gdLst>
                <a:gd name="T0" fmla="*/ 0 w 695"/>
                <a:gd name="T1" fmla="*/ 0 h 516"/>
                <a:gd name="T2" fmla="*/ 0 w 695"/>
                <a:gd name="T3" fmla="*/ 423 h 516"/>
                <a:gd name="T4" fmla="*/ 90 w 695"/>
                <a:gd name="T5" fmla="*/ 516 h 516"/>
                <a:gd name="T6" fmla="*/ 695 w 695"/>
                <a:gd name="T7" fmla="*/ 516 h 516"/>
                <a:gd name="T8" fmla="*/ 695 w 695"/>
                <a:gd name="T9" fmla="*/ 0 h 516"/>
                <a:gd name="T10" fmla="*/ 0 w 695"/>
                <a:gd name="T11" fmla="*/ 0 h 516"/>
              </a:gdLst>
              <a:ahLst/>
              <a:cxnLst>
                <a:cxn ang="0">
                  <a:pos x="T0" y="T1"/>
                </a:cxn>
                <a:cxn ang="0">
                  <a:pos x="T2" y="T3"/>
                </a:cxn>
                <a:cxn ang="0">
                  <a:pos x="T4" y="T5"/>
                </a:cxn>
                <a:cxn ang="0">
                  <a:pos x="T6" y="T7"/>
                </a:cxn>
                <a:cxn ang="0">
                  <a:pos x="T8" y="T9"/>
                </a:cxn>
                <a:cxn ang="0">
                  <a:pos x="T10" y="T11"/>
                </a:cxn>
              </a:cxnLst>
              <a:rect l="0" t="0" r="r" b="b"/>
              <a:pathLst>
                <a:path w="695" h="516">
                  <a:moveTo>
                    <a:pt x="0" y="0"/>
                  </a:moveTo>
                  <a:cubicBezTo>
                    <a:pt x="0" y="423"/>
                    <a:pt x="0" y="423"/>
                    <a:pt x="0" y="423"/>
                  </a:cubicBezTo>
                  <a:cubicBezTo>
                    <a:pt x="0" y="474"/>
                    <a:pt x="40" y="516"/>
                    <a:pt x="90" y="516"/>
                  </a:cubicBezTo>
                  <a:cubicBezTo>
                    <a:pt x="695" y="516"/>
                    <a:pt x="695" y="516"/>
                    <a:pt x="695" y="516"/>
                  </a:cubicBezTo>
                  <a:cubicBezTo>
                    <a:pt x="695" y="0"/>
                    <a:pt x="695" y="0"/>
                    <a:pt x="695" y="0"/>
                  </a:cubicBezTo>
                  <a:lnTo>
                    <a:pt x="0" y="0"/>
                  </a:lnTo>
                  <a:close/>
                </a:path>
              </a:pathLst>
            </a:custGeom>
            <a:solidFill>
              <a:srgbClr val="C8CE9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sp>
          <p:nvSpPr>
            <p:cNvPr id="57" name="Oval 56"/>
            <p:cNvSpPr>
              <a:spLocks noChangeArrowheads="1"/>
            </p:cNvSpPr>
            <p:nvPr/>
          </p:nvSpPr>
          <p:spPr bwMode="auto">
            <a:xfrm>
              <a:off x="5736591" y="4129112"/>
              <a:ext cx="469900" cy="488950"/>
            </a:xfrm>
            <a:prstGeom prst="ellipse">
              <a:avLst/>
            </a:pr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sp>
          <p:nvSpPr>
            <p:cNvPr id="58" name="Oval 57"/>
            <p:cNvSpPr>
              <a:spLocks noChangeArrowheads="1"/>
            </p:cNvSpPr>
            <p:nvPr/>
          </p:nvSpPr>
          <p:spPr bwMode="auto">
            <a:xfrm>
              <a:off x="5955666" y="2867050"/>
              <a:ext cx="471488" cy="487362"/>
            </a:xfrm>
            <a:prstGeom prst="ellipse">
              <a:avLst/>
            </a:pr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sp>
          <p:nvSpPr>
            <p:cNvPr id="59" name="Oval 58"/>
            <p:cNvSpPr>
              <a:spLocks noChangeArrowheads="1"/>
            </p:cNvSpPr>
            <p:nvPr/>
          </p:nvSpPr>
          <p:spPr bwMode="auto">
            <a:xfrm>
              <a:off x="6738938" y="3610000"/>
              <a:ext cx="469900" cy="485775"/>
            </a:xfrm>
            <a:prstGeom prst="ellipse">
              <a:avLst/>
            </a:pr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sp>
          <p:nvSpPr>
            <p:cNvPr id="60" name="Oval 59"/>
            <p:cNvSpPr>
              <a:spLocks noChangeArrowheads="1"/>
            </p:cNvSpPr>
            <p:nvPr/>
          </p:nvSpPr>
          <p:spPr bwMode="auto">
            <a:xfrm>
              <a:off x="4957128" y="3348062"/>
              <a:ext cx="469900" cy="487362"/>
            </a:xfrm>
            <a:prstGeom prst="ellipse">
              <a:avLst/>
            </a:pr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sp>
          <p:nvSpPr>
            <p:cNvPr id="100" name="Freeform 99"/>
            <p:cNvSpPr>
              <a:spLocks noEditPoints="1"/>
            </p:cNvSpPr>
            <p:nvPr/>
          </p:nvSpPr>
          <p:spPr bwMode="auto">
            <a:xfrm>
              <a:off x="6796347" y="4394225"/>
              <a:ext cx="426121" cy="277085"/>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01" name="Freeform 100"/>
            <p:cNvSpPr>
              <a:spLocks noEditPoints="1"/>
            </p:cNvSpPr>
            <p:nvPr/>
          </p:nvSpPr>
          <p:spPr bwMode="auto">
            <a:xfrm>
              <a:off x="4957763" y="4247047"/>
              <a:ext cx="413527" cy="421925"/>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02" name="Freeform 101"/>
            <p:cNvSpPr>
              <a:spLocks noEditPoints="1"/>
            </p:cNvSpPr>
            <p:nvPr/>
          </p:nvSpPr>
          <p:spPr bwMode="auto">
            <a:xfrm>
              <a:off x="5002213" y="2806135"/>
              <a:ext cx="371545" cy="363150"/>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03" name="Freeform 102"/>
            <p:cNvSpPr>
              <a:spLocks noEditPoints="1"/>
            </p:cNvSpPr>
            <p:nvPr/>
          </p:nvSpPr>
          <p:spPr bwMode="auto">
            <a:xfrm>
              <a:off x="6835181" y="2747360"/>
              <a:ext cx="348455" cy="421925"/>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p>
        </p:txBody>
      </p:sp>
      <p:pic>
        <p:nvPicPr>
          <p:cNvPr id="5" name="图片 4" descr="83162e21b1591c259cf04fe93fa16326"/>
          <p:cNvPicPr>
            <a:picLocks noChangeAspect="1"/>
          </p:cNvPicPr>
          <p:nvPr/>
        </p:nvPicPr>
        <p:blipFill>
          <a:blip r:embed="rId4" cstate="print"/>
          <a:stretch>
            <a:fillRect/>
          </a:stretch>
        </p:blipFill>
        <p:spPr>
          <a:xfrm>
            <a:off x="523875" y="116840"/>
            <a:ext cx="782955" cy="842010"/>
          </a:xfrm>
          <a:prstGeom prst="rect">
            <a:avLst/>
          </a:prstGeom>
        </p:spPr>
      </p:pic>
    </p:spTree>
  </p:cSld>
  <p:clrMapOvr>
    <a:masterClrMapping/>
  </p:clrMapOvr>
  <p:transition advTm="3884">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wipe(up)">
                                      <p:cBhvr>
                                        <p:cTn id="13" dur="500"/>
                                        <p:tgtEl>
                                          <p:spTgt spid="72"/>
                                        </p:tgtEl>
                                      </p:cBhvr>
                                    </p:animEffect>
                                  </p:childTnLst>
                                </p:cTn>
                              </p:par>
                              <p:par>
                                <p:cTn id="14" presetID="10" presetClass="entr" presetSubtype="0" fill="hold" nodeType="withEffect">
                                  <p:stCondLst>
                                    <p:cond delay="0"/>
                                  </p:stCondLst>
                                  <p:childTnLst>
                                    <p:set>
                                      <p:cBhvr>
                                        <p:cTn id="15" dur="1" fill="hold">
                                          <p:stCondLst>
                                            <p:cond delay="0"/>
                                          </p:stCondLst>
                                        </p:cTn>
                                        <p:tgtEl>
                                          <p:spTgt spid="94"/>
                                        </p:tgtEl>
                                        <p:attrNameLst>
                                          <p:attrName>style.visibility</p:attrName>
                                        </p:attrNameLst>
                                      </p:cBhvr>
                                      <p:to>
                                        <p:strVal val="visible"/>
                                      </p:to>
                                    </p:set>
                                    <p:animEffect transition="in" filter="fade">
                                      <p:cBhvr>
                                        <p:cTn id="16" dur="500"/>
                                        <p:tgtEl>
                                          <p:spTgt spid="94"/>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wipe(up)">
                                      <p:cBhvr>
                                        <p:cTn id="20" dur="500"/>
                                        <p:tgtEl>
                                          <p:spTgt spid="73"/>
                                        </p:tgtEl>
                                      </p:cBhvr>
                                    </p:animEffect>
                                  </p:childTnLst>
                                </p:cTn>
                              </p:par>
                              <p:par>
                                <p:cTn id="21" presetID="10" presetClass="entr" presetSubtype="0" fill="hold" nodeType="with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fade">
                                      <p:cBhvr>
                                        <p:cTn id="23" dur="500"/>
                                        <p:tgtEl>
                                          <p:spTgt spid="88"/>
                                        </p:tgtEl>
                                      </p:cBhvr>
                                    </p:animEffect>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wipe(up)">
                                      <p:cBhvr>
                                        <p:cTn id="27" dur="500"/>
                                        <p:tgtEl>
                                          <p:spTgt spid="75"/>
                                        </p:tgtEl>
                                      </p:cBhvr>
                                    </p:animEffect>
                                  </p:childTnLst>
                                </p:cTn>
                              </p:par>
                              <p:par>
                                <p:cTn id="28" presetID="10" presetClass="entr" presetSubtype="0" fill="hold" nodeType="with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2500"/>
                            </p:stCondLst>
                            <p:childTnLst>
                              <p:par>
                                <p:cTn id="32" presetID="22" presetClass="entr" presetSubtype="1" fill="hold" nodeType="after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wipe(up)">
                                      <p:cBhvr>
                                        <p:cTn id="34" dur="500"/>
                                        <p:tgtEl>
                                          <p:spTgt spid="74"/>
                                        </p:tgtEl>
                                      </p:cBhvr>
                                    </p:animEffect>
                                  </p:childTnLst>
                                </p:cTn>
                              </p:par>
                              <p:par>
                                <p:cTn id="35" presetID="10" presetClass="entr" presetSubtype="0" fill="hold" nodeType="withEffect">
                                  <p:stCondLst>
                                    <p:cond delay="0"/>
                                  </p:stCondLst>
                                  <p:childTnLst>
                                    <p:set>
                                      <p:cBhvr>
                                        <p:cTn id="36" dur="1" fill="hold">
                                          <p:stCondLst>
                                            <p:cond delay="0"/>
                                          </p:stCondLst>
                                        </p:cTn>
                                        <p:tgtEl>
                                          <p:spTgt spid="91"/>
                                        </p:tgtEl>
                                        <p:attrNameLst>
                                          <p:attrName>style.visibility</p:attrName>
                                        </p:attrNameLst>
                                      </p:cBhvr>
                                      <p:to>
                                        <p:strVal val="visible"/>
                                      </p:to>
                                    </p:set>
                                    <p:animEffect transition="in" filter="fade">
                                      <p:cBhvr>
                                        <p:cTn id="37"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6810"/>
          <p:cNvSpPr/>
          <p:nvPr/>
        </p:nvSpPr>
        <p:spPr bwMode="auto">
          <a:xfrm>
            <a:off x="3228982" y="3016124"/>
            <a:ext cx="1165036" cy="473609"/>
          </a:xfrm>
          <a:custGeom>
            <a:avLst/>
            <a:gdLst>
              <a:gd name="T0" fmla="*/ 115 w 1166"/>
              <a:gd name="T1" fmla="*/ 445 h 474"/>
              <a:gd name="T2" fmla="*/ 115 w 1166"/>
              <a:gd name="T3" fmla="*/ 168 h 474"/>
              <a:gd name="T4" fmla="*/ 203 w 1166"/>
              <a:gd name="T5" fmla="*/ 168 h 474"/>
              <a:gd name="T6" fmla="*/ 100 w 1166"/>
              <a:gd name="T7" fmla="*/ 0 h 474"/>
              <a:gd name="T8" fmla="*/ 0 w 1166"/>
              <a:gd name="T9" fmla="*/ 168 h 474"/>
              <a:gd name="T10" fmla="*/ 86 w 1166"/>
              <a:gd name="T11" fmla="*/ 168 h 474"/>
              <a:gd name="T12" fmla="*/ 86 w 1166"/>
              <a:gd name="T13" fmla="*/ 474 h 474"/>
              <a:gd name="T14" fmla="*/ 1166 w 1166"/>
              <a:gd name="T15" fmla="*/ 474 h 474"/>
              <a:gd name="T16" fmla="*/ 1166 w 1166"/>
              <a:gd name="T17" fmla="*/ 445 h 474"/>
              <a:gd name="T18" fmla="*/ 115 w 1166"/>
              <a:gd name="T19" fmla="*/ 445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6" h="474">
                <a:moveTo>
                  <a:pt x="115" y="445"/>
                </a:moveTo>
                <a:lnTo>
                  <a:pt x="115" y="168"/>
                </a:lnTo>
                <a:lnTo>
                  <a:pt x="203" y="168"/>
                </a:lnTo>
                <a:lnTo>
                  <a:pt x="100" y="0"/>
                </a:lnTo>
                <a:lnTo>
                  <a:pt x="0" y="168"/>
                </a:lnTo>
                <a:lnTo>
                  <a:pt x="86" y="168"/>
                </a:lnTo>
                <a:lnTo>
                  <a:pt x="86" y="474"/>
                </a:lnTo>
                <a:lnTo>
                  <a:pt x="1166" y="474"/>
                </a:lnTo>
                <a:lnTo>
                  <a:pt x="1166" y="445"/>
                </a:lnTo>
                <a:lnTo>
                  <a:pt x="115" y="445"/>
                </a:lnTo>
                <a:close/>
              </a:path>
            </a:pathLst>
          </a:custGeom>
          <a:solidFill>
            <a:srgbClr val="385424"/>
          </a:solidFill>
          <a:ln>
            <a:noFill/>
          </a:ln>
        </p:spPr>
        <p:txBody>
          <a:bodyPr vert="horz" wrap="square" lIns="91440" tIns="45720" rIns="91440" bIns="45720" numCol="1" anchor="t" anchorCtr="0" compatLnSpc="1"/>
          <a:lstStyle/>
          <a:p>
            <a:endParaRPr lang="en-US"/>
          </a:p>
        </p:txBody>
      </p:sp>
      <p:sp>
        <p:nvSpPr>
          <p:cNvPr id="54" name="Freeform 6814"/>
          <p:cNvSpPr/>
          <p:nvPr/>
        </p:nvSpPr>
        <p:spPr bwMode="auto">
          <a:xfrm>
            <a:off x="7829885" y="3017123"/>
            <a:ext cx="1243972" cy="471610"/>
          </a:xfrm>
          <a:custGeom>
            <a:avLst/>
            <a:gdLst>
              <a:gd name="T0" fmla="*/ 1245 w 1245"/>
              <a:gd name="T1" fmla="*/ 165 h 472"/>
              <a:gd name="T2" fmla="*/ 1143 w 1245"/>
              <a:gd name="T3" fmla="*/ 0 h 472"/>
              <a:gd name="T4" fmla="*/ 1043 w 1245"/>
              <a:gd name="T5" fmla="*/ 165 h 472"/>
              <a:gd name="T6" fmla="*/ 1129 w 1245"/>
              <a:gd name="T7" fmla="*/ 165 h 472"/>
              <a:gd name="T8" fmla="*/ 1129 w 1245"/>
              <a:gd name="T9" fmla="*/ 444 h 472"/>
              <a:gd name="T10" fmla="*/ 0 w 1245"/>
              <a:gd name="T11" fmla="*/ 444 h 472"/>
              <a:gd name="T12" fmla="*/ 0 w 1245"/>
              <a:gd name="T13" fmla="*/ 472 h 472"/>
              <a:gd name="T14" fmla="*/ 1157 w 1245"/>
              <a:gd name="T15" fmla="*/ 472 h 472"/>
              <a:gd name="T16" fmla="*/ 1157 w 1245"/>
              <a:gd name="T17" fmla="*/ 165 h 472"/>
              <a:gd name="T18" fmla="*/ 1245 w 1245"/>
              <a:gd name="T19" fmla="*/ 165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5" h="472">
                <a:moveTo>
                  <a:pt x="1245" y="165"/>
                </a:moveTo>
                <a:lnTo>
                  <a:pt x="1143" y="0"/>
                </a:lnTo>
                <a:lnTo>
                  <a:pt x="1043" y="165"/>
                </a:lnTo>
                <a:lnTo>
                  <a:pt x="1129" y="165"/>
                </a:lnTo>
                <a:lnTo>
                  <a:pt x="1129" y="444"/>
                </a:lnTo>
                <a:lnTo>
                  <a:pt x="0" y="444"/>
                </a:lnTo>
                <a:lnTo>
                  <a:pt x="0" y="472"/>
                </a:lnTo>
                <a:lnTo>
                  <a:pt x="1157" y="472"/>
                </a:lnTo>
                <a:lnTo>
                  <a:pt x="1157" y="165"/>
                </a:lnTo>
                <a:lnTo>
                  <a:pt x="1245" y="165"/>
                </a:lnTo>
                <a:close/>
              </a:path>
            </a:pathLst>
          </a:custGeom>
          <a:solidFill>
            <a:srgbClr val="385424"/>
          </a:solidFill>
          <a:ln>
            <a:noFill/>
          </a:ln>
        </p:spPr>
        <p:txBody>
          <a:bodyPr vert="horz" wrap="square" lIns="91440" tIns="45720" rIns="91440" bIns="45720" numCol="1" anchor="t" anchorCtr="0" compatLnSpc="1"/>
          <a:lstStyle/>
          <a:p>
            <a:endParaRPr lang="en-US"/>
          </a:p>
        </p:txBody>
      </p:sp>
      <p:sp>
        <p:nvSpPr>
          <p:cNvPr id="70" name="Freeform 6847"/>
          <p:cNvSpPr/>
          <p:nvPr/>
        </p:nvSpPr>
        <p:spPr bwMode="auto">
          <a:xfrm>
            <a:off x="7241019" y="4703238"/>
            <a:ext cx="478054" cy="226504"/>
          </a:xfrm>
          <a:custGeom>
            <a:avLst/>
            <a:gdLst>
              <a:gd name="T0" fmla="*/ 0 w 439"/>
              <a:gd name="T1" fmla="*/ 88 h 208"/>
              <a:gd name="T2" fmla="*/ 0 w 439"/>
              <a:gd name="T3" fmla="*/ 118 h 208"/>
              <a:gd name="T4" fmla="*/ 273 w 439"/>
              <a:gd name="T5" fmla="*/ 118 h 208"/>
              <a:gd name="T6" fmla="*/ 273 w 439"/>
              <a:gd name="T7" fmla="*/ 208 h 208"/>
              <a:gd name="T8" fmla="*/ 439 w 439"/>
              <a:gd name="T9" fmla="*/ 103 h 208"/>
              <a:gd name="T10" fmla="*/ 273 w 439"/>
              <a:gd name="T11" fmla="*/ 0 h 208"/>
              <a:gd name="T12" fmla="*/ 273 w 439"/>
              <a:gd name="T13" fmla="*/ 88 h 208"/>
              <a:gd name="T14" fmla="*/ 0 w 439"/>
              <a:gd name="T15" fmla="*/ 88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9" h="208">
                <a:moveTo>
                  <a:pt x="0" y="88"/>
                </a:moveTo>
                <a:lnTo>
                  <a:pt x="0" y="118"/>
                </a:lnTo>
                <a:lnTo>
                  <a:pt x="273" y="118"/>
                </a:lnTo>
                <a:lnTo>
                  <a:pt x="273" y="208"/>
                </a:lnTo>
                <a:lnTo>
                  <a:pt x="439" y="103"/>
                </a:lnTo>
                <a:lnTo>
                  <a:pt x="273" y="0"/>
                </a:lnTo>
                <a:lnTo>
                  <a:pt x="273" y="88"/>
                </a:lnTo>
                <a:lnTo>
                  <a:pt x="0" y="88"/>
                </a:lnTo>
                <a:close/>
              </a:path>
            </a:pathLst>
          </a:custGeom>
          <a:solidFill>
            <a:srgbClr val="385424"/>
          </a:solidFill>
          <a:ln>
            <a:noFill/>
          </a:ln>
        </p:spPr>
        <p:txBody>
          <a:bodyPr vert="horz" wrap="square" lIns="91440" tIns="45720" rIns="91440" bIns="45720" numCol="1" anchor="t" anchorCtr="0" compatLnSpc="1"/>
          <a:lstStyle/>
          <a:p>
            <a:endParaRPr lang="en-US"/>
          </a:p>
        </p:txBody>
      </p:sp>
      <p:sp>
        <p:nvSpPr>
          <p:cNvPr id="71" name="Freeform 6851"/>
          <p:cNvSpPr/>
          <p:nvPr/>
        </p:nvSpPr>
        <p:spPr bwMode="auto">
          <a:xfrm>
            <a:off x="4426820" y="4703238"/>
            <a:ext cx="478054" cy="226504"/>
          </a:xfrm>
          <a:custGeom>
            <a:avLst/>
            <a:gdLst>
              <a:gd name="T0" fmla="*/ 439 w 439"/>
              <a:gd name="T1" fmla="*/ 88 h 208"/>
              <a:gd name="T2" fmla="*/ 439 w 439"/>
              <a:gd name="T3" fmla="*/ 118 h 208"/>
              <a:gd name="T4" fmla="*/ 165 w 439"/>
              <a:gd name="T5" fmla="*/ 118 h 208"/>
              <a:gd name="T6" fmla="*/ 165 w 439"/>
              <a:gd name="T7" fmla="*/ 208 h 208"/>
              <a:gd name="T8" fmla="*/ 0 w 439"/>
              <a:gd name="T9" fmla="*/ 103 h 208"/>
              <a:gd name="T10" fmla="*/ 165 w 439"/>
              <a:gd name="T11" fmla="*/ 0 h 208"/>
              <a:gd name="T12" fmla="*/ 165 w 439"/>
              <a:gd name="T13" fmla="*/ 88 h 208"/>
              <a:gd name="T14" fmla="*/ 439 w 439"/>
              <a:gd name="T15" fmla="*/ 88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9" h="208">
                <a:moveTo>
                  <a:pt x="439" y="88"/>
                </a:moveTo>
                <a:lnTo>
                  <a:pt x="439" y="118"/>
                </a:lnTo>
                <a:lnTo>
                  <a:pt x="165" y="118"/>
                </a:lnTo>
                <a:lnTo>
                  <a:pt x="165" y="208"/>
                </a:lnTo>
                <a:lnTo>
                  <a:pt x="0" y="103"/>
                </a:lnTo>
                <a:lnTo>
                  <a:pt x="165" y="0"/>
                </a:lnTo>
                <a:lnTo>
                  <a:pt x="165" y="88"/>
                </a:lnTo>
                <a:lnTo>
                  <a:pt x="439" y="88"/>
                </a:lnTo>
                <a:close/>
              </a:path>
            </a:pathLst>
          </a:custGeom>
          <a:solidFill>
            <a:srgbClr val="385424"/>
          </a:solidFill>
          <a:ln>
            <a:noFill/>
          </a:ln>
        </p:spPr>
        <p:txBody>
          <a:bodyPr vert="horz" wrap="square" lIns="91440" tIns="45720" rIns="91440" bIns="45720" numCol="1" anchor="t" anchorCtr="0" compatLnSpc="1"/>
          <a:lstStyle/>
          <a:p>
            <a:endParaRPr lang="en-US"/>
          </a:p>
        </p:txBody>
      </p:sp>
      <p:sp>
        <p:nvSpPr>
          <p:cNvPr id="76" name="TextBox 75"/>
          <p:cNvSpPr txBox="1"/>
          <p:nvPr/>
        </p:nvSpPr>
        <p:spPr>
          <a:xfrm>
            <a:off x="10388600" y="2157937"/>
            <a:ext cx="184731" cy="369332"/>
          </a:xfrm>
          <a:prstGeom prst="rect">
            <a:avLst/>
          </a:prstGeom>
          <a:noFill/>
        </p:spPr>
        <p:txBody>
          <a:bodyPr wrap="none" rtlCol="0">
            <a:spAutoFit/>
          </a:bodyPr>
          <a:lstStyle/>
          <a:p>
            <a:endParaRPr lang="en-GB"/>
          </a:p>
        </p:txBody>
      </p:sp>
      <p:grpSp>
        <p:nvGrpSpPr>
          <p:cNvPr id="4" name="Group 3"/>
          <p:cNvGrpSpPr/>
          <p:nvPr/>
        </p:nvGrpSpPr>
        <p:grpSpPr>
          <a:xfrm>
            <a:off x="4754985" y="2153427"/>
            <a:ext cx="2697136" cy="3526769"/>
            <a:chOff x="4754985" y="2153427"/>
            <a:chExt cx="2697136" cy="3526769"/>
          </a:xfrm>
        </p:grpSpPr>
        <p:sp>
          <p:nvSpPr>
            <p:cNvPr id="79" name="Freeform 78"/>
            <p:cNvSpPr/>
            <p:nvPr/>
          </p:nvSpPr>
          <p:spPr bwMode="auto">
            <a:xfrm>
              <a:off x="4807460" y="3896065"/>
              <a:ext cx="1295253" cy="1784131"/>
            </a:xfrm>
            <a:custGeom>
              <a:avLst/>
              <a:gdLst>
                <a:gd name="connsiteX0" fmla="*/ 1295252 w 1295253"/>
                <a:gd name="connsiteY0" fmla="*/ 0 h 1784131"/>
                <a:gd name="connsiteX1" fmla="*/ 1295252 w 1295253"/>
                <a:gd name="connsiteY1" fmla="*/ 3485 h 1784131"/>
                <a:gd name="connsiteX2" fmla="*/ 1295252 w 1295253"/>
                <a:gd name="connsiteY2" fmla="*/ 9020 h 1784131"/>
                <a:gd name="connsiteX3" fmla="*/ 1295253 w 1295253"/>
                <a:gd name="connsiteY3" fmla="*/ 9020 h 1784131"/>
                <a:gd name="connsiteX4" fmla="*/ 1295253 w 1295253"/>
                <a:gd name="connsiteY4" fmla="*/ 1784130 h 1784131"/>
                <a:gd name="connsiteX5" fmla="*/ 1295252 w 1295253"/>
                <a:gd name="connsiteY5" fmla="*/ 1784129 h 1784131"/>
                <a:gd name="connsiteX6" fmla="*/ 1295252 w 1295253"/>
                <a:gd name="connsiteY6" fmla="*/ 1784131 h 1784131"/>
                <a:gd name="connsiteX7" fmla="*/ 1289916 w 1295253"/>
                <a:gd name="connsiteY7" fmla="*/ 1779839 h 1784131"/>
                <a:gd name="connsiteX8" fmla="*/ 1289264 w 1295253"/>
                <a:gd name="connsiteY8" fmla="*/ 1779305 h 1784131"/>
                <a:gd name="connsiteX9" fmla="*/ 1285709 w 1295253"/>
                <a:gd name="connsiteY9" fmla="*/ 1776442 h 1784131"/>
                <a:gd name="connsiteX10" fmla="*/ 1278981 w 1295253"/>
                <a:gd name="connsiteY10" fmla="*/ 1770899 h 1784131"/>
                <a:gd name="connsiteX11" fmla="*/ 1274454 w 1295253"/>
                <a:gd name="connsiteY11" fmla="*/ 1767198 h 1784131"/>
                <a:gd name="connsiteX12" fmla="*/ 1271339 w 1295253"/>
                <a:gd name="connsiteY12" fmla="*/ 1764603 h 1784131"/>
                <a:gd name="connsiteX13" fmla="*/ 1258397 w 1295253"/>
                <a:gd name="connsiteY13" fmla="*/ 1753940 h 1784131"/>
                <a:gd name="connsiteX14" fmla="*/ 924699 w 1295253"/>
                <a:gd name="connsiteY14" fmla="*/ 1448778 h 1784131"/>
                <a:gd name="connsiteX15" fmla="*/ 885343 w 1295253"/>
                <a:gd name="connsiteY15" fmla="*/ 1408842 h 1784131"/>
                <a:gd name="connsiteX16" fmla="*/ 884367 w 1295253"/>
                <a:gd name="connsiteY16" fmla="*/ 1407885 h 1784131"/>
                <a:gd name="connsiteX17" fmla="*/ 883417 w 1295253"/>
                <a:gd name="connsiteY17" fmla="*/ 1406888 h 1784131"/>
                <a:gd name="connsiteX18" fmla="*/ 832405 w 1295253"/>
                <a:gd name="connsiteY18" fmla="*/ 1355125 h 1784131"/>
                <a:gd name="connsiteX19" fmla="*/ 794341 w 1295253"/>
                <a:gd name="connsiteY19" fmla="*/ 1313361 h 1784131"/>
                <a:gd name="connsiteX20" fmla="*/ 742842 w 1295253"/>
                <a:gd name="connsiteY20" fmla="*/ 1259289 h 1784131"/>
                <a:gd name="connsiteX21" fmla="*/ 685733 w 1295253"/>
                <a:gd name="connsiteY21" fmla="*/ 1194198 h 1784131"/>
                <a:gd name="connsiteX22" fmla="*/ 638119 w 1295253"/>
                <a:gd name="connsiteY22" fmla="*/ 1141956 h 1784131"/>
                <a:gd name="connsiteX23" fmla="*/ 619297 w 1295253"/>
                <a:gd name="connsiteY23" fmla="*/ 1118475 h 1784131"/>
                <a:gd name="connsiteX24" fmla="*/ 596804 w 1295253"/>
                <a:gd name="connsiteY24" fmla="*/ 1092837 h 1784131"/>
                <a:gd name="connsiteX25" fmla="*/ 452796 w 1295253"/>
                <a:gd name="connsiteY25" fmla="*/ 911354 h 1784131"/>
                <a:gd name="connsiteX26" fmla="*/ 453050 w 1295253"/>
                <a:gd name="connsiteY26" fmla="*/ 911076 h 1784131"/>
                <a:gd name="connsiteX27" fmla="*/ 444115 w 1295253"/>
                <a:gd name="connsiteY27" fmla="*/ 899929 h 1784131"/>
                <a:gd name="connsiteX28" fmla="*/ 120377 w 1295253"/>
                <a:gd name="connsiteY28" fmla="*/ 356324 h 1784131"/>
                <a:gd name="connsiteX29" fmla="*/ 0 w 1295253"/>
                <a:gd name="connsiteY29" fmla="*/ 9020 h 1784131"/>
                <a:gd name="connsiteX30" fmla="*/ 1286485 w 1295253"/>
                <a:gd name="connsiteY30" fmla="*/ 9020 h 178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95253" h="1784131">
                  <a:moveTo>
                    <a:pt x="1295252" y="0"/>
                  </a:moveTo>
                  <a:cubicBezTo>
                    <a:pt x="1295252" y="0"/>
                    <a:pt x="1295252" y="0"/>
                    <a:pt x="1295252" y="3485"/>
                  </a:cubicBezTo>
                  <a:lnTo>
                    <a:pt x="1295252" y="9020"/>
                  </a:lnTo>
                  <a:lnTo>
                    <a:pt x="1295253" y="9020"/>
                  </a:lnTo>
                  <a:cubicBezTo>
                    <a:pt x="1295253" y="9020"/>
                    <a:pt x="1295253" y="9020"/>
                    <a:pt x="1295253" y="1784130"/>
                  </a:cubicBezTo>
                  <a:lnTo>
                    <a:pt x="1295252" y="1784129"/>
                  </a:lnTo>
                  <a:lnTo>
                    <a:pt x="1295252" y="1784131"/>
                  </a:lnTo>
                  <a:cubicBezTo>
                    <a:pt x="1295252" y="1784131"/>
                    <a:pt x="1293428" y="1782681"/>
                    <a:pt x="1289916" y="1779839"/>
                  </a:cubicBezTo>
                  <a:lnTo>
                    <a:pt x="1289264" y="1779305"/>
                  </a:lnTo>
                  <a:lnTo>
                    <a:pt x="1285709" y="1776442"/>
                  </a:lnTo>
                  <a:lnTo>
                    <a:pt x="1278981" y="1770899"/>
                  </a:lnTo>
                  <a:lnTo>
                    <a:pt x="1274454" y="1767198"/>
                  </a:lnTo>
                  <a:lnTo>
                    <a:pt x="1271339" y="1764603"/>
                  </a:lnTo>
                  <a:lnTo>
                    <a:pt x="1258397" y="1753940"/>
                  </a:lnTo>
                  <a:cubicBezTo>
                    <a:pt x="1199173" y="1704561"/>
                    <a:pt x="1074176" y="1596976"/>
                    <a:pt x="924699" y="1448778"/>
                  </a:cubicBezTo>
                  <a:lnTo>
                    <a:pt x="885343" y="1408842"/>
                  </a:lnTo>
                  <a:lnTo>
                    <a:pt x="884367" y="1407885"/>
                  </a:lnTo>
                  <a:lnTo>
                    <a:pt x="883417" y="1406888"/>
                  </a:lnTo>
                  <a:lnTo>
                    <a:pt x="832405" y="1355125"/>
                  </a:lnTo>
                  <a:lnTo>
                    <a:pt x="794341" y="1313361"/>
                  </a:lnTo>
                  <a:lnTo>
                    <a:pt x="742842" y="1259289"/>
                  </a:lnTo>
                  <a:lnTo>
                    <a:pt x="685733" y="1194198"/>
                  </a:lnTo>
                  <a:lnTo>
                    <a:pt x="638119" y="1141956"/>
                  </a:lnTo>
                  <a:lnTo>
                    <a:pt x="619297" y="1118475"/>
                  </a:lnTo>
                  <a:lnTo>
                    <a:pt x="596804" y="1092837"/>
                  </a:lnTo>
                  <a:cubicBezTo>
                    <a:pt x="548099" y="1034691"/>
                    <a:pt x="499733" y="974039"/>
                    <a:pt x="452796" y="911354"/>
                  </a:cubicBezTo>
                  <a:lnTo>
                    <a:pt x="453050" y="911076"/>
                  </a:lnTo>
                  <a:lnTo>
                    <a:pt x="444115" y="899929"/>
                  </a:lnTo>
                  <a:cubicBezTo>
                    <a:pt x="318397" y="730460"/>
                    <a:pt x="203437" y="546256"/>
                    <a:pt x="120377" y="356324"/>
                  </a:cubicBezTo>
                  <a:cubicBezTo>
                    <a:pt x="67411" y="235733"/>
                    <a:pt x="26483" y="119965"/>
                    <a:pt x="0" y="9020"/>
                  </a:cubicBezTo>
                  <a:lnTo>
                    <a:pt x="1286485" y="9020"/>
                  </a:lnTo>
                  <a:close/>
                </a:path>
              </a:pathLst>
            </a:custGeom>
            <a:solidFill>
              <a:srgbClr val="385424"/>
            </a:solidFill>
            <a:ln>
              <a:noFill/>
            </a:ln>
          </p:spPr>
          <p:txBody>
            <a:bodyPr vert="horz" wrap="square" lIns="91440" tIns="45720" rIns="91440" bIns="45720" numCol="1" anchor="t" anchorCtr="0" compatLnSpc="1">
              <a:noAutofit/>
            </a:bodyPr>
            <a:lstStyle/>
            <a:p>
              <a:endParaRPr lang="en-US"/>
            </a:p>
          </p:txBody>
        </p:sp>
        <p:sp>
          <p:nvSpPr>
            <p:cNvPr id="74" name="Freeform 73"/>
            <p:cNvSpPr/>
            <p:nvPr/>
          </p:nvSpPr>
          <p:spPr bwMode="auto">
            <a:xfrm>
              <a:off x="4754985" y="2153427"/>
              <a:ext cx="1347728" cy="2132297"/>
            </a:xfrm>
            <a:custGeom>
              <a:avLst/>
              <a:gdLst>
                <a:gd name="connsiteX0" fmla="*/ 1345319 w 1347728"/>
                <a:gd name="connsiteY0" fmla="*/ 0 h 2132297"/>
                <a:gd name="connsiteX1" fmla="*/ 1347727 w 1347728"/>
                <a:gd name="connsiteY1" fmla="*/ 0 h 2132297"/>
                <a:gd name="connsiteX2" fmla="*/ 1347728 w 1347728"/>
                <a:gd name="connsiteY2" fmla="*/ 0 h 2132297"/>
                <a:gd name="connsiteX3" fmla="*/ 1347728 w 1347728"/>
                <a:gd name="connsiteY3" fmla="*/ 1730011 h 2132297"/>
                <a:gd name="connsiteX4" fmla="*/ 1347727 w 1347728"/>
                <a:gd name="connsiteY4" fmla="*/ 1730010 h 2132297"/>
                <a:gd name="connsiteX5" fmla="*/ 1347727 w 1347728"/>
                <a:gd name="connsiteY5" fmla="*/ 1751616 h 2132297"/>
                <a:gd name="connsiteX6" fmla="*/ 967215 w 1347728"/>
                <a:gd name="connsiteY6" fmla="*/ 1751616 h 2132297"/>
                <a:gd name="connsiteX7" fmla="*/ 1000931 w 1347728"/>
                <a:gd name="connsiteY7" fmla="*/ 1876903 h 2132297"/>
                <a:gd name="connsiteX8" fmla="*/ 745651 w 1347728"/>
                <a:gd name="connsiteY8" fmla="*/ 2132297 h 2132297"/>
                <a:gd name="connsiteX9" fmla="*/ 487962 w 1347728"/>
                <a:gd name="connsiteY9" fmla="*/ 1876903 h 2132297"/>
                <a:gd name="connsiteX10" fmla="*/ 521679 w 1347728"/>
                <a:gd name="connsiteY10" fmla="*/ 1751616 h 2132297"/>
                <a:gd name="connsiteX11" fmla="*/ 52059 w 1347728"/>
                <a:gd name="connsiteY11" fmla="*/ 1751616 h 2132297"/>
                <a:gd name="connsiteX12" fmla="*/ 112996 w 1347728"/>
                <a:gd name="connsiteY12" fmla="*/ 800807 h 2132297"/>
                <a:gd name="connsiteX13" fmla="*/ 157046 w 1347728"/>
                <a:gd name="connsiteY13" fmla="*/ 714666 h 2132297"/>
                <a:gd name="connsiteX14" fmla="*/ 155301 w 1347728"/>
                <a:gd name="connsiteY14" fmla="*/ 713208 h 2132297"/>
                <a:gd name="connsiteX15" fmla="*/ 169790 w 1347728"/>
                <a:gd name="connsiteY15" fmla="*/ 689745 h 2132297"/>
                <a:gd name="connsiteX16" fmla="*/ 190574 w 1347728"/>
                <a:gd name="connsiteY16" fmla="*/ 649101 h 2132297"/>
                <a:gd name="connsiteX17" fmla="*/ 244285 w 1347728"/>
                <a:gd name="connsiteY17" fmla="*/ 569107 h 2132297"/>
                <a:gd name="connsiteX18" fmla="*/ 256477 w 1347728"/>
                <a:gd name="connsiteY18" fmla="*/ 549363 h 2132297"/>
                <a:gd name="connsiteX19" fmla="*/ 262751 w 1347728"/>
                <a:gd name="connsiteY19" fmla="*/ 541603 h 2132297"/>
                <a:gd name="connsiteX20" fmla="*/ 283562 w 1347728"/>
                <a:gd name="connsiteY20" fmla="*/ 510609 h 2132297"/>
                <a:gd name="connsiteX21" fmla="*/ 383607 w 1347728"/>
                <a:gd name="connsiteY21" fmla="*/ 392148 h 2132297"/>
                <a:gd name="connsiteX22" fmla="*/ 388969 w 1347728"/>
                <a:gd name="connsiteY22" fmla="*/ 385518 h 2132297"/>
                <a:gd name="connsiteX23" fmla="*/ 1345319 w 1347728"/>
                <a:gd name="connsiteY23" fmla="*/ 0 h 213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7728" h="2132297">
                  <a:moveTo>
                    <a:pt x="1345319" y="0"/>
                  </a:moveTo>
                  <a:cubicBezTo>
                    <a:pt x="1345319" y="0"/>
                    <a:pt x="1345319" y="0"/>
                    <a:pt x="1347727" y="0"/>
                  </a:cubicBezTo>
                  <a:lnTo>
                    <a:pt x="1347728" y="0"/>
                  </a:lnTo>
                  <a:cubicBezTo>
                    <a:pt x="1347728" y="0"/>
                    <a:pt x="1347728" y="0"/>
                    <a:pt x="1347728" y="1730011"/>
                  </a:cubicBezTo>
                  <a:lnTo>
                    <a:pt x="1347727" y="1730010"/>
                  </a:lnTo>
                  <a:lnTo>
                    <a:pt x="1347727" y="1751616"/>
                  </a:lnTo>
                  <a:cubicBezTo>
                    <a:pt x="1347727" y="1751616"/>
                    <a:pt x="1347727" y="1751616"/>
                    <a:pt x="967215" y="1751616"/>
                  </a:cubicBezTo>
                  <a:cubicBezTo>
                    <a:pt x="988890" y="1790166"/>
                    <a:pt x="1000931" y="1831125"/>
                    <a:pt x="1000931" y="1876903"/>
                  </a:cubicBezTo>
                  <a:cubicBezTo>
                    <a:pt x="1000931" y="2019057"/>
                    <a:pt x="885333" y="2132297"/>
                    <a:pt x="745651" y="2132297"/>
                  </a:cubicBezTo>
                  <a:cubicBezTo>
                    <a:pt x="603561" y="2132297"/>
                    <a:pt x="487962" y="2019057"/>
                    <a:pt x="487962" y="1876903"/>
                  </a:cubicBezTo>
                  <a:cubicBezTo>
                    <a:pt x="487962" y="1831125"/>
                    <a:pt x="500004" y="1790166"/>
                    <a:pt x="521679" y="1751616"/>
                  </a:cubicBezTo>
                  <a:cubicBezTo>
                    <a:pt x="521679" y="1751616"/>
                    <a:pt x="521679" y="1751616"/>
                    <a:pt x="52059" y="1751616"/>
                  </a:cubicBezTo>
                  <a:cubicBezTo>
                    <a:pt x="-41263" y="1382680"/>
                    <a:pt x="-1940" y="1064568"/>
                    <a:pt x="112996" y="800807"/>
                  </a:cubicBezTo>
                  <a:lnTo>
                    <a:pt x="157046" y="714666"/>
                  </a:lnTo>
                  <a:lnTo>
                    <a:pt x="155301" y="713208"/>
                  </a:lnTo>
                  <a:lnTo>
                    <a:pt x="169790" y="689745"/>
                  </a:lnTo>
                  <a:lnTo>
                    <a:pt x="190574" y="649101"/>
                  </a:lnTo>
                  <a:lnTo>
                    <a:pt x="244285" y="569107"/>
                  </a:lnTo>
                  <a:lnTo>
                    <a:pt x="256477" y="549363"/>
                  </a:lnTo>
                  <a:lnTo>
                    <a:pt x="262751" y="541603"/>
                  </a:lnTo>
                  <a:lnTo>
                    <a:pt x="283562" y="510609"/>
                  </a:lnTo>
                  <a:lnTo>
                    <a:pt x="383607" y="392148"/>
                  </a:lnTo>
                  <a:lnTo>
                    <a:pt x="388969" y="385518"/>
                  </a:lnTo>
                  <a:cubicBezTo>
                    <a:pt x="728630" y="26504"/>
                    <a:pt x="1212827" y="0"/>
                    <a:pt x="1345319" y="0"/>
                  </a:cubicBezTo>
                  <a:close/>
                </a:path>
              </a:pathLst>
            </a:custGeom>
            <a:solidFill>
              <a:srgbClr val="C8CE9F"/>
            </a:solidFill>
            <a:ln>
              <a:noFill/>
            </a:ln>
          </p:spPr>
          <p:txBody>
            <a:bodyPr vert="horz" wrap="square" lIns="91440" tIns="45720" rIns="91440" bIns="45720" numCol="1" anchor="t" anchorCtr="0" compatLnSpc="1">
              <a:noAutofit/>
            </a:bodyPr>
            <a:lstStyle/>
            <a:p>
              <a:endParaRPr lang="en-US"/>
            </a:p>
          </p:txBody>
        </p:sp>
        <p:sp>
          <p:nvSpPr>
            <p:cNvPr id="75" name="Freeform 74"/>
            <p:cNvSpPr/>
            <p:nvPr/>
          </p:nvSpPr>
          <p:spPr bwMode="auto">
            <a:xfrm>
              <a:off x="5718466" y="2153427"/>
              <a:ext cx="1733655" cy="1751659"/>
            </a:xfrm>
            <a:custGeom>
              <a:avLst/>
              <a:gdLst>
                <a:gd name="connsiteX0" fmla="*/ 384247 w 1733655"/>
                <a:gd name="connsiteY0" fmla="*/ 0 h 1751659"/>
                <a:gd name="connsiteX1" fmla="*/ 386659 w 1733655"/>
                <a:gd name="connsiteY1" fmla="*/ 0 h 1751659"/>
                <a:gd name="connsiteX2" fmla="*/ 1343949 w 1733655"/>
                <a:gd name="connsiteY2" fmla="*/ 385510 h 1751659"/>
                <a:gd name="connsiteX3" fmla="*/ 1733564 w 1733655"/>
                <a:gd name="connsiteY3" fmla="*/ 1333547 h 1751659"/>
                <a:gd name="connsiteX4" fmla="*/ 1733559 w 1733655"/>
                <a:gd name="connsiteY4" fmla="*/ 1333647 h 1751659"/>
                <a:gd name="connsiteX5" fmla="*/ 1733564 w 1733655"/>
                <a:gd name="connsiteY5" fmla="*/ 1333718 h 1751659"/>
                <a:gd name="connsiteX6" fmla="*/ 1681533 w 1733655"/>
                <a:gd name="connsiteY6" fmla="*/ 1751659 h 1751659"/>
                <a:gd name="connsiteX7" fmla="*/ 1678999 w 1733655"/>
                <a:gd name="connsiteY7" fmla="*/ 1751659 h 1751659"/>
                <a:gd name="connsiteX8" fmla="*/ 1672981 w 1733655"/>
                <a:gd name="connsiteY8" fmla="*/ 1751659 h 1751659"/>
                <a:gd name="connsiteX9" fmla="*/ 1661263 w 1733655"/>
                <a:gd name="connsiteY9" fmla="*/ 1751659 h 1751659"/>
                <a:gd name="connsiteX10" fmla="*/ 1641943 w 1733655"/>
                <a:gd name="connsiteY10" fmla="*/ 1751659 h 1751659"/>
                <a:gd name="connsiteX11" fmla="*/ 1613121 w 1733655"/>
                <a:gd name="connsiteY11" fmla="*/ 1751659 h 1751659"/>
                <a:gd name="connsiteX12" fmla="*/ 1572898 w 1733655"/>
                <a:gd name="connsiteY12" fmla="*/ 1751659 h 1751659"/>
                <a:gd name="connsiteX13" fmla="*/ 1519372 w 1733655"/>
                <a:gd name="connsiteY13" fmla="*/ 1751659 h 1751659"/>
                <a:gd name="connsiteX14" fmla="*/ 1450644 w 1733655"/>
                <a:gd name="connsiteY14" fmla="*/ 1751659 h 1751659"/>
                <a:gd name="connsiteX15" fmla="*/ 1364813 w 1733655"/>
                <a:gd name="connsiteY15" fmla="*/ 1751659 h 1751659"/>
                <a:gd name="connsiteX16" fmla="*/ 1259978 w 1733655"/>
                <a:gd name="connsiteY16" fmla="*/ 1751659 h 1751659"/>
                <a:gd name="connsiteX17" fmla="*/ 1134240 w 1733655"/>
                <a:gd name="connsiteY17" fmla="*/ 1751659 h 1751659"/>
                <a:gd name="connsiteX18" fmla="*/ 985699 w 1733655"/>
                <a:gd name="connsiteY18" fmla="*/ 1751659 h 1751659"/>
                <a:gd name="connsiteX19" fmla="*/ 812453 w 1733655"/>
                <a:gd name="connsiteY19" fmla="*/ 1751659 h 1751659"/>
                <a:gd name="connsiteX20" fmla="*/ 612602 w 1733655"/>
                <a:gd name="connsiteY20" fmla="*/ 1751659 h 1751659"/>
                <a:gd name="connsiteX21" fmla="*/ 502107 w 1733655"/>
                <a:gd name="connsiteY21" fmla="*/ 1751659 h 1751659"/>
                <a:gd name="connsiteX22" fmla="*/ 384247 w 1733655"/>
                <a:gd name="connsiteY22" fmla="*/ 1751659 h 1751659"/>
                <a:gd name="connsiteX23" fmla="*/ 384247 w 1733655"/>
                <a:gd name="connsiteY23" fmla="*/ 1101255 h 1751659"/>
                <a:gd name="connsiteX24" fmla="*/ 384247 w 1733655"/>
                <a:gd name="connsiteY24" fmla="*/ 1031687 h 1751659"/>
                <a:gd name="connsiteX25" fmla="*/ 354623 w 1733655"/>
                <a:gd name="connsiteY25" fmla="*/ 1047823 h 1751659"/>
                <a:gd name="connsiteX26" fmla="*/ 255263 w 1733655"/>
                <a:gd name="connsiteY26" fmla="*/ 1067954 h 1751659"/>
                <a:gd name="connsiteX27" fmla="*/ 0 w 1733655"/>
                <a:gd name="connsiteY27" fmla="*/ 811789 h 1751659"/>
                <a:gd name="connsiteX28" fmla="*/ 255263 w 1733655"/>
                <a:gd name="connsiteY28" fmla="*/ 555624 h 1751659"/>
                <a:gd name="connsiteX29" fmla="*/ 354623 w 1733655"/>
                <a:gd name="connsiteY29" fmla="*/ 575755 h 1751659"/>
                <a:gd name="connsiteX30" fmla="*/ 384247 w 1733655"/>
                <a:gd name="connsiteY30" fmla="*/ 591891 h 1751659"/>
                <a:gd name="connsiteX31" fmla="*/ 384247 w 1733655"/>
                <a:gd name="connsiteY31" fmla="*/ 578184 h 1751659"/>
                <a:gd name="connsiteX32" fmla="*/ 384247 w 1733655"/>
                <a:gd name="connsiteY32" fmla="*/ 0 h 1751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33655" h="1751659">
                  <a:moveTo>
                    <a:pt x="384247" y="0"/>
                  </a:moveTo>
                  <a:cubicBezTo>
                    <a:pt x="384247" y="0"/>
                    <a:pt x="384247" y="0"/>
                    <a:pt x="386659" y="0"/>
                  </a:cubicBezTo>
                  <a:cubicBezTo>
                    <a:pt x="519281" y="0"/>
                    <a:pt x="1003954" y="26504"/>
                    <a:pt x="1343949" y="385510"/>
                  </a:cubicBezTo>
                  <a:cubicBezTo>
                    <a:pt x="1566393" y="622237"/>
                    <a:pt x="1729156" y="940282"/>
                    <a:pt x="1733564" y="1333547"/>
                  </a:cubicBezTo>
                  <a:lnTo>
                    <a:pt x="1733559" y="1333647"/>
                  </a:lnTo>
                  <a:lnTo>
                    <a:pt x="1733564" y="1333718"/>
                  </a:lnTo>
                  <a:cubicBezTo>
                    <a:pt x="1735034" y="1464753"/>
                    <a:pt x="1718908" y="1604142"/>
                    <a:pt x="1681533" y="1751659"/>
                  </a:cubicBezTo>
                  <a:lnTo>
                    <a:pt x="1678999" y="1751659"/>
                  </a:lnTo>
                  <a:lnTo>
                    <a:pt x="1672981" y="1751659"/>
                  </a:lnTo>
                  <a:lnTo>
                    <a:pt x="1661263" y="1751659"/>
                  </a:lnTo>
                  <a:lnTo>
                    <a:pt x="1641943" y="1751659"/>
                  </a:lnTo>
                  <a:lnTo>
                    <a:pt x="1613121" y="1751659"/>
                  </a:lnTo>
                  <a:lnTo>
                    <a:pt x="1572898" y="1751659"/>
                  </a:lnTo>
                  <a:lnTo>
                    <a:pt x="1519372" y="1751659"/>
                  </a:lnTo>
                  <a:lnTo>
                    <a:pt x="1450644" y="1751659"/>
                  </a:lnTo>
                  <a:lnTo>
                    <a:pt x="1364813" y="1751659"/>
                  </a:lnTo>
                  <a:lnTo>
                    <a:pt x="1259978" y="1751659"/>
                  </a:lnTo>
                  <a:lnTo>
                    <a:pt x="1134240" y="1751659"/>
                  </a:lnTo>
                  <a:lnTo>
                    <a:pt x="985699" y="1751659"/>
                  </a:lnTo>
                  <a:lnTo>
                    <a:pt x="812453" y="1751659"/>
                  </a:lnTo>
                  <a:lnTo>
                    <a:pt x="612602" y="1751659"/>
                  </a:lnTo>
                  <a:lnTo>
                    <a:pt x="502107" y="1751659"/>
                  </a:lnTo>
                  <a:lnTo>
                    <a:pt x="384247" y="1751659"/>
                  </a:lnTo>
                  <a:cubicBezTo>
                    <a:pt x="384247" y="1751659"/>
                    <a:pt x="384247" y="1751659"/>
                    <a:pt x="384247" y="1101255"/>
                  </a:cubicBezTo>
                  <a:lnTo>
                    <a:pt x="384247" y="1031687"/>
                  </a:lnTo>
                  <a:lnTo>
                    <a:pt x="354623" y="1047823"/>
                  </a:lnTo>
                  <a:cubicBezTo>
                    <a:pt x="324083" y="1060786"/>
                    <a:pt x="290507" y="1067954"/>
                    <a:pt x="255263" y="1067954"/>
                  </a:cubicBezTo>
                  <a:cubicBezTo>
                    <a:pt x="114285" y="1067954"/>
                    <a:pt x="0" y="953265"/>
                    <a:pt x="0" y="811789"/>
                  </a:cubicBezTo>
                  <a:cubicBezTo>
                    <a:pt x="0" y="670313"/>
                    <a:pt x="114285" y="555624"/>
                    <a:pt x="255263" y="555624"/>
                  </a:cubicBezTo>
                  <a:cubicBezTo>
                    <a:pt x="290507" y="555624"/>
                    <a:pt x="324083" y="562792"/>
                    <a:pt x="354623" y="575755"/>
                  </a:cubicBezTo>
                  <a:lnTo>
                    <a:pt x="384247" y="591891"/>
                  </a:lnTo>
                  <a:lnTo>
                    <a:pt x="384247" y="578184"/>
                  </a:lnTo>
                  <a:cubicBezTo>
                    <a:pt x="384247" y="410545"/>
                    <a:pt x="384247" y="218958"/>
                    <a:pt x="384247" y="0"/>
                  </a:cubicBezTo>
                  <a:close/>
                </a:path>
              </a:pathLst>
            </a:custGeom>
            <a:solidFill>
              <a:srgbClr val="385424"/>
            </a:solidFill>
            <a:ln>
              <a:noFill/>
            </a:ln>
          </p:spPr>
          <p:txBody>
            <a:bodyPr vert="horz" wrap="square" lIns="91440" tIns="45720" rIns="91440" bIns="45720" numCol="1" anchor="t" anchorCtr="0" compatLnSpc="1">
              <a:noAutofit/>
            </a:bodyPr>
            <a:lstStyle/>
            <a:p>
              <a:endParaRPr lang="en-US"/>
            </a:p>
          </p:txBody>
        </p:sp>
        <p:sp>
          <p:nvSpPr>
            <p:cNvPr id="77" name="Freeform 76"/>
            <p:cNvSpPr>
              <a:spLocks noChangeArrowheads="1"/>
            </p:cNvSpPr>
            <p:nvPr/>
          </p:nvSpPr>
          <p:spPr bwMode="auto">
            <a:xfrm>
              <a:off x="6102713" y="3524446"/>
              <a:ext cx="1297057" cy="2155748"/>
            </a:xfrm>
            <a:custGeom>
              <a:avLst/>
              <a:gdLst>
                <a:gd name="connsiteX0" fmla="*/ 718884 w 1297057"/>
                <a:gd name="connsiteY0" fmla="*/ 0 h 2155748"/>
                <a:gd name="connsiteX1" fmla="*/ 974147 w 1297057"/>
                <a:gd name="connsiteY1" fmla="*/ 257067 h 2155748"/>
                <a:gd name="connsiteX2" fmla="*/ 954087 w 1297057"/>
                <a:gd name="connsiteY2" fmla="*/ 357129 h 2155748"/>
                <a:gd name="connsiteX3" fmla="*/ 941417 w 1297057"/>
                <a:gd name="connsiteY3" fmla="*/ 380638 h 2155748"/>
                <a:gd name="connsiteX4" fmla="*/ 1297057 w 1297057"/>
                <a:gd name="connsiteY4" fmla="*/ 380638 h 2155748"/>
                <a:gd name="connsiteX5" fmla="*/ 1176513 w 1297057"/>
                <a:gd name="connsiteY5" fmla="*/ 727942 h 2155748"/>
                <a:gd name="connsiteX6" fmla="*/ 949971 w 1297057"/>
                <a:gd name="connsiteY6" fmla="*/ 1133281 h 2155748"/>
                <a:gd name="connsiteX7" fmla="*/ 899582 w 1297057"/>
                <a:gd name="connsiteY7" fmla="*/ 1204736 h 2155748"/>
                <a:gd name="connsiteX8" fmla="*/ 900183 w 1297057"/>
                <a:gd name="connsiteY8" fmla="*/ 1205486 h 2155748"/>
                <a:gd name="connsiteX9" fmla="*/ 888296 w 1297057"/>
                <a:gd name="connsiteY9" fmla="*/ 1220740 h 2155748"/>
                <a:gd name="connsiteX10" fmla="*/ 860122 w 1297057"/>
                <a:gd name="connsiteY10" fmla="*/ 1260694 h 2155748"/>
                <a:gd name="connsiteX11" fmla="*/ 0 w 1297057"/>
                <a:gd name="connsiteY11" fmla="*/ 2155748 h 2155748"/>
                <a:gd name="connsiteX12" fmla="*/ 0 w 1297057"/>
                <a:gd name="connsiteY12" fmla="*/ 380638 h 2155748"/>
                <a:gd name="connsiteX13" fmla="*/ 496352 w 1297057"/>
                <a:gd name="connsiteY13" fmla="*/ 380638 h 2155748"/>
                <a:gd name="connsiteX14" fmla="*/ 483681 w 1297057"/>
                <a:gd name="connsiteY14" fmla="*/ 357129 h 2155748"/>
                <a:gd name="connsiteX15" fmla="*/ 463621 w 1297057"/>
                <a:gd name="connsiteY15" fmla="*/ 257067 h 2155748"/>
                <a:gd name="connsiteX16" fmla="*/ 718884 w 1297057"/>
                <a:gd name="connsiteY16" fmla="*/ 0 h 215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7057" h="2155748">
                  <a:moveTo>
                    <a:pt x="718884" y="0"/>
                  </a:moveTo>
                  <a:cubicBezTo>
                    <a:pt x="859862" y="0"/>
                    <a:pt x="974147" y="115093"/>
                    <a:pt x="974147" y="257067"/>
                  </a:cubicBezTo>
                  <a:cubicBezTo>
                    <a:pt x="974147" y="292561"/>
                    <a:pt x="967004" y="326374"/>
                    <a:pt x="954087" y="357129"/>
                  </a:cubicBezTo>
                  <a:lnTo>
                    <a:pt x="941417" y="380638"/>
                  </a:lnTo>
                  <a:lnTo>
                    <a:pt x="1297057" y="380638"/>
                  </a:lnTo>
                  <a:cubicBezTo>
                    <a:pt x="1270537" y="491583"/>
                    <a:pt x="1229552" y="607351"/>
                    <a:pt x="1176513" y="727942"/>
                  </a:cubicBezTo>
                  <a:cubicBezTo>
                    <a:pt x="1115487" y="867226"/>
                    <a:pt x="1037171" y="1003541"/>
                    <a:pt x="949971" y="1133281"/>
                  </a:cubicBezTo>
                  <a:lnTo>
                    <a:pt x="899582" y="1204736"/>
                  </a:lnTo>
                  <a:lnTo>
                    <a:pt x="900183" y="1205486"/>
                  </a:lnTo>
                  <a:lnTo>
                    <a:pt x="888296" y="1220740"/>
                  </a:lnTo>
                  <a:lnTo>
                    <a:pt x="860122" y="1260694"/>
                  </a:lnTo>
                  <a:cubicBezTo>
                    <a:pt x="491369" y="1760509"/>
                    <a:pt x="25314" y="2135851"/>
                    <a:pt x="0" y="2155748"/>
                  </a:cubicBezTo>
                  <a:cubicBezTo>
                    <a:pt x="0" y="2155748"/>
                    <a:pt x="0" y="2155748"/>
                    <a:pt x="0" y="380638"/>
                  </a:cubicBezTo>
                  <a:lnTo>
                    <a:pt x="496352" y="380638"/>
                  </a:lnTo>
                  <a:lnTo>
                    <a:pt x="483681" y="357129"/>
                  </a:lnTo>
                  <a:cubicBezTo>
                    <a:pt x="470764" y="326374"/>
                    <a:pt x="463621" y="292561"/>
                    <a:pt x="463621" y="257067"/>
                  </a:cubicBezTo>
                  <a:cubicBezTo>
                    <a:pt x="463621" y="115093"/>
                    <a:pt x="577906" y="0"/>
                    <a:pt x="718884" y="0"/>
                  </a:cubicBezTo>
                  <a:close/>
                </a:path>
              </a:pathLst>
            </a:custGeom>
            <a:solidFill>
              <a:srgbClr val="C8CE9F"/>
            </a:solidFill>
            <a:ln>
              <a:noFill/>
            </a:ln>
          </p:spPr>
          <p:txBody>
            <a:bodyPr vert="horz" wrap="square" lIns="91440" tIns="45720" rIns="91440" bIns="45720" numCol="1" anchor="t" anchorCtr="0" compatLnSpc="1">
              <a:noAutofit/>
            </a:bodyPr>
            <a:lstStyle/>
            <a:p>
              <a:endParaRPr lang="en-US"/>
            </a:p>
          </p:txBody>
        </p:sp>
        <p:sp>
          <p:nvSpPr>
            <p:cNvPr id="64" name="Oval 6838"/>
            <p:cNvSpPr>
              <a:spLocks noChangeArrowheads="1"/>
            </p:cNvSpPr>
            <p:nvPr/>
          </p:nvSpPr>
          <p:spPr bwMode="auto">
            <a:xfrm>
              <a:off x="5952983" y="4577968"/>
              <a:ext cx="512329" cy="514133"/>
            </a:xfrm>
            <a:prstGeom prst="ellipse">
              <a:avLst/>
            </a:prstGeom>
            <a:solidFill>
              <a:schemeClr val="accent3"/>
            </a:solidFill>
            <a:ln>
              <a:noFill/>
            </a:ln>
          </p:spPr>
          <p:txBody>
            <a:bodyPr vert="horz" wrap="square" lIns="91440" tIns="45720" rIns="91440" bIns="45720" numCol="1" anchor="t" anchorCtr="0" compatLnSpc="1"/>
            <a:lstStyle/>
            <a:p>
              <a:endParaRPr lang="en-US"/>
            </a:p>
          </p:txBody>
        </p:sp>
        <p:sp>
          <p:nvSpPr>
            <p:cNvPr id="80" name="Freeform 79"/>
            <p:cNvSpPr>
              <a:spLocks noEditPoints="1"/>
            </p:cNvSpPr>
            <p:nvPr/>
          </p:nvSpPr>
          <p:spPr bwMode="auto">
            <a:xfrm>
              <a:off x="5189646" y="3032562"/>
              <a:ext cx="374026" cy="374026"/>
            </a:xfrm>
            <a:custGeom>
              <a:avLst/>
              <a:gdLst>
                <a:gd name="T0" fmla="*/ 46 w 91"/>
                <a:gd name="T1" fmla="*/ 0 h 91"/>
                <a:gd name="T2" fmla="*/ 78 w 91"/>
                <a:gd name="T3" fmla="*/ 14 h 91"/>
                <a:gd name="T4" fmla="*/ 91 w 91"/>
                <a:gd name="T5" fmla="*/ 46 h 91"/>
                <a:gd name="T6" fmla="*/ 78 w 91"/>
                <a:gd name="T7" fmla="*/ 78 h 91"/>
                <a:gd name="T8" fmla="*/ 46 w 91"/>
                <a:gd name="T9" fmla="*/ 91 h 91"/>
                <a:gd name="T10" fmla="*/ 13 w 91"/>
                <a:gd name="T11" fmla="*/ 78 h 91"/>
                <a:gd name="T12" fmla="*/ 0 w 91"/>
                <a:gd name="T13" fmla="*/ 46 h 91"/>
                <a:gd name="T14" fmla="*/ 13 w 91"/>
                <a:gd name="T15" fmla="*/ 14 h 91"/>
                <a:gd name="T16" fmla="*/ 46 w 91"/>
                <a:gd name="T17" fmla="*/ 0 h 91"/>
                <a:gd name="T18" fmla="*/ 63 w 91"/>
                <a:gd name="T19" fmla="*/ 51 h 91"/>
                <a:gd name="T20" fmla="*/ 64 w 91"/>
                <a:gd name="T21" fmla="*/ 41 h 91"/>
                <a:gd name="T22" fmla="*/ 52 w 91"/>
                <a:gd name="T23" fmla="*/ 34 h 91"/>
                <a:gd name="T24" fmla="*/ 41 w 91"/>
                <a:gd name="T25" fmla="*/ 27 h 91"/>
                <a:gd name="T26" fmla="*/ 32 w 91"/>
                <a:gd name="T27" fmla="*/ 32 h 91"/>
                <a:gd name="T28" fmla="*/ 32 w 91"/>
                <a:gd name="T29" fmla="*/ 46 h 91"/>
                <a:gd name="T30" fmla="*/ 32 w 91"/>
                <a:gd name="T31" fmla="*/ 59 h 91"/>
                <a:gd name="T32" fmla="*/ 40 w 91"/>
                <a:gd name="T33" fmla="*/ 65 h 91"/>
                <a:gd name="T34" fmla="*/ 52 w 91"/>
                <a:gd name="T35" fmla="*/ 58 h 91"/>
                <a:gd name="T36" fmla="*/ 63 w 91"/>
                <a:gd name="T37" fmla="*/ 51 h 91"/>
                <a:gd name="T38" fmla="*/ 66 w 91"/>
                <a:gd name="T39" fmla="*/ 25 h 91"/>
                <a:gd name="T40" fmla="*/ 46 w 91"/>
                <a:gd name="T41" fmla="*/ 16 h 91"/>
                <a:gd name="T42" fmla="*/ 25 w 91"/>
                <a:gd name="T43" fmla="*/ 25 h 91"/>
                <a:gd name="T44" fmla="*/ 16 w 91"/>
                <a:gd name="T45" fmla="*/ 46 h 91"/>
                <a:gd name="T46" fmla="*/ 25 w 91"/>
                <a:gd name="T47" fmla="*/ 67 h 91"/>
                <a:gd name="T48" fmla="*/ 46 w 91"/>
                <a:gd name="T49" fmla="*/ 75 h 91"/>
                <a:gd name="T50" fmla="*/ 66 w 91"/>
                <a:gd name="T51" fmla="*/ 67 h 91"/>
                <a:gd name="T52" fmla="*/ 75 w 91"/>
                <a:gd name="T53" fmla="*/ 46 h 91"/>
                <a:gd name="T54" fmla="*/ 66 w 91"/>
                <a:gd name="T55"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 h="91">
                  <a:moveTo>
                    <a:pt x="46" y="0"/>
                  </a:moveTo>
                  <a:cubicBezTo>
                    <a:pt x="58" y="0"/>
                    <a:pt x="70" y="5"/>
                    <a:pt x="78" y="14"/>
                  </a:cubicBezTo>
                  <a:cubicBezTo>
                    <a:pt x="86" y="22"/>
                    <a:pt x="91" y="33"/>
                    <a:pt x="91" y="46"/>
                  </a:cubicBezTo>
                  <a:cubicBezTo>
                    <a:pt x="91" y="58"/>
                    <a:pt x="86" y="70"/>
                    <a:pt x="78" y="78"/>
                  </a:cubicBezTo>
                  <a:cubicBezTo>
                    <a:pt x="70" y="86"/>
                    <a:pt x="58" y="91"/>
                    <a:pt x="46" y="91"/>
                  </a:cubicBezTo>
                  <a:cubicBezTo>
                    <a:pt x="33" y="91"/>
                    <a:pt x="22" y="86"/>
                    <a:pt x="13" y="78"/>
                  </a:cubicBezTo>
                  <a:cubicBezTo>
                    <a:pt x="5" y="70"/>
                    <a:pt x="0" y="58"/>
                    <a:pt x="0" y="46"/>
                  </a:cubicBezTo>
                  <a:cubicBezTo>
                    <a:pt x="0" y="33"/>
                    <a:pt x="5" y="22"/>
                    <a:pt x="13" y="14"/>
                  </a:cubicBezTo>
                  <a:cubicBezTo>
                    <a:pt x="22" y="5"/>
                    <a:pt x="33" y="0"/>
                    <a:pt x="46" y="0"/>
                  </a:cubicBezTo>
                  <a:close/>
                  <a:moveTo>
                    <a:pt x="63" y="51"/>
                  </a:moveTo>
                  <a:cubicBezTo>
                    <a:pt x="68" y="48"/>
                    <a:pt x="69" y="44"/>
                    <a:pt x="64" y="41"/>
                  </a:cubicBezTo>
                  <a:cubicBezTo>
                    <a:pt x="60" y="39"/>
                    <a:pt x="56" y="36"/>
                    <a:pt x="52" y="34"/>
                  </a:cubicBezTo>
                  <a:cubicBezTo>
                    <a:pt x="48" y="32"/>
                    <a:pt x="44" y="30"/>
                    <a:pt x="41" y="27"/>
                  </a:cubicBezTo>
                  <a:cubicBezTo>
                    <a:pt x="36" y="25"/>
                    <a:pt x="32" y="26"/>
                    <a:pt x="32" y="32"/>
                  </a:cubicBezTo>
                  <a:cubicBezTo>
                    <a:pt x="32" y="36"/>
                    <a:pt x="32" y="41"/>
                    <a:pt x="32" y="46"/>
                  </a:cubicBezTo>
                  <a:cubicBezTo>
                    <a:pt x="32" y="50"/>
                    <a:pt x="32" y="55"/>
                    <a:pt x="32" y="59"/>
                  </a:cubicBezTo>
                  <a:cubicBezTo>
                    <a:pt x="32" y="64"/>
                    <a:pt x="35" y="67"/>
                    <a:pt x="40" y="65"/>
                  </a:cubicBezTo>
                  <a:cubicBezTo>
                    <a:pt x="44" y="62"/>
                    <a:pt x="48" y="60"/>
                    <a:pt x="52" y="58"/>
                  </a:cubicBezTo>
                  <a:cubicBezTo>
                    <a:pt x="56" y="55"/>
                    <a:pt x="60" y="53"/>
                    <a:pt x="63" y="51"/>
                  </a:cubicBezTo>
                  <a:close/>
                  <a:moveTo>
                    <a:pt x="66" y="25"/>
                  </a:moveTo>
                  <a:cubicBezTo>
                    <a:pt x="61" y="20"/>
                    <a:pt x="54" y="16"/>
                    <a:pt x="46" y="16"/>
                  </a:cubicBezTo>
                  <a:cubicBezTo>
                    <a:pt x="38" y="16"/>
                    <a:pt x="30" y="20"/>
                    <a:pt x="25" y="25"/>
                  </a:cubicBezTo>
                  <a:cubicBezTo>
                    <a:pt x="20" y="30"/>
                    <a:pt x="16" y="38"/>
                    <a:pt x="16" y="46"/>
                  </a:cubicBezTo>
                  <a:cubicBezTo>
                    <a:pt x="16" y="54"/>
                    <a:pt x="20" y="61"/>
                    <a:pt x="25" y="67"/>
                  </a:cubicBezTo>
                  <a:cubicBezTo>
                    <a:pt x="30" y="72"/>
                    <a:pt x="38" y="75"/>
                    <a:pt x="46" y="75"/>
                  </a:cubicBezTo>
                  <a:cubicBezTo>
                    <a:pt x="54" y="75"/>
                    <a:pt x="61" y="72"/>
                    <a:pt x="66" y="67"/>
                  </a:cubicBezTo>
                  <a:cubicBezTo>
                    <a:pt x="72" y="61"/>
                    <a:pt x="75" y="54"/>
                    <a:pt x="75" y="46"/>
                  </a:cubicBezTo>
                  <a:cubicBezTo>
                    <a:pt x="75" y="38"/>
                    <a:pt x="72" y="30"/>
                    <a:pt x="66" y="25"/>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81" name="Freeform 80"/>
            <p:cNvSpPr>
              <a:spLocks noEditPoints="1"/>
            </p:cNvSpPr>
            <p:nvPr/>
          </p:nvSpPr>
          <p:spPr bwMode="auto">
            <a:xfrm>
              <a:off x="5504021" y="4532891"/>
              <a:ext cx="349218" cy="431275"/>
            </a:xfrm>
            <a:custGeom>
              <a:avLst/>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82" name="Freeform 81"/>
            <p:cNvSpPr>
              <a:spLocks noEditPoints="1"/>
            </p:cNvSpPr>
            <p:nvPr/>
          </p:nvSpPr>
          <p:spPr bwMode="auto">
            <a:xfrm>
              <a:off x="6537374" y="2781232"/>
              <a:ext cx="448449" cy="36257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83" name="Freeform 82"/>
            <p:cNvSpPr>
              <a:spLocks noEditPoints="1"/>
            </p:cNvSpPr>
            <p:nvPr/>
          </p:nvSpPr>
          <p:spPr bwMode="auto">
            <a:xfrm>
              <a:off x="6557549" y="4147415"/>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grpSp>
        <p:nvGrpSpPr>
          <p:cNvPr id="86" name="Group 85"/>
          <p:cNvGrpSpPr/>
          <p:nvPr/>
        </p:nvGrpSpPr>
        <p:grpSpPr>
          <a:xfrm>
            <a:off x="7949206" y="2002353"/>
            <a:ext cx="3479055" cy="946327"/>
            <a:chOff x="5692654" y="2099129"/>
            <a:chExt cx="3479055" cy="946327"/>
          </a:xfrm>
        </p:grpSpPr>
        <p:sp>
          <p:nvSpPr>
            <p:cNvPr id="84" name="TextBox 83"/>
            <p:cNvSpPr txBox="1"/>
            <p:nvPr/>
          </p:nvSpPr>
          <p:spPr>
            <a:xfrm>
              <a:off x="5692655" y="2099129"/>
              <a:ext cx="1354986" cy="369332"/>
            </a:xfrm>
            <a:prstGeom prst="rect">
              <a:avLst/>
            </a:prstGeom>
            <a:noFill/>
          </p:spPr>
          <p:txBody>
            <a:bodyPr wrap="none" rtlCol="0">
              <a:spAutoFit/>
            </a:bodyPr>
            <a:lstStyle/>
            <a:p>
              <a:r>
                <a:rPr lang="en-US" b="1"/>
                <a:t>SEO Diagram</a:t>
              </a:r>
              <a:endParaRPr lang="en-GB" b="1"/>
            </a:p>
          </p:txBody>
        </p:sp>
        <p:sp>
          <p:nvSpPr>
            <p:cNvPr id="85" name="Rectangle 84"/>
            <p:cNvSpPr/>
            <p:nvPr/>
          </p:nvSpPr>
          <p:spPr>
            <a:xfrm>
              <a:off x="5692654" y="2399125"/>
              <a:ext cx="3479055" cy="646331"/>
            </a:xfrm>
            <a:prstGeom prst="rect">
              <a:avLst/>
            </a:prstGeom>
          </p:spPr>
          <p:txBody>
            <a:bodyPr wrap="square">
              <a:spAutoFit/>
            </a:bodyPr>
            <a:lstStyle/>
            <a:p>
              <a:r>
                <a:rPr lang="en-GB" sz="1200"/>
                <a:t>Lorem ipsum dolor sit amet, consectetur adipiscing elit. Nulla pretium, lacus ac aliquet facilisis, diam metus ultricies nibh, vel</a:t>
              </a:r>
            </a:p>
          </p:txBody>
        </p:sp>
      </p:grpSp>
      <p:grpSp>
        <p:nvGrpSpPr>
          <p:cNvPr id="87" name="Group 86"/>
          <p:cNvGrpSpPr/>
          <p:nvPr/>
        </p:nvGrpSpPr>
        <p:grpSpPr>
          <a:xfrm flipH="1">
            <a:off x="777165" y="2002353"/>
            <a:ext cx="3479055" cy="946327"/>
            <a:chOff x="5692654" y="2099129"/>
            <a:chExt cx="3479055" cy="946327"/>
          </a:xfrm>
        </p:grpSpPr>
        <p:sp>
          <p:nvSpPr>
            <p:cNvPr id="88" name="TextBox 87"/>
            <p:cNvSpPr txBox="1"/>
            <p:nvPr/>
          </p:nvSpPr>
          <p:spPr>
            <a:xfrm>
              <a:off x="5692655" y="2099129"/>
              <a:ext cx="1354986" cy="369332"/>
            </a:xfrm>
            <a:prstGeom prst="rect">
              <a:avLst/>
            </a:prstGeom>
            <a:noFill/>
          </p:spPr>
          <p:txBody>
            <a:bodyPr wrap="none" rtlCol="0">
              <a:spAutoFit/>
            </a:bodyPr>
            <a:lstStyle/>
            <a:p>
              <a:pPr algn="r"/>
              <a:r>
                <a:rPr lang="en-US" b="1"/>
                <a:t>SEO Diagram</a:t>
              </a:r>
              <a:endParaRPr lang="en-GB" b="1"/>
            </a:p>
          </p:txBody>
        </p:sp>
        <p:sp>
          <p:nvSpPr>
            <p:cNvPr id="89" name="Rectangle 88"/>
            <p:cNvSpPr/>
            <p:nvPr/>
          </p:nvSpPr>
          <p:spPr>
            <a:xfrm>
              <a:off x="5692654" y="2399125"/>
              <a:ext cx="3479055" cy="646331"/>
            </a:xfrm>
            <a:prstGeom prst="rect">
              <a:avLst/>
            </a:prstGeom>
          </p:spPr>
          <p:txBody>
            <a:bodyPr wrap="square">
              <a:spAutoFit/>
            </a:bodyPr>
            <a:lstStyle/>
            <a:p>
              <a:pPr algn="r"/>
              <a:r>
                <a:rPr lang="en-GB" sz="1200"/>
                <a:t>Lorem ipsum dolor sit amet, consectetur adipiscing elit. Nulla pretium, lacus ac aliquet facilisis, diam metus ultricies nibh, vel</a:t>
              </a:r>
            </a:p>
          </p:txBody>
        </p:sp>
      </p:grpSp>
      <p:grpSp>
        <p:nvGrpSpPr>
          <p:cNvPr id="92" name="Group 91"/>
          <p:cNvGrpSpPr/>
          <p:nvPr/>
        </p:nvGrpSpPr>
        <p:grpSpPr>
          <a:xfrm flipH="1">
            <a:off x="777165" y="4602320"/>
            <a:ext cx="3479055" cy="761661"/>
            <a:chOff x="5692654" y="2099129"/>
            <a:chExt cx="3479055" cy="761661"/>
          </a:xfrm>
        </p:grpSpPr>
        <p:sp>
          <p:nvSpPr>
            <p:cNvPr id="93" name="TextBox 92"/>
            <p:cNvSpPr txBox="1"/>
            <p:nvPr/>
          </p:nvSpPr>
          <p:spPr>
            <a:xfrm>
              <a:off x="5692655" y="2099129"/>
              <a:ext cx="1354986" cy="369332"/>
            </a:xfrm>
            <a:prstGeom prst="rect">
              <a:avLst/>
            </a:prstGeom>
            <a:noFill/>
          </p:spPr>
          <p:txBody>
            <a:bodyPr wrap="none" rtlCol="0">
              <a:spAutoFit/>
            </a:bodyPr>
            <a:lstStyle/>
            <a:p>
              <a:pPr algn="r"/>
              <a:r>
                <a:rPr lang="en-US" b="1"/>
                <a:t>SEO Diagram</a:t>
              </a:r>
              <a:endParaRPr lang="en-GB" b="1"/>
            </a:p>
          </p:txBody>
        </p:sp>
        <p:sp>
          <p:nvSpPr>
            <p:cNvPr id="94" name="Rectangle 93"/>
            <p:cNvSpPr/>
            <p:nvPr/>
          </p:nvSpPr>
          <p:spPr>
            <a:xfrm>
              <a:off x="5692654" y="2399125"/>
              <a:ext cx="3479055" cy="461665"/>
            </a:xfrm>
            <a:prstGeom prst="rect">
              <a:avLst/>
            </a:prstGeom>
          </p:spPr>
          <p:txBody>
            <a:bodyPr wrap="square">
              <a:spAutoFit/>
            </a:bodyPr>
            <a:lstStyle/>
            <a:p>
              <a:pPr algn="r"/>
              <a:endParaRPr lang="en-GB" sz="1200" dirty="0"/>
            </a:p>
            <a:p>
              <a:pPr algn="r"/>
              <a:r>
                <a:rPr lang="en-GB" sz="1200" dirty="0"/>
                <a:t>nibh, vel</a:t>
              </a:r>
            </a:p>
          </p:txBody>
        </p:sp>
      </p:grpSp>
      <p:grpSp>
        <p:nvGrpSpPr>
          <p:cNvPr id="95" name="Group 94"/>
          <p:cNvGrpSpPr/>
          <p:nvPr/>
        </p:nvGrpSpPr>
        <p:grpSpPr>
          <a:xfrm>
            <a:off x="7949206" y="4602320"/>
            <a:ext cx="3479055" cy="946327"/>
            <a:chOff x="5692654" y="2099129"/>
            <a:chExt cx="3479055" cy="946327"/>
          </a:xfrm>
        </p:grpSpPr>
        <p:sp>
          <p:nvSpPr>
            <p:cNvPr id="96" name="TextBox 95"/>
            <p:cNvSpPr txBox="1"/>
            <p:nvPr/>
          </p:nvSpPr>
          <p:spPr>
            <a:xfrm>
              <a:off x="5692655" y="2099129"/>
              <a:ext cx="1354986" cy="369332"/>
            </a:xfrm>
            <a:prstGeom prst="rect">
              <a:avLst/>
            </a:prstGeom>
            <a:noFill/>
          </p:spPr>
          <p:txBody>
            <a:bodyPr wrap="none" rtlCol="0">
              <a:spAutoFit/>
            </a:bodyPr>
            <a:lstStyle/>
            <a:p>
              <a:r>
                <a:rPr lang="en-US" b="1"/>
                <a:t>SEO Diagram</a:t>
              </a:r>
              <a:endParaRPr lang="en-GB" b="1"/>
            </a:p>
          </p:txBody>
        </p:sp>
        <p:sp>
          <p:nvSpPr>
            <p:cNvPr id="97" name="Rectangle 96"/>
            <p:cNvSpPr/>
            <p:nvPr/>
          </p:nvSpPr>
          <p:spPr>
            <a:xfrm>
              <a:off x="5692654" y="2399125"/>
              <a:ext cx="3479055" cy="646331"/>
            </a:xfrm>
            <a:prstGeom prst="rect">
              <a:avLst/>
            </a:prstGeom>
          </p:spPr>
          <p:txBody>
            <a:bodyPr wrap="square">
              <a:spAutoFit/>
            </a:bodyPr>
            <a:lstStyle/>
            <a:p>
              <a:r>
                <a:rPr lang="en-GB" sz="1200"/>
                <a:t>Lorem ipsum dolor sit amet, consectetur adipiscing elit. Nulla pretium, lacus ac aliquet facilisis, diam metus ultricies nibh, vel</a:t>
              </a:r>
            </a:p>
          </p:txBody>
        </p:sp>
      </p:gr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p>
        </p:txBody>
      </p:sp>
      <p:pic>
        <p:nvPicPr>
          <p:cNvPr id="37" name="图片 36" descr="83162e21b1591c259cf04fe93fa16326"/>
          <p:cNvPicPr>
            <a:picLocks noChangeAspect="1"/>
          </p:cNvPicPr>
          <p:nvPr/>
        </p:nvPicPr>
        <p:blipFill>
          <a:blip r:embed="rId3" cstate="print"/>
          <a:stretch>
            <a:fillRect/>
          </a:stretch>
        </p:blipFill>
        <p:spPr>
          <a:xfrm>
            <a:off x="523875" y="116840"/>
            <a:ext cx="782955" cy="842010"/>
          </a:xfrm>
          <a:prstGeom prst="rect">
            <a:avLst/>
          </a:prstGeom>
        </p:spPr>
      </p:pic>
    </p:spTree>
  </p:cSld>
  <p:clrMapOvr>
    <a:masterClrMapping/>
  </p:clrMapOvr>
  <p:transition advTm="6099">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wipe(right)">
                                      <p:cBhvr>
                                        <p:cTn id="13" dur="500"/>
                                        <p:tgtEl>
                                          <p:spTgt spid="53"/>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500"/>
                                        <p:tgtEl>
                                          <p:spTgt spid="87"/>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left)">
                                      <p:cBhvr>
                                        <p:cTn id="21" dur="500"/>
                                        <p:tgtEl>
                                          <p:spTgt spid="54"/>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fade">
                                      <p:cBhvr>
                                        <p:cTn id="25" dur="500"/>
                                        <p:tgtEl>
                                          <p:spTgt spid="86"/>
                                        </p:tgtEl>
                                      </p:cBhvr>
                                    </p:animEffect>
                                  </p:childTnLst>
                                </p:cTn>
                              </p:par>
                            </p:childTnLst>
                          </p:cTn>
                        </p:par>
                        <p:par>
                          <p:cTn id="26" fill="hold">
                            <p:stCondLst>
                              <p:cond delay="3000"/>
                            </p:stCondLst>
                            <p:childTnLst>
                              <p:par>
                                <p:cTn id="27" presetID="22" presetClass="entr" presetSubtype="2"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Effect transition="in" filter="wipe(right)">
                                      <p:cBhvr>
                                        <p:cTn id="29" dur="500"/>
                                        <p:tgtEl>
                                          <p:spTgt spid="71"/>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92"/>
                                        </p:tgtEl>
                                        <p:attrNameLst>
                                          <p:attrName>style.visibility</p:attrName>
                                        </p:attrNameLst>
                                      </p:cBhvr>
                                      <p:to>
                                        <p:strVal val="visible"/>
                                      </p:to>
                                    </p:set>
                                    <p:animEffect transition="in" filter="fade">
                                      <p:cBhvr>
                                        <p:cTn id="33" dur="500"/>
                                        <p:tgtEl>
                                          <p:spTgt spid="92"/>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500"/>
                                        <p:tgtEl>
                                          <p:spTgt spid="70"/>
                                        </p:tgtEl>
                                      </p:cBhvr>
                                    </p:animEffect>
                                  </p:childTnLst>
                                </p:cTn>
                              </p:par>
                            </p:childTnLst>
                          </p:cTn>
                        </p:par>
                        <p:par>
                          <p:cTn id="38" fill="hold">
                            <p:stCondLst>
                              <p:cond delay="4500"/>
                            </p:stCondLst>
                            <p:childTnLst>
                              <p:par>
                                <p:cTn id="39" presetID="10" presetClass="entr" presetSubtype="0" fill="hold" nodeType="afterEffect">
                                  <p:stCondLst>
                                    <p:cond delay="0"/>
                                  </p:stCondLst>
                                  <p:childTnLst>
                                    <p:set>
                                      <p:cBhvr>
                                        <p:cTn id="40" dur="1" fill="hold">
                                          <p:stCondLst>
                                            <p:cond delay="0"/>
                                          </p:stCondLst>
                                        </p:cTn>
                                        <p:tgtEl>
                                          <p:spTgt spid="95"/>
                                        </p:tgtEl>
                                        <p:attrNameLst>
                                          <p:attrName>style.visibility</p:attrName>
                                        </p:attrNameLst>
                                      </p:cBhvr>
                                      <p:to>
                                        <p:strVal val="visible"/>
                                      </p:to>
                                    </p:set>
                                    <p:animEffect transition="in" filter="fade">
                                      <p:cBhvr>
                                        <p:cTn id="41"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ldLvl="0" animBg="1"/>
      <p:bldP spid="54" grpId="0" bldLvl="0" animBg="1"/>
      <p:bldP spid="70" grpId="0" bldLvl="0" animBg="1"/>
      <p:bldP spid="71"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84991" y="1562544"/>
            <a:ext cx="5868208" cy="3541925"/>
            <a:chOff x="684991" y="1562544"/>
            <a:chExt cx="5868208" cy="3541925"/>
          </a:xfrm>
        </p:grpSpPr>
        <p:grpSp>
          <p:nvGrpSpPr>
            <p:cNvPr id="9" name="Group 8"/>
            <p:cNvGrpSpPr/>
            <p:nvPr/>
          </p:nvGrpSpPr>
          <p:grpSpPr>
            <a:xfrm>
              <a:off x="1371598" y="1562545"/>
              <a:ext cx="5181601" cy="3397386"/>
              <a:chOff x="7024254" y="1898073"/>
              <a:chExt cx="3616036" cy="3616036"/>
            </a:xfrm>
          </p:grpSpPr>
          <p:cxnSp>
            <p:nvCxnSpPr>
              <p:cNvPr id="7" name="Straight Connector 6"/>
              <p:cNvCxnSpPr/>
              <p:nvPr/>
            </p:nvCxnSpPr>
            <p:spPr>
              <a:xfrm>
                <a:off x="7042295" y="1898073"/>
                <a:ext cx="0" cy="3616036"/>
              </a:xfrm>
              <a:prstGeom prst="line">
                <a:avLst/>
              </a:prstGeom>
              <a:ln w="635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a:off x="8832272" y="3678381"/>
                <a:ext cx="0" cy="3616036"/>
              </a:xfrm>
              <a:prstGeom prst="line">
                <a:avLst/>
              </a:prstGeom>
              <a:ln w="635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890175" y="4765915"/>
              <a:ext cx="429926" cy="338554"/>
            </a:xfrm>
            <a:prstGeom prst="rect">
              <a:avLst/>
            </a:prstGeom>
            <a:noFill/>
          </p:spPr>
          <p:txBody>
            <a:bodyPr wrap="none" rtlCol="0">
              <a:spAutoFit/>
            </a:bodyPr>
            <a:lstStyle/>
            <a:p>
              <a:pPr algn="r"/>
              <a:r>
                <a:rPr lang="en-US" sz="1600" b="1">
                  <a:solidFill>
                    <a:schemeClr val="tx1">
                      <a:lumMod val="60000"/>
                      <a:lumOff val="40000"/>
                    </a:schemeClr>
                  </a:solidFill>
                </a:rPr>
                <a:t>0%</a:t>
              </a:r>
              <a:endParaRPr lang="en-GB" sz="1600" b="1">
                <a:solidFill>
                  <a:schemeClr val="tx1">
                    <a:lumMod val="60000"/>
                    <a:lumOff val="40000"/>
                  </a:schemeClr>
                </a:solidFill>
              </a:endParaRPr>
            </a:p>
          </p:txBody>
        </p:sp>
        <p:sp>
          <p:nvSpPr>
            <p:cNvPr id="11" name="TextBox 10"/>
            <p:cNvSpPr txBox="1"/>
            <p:nvPr/>
          </p:nvSpPr>
          <p:spPr>
            <a:xfrm>
              <a:off x="684991" y="1562544"/>
              <a:ext cx="635110" cy="338554"/>
            </a:xfrm>
            <a:prstGeom prst="rect">
              <a:avLst/>
            </a:prstGeom>
            <a:noFill/>
          </p:spPr>
          <p:txBody>
            <a:bodyPr wrap="none" rtlCol="0">
              <a:spAutoFit/>
            </a:bodyPr>
            <a:lstStyle/>
            <a:p>
              <a:pPr algn="r"/>
              <a:r>
                <a:rPr lang="en-US" sz="1600" b="1">
                  <a:solidFill>
                    <a:schemeClr val="tx1">
                      <a:lumMod val="60000"/>
                      <a:lumOff val="40000"/>
                    </a:schemeClr>
                  </a:solidFill>
                </a:rPr>
                <a:t>100%</a:t>
              </a:r>
              <a:endParaRPr lang="en-GB" sz="1600" b="1">
                <a:solidFill>
                  <a:schemeClr val="tx1">
                    <a:lumMod val="60000"/>
                    <a:lumOff val="40000"/>
                  </a:schemeClr>
                </a:solidFill>
              </a:endParaRPr>
            </a:p>
          </p:txBody>
        </p:sp>
        <p:sp>
          <p:nvSpPr>
            <p:cNvPr id="12" name="TextBox 11"/>
            <p:cNvSpPr txBox="1"/>
            <p:nvPr/>
          </p:nvSpPr>
          <p:spPr>
            <a:xfrm>
              <a:off x="787583" y="3176599"/>
              <a:ext cx="532518" cy="338554"/>
            </a:xfrm>
            <a:prstGeom prst="rect">
              <a:avLst/>
            </a:prstGeom>
            <a:noFill/>
          </p:spPr>
          <p:txBody>
            <a:bodyPr wrap="none" rtlCol="0">
              <a:spAutoFit/>
            </a:bodyPr>
            <a:lstStyle/>
            <a:p>
              <a:pPr algn="r"/>
              <a:r>
                <a:rPr lang="en-US" sz="1600" b="1">
                  <a:solidFill>
                    <a:schemeClr val="tx1">
                      <a:lumMod val="60000"/>
                      <a:lumOff val="40000"/>
                    </a:schemeClr>
                  </a:solidFill>
                </a:rPr>
                <a:t>50%</a:t>
              </a:r>
              <a:endParaRPr lang="en-GB" sz="1600" b="1">
                <a:solidFill>
                  <a:schemeClr val="tx1">
                    <a:lumMod val="60000"/>
                    <a:lumOff val="40000"/>
                  </a:schemeClr>
                </a:solidFill>
              </a:endParaRPr>
            </a:p>
          </p:txBody>
        </p:sp>
        <p:sp>
          <p:nvSpPr>
            <p:cNvPr id="13" name="TextBox 12"/>
            <p:cNvSpPr txBox="1"/>
            <p:nvPr/>
          </p:nvSpPr>
          <p:spPr>
            <a:xfrm>
              <a:off x="787583" y="2367042"/>
              <a:ext cx="532518" cy="338554"/>
            </a:xfrm>
            <a:prstGeom prst="rect">
              <a:avLst/>
            </a:prstGeom>
            <a:noFill/>
          </p:spPr>
          <p:txBody>
            <a:bodyPr wrap="none" rtlCol="0">
              <a:spAutoFit/>
            </a:bodyPr>
            <a:lstStyle/>
            <a:p>
              <a:pPr algn="r"/>
              <a:r>
                <a:rPr lang="en-US" sz="1600" b="1">
                  <a:solidFill>
                    <a:schemeClr val="tx1">
                      <a:lumMod val="60000"/>
                      <a:lumOff val="40000"/>
                    </a:schemeClr>
                  </a:solidFill>
                </a:rPr>
                <a:t>75%</a:t>
              </a:r>
              <a:endParaRPr lang="en-GB" sz="1600" b="1">
                <a:solidFill>
                  <a:schemeClr val="tx1">
                    <a:lumMod val="60000"/>
                    <a:lumOff val="40000"/>
                  </a:schemeClr>
                </a:solidFill>
              </a:endParaRPr>
            </a:p>
          </p:txBody>
        </p:sp>
        <p:sp>
          <p:nvSpPr>
            <p:cNvPr id="14" name="TextBox 13"/>
            <p:cNvSpPr txBox="1"/>
            <p:nvPr/>
          </p:nvSpPr>
          <p:spPr>
            <a:xfrm>
              <a:off x="787583" y="3986156"/>
              <a:ext cx="532518" cy="338554"/>
            </a:xfrm>
            <a:prstGeom prst="rect">
              <a:avLst/>
            </a:prstGeom>
            <a:noFill/>
          </p:spPr>
          <p:txBody>
            <a:bodyPr wrap="none" rtlCol="0">
              <a:spAutoFit/>
            </a:bodyPr>
            <a:lstStyle/>
            <a:p>
              <a:pPr algn="r"/>
              <a:r>
                <a:rPr lang="en-US" sz="1600" b="1">
                  <a:solidFill>
                    <a:schemeClr val="tx1">
                      <a:lumMod val="60000"/>
                      <a:lumOff val="40000"/>
                    </a:schemeClr>
                  </a:solidFill>
                </a:rPr>
                <a:t>25%</a:t>
              </a:r>
              <a:endParaRPr lang="en-GB" sz="1600" b="1">
                <a:solidFill>
                  <a:schemeClr val="tx1">
                    <a:lumMod val="60000"/>
                    <a:lumOff val="40000"/>
                  </a:schemeClr>
                </a:solidFill>
              </a:endParaRPr>
            </a:p>
          </p:txBody>
        </p:sp>
      </p:grpSp>
      <p:sp>
        <p:nvSpPr>
          <p:cNvPr id="15" name="Rectangle 14"/>
          <p:cNvSpPr/>
          <p:nvPr/>
        </p:nvSpPr>
        <p:spPr>
          <a:xfrm>
            <a:off x="1870364" y="3539840"/>
            <a:ext cx="471054" cy="1360716"/>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2341418" y="2367042"/>
            <a:ext cx="471054" cy="2533514"/>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2812472" y="2705596"/>
            <a:ext cx="471054" cy="2194960"/>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3283526" y="3075713"/>
            <a:ext cx="471054" cy="1824843"/>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211784" y="2230585"/>
            <a:ext cx="471054" cy="2669971"/>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4682838" y="2826330"/>
            <a:ext cx="471054" cy="2074225"/>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5153892" y="3539840"/>
            <a:ext cx="471054" cy="1360716"/>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5624946" y="2535385"/>
            <a:ext cx="471054" cy="2365171"/>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2168609" y="5026734"/>
            <a:ext cx="1287725" cy="369332"/>
          </a:xfrm>
          <a:prstGeom prst="rect">
            <a:avLst/>
          </a:prstGeom>
          <a:noFill/>
        </p:spPr>
        <p:txBody>
          <a:bodyPr wrap="none" rtlCol="0">
            <a:spAutoFit/>
          </a:bodyPr>
          <a:lstStyle/>
          <a:p>
            <a:pPr algn="ctr"/>
            <a:r>
              <a:rPr lang="en-US" b="1"/>
              <a:t>Sale By Year</a:t>
            </a:r>
            <a:endParaRPr lang="en-GB" b="1"/>
          </a:p>
        </p:txBody>
      </p:sp>
      <p:sp>
        <p:nvSpPr>
          <p:cNvPr id="28" name="TextBox 27"/>
          <p:cNvSpPr txBox="1"/>
          <p:nvPr/>
        </p:nvSpPr>
        <p:spPr>
          <a:xfrm>
            <a:off x="4510029" y="5026734"/>
            <a:ext cx="1287725" cy="369332"/>
          </a:xfrm>
          <a:prstGeom prst="rect">
            <a:avLst/>
          </a:prstGeom>
          <a:noFill/>
        </p:spPr>
        <p:txBody>
          <a:bodyPr wrap="none" rtlCol="0">
            <a:spAutoFit/>
          </a:bodyPr>
          <a:lstStyle/>
          <a:p>
            <a:pPr algn="ctr"/>
            <a:r>
              <a:rPr lang="en-US" b="1"/>
              <a:t>Sale By Year</a:t>
            </a:r>
            <a:endParaRPr lang="en-GB" b="1"/>
          </a:p>
        </p:txBody>
      </p:sp>
      <p:sp>
        <p:nvSpPr>
          <p:cNvPr id="30" name="Rectangle 29"/>
          <p:cNvSpPr/>
          <p:nvPr/>
        </p:nvSpPr>
        <p:spPr>
          <a:xfrm>
            <a:off x="684991" y="5882979"/>
            <a:ext cx="914400" cy="166255"/>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3480817" y="5882979"/>
            <a:ext cx="914400" cy="166255"/>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6276643" y="5882979"/>
            <a:ext cx="914400" cy="166255"/>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9072469" y="5882979"/>
            <a:ext cx="914400" cy="166255"/>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0" name="Group 39"/>
          <p:cNvGrpSpPr/>
          <p:nvPr/>
        </p:nvGrpSpPr>
        <p:grpSpPr>
          <a:xfrm>
            <a:off x="1599391" y="5792940"/>
            <a:ext cx="1634838" cy="783363"/>
            <a:chOff x="1599391" y="5777848"/>
            <a:chExt cx="1634838" cy="783363"/>
          </a:xfrm>
        </p:grpSpPr>
        <p:sp>
          <p:nvSpPr>
            <p:cNvPr id="41" name="TextBox 40"/>
            <p:cNvSpPr txBox="1"/>
            <p:nvPr/>
          </p:nvSpPr>
          <p:spPr>
            <a:xfrm>
              <a:off x="1599391" y="5777848"/>
              <a:ext cx="840808" cy="369332"/>
            </a:xfrm>
            <a:prstGeom prst="rect">
              <a:avLst/>
            </a:prstGeom>
            <a:noFill/>
          </p:spPr>
          <p:txBody>
            <a:bodyPr wrap="none" rtlCol="0">
              <a:spAutoFit/>
            </a:bodyPr>
            <a:lstStyle/>
            <a:p>
              <a:r>
                <a:rPr lang="en-US" b="1"/>
                <a:t>System</a:t>
              </a:r>
              <a:endParaRPr lang="en-GB" b="1"/>
            </a:p>
          </p:txBody>
        </p:sp>
        <p:sp>
          <p:nvSpPr>
            <p:cNvPr id="42" name="Rectangle 41"/>
            <p:cNvSpPr/>
            <p:nvPr/>
          </p:nvSpPr>
          <p:spPr>
            <a:xfrm>
              <a:off x="1599391" y="6099546"/>
              <a:ext cx="1634838" cy="461665"/>
            </a:xfrm>
            <a:prstGeom prst="rect">
              <a:avLst/>
            </a:prstGeom>
          </p:spPr>
          <p:txBody>
            <a:bodyPr wrap="square">
              <a:spAutoFit/>
            </a:bodyPr>
            <a:lstStyle/>
            <a:p>
              <a:r>
                <a:rPr lang="en-GB" sz="1200"/>
                <a:t>Lorem ipsum dolor sit consectetur adipiscing</a:t>
              </a:r>
            </a:p>
          </p:txBody>
        </p:sp>
      </p:grpSp>
      <p:grpSp>
        <p:nvGrpSpPr>
          <p:cNvPr id="43" name="Group 42"/>
          <p:cNvGrpSpPr/>
          <p:nvPr/>
        </p:nvGrpSpPr>
        <p:grpSpPr>
          <a:xfrm>
            <a:off x="4391890" y="5792940"/>
            <a:ext cx="1634838" cy="783363"/>
            <a:chOff x="1599391" y="5777848"/>
            <a:chExt cx="1634838" cy="783363"/>
          </a:xfrm>
        </p:grpSpPr>
        <p:sp>
          <p:nvSpPr>
            <p:cNvPr id="44" name="TextBox 43"/>
            <p:cNvSpPr txBox="1"/>
            <p:nvPr/>
          </p:nvSpPr>
          <p:spPr>
            <a:xfrm>
              <a:off x="1599391" y="5777848"/>
              <a:ext cx="840808" cy="369332"/>
            </a:xfrm>
            <a:prstGeom prst="rect">
              <a:avLst/>
            </a:prstGeom>
            <a:noFill/>
          </p:spPr>
          <p:txBody>
            <a:bodyPr wrap="none" rtlCol="0">
              <a:spAutoFit/>
            </a:bodyPr>
            <a:lstStyle/>
            <a:p>
              <a:r>
                <a:rPr lang="en-US" b="1"/>
                <a:t>System</a:t>
              </a:r>
              <a:endParaRPr lang="en-GB" b="1"/>
            </a:p>
          </p:txBody>
        </p:sp>
        <p:sp>
          <p:nvSpPr>
            <p:cNvPr id="45" name="Rectangle 44"/>
            <p:cNvSpPr/>
            <p:nvPr/>
          </p:nvSpPr>
          <p:spPr>
            <a:xfrm>
              <a:off x="1599391" y="6099546"/>
              <a:ext cx="1634838" cy="461665"/>
            </a:xfrm>
            <a:prstGeom prst="rect">
              <a:avLst/>
            </a:prstGeom>
          </p:spPr>
          <p:txBody>
            <a:bodyPr wrap="square">
              <a:spAutoFit/>
            </a:bodyPr>
            <a:lstStyle/>
            <a:p>
              <a:r>
                <a:rPr lang="en-GB" sz="1200"/>
                <a:t>Lorem ipsum dolor sit consectetur adipiscing</a:t>
              </a:r>
            </a:p>
          </p:txBody>
        </p:sp>
      </p:grpSp>
      <p:grpSp>
        <p:nvGrpSpPr>
          <p:cNvPr id="46" name="Group 45"/>
          <p:cNvGrpSpPr/>
          <p:nvPr/>
        </p:nvGrpSpPr>
        <p:grpSpPr>
          <a:xfrm>
            <a:off x="7191043" y="5792940"/>
            <a:ext cx="1634838" cy="783363"/>
            <a:chOff x="1599391" y="5777848"/>
            <a:chExt cx="1634838" cy="783363"/>
          </a:xfrm>
        </p:grpSpPr>
        <p:sp>
          <p:nvSpPr>
            <p:cNvPr id="47" name="TextBox 46"/>
            <p:cNvSpPr txBox="1"/>
            <p:nvPr/>
          </p:nvSpPr>
          <p:spPr>
            <a:xfrm>
              <a:off x="1599391" y="5777848"/>
              <a:ext cx="840808" cy="369332"/>
            </a:xfrm>
            <a:prstGeom prst="rect">
              <a:avLst/>
            </a:prstGeom>
            <a:noFill/>
          </p:spPr>
          <p:txBody>
            <a:bodyPr wrap="none" rtlCol="0">
              <a:spAutoFit/>
            </a:bodyPr>
            <a:lstStyle/>
            <a:p>
              <a:r>
                <a:rPr lang="en-US" b="1"/>
                <a:t>System</a:t>
              </a:r>
              <a:endParaRPr lang="en-GB" b="1"/>
            </a:p>
          </p:txBody>
        </p:sp>
        <p:sp>
          <p:nvSpPr>
            <p:cNvPr id="48" name="Rectangle 47"/>
            <p:cNvSpPr/>
            <p:nvPr/>
          </p:nvSpPr>
          <p:spPr>
            <a:xfrm>
              <a:off x="1599391" y="6099546"/>
              <a:ext cx="1634838" cy="461665"/>
            </a:xfrm>
            <a:prstGeom prst="rect">
              <a:avLst/>
            </a:prstGeom>
          </p:spPr>
          <p:txBody>
            <a:bodyPr wrap="square">
              <a:spAutoFit/>
            </a:bodyPr>
            <a:lstStyle/>
            <a:p>
              <a:r>
                <a:rPr lang="en-GB" sz="1200"/>
                <a:t>Lorem ipsum dolor sit consectetur adipiscing</a:t>
              </a:r>
            </a:p>
          </p:txBody>
        </p:sp>
      </p:grpSp>
      <p:grpSp>
        <p:nvGrpSpPr>
          <p:cNvPr id="49" name="Group 48"/>
          <p:cNvGrpSpPr/>
          <p:nvPr/>
        </p:nvGrpSpPr>
        <p:grpSpPr>
          <a:xfrm>
            <a:off x="9986869" y="5792940"/>
            <a:ext cx="1634838" cy="783363"/>
            <a:chOff x="1599391" y="5777848"/>
            <a:chExt cx="1634838" cy="783363"/>
          </a:xfrm>
        </p:grpSpPr>
        <p:sp>
          <p:nvSpPr>
            <p:cNvPr id="50" name="TextBox 49"/>
            <p:cNvSpPr txBox="1"/>
            <p:nvPr/>
          </p:nvSpPr>
          <p:spPr>
            <a:xfrm>
              <a:off x="1599391" y="5777848"/>
              <a:ext cx="840808" cy="369332"/>
            </a:xfrm>
            <a:prstGeom prst="rect">
              <a:avLst/>
            </a:prstGeom>
            <a:noFill/>
          </p:spPr>
          <p:txBody>
            <a:bodyPr wrap="none" rtlCol="0">
              <a:spAutoFit/>
            </a:bodyPr>
            <a:lstStyle/>
            <a:p>
              <a:r>
                <a:rPr lang="en-US" b="1"/>
                <a:t>System</a:t>
              </a:r>
              <a:endParaRPr lang="en-GB" b="1"/>
            </a:p>
          </p:txBody>
        </p:sp>
        <p:sp>
          <p:nvSpPr>
            <p:cNvPr id="51" name="Rectangle 50"/>
            <p:cNvSpPr/>
            <p:nvPr/>
          </p:nvSpPr>
          <p:spPr>
            <a:xfrm>
              <a:off x="1599391" y="6099546"/>
              <a:ext cx="1634838" cy="461665"/>
            </a:xfrm>
            <a:prstGeom prst="rect">
              <a:avLst/>
            </a:prstGeom>
          </p:spPr>
          <p:txBody>
            <a:bodyPr wrap="square">
              <a:spAutoFit/>
            </a:bodyPr>
            <a:lstStyle/>
            <a:p>
              <a:r>
                <a:rPr lang="en-GB" sz="1200"/>
                <a:t>Lorem ipsum dolor sit consectetur adipiscing</a:t>
              </a:r>
            </a:p>
          </p:txBody>
        </p:sp>
      </p:grpSp>
      <p:sp>
        <p:nvSpPr>
          <p:cNvPr id="52" name="TextBox 51"/>
          <p:cNvSpPr txBox="1"/>
          <p:nvPr/>
        </p:nvSpPr>
        <p:spPr>
          <a:xfrm>
            <a:off x="7032568" y="1936733"/>
            <a:ext cx="1404102" cy="369332"/>
          </a:xfrm>
          <a:prstGeom prst="rect">
            <a:avLst/>
          </a:prstGeom>
          <a:noFill/>
        </p:spPr>
        <p:txBody>
          <a:bodyPr wrap="none" rtlCol="0">
            <a:spAutoFit/>
          </a:bodyPr>
          <a:lstStyle/>
          <a:p>
            <a:r>
              <a:rPr lang="en-US" b="1"/>
              <a:t>Data Analysis</a:t>
            </a:r>
            <a:endParaRPr lang="en-GB" b="1"/>
          </a:p>
        </p:txBody>
      </p:sp>
      <p:sp>
        <p:nvSpPr>
          <p:cNvPr id="53" name="Rectangle 52"/>
          <p:cNvSpPr/>
          <p:nvPr/>
        </p:nvSpPr>
        <p:spPr>
          <a:xfrm>
            <a:off x="7038108" y="2290097"/>
            <a:ext cx="4476669" cy="830997"/>
          </a:xfrm>
          <a:prstGeom prst="rect">
            <a:avLst/>
          </a:prstGeom>
        </p:spPr>
        <p:txBody>
          <a:bodyPr wrap="square">
            <a:spAutoFit/>
          </a:bodyPr>
          <a:lstStyle/>
          <a:p>
            <a:r>
              <a:rPr lang="en-GB" sz="1200"/>
              <a:t>Lorem ipsum dolor sit amet, consectetur adipiscing elit. Integer dolor quam, pretium eu placerat eu semper et nunc. Nullam ut turpis dictum luctus mi quis luctus lorem. Nullam porttitor consectetur nunc in tempor. </a:t>
            </a:r>
          </a:p>
        </p:txBody>
      </p:sp>
      <p:grpSp>
        <p:nvGrpSpPr>
          <p:cNvPr id="5" name="Group 4"/>
          <p:cNvGrpSpPr/>
          <p:nvPr/>
        </p:nvGrpSpPr>
        <p:grpSpPr>
          <a:xfrm>
            <a:off x="7032568" y="3292859"/>
            <a:ext cx="4383735" cy="1229981"/>
            <a:chOff x="7032568" y="3292859"/>
            <a:chExt cx="4383735" cy="1229981"/>
          </a:xfrm>
        </p:grpSpPr>
        <p:sp>
          <p:nvSpPr>
            <p:cNvPr id="54" name="Rectangle 53"/>
            <p:cNvSpPr/>
            <p:nvPr/>
          </p:nvSpPr>
          <p:spPr>
            <a:xfrm>
              <a:off x="7032568" y="3292859"/>
              <a:ext cx="4383735" cy="1229981"/>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a:off x="7288334" y="3423155"/>
              <a:ext cx="3585991" cy="1015663"/>
            </a:xfrm>
            <a:prstGeom prst="rect">
              <a:avLst/>
            </a:prstGeom>
          </p:spPr>
          <p:txBody>
            <a:bodyPr wrap="square">
              <a:spAutoFit/>
            </a:bodyPr>
            <a:lstStyle/>
            <a:p>
              <a:r>
                <a:rPr lang="en-GB" sz="1200">
                  <a:solidFill>
                    <a:schemeClr val="bg1"/>
                  </a:solidFill>
                </a:rPr>
                <a:t>Lorem ipsum dolor sit amet, consectetur adipiscing elit. Integer dolor quam, pretium eu placerat eu semper et nunc. Nullam ut turpis dictum luctus mi quis luctus lorem. Nullam porttitor consectetur nunc in tempor. Cras vitae venenatis sem at pretium arcu. </a:t>
              </a:r>
            </a:p>
          </p:txBody>
        </p:sp>
      </p:gr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p>
        </p:txBody>
      </p:sp>
      <p:pic>
        <p:nvPicPr>
          <p:cNvPr id="37" name="图片 36" descr="83162e21b1591c259cf04fe93fa16326"/>
          <p:cNvPicPr>
            <a:picLocks noChangeAspect="1"/>
          </p:cNvPicPr>
          <p:nvPr/>
        </p:nvPicPr>
        <p:blipFill>
          <a:blip r:embed="rId3" cstate="print"/>
          <a:stretch>
            <a:fillRect/>
          </a:stretch>
        </p:blipFill>
        <p:spPr>
          <a:xfrm>
            <a:off x="523875" y="116840"/>
            <a:ext cx="782955" cy="842010"/>
          </a:xfrm>
          <a:prstGeom prst="rect">
            <a:avLst/>
          </a:prstGeom>
        </p:spPr>
      </p:pic>
    </p:spTree>
  </p:cSld>
  <p:clrMapOvr>
    <a:masterClrMapping/>
  </p:clrMapOvr>
  <p:transition advTm="11247">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down)">
                                      <p:cBhvr>
                                        <p:cTn id="35" dur="500"/>
                                        <p:tgtEl>
                                          <p:spTgt spid="2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left)">
                                      <p:cBhvr>
                                        <p:cTn id="43" dur="500"/>
                                        <p:tgtEl>
                                          <p:spTgt spid="40"/>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left)">
                                      <p:cBhvr>
                                        <p:cTn id="51" dur="500"/>
                                        <p:tgtEl>
                                          <p:spTgt spid="43"/>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left)">
                                      <p:cBhvr>
                                        <p:cTn id="59" dur="500"/>
                                        <p:tgtEl>
                                          <p:spTgt spid="46"/>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500"/>
                                        <p:tgtEl>
                                          <p:spTgt spid="39"/>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500"/>
                                        <p:tgtEl>
                                          <p:spTgt spid="52"/>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500"/>
                                        <p:tgtEl>
                                          <p:spTgt spid="53"/>
                                        </p:tgtEl>
                                      </p:cBhvr>
                                    </p:animEffect>
                                  </p:childTnLst>
                                </p:cTn>
                              </p:par>
                            </p:childTnLst>
                          </p:cTn>
                        </p:par>
                        <p:par>
                          <p:cTn id="76" fill="hold">
                            <p:stCondLst>
                              <p:cond delay="9000"/>
                            </p:stCondLst>
                            <p:childTnLst>
                              <p:par>
                                <p:cTn id="77" presetID="42" presetClass="entr" presetSubtype="0" fill="hold" nodeType="after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fade">
                                      <p:cBhvr>
                                        <p:cTn id="79" dur="1000"/>
                                        <p:tgtEl>
                                          <p:spTgt spid="5"/>
                                        </p:tgtEl>
                                      </p:cBhvr>
                                    </p:animEffect>
                                    <p:anim calcmode="lin" valueType="num">
                                      <p:cBhvr>
                                        <p:cTn id="80" dur="1000" fill="hold"/>
                                        <p:tgtEl>
                                          <p:spTgt spid="5"/>
                                        </p:tgtEl>
                                        <p:attrNameLst>
                                          <p:attrName>ppt_x</p:attrName>
                                        </p:attrNameLst>
                                      </p:cBhvr>
                                      <p:tavLst>
                                        <p:tav tm="0">
                                          <p:val>
                                            <p:strVal val="#ppt_x"/>
                                          </p:val>
                                        </p:tav>
                                        <p:tav tm="100000">
                                          <p:val>
                                            <p:strVal val="#ppt_x"/>
                                          </p:val>
                                        </p:tav>
                                      </p:tavLst>
                                    </p:anim>
                                    <p:anim calcmode="lin" valueType="num">
                                      <p:cBhvr>
                                        <p:cTn id="8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9" grpId="0" bldLvl="0" animBg="1"/>
      <p:bldP spid="20" grpId="0" bldLvl="0" animBg="1"/>
      <p:bldP spid="21" grpId="0" bldLvl="0" animBg="1"/>
      <p:bldP spid="22" grpId="0" bldLvl="0" animBg="1"/>
      <p:bldP spid="23" grpId="0" bldLvl="0" animBg="1"/>
      <p:bldP spid="24" grpId="0" bldLvl="0" animBg="1"/>
      <p:bldP spid="25" grpId="0" bldLvl="0" animBg="1"/>
      <p:bldP spid="30" grpId="0" bldLvl="0" animBg="1"/>
      <p:bldP spid="34" grpId="0" bldLvl="0" animBg="1"/>
      <p:bldP spid="38" grpId="0" bldLvl="0" animBg="1"/>
      <p:bldP spid="39" grpId="0" bldLvl="0" animBg="1"/>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870835" y="2224405"/>
            <a:ext cx="6875780" cy="2305685"/>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10"/>
          <p:cNvSpPr/>
          <p:nvPr/>
        </p:nvSpPr>
        <p:spPr>
          <a:xfrm>
            <a:off x="3175000" y="2326323"/>
            <a:ext cx="6267450" cy="2101850"/>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图片 3" descr="740f85c247b87b0cdcacec13298340ca"/>
          <p:cNvPicPr>
            <a:picLocks noChangeAspect="1"/>
          </p:cNvPicPr>
          <p:nvPr/>
        </p:nvPicPr>
        <p:blipFill>
          <a:blip r:embed="rId4" cstate="print"/>
          <a:stretch>
            <a:fillRect/>
          </a:stretch>
        </p:blipFill>
        <p:spPr>
          <a:xfrm>
            <a:off x="1534160" y="2777490"/>
            <a:ext cx="2948305" cy="2990850"/>
          </a:xfrm>
          <a:prstGeom prst="rect">
            <a:avLst/>
          </a:prstGeom>
        </p:spPr>
      </p:pic>
      <p:pic>
        <p:nvPicPr>
          <p:cNvPr id="6" name="图片 5" descr="83162e21b1591c259cf04fe93fa16326"/>
          <p:cNvPicPr>
            <a:picLocks noChangeAspect="1"/>
          </p:cNvPicPr>
          <p:nvPr/>
        </p:nvPicPr>
        <p:blipFill>
          <a:blip r:embed="rId5" cstate="print"/>
          <a:stretch>
            <a:fillRect/>
          </a:stretch>
        </p:blipFill>
        <p:spPr>
          <a:xfrm>
            <a:off x="8528050" y="1504315"/>
            <a:ext cx="1971040" cy="2119630"/>
          </a:xfrm>
          <a:prstGeom prst="rect">
            <a:avLst/>
          </a:prstGeom>
        </p:spPr>
      </p:pic>
      <p:sp>
        <p:nvSpPr>
          <p:cNvPr id="17" name="TextBox 16"/>
          <p:cNvSpPr txBox="1"/>
          <p:nvPr/>
        </p:nvSpPr>
        <p:spPr>
          <a:xfrm>
            <a:off x="4259869" y="2777500"/>
            <a:ext cx="1316990" cy="1188720"/>
          </a:xfrm>
          <a:prstGeom prst="rect">
            <a:avLst/>
          </a:prstGeom>
          <a:noFill/>
        </p:spPr>
        <p:txBody>
          <a:bodyPr wrap="none" rtlCol="0">
            <a:spAutoFit/>
          </a:bodyPr>
          <a:lstStyle/>
          <a:p>
            <a:pPr algn="ctr"/>
            <a:r>
              <a:rPr lang="en-US" sz="7200">
                <a:solidFill>
                  <a:schemeClr val="bg1"/>
                </a:solidFill>
                <a:latin typeface="华文中宋" panose="02010600040101010101" charset="-122"/>
                <a:ea typeface="华文中宋" panose="02010600040101010101" charset="-122"/>
              </a:rPr>
              <a:t>02</a:t>
            </a:r>
          </a:p>
        </p:txBody>
      </p:sp>
      <p:cxnSp>
        <p:nvCxnSpPr>
          <p:cNvPr id="7" name="直接连接符 6"/>
          <p:cNvCxnSpPr/>
          <p:nvPr/>
        </p:nvCxnSpPr>
        <p:spPr>
          <a:xfrm>
            <a:off x="5576570" y="2806065"/>
            <a:ext cx="0" cy="1160145"/>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flipH="1">
            <a:off x="5680710" y="2847340"/>
            <a:ext cx="3108960" cy="518160"/>
          </a:xfrm>
          <a:prstGeom prst="rect">
            <a:avLst/>
          </a:prstGeom>
          <a:noFill/>
        </p:spPr>
        <p:txBody>
          <a:bodyPr wrap="square" rtlCol="0">
            <a:spAutoFit/>
          </a:bodyPr>
          <a:lstStyle/>
          <a:p>
            <a:pPr algn="dist"/>
            <a:r>
              <a:rPr lang="en-US" sz="2800" b="1">
                <a:solidFill>
                  <a:schemeClr val="bg1"/>
                </a:solidFill>
              </a:rPr>
              <a:t>单击此处添加标题</a:t>
            </a:r>
          </a:p>
        </p:txBody>
      </p:sp>
      <p:sp>
        <p:nvSpPr>
          <p:cNvPr id="8" name="TextBox 5"/>
          <p:cNvSpPr txBox="1"/>
          <p:nvPr/>
        </p:nvSpPr>
        <p:spPr>
          <a:xfrm>
            <a:off x="5736979" y="3326130"/>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p>
        </p:txBody>
      </p:sp>
      <p:sp>
        <p:nvSpPr>
          <p:cNvPr id="9" name="TextBox 5"/>
          <p:cNvSpPr txBox="1"/>
          <p:nvPr/>
        </p:nvSpPr>
        <p:spPr>
          <a:xfrm>
            <a:off x="7235579" y="3326130"/>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p>
        </p:txBody>
      </p:sp>
      <p:sp>
        <p:nvSpPr>
          <p:cNvPr id="12" name="TextBox 5"/>
          <p:cNvSpPr txBox="1"/>
          <p:nvPr/>
        </p:nvSpPr>
        <p:spPr>
          <a:xfrm>
            <a:off x="5736979" y="3651885"/>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p>
        </p:txBody>
      </p:sp>
      <p:sp>
        <p:nvSpPr>
          <p:cNvPr id="14" name="TextBox 5"/>
          <p:cNvSpPr txBox="1"/>
          <p:nvPr/>
        </p:nvSpPr>
        <p:spPr>
          <a:xfrm>
            <a:off x="7235579" y="3651885"/>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p>
        </p:txBody>
      </p:sp>
    </p:spTree>
    <p:custDataLst>
      <p:tags r:id="rId1"/>
    </p:custDataLst>
  </p:cSld>
  <p:clrMapOvr>
    <a:masterClrMapping/>
  </p:clrMapOvr>
  <p:transition advTm="8393">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par>
                          <p:cTn id="34" fill="hold">
                            <p:stCondLst>
                              <p:cond delay="500"/>
                            </p:stCondLst>
                            <p:childTnLst>
                              <p:par>
                                <p:cTn id="35" presetID="2" presetClass="entr" presetSubtype="2"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50" fill="hold"/>
                                        <p:tgtEl>
                                          <p:spTgt spid="8"/>
                                        </p:tgtEl>
                                        <p:attrNameLst>
                                          <p:attrName>ppt_x</p:attrName>
                                        </p:attrNameLst>
                                      </p:cBhvr>
                                      <p:tavLst>
                                        <p:tav tm="0">
                                          <p:val>
                                            <p:strVal val="1+#ppt_w/2"/>
                                          </p:val>
                                        </p:tav>
                                        <p:tav tm="100000">
                                          <p:val>
                                            <p:strVal val="#ppt_x"/>
                                          </p:val>
                                        </p:tav>
                                      </p:tavLst>
                                    </p:anim>
                                    <p:anim calcmode="lin" valueType="num">
                                      <p:cBhvr additive="base">
                                        <p:cTn id="38" dur="250" fill="hold"/>
                                        <p:tgtEl>
                                          <p:spTgt spid="8"/>
                                        </p:tgtEl>
                                        <p:attrNameLst>
                                          <p:attrName>ppt_y</p:attrName>
                                        </p:attrNameLst>
                                      </p:cBhvr>
                                      <p:tavLst>
                                        <p:tav tm="0">
                                          <p:val>
                                            <p:strVal val="#ppt_y"/>
                                          </p:val>
                                        </p:tav>
                                        <p:tav tm="100000">
                                          <p:val>
                                            <p:strVal val="#ppt_y"/>
                                          </p:val>
                                        </p:tav>
                                      </p:tavLst>
                                    </p:anim>
                                  </p:childTnLst>
                                </p:cTn>
                              </p:par>
                            </p:childTnLst>
                          </p:cTn>
                        </p:par>
                        <p:par>
                          <p:cTn id="39" fill="hold">
                            <p:stCondLst>
                              <p:cond delay="1000"/>
                            </p:stCondLst>
                            <p:childTnLst>
                              <p:par>
                                <p:cTn id="40" presetID="2" presetClass="entr" presetSubtype="2"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250" fill="hold"/>
                                        <p:tgtEl>
                                          <p:spTgt spid="9"/>
                                        </p:tgtEl>
                                        <p:attrNameLst>
                                          <p:attrName>ppt_x</p:attrName>
                                        </p:attrNameLst>
                                      </p:cBhvr>
                                      <p:tavLst>
                                        <p:tav tm="0">
                                          <p:val>
                                            <p:strVal val="1+#ppt_w/2"/>
                                          </p:val>
                                        </p:tav>
                                        <p:tav tm="100000">
                                          <p:val>
                                            <p:strVal val="#ppt_x"/>
                                          </p:val>
                                        </p:tav>
                                      </p:tavLst>
                                    </p:anim>
                                    <p:anim calcmode="lin" valueType="num">
                                      <p:cBhvr additive="base">
                                        <p:cTn id="43" dur="250" fill="hold"/>
                                        <p:tgtEl>
                                          <p:spTgt spid="9"/>
                                        </p:tgtEl>
                                        <p:attrNameLst>
                                          <p:attrName>ppt_y</p:attrName>
                                        </p:attrNameLst>
                                      </p:cBhvr>
                                      <p:tavLst>
                                        <p:tav tm="0">
                                          <p:val>
                                            <p:strVal val="#ppt_y"/>
                                          </p:val>
                                        </p:tav>
                                        <p:tav tm="100000">
                                          <p:val>
                                            <p:strVal val="#ppt_y"/>
                                          </p:val>
                                        </p:tav>
                                      </p:tavLst>
                                    </p:anim>
                                  </p:childTnLst>
                                </p:cTn>
                              </p:par>
                            </p:childTnLst>
                          </p:cTn>
                        </p:par>
                        <p:par>
                          <p:cTn id="44" fill="hold">
                            <p:stCondLst>
                              <p:cond delay="1500"/>
                            </p:stCondLst>
                            <p:childTnLst>
                              <p:par>
                                <p:cTn id="45" presetID="2" presetClass="entr" presetSubtype="2"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250" fill="hold"/>
                                        <p:tgtEl>
                                          <p:spTgt spid="12"/>
                                        </p:tgtEl>
                                        <p:attrNameLst>
                                          <p:attrName>ppt_x</p:attrName>
                                        </p:attrNameLst>
                                      </p:cBhvr>
                                      <p:tavLst>
                                        <p:tav tm="0">
                                          <p:val>
                                            <p:strVal val="1+#ppt_w/2"/>
                                          </p:val>
                                        </p:tav>
                                        <p:tav tm="100000">
                                          <p:val>
                                            <p:strVal val="#ppt_x"/>
                                          </p:val>
                                        </p:tav>
                                      </p:tavLst>
                                    </p:anim>
                                    <p:anim calcmode="lin" valueType="num">
                                      <p:cBhvr additive="base">
                                        <p:cTn id="48" dur="250" fill="hold"/>
                                        <p:tgtEl>
                                          <p:spTgt spid="12"/>
                                        </p:tgtEl>
                                        <p:attrNameLst>
                                          <p:attrName>ppt_y</p:attrName>
                                        </p:attrNameLst>
                                      </p:cBhvr>
                                      <p:tavLst>
                                        <p:tav tm="0">
                                          <p:val>
                                            <p:strVal val="#ppt_y"/>
                                          </p:val>
                                        </p:tav>
                                        <p:tav tm="100000">
                                          <p:val>
                                            <p:strVal val="#ppt_y"/>
                                          </p:val>
                                        </p:tav>
                                      </p:tavLst>
                                    </p:anim>
                                  </p:childTnLst>
                                </p:cTn>
                              </p:par>
                            </p:childTnLst>
                          </p:cTn>
                        </p:par>
                        <p:par>
                          <p:cTn id="49" fill="hold">
                            <p:stCondLst>
                              <p:cond delay="2000"/>
                            </p:stCondLst>
                            <p:childTnLst>
                              <p:par>
                                <p:cTn id="50" presetID="2" presetClass="entr" presetSubtype="2"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250" fill="hold"/>
                                        <p:tgtEl>
                                          <p:spTgt spid="14"/>
                                        </p:tgtEl>
                                        <p:attrNameLst>
                                          <p:attrName>ppt_x</p:attrName>
                                        </p:attrNameLst>
                                      </p:cBhvr>
                                      <p:tavLst>
                                        <p:tav tm="0">
                                          <p:val>
                                            <p:strVal val="1+#ppt_w/2"/>
                                          </p:val>
                                        </p:tav>
                                        <p:tav tm="100000">
                                          <p:val>
                                            <p:strVal val="#ppt_x"/>
                                          </p:val>
                                        </p:tav>
                                      </p:tavLst>
                                    </p:anim>
                                    <p:anim calcmode="lin" valueType="num">
                                      <p:cBhvr additive="base">
                                        <p:cTn id="53" dur="2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5" grpId="0" bldLvl="0" animBg="1"/>
      <p:bldP spid="17" grpId="0"/>
      <p:bldP spid="13" grpId="0"/>
      <p:bldP spid="8" grpId="0"/>
      <p:bldP spid="9" grpId="0"/>
      <p:bldP spid="1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12729" y="1458758"/>
            <a:ext cx="3510756" cy="5187394"/>
            <a:chOff x="1912729" y="1458758"/>
            <a:chExt cx="3510756" cy="5187394"/>
          </a:xfrm>
        </p:grpSpPr>
        <p:grpSp>
          <p:nvGrpSpPr>
            <p:cNvPr id="5" name="Group 4"/>
            <p:cNvGrpSpPr/>
            <p:nvPr/>
          </p:nvGrpSpPr>
          <p:grpSpPr>
            <a:xfrm>
              <a:off x="1972257" y="1458758"/>
              <a:ext cx="292231" cy="5187394"/>
              <a:chOff x="1374773" y="1213680"/>
              <a:chExt cx="274442" cy="5187394"/>
            </a:xfrm>
          </p:grpSpPr>
          <p:sp>
            <p:nvSpPr>
              <p:cNvPr id="22" name="Pentagon 21"/>
              <p:cNvSpPr/>
              <p:nvPr/>
            </p:nvSpPr>
            <p:spPr>
              <a:xfrm rot="5400000">
                <a:off x="1103752" y="5857228"/>
                <a:ext cx="814866" cy="272825"/>
              </a:xfrm>
              <a:prstGeom prst="homePlate">
                <a:avLst>
                  <a:gd name="adj" fmla="val 281623"/>
                </a:avLst>
              </a:prstGeom>
              <a:gradFill flip="none" rotWithShape="1">
                <a:gsLst>
                  <a:gs pos="100000">
                    <a:srgbClr val="B88954"/>
                  </a:gs>
                  <a:gs pos="0">
                    <a:srgbClr val="E1C9AF"/>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ectangle 5"/>
              <p:cNvSpPr/>
              <p:nvPr/>
            </p:nvSpPr>
            <p:spPr>
              <a:xfrm>
                <a:off x="1375370" y="2007666"/>
                <a:ext cx="273845" cy="3776859"/>
              </a:xfrm>
              <a:custGeom>
                <a:avLst/>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1" fmla="*/ 0 w 272825"/>
                  <a:gd name="connsiteY0-2" fmla="*/ 0 h 3776662"/>
                  <a:gd name="connsiteX1-3" fmla="*/ 272825 w 272825"/>
                  <a:gd name="connsiteY1-4" fmla="*/ 0 h 3776662"/>
                  <a:gd name="connsiteX2-5" fmla="*/ 272825 w 272825"/>
                  <a:gd name="connsiteY2-6" fmla="*/ 3776662 h 3776662"/>
                  <a:gd name="connsiteX3-7" fmla="*/ 0 w 272825"/>
                  <a:gd name="connsiteY3-8" fmla="*/ 3776662 h 3776662"/>
                  <a:gd name="connsiteX4-9" fmla="*/ 1 w 272825"/>
                  <a:gd name="connsiteY4-10" fmla="*/ 3609974 h 3776662"/>
                  <a:gd name="connsiteX5" fmla="*/ 0 w 272825"/>
                  <a:gd name="connsiteY5" fmla="*/ 0 h 3776662"/>
                  <a:gd name="connsiteX0-11" fmla="*/ 0 w 272825"/>
                  <a:gd name="connsiteY0-12" fmla="*/ 0 h 3776662"/>
                  <a:gd name="connsiteX1-13" fmla="*/ 272825 w 272825"/>
                  <a:gd name="connsiteY1-14" fmla="*/ 0 h 3776662"/>
                  <a:gd name="connsiteX2-15" fmla="*/ 272825 w 272825"/>
                  <a:gd name="connsiteY2-16" fmla="*/ 3776662 h 3776662"/>
                  <a:gd name="connsiteX3-17" fmla="*/ 57151 w 272825"/>
                  <a:gd name="connsiteY3-18" fmla="*/ 3776661 h 3776662"/>
                  <a:gd name="connsiteX4-19" fmla="*/ 0 w 272825"/>
                  <a:gd name="connsiteY4-20" fmla="*/ 3776662 h 3776662"/>
                  <a:gd name="connsiteX5-21" fmla="*/ 1 w 272825"/>
                  <a:gd name="connsiteY5-22" fmla="*/ 3609974 h 3776662"/>
                  <a:gd name="connsiteX6" fmla="*/ 0 w 272825"/>
                  <a:gd name="connsiteY6" fmla="*/ 0 h 3776662"/>
                  <a:gd name="connsiteX0-23" fmla="*/ 0 w 272825"/>
                  <a:gd name="connsiteY0-24" fmla="*/ 0 h 3776662"/>
                  <a:gd name="connsiteX1-25" fmla="*/ 272825 w 272825"/>
                  <a:gd name="connsiteY1-26" fmla="*/ 0 h 3776662"/>
                  <a:gd name="connsiteX2-27" fmla="*/ 272825 w 272825"/>
                  <a:gd name="connsiteY2-28" fmla="*/ 3776662 h 3776662"/>
                  <a:gd name="connsiteX3-29" fmla="*/ 166689 w 272825"/>
                  <a:gd name="connsiteY3-30" fmla="*/ 3776661 h 3776662"/>
                  <a:gd name="connsiteX4-31" fmla="*/ 57151 w 272825"/>
                  <a:gd name="connsiteY4-32" fmla="*/ 3776661 h 3776662"/>
                  <a:gd name="connsiteX5-33" fmla="*/ 0 w 272825"/>
                  <a:gd name="connsiteY5-34" fmla="*/ 3776662 h 3776662"/>
                  <a:gd name="connsiteX6-35" fmla="*/ 1 w 272825"/>
                  <a:gd name="connsiteY6-36" fmla="*/ 3609974 h 3776662"/>
                  <a:gd name="connsiteX7" fmla="*/ 0 w 272825"/>
                  <a:gd name="connsiteY7" fmla="*/ 0 h 3776662"/>
                  <a:gd name="connsiteX0-37" fmla="*/ 0 w 272825"/>
                  <a:gd name="connsiteY0-38" fmla="*/ 0 h 3776662"/>
                  <a:gd name="connsiteX1-39" fmla="*/ 272825 w 272825"/>
                  <a:gd name="connsiteY1-40" fmla="*/ 0 h 3776662"/>
                  <a:gd name="connsiteX2-41" fmla="*/ 272825 w 272825"/>
                  <a:gd name="connsiteY2-42" fmla="*/ 3776662 h 3776662"/>
                  <a:gd name="connsiteX3-43" fmla="*/ 166689 w 272825"/>
                  <a:gd name="connsiteY3-44" fmla="*/ 3776661 h 3776662"/>
                  <a:gd name="connsiteX4-45" fmla="*/ 107157 w 272825"/>
                  <a:gd name="connsiteY4-46" fmla="*/ 3774280 h 3776662"/>
                  <a:gd name="connsiteX5-47" fmla="*/ 57151 w 272825"/>
                  <a:gd name="connsiteY5-48" fmla="*/ 3776661 h 3776662"/>
                  <a:gd name="connsiteX6-49" fmla="*/ 0 w 272825"/>
                  <a:gd name="connsiteY6-50" fmla="*/ 3776662 h 3776662"/>
                  <a:gd name="connsiteX7-51" fmla="*/ 1 w 272825"/>
                  <a:gd name="connsiteY7-52" fmla="*/ 3609974 h 3776662"/>
                  <a:gd name="connsiteX8" fmla="*/ 0 w 272825"/>
                  <a:gd name="connsiteY8" fmla="*/ 0 h 3776662"/>
                  <a:gd name="connsiteX0-53" fmla="*/ 0 w 272825"/>
                  <a:gd name="connsiteY0-54" fmla="*/ 0 h 3776662"/>
                  <a:gd name="connsiteX1-55" fmla="*/ 272825 w 272825"/>
                  <a:gd name="connsiteY1-56" fmla="*/ 0 h 3776662"/>
                  <a:gd name="connsiteX2-57" fmla="*/ 272825 w 272825"/>
                  <a:gd name="connsiteY2-58" fmla="*/ 3776662 h 3776662"/>
                  <a:gd name="connsiteX3-59" fmla="*/ 221457 w 272825"/>
                  <a:gd name="connsiteY3-60" fmla="*/ 3774280 h 3776662"/>
                  <a:gd name="connsiteX4-61" fmla="*/ 166689 w 272825"/>
                  <a:gd name="connsiteY4-62" fmla="*/ 3776661 h 3776662"/>
                  <a:gd name="connsiteX5-63" fmla="*/ 107157 w 272825"/>
                  <a:gd name="connsiteY5-64" fmla="*/ 3774280 h 3776662"/>
                  <a:gd name="connsiteX6-65" fmla="*/ 57151 w 272825"/>
                  <a:gd name="connsiteY6-66" fmla="*/ 3776661 h 3776662"/>
                  <a:gd name="connsiteX7-67" fmla="*/ 0 w 272825"/>
                  <a:gd name="connsiteY7-68" fmla="*/ 3776662 h 3776662"/>
                  <a:gd name="connsiteX8-69" fmla="*/ 1 w 272825"/>
                  <a:gd name="connsiteY8-70" fmla="*/ 3609974 h 3776662"/>
                  <a:gd name="connsiteX9" fmla="*/ 0 w 272825"/>
                  <a:gd name="connsiteY9" fmla="*/ 0 h 3776662"/>
                  <a:gd name="connsiteX0-71" fmla="*/ 0 w 272825"/>
                  <a:gd name="connsiteY0-72" fmla="*/ 0 h 3776662"/>
                  <a:gd name="connsiteX1-73" fmla="*/ 272825 w 272825"/>
                  <a:gd name="connsiteY1-74" fmla="*/ 0 h 3776662"/>
                  <a:gd name="connsiteX2-75" fmla="*/ 272825 w 272825"/>
                  <a:gd name="connsiteY2-76" fmla="*/ 3776662 h 3776662"/>
                  <a:gd name="connsiteX3-77" fmla="*/ 252414 w 272825"/>
                  <a:gd name="connsiteY3-78" fmla="*/ 3776661 h 3776662"/>
                  <a:gd name="connsiteX4-79" fmla="*/ 221457 w 272825"/>
                  <a:gd name="connsiteY4-80" fmla="*/ 3774280 h 3776662"/>
                  <a:gd name="connsiteX5-81" fmla="*/ 166689 w 272825"/>
                  <a:gd name="connsiteY5-82" fmla="*/ 3776661 h 3776662"/>
                  <a:gd name="connsiteX6-83" fmla="*/ 107157 w 272825"/>
                  <a:gd name="connsiteY6-84" fmla="*/ 3774280 h 3776662"/>
                  <a:gd name="connsiteX7-85" fmla="*/ 57151 w 272825"/>
                  <a:gd name="connsiteY7-86" fmla="*/ 3776661 h 3776662"/>
                  <a:gd name="connsiteX8-87" fmla="*/ 0 w 272825"/>
                  <a:gd name="connsiteY8-88" fmla="*/ 3776662 h 3776662"/>
                  <a:gd name="connsiteX9-89" fmla="*/ 1 w 272825"/>
                  <a:gd name="connsiteY9-90" fmla="*/ 3609974 h 3776662"/>
                  <a:gd name="connsiteX10" fmla="*/ 0 w 272825"/>
                  <a:gd name="connsiteY10" fmla="*/ 0 h 3776662"/>
                  <a:gd name="connsiteX0-91" fmla="*/ 0 w 273845"/>
                  <a:gd name="connsiteY0-92" fmla="*/ 0 h 3776662"/>
                  <a:gd name="connsiteX1-93" fmla="*/ 272825 w 273845"/>
                  <a:gd name="connsiteY1-94" fmla="*/ 0 h 3776662"/>
                  <a:gd name="connsiteX2-95" fmla="*/ 273845 w 273845"/>
                  <a:gd name="connsiteY2-96" fmla="*/ 3581399 h 3776662"/>
                  <a:gd name="connsiteX3-97" fmla="*/ 272825 w 273845"/>
                  <a:gd name="connsiteY3-98" fmla="*/ 3776662 h 3776662"/>
                  <a:gd name="connsiteX4-99" fmla="*/ 252414 w 273845"/>
                  <a:gd name="connsiteY4-100" fmla="*/ 3776661 h 3776662"/>
                  <a:gd name="connsiteX5-101" fmla="*/ 221457 w 273845"/>
                  <a:gd name="connsiteY5-102" fmla="*/ 3774280 h 3776662"/>
                  <a:gd name="connsiteX6-103" fmla="*/ 166689 w 273845"/>
                  <a:gd name="connsiteY6-104" fmla="*/ 3776661 h 3776662"/>
                  <a:gd name="connsiteX7-105" fmla="*/ 107157 w 273845"/>
                  <a:gd name="connsiteY7-106" fmla="*/ 3774280 h 3776662"/>
                  <a:gd name="connsiteX8-107" fmla="*/ 57151 w 273845"/>
                  <a:gd name="connsiteY8-108" fmla="*/ 3776661 h 3776662"/>
                  <a:gd name="connsiteX9-109" fmla="*/ 0 w 273845"/>
                  <a:gd name="connsiteY9-110" fmla="*/ 3776662 h 3776662"/>
                  <a:gd name="connsiteX10-111" fmla="*/ 1 w 273845"/>
                  <a:gd name="connsiteY10-112" fmla="*/ 3609974 h 3776662"/>
                  <a:gd name="connsiteX11" fmla="*/ 0 w 273845"/>
                  <a:gd name="connsiteY11" fmla="*/ 0 h 3776662"/>
                  <a:gd name="connsiteX0-113" fmla="*/ 0 w 273845"/>
                  <a:gd name="connsiteY0-114" fmla="*/ 0 h 3776662"/>
                  <a:gd name="connsiteX1-115" fmla="*/ 272825 w 273845"/>
                  <a:gd name="connsiteY1-116" fmla="*/ 0 h 3776662"/>
                  <a:gd name="connsiteX2-117" fmla="*/ 273845 w 273845"/>
                  <a:gd name="connsiteY2-118" fmla="*/ 3581399 h 3776662"/>
                  <a:gd name="connsiteX3-119" fmla="*/ 252414 w 273845"/>
                  <a:gd name="connsiteY3-120" fmla="*/ 3776661 h 3776662"/>
                  <a:gd name="connsiteX4-121" fmla="*/ 221457 w 273845"/>
                  <a:gd name="connsiteY4-122" fmla="*/ 3774280 h 3776662"/>
                  <a:gd name="connsiteX5-123" fmla="*/ 166689 w 273845"/>
                  <a:gd name="connsiteY5-124" fmla="*/ 3776661 h 3776662"/>
                  <a:gd name="connsiteX6-125" fmla="*/ 107157 w 273845"/>
                  <a:gd name="connsiteY6-126" fmla="*/ 3774280 h 3776662"/>
                  <a:gd name="connsiteX7-127" fmla="*/ 57151 w 273845"/>
                  <a:gd name="connsiteY7-128" fmla="*/ 3776661 h 3776662"/>
                  <a:gd name="connsiteX8-129" fmla="*/ 0 w 273845"/>
                  <a:gd name="connsiteY8-130" fmla="*/ 3776662 h 3776662"/>
                  <a:gd name="connsiteX9-131" fmla="*/ 1 w 273845"/>
                  <a:gd name="connsiteY9-132" fmla="*/ 3609974 h 3776662"/>
                  <a:gd name="connsiteX10-133" fmla="*/ 0 w 273845"/>
                  <a:gd name="connsiteY10-134" fmla="*/ 0 h 3776662"/>
                  <a:gd name="connsiteX0-135" fmla="*/ 0 w 273845"/>
                  <a:gd name="connsiteY0-136" fmla="*/ 0 h 3776661"/>
                  <a:gd name="connsiteX1-137" fmla="*/ 272825 w 273845"/>
                  <a:gd name="connsiteY1-138" fmla="*/ 0 h 3776661"/>
                  <a:gd name="connsiteX2-139" fmla="*/ 273845 w 273845"/>
                  <a:gd name="connsiteY2-140" fmla="*/ 3581399 h 3776661"/>
                  <a:gd name="connsiteX3-141" fmla="*/ 252414 w 273845"/>
                  <a:gd name="connsiteY3-142" fmla="*/ 3776661 h 3776661"/>
                  <a:gd name="connsiteX4-143" fmla="*/ 221457 w 273845"/>
                  <a:gd name="connsiteY4-144" fmla="*/ 3774280 h 3776661"/>
                  <a:gd name="connsiteX5-145" fmla="*/ 166689 w 273845"/>
                  <a:gd name="connsiteY5-146" fmla="*/ 3776661 h 3776661"/>
                  <a:gd name="connsiteX6-147" fmla="*/ 107157 w 273845"/>
                  <a:gd name="connsiteY6-148" fmla="*/ 3774280 h 3776661"/>
                  <a:gd name="connsiteX7-149" fmla="*/ 57151 w 273845"/>
                  <a:gd name="connsiteY7-150" fmla="*/ 3776661 h 3776661"/>
                  <a:gd name="connsiteX8-151" fmla="*/ 1 w 273845"/>
                  <a:gd name="connsiteY8-152" fmla="*/ 3609974 h 3776661"/>
                  <a:gd name="connsiteX9-153" fmla="*/ 0 w 273845"/>
                  <a:gd name="connsiteY9-154" fmla="*/ 0 h 3776661"/>
                  <a:gd name="connsiteX0-155" fmla="*/ 0 w 273845"/>
                  <a:gd name="connsiteY0-156" fmla="*/ 0 h 3776661"/>
                  <a:gd name="connsiteX1-157" fmla="*/ 272825 w 273845"/>
                  <a:gd name="connsiteY1-158" fmla="*/ 0 h 3776661"/>
                  <a:gd name="connsiteX2-159" fmla="*/ 273845 w 273845"/>
                  <a:gd name="connsiteY2-160" fmla="*/ 3581399 h 3776661"/>
                  <a:gd name="connsiteX3-161" fmla="*/ 252414 w 273845"/>
                  <a:gd name="connsiteY3-162" fmla="*/ 3776661 h 3776661"/>
                  <a:gd name="connsiteX4-163" fmla="*/ 221457 w 273845"/>
                  <a:gd name="connsiteY4-164" fmla="*/ 3774280 h 3776661"/>
                  <a:gd name="connsiteX5-165" fmla="*/ 166689 w 273845"/>
                  <a:gd name="connsiteY5-166" fmla="*/ 3776661 h 3776661"/>
                  <a:gd name="connsiteX6-167" fmla="*/ 104776 w 273845"/>
                  <a:gd name="connsiteY6-168" fmla="*/ 3664743 h 3776661"/>
                  <a:gd name="connsiteX7-169" fmla="*/ 57151 w 273845"/>
                  <a:gd name="connsiteY7-170" fmla="*/ 3776661 h 3776661"/>
                  <a:gd name="connsiteX8-171" fmla="*/ 1 w 273845"/>
                  <a:gd name="connsiteY8-172" fmla="*/ 3609974 h 3776661"/>
                  <a:gd name="connsiteX9-173" fmla="*/ 0 w 273845"/>
                  <a:gd name="connsiteY9-174" fmla="*/ 0 h 3776661"/>
                  <a:gd name="connsiteX0-175" fmla="*/ 0 w 273845"/>
                  <a:gd name="connsiteY0-176" fmla="*/ 0 h 3776661"/>
                  <a:gd name="connsiteX1-177" fmla="*/ 272825 w 273845"/>
                  <a:gd name="connsiteY1-178" fmla="*/ 0 h 3776661"/>
                  <a:gd name="connsiteX2-179" fmla="*/ 273845 w 273845"/>
                  <a:gd name="connsiteY2-180" fmla="*/ 3581399 h 3776661"/>
                  <a:gd name="connsiteX3-181" fmla="*/ 252414 w 273845"/>
                  <a:gd name="connsiteY3-182" fmla="*/ 3776661 h 3776661"/>
                  <a:gd name="connsiteX4-183" fmla="*/ 221457 w 273845"/>
                  <a:gd name="connsiteY4-184" fmla="*/ 3774280 h 3776661"/>
                  <a:gd name="connsiteX5-185" fmla="*/ 166689 w 273845"/>
                  <a:gd name="connsiteY5-186" fmla="*/ 3776661 h 3776661"/>
                  <a:gd name="connsiteX6-187" fmla="*/ 104776 w 273845"/>
                  <a:gd name="connsiteY6-188" fmla="*/ 3664743 h 3776661"/>
                  <a:gd name="connsiteX7-189" fmla="*/ 57151 w 273845"/>
                  <a:gd name="connsiteY7-190" fmla="*/ 3750467 h 3776661"/>
                  <a:gd name="connsiteX8-191" fmla="*/ 1 w 273845"/>
                  <a:gd name="connsiteY8-192" fmla="*/ 3609974 h 3776661"/>
                  <a:gd name="connsiteX9-193" fmla="*/ 0 w 273845"/>
                  <a:gd name="connsiteY9-194" fmla="*/ 0 h 3776661"/>
                  <a:gd name="connsiteX0-195" fmla="*/ 0 w 273845"/>
                  <a:gd name="connsiteY0-196" fmla="*/ 0 h 3776661"/>
                  <a:gd name="connsiteX1-197" fmla="*/ 272825 w 273845"/>
                  <a:gd name="connsiteY1-198" fmla="*/ 0 h 3776661"/>
                  <a:gd name="connsiteX2-199" fmla="*/ 273845 w 273845"/>
                  <a:gd name="connsiteY2-200" fmla="*/ 3581399 h 3776661"/>
                  <a:gd name="connsiteX3-201" fmla="*/ 252414 w 273845"/>
                  <a:gd name="connsiteY3-202" fmla="*/ 3776661 h 3776661"/>
                  <a:gd name="connsiteX4-203" fmla="*/ 228601 w 273845"/>
                  <a:gd name="connsiteY4-204" fmla="*/ 3629023 h 3776661"/>
                  <a:gd name="connsiteX5-205" fmla="*/ 166689 w 273845"/>
                  <a:gd name="connsiteY5-206" fmla="*/ 3776661 h 3776661"/>
                  <a:gd name="connsiteX6-207" fmla="*/ 104776 w 273845"/>
                  <a:gd name="connsiteY6-208" fmla="*/ 3664743 h 3776661"/>
                  <a:gd name="connsiteX7-209" fmla="*/ 57151 w 273845"/>
                  <a:gd name="connsiteY7-210" fmla="*/ 3750467 h 3776661"/>
                  <a:gd name="connsiteX8-211" fmla="*/ 1 w 273845"/>
                  <a:gd name="connsiteY8-212" fmla="*/ 3609974 h 3776661"/>
                  <a:gd name="connsiteX9-213" fmla="*/ 0 w 273845"/>
                  <a:gd name="connsiteY9-214" fmla="*/ 0 h 3776661"/>
                  <a:gd name="connsiteX0-215" fmla="*/ 0 w 273845"/>
                  <a:gd name="connsiteY0-216" fmla="*/ 0 h 3776661"/>
                  <a:gd name="connsiteX1-217" fmla="*/ 272825 w 273845"/>
                  <a:gd name="connsiteY1-218" fmla="*/ 0 h 3776661"/>
                  <a:gd name="connsiteX2-219" fmla="*/ 273845 w 273845"/>
                  <a:gd name="connsiteY2-220" fmla="*/ 3581399 h 3776661"/>
                  <a:gd name="connsiteX3-221" fmla="*/ 250032 w 273845"/>
                  <a:gd name="connsiteY3-222" fmla="*/ 3695699 h 3776661"/>
                  <a:gd name="connsiteX4-223" fmla="*/ 228601 w 273845"/>
                  <a:gd name="connsiteY4-224" fmla="*/ 3629023 h 3776661"/>
                  <a:gd name="connsiteX5-225" fmla="*/ 166689 w 273845"/>
                  <a:gd name="connsiteY5-226" fmla="*/ 3776661 h 3776661"/>
                  <a:gd name="connsiteX6-227" fmla="*/ 104776 w 273845"/>
                  <a:gd name="connsiteY6-228" fmla="*/ 3664743 h 3776661"/>
                  <a:gd name="connsiteX7-229" fmla="*/ 57151 w 273845"/>
                  <a:gd name="connsiteY7-230" fmla="*/ 3750467 h 3776661"/>
                  <a:gd name="connsiteX8-231" fmla="*/ 1 w 273845"/>
                  <a:gd name="connsiteY8-232" fmla="*/ 3609974 h 3776661"/>
                  <a:gd name="connsiteX9-233" fmla="*/ 0 w 273845"/>
                  <a:gd name="connsiteY9-234" fmla="*/ 0 h 3776661"/>
                  <a:gd name="connsiteX0-235" fmla="*/ 0 w 273845"/>
                  <a:gd name="connsiteY0-236" fmla="*/ 0 h 3776661"/>
                  <a:gd name="connsiteX1-237" fmla="*/ 272825 w 273845"/>
                  <a:gd name="connsiteY1-238" fmla="*/ 0 h 3776661"/>
                  <a:gd name="connsiteX2-239" fmla="*/ 273845 w 273845"/>
                  <a:gd name="connsiteY2-240" fmla="*/ 3581399 h 3776661"/>
                  <a:gd name="connsiteX3-241" fmla="*/ 247651 w 273845"/>
                  <a:gd name="connsiteY3-242" fmla="*/ 3702843 h 3776661"/>
                  <a:gd name="connsiteX4-243" fmla="*/ 228601 w 273845"/>
                  <a:gd name="connsiteY4-244" fmla="*/ 3629023 h 3776661"/>
                  <a:gd name="connsiteX5-245" fmla="*/ 166689 w 273845"/>
                  <a:gd name="connsiteY5-246" fmla="*/ 3776661 h 3776661"/>
                  <a:gd name="connsiteX6-247" fmla="*/ 104776 w 273845"/>
                  <a:gd name="connsiteY6-248" fmla="*/ 3664743 h 3776661"/>
                  <a:gd name="connsiteX7-249" fmla="*/ 57151 w 273845"/>
                  <a:gd name="connsiteY7-250" fmla="*/ 3750467 h 3776661"/>
                  <a:gd name="connsiteX8-251" fmla="*/ 1 w 273845"/>
                  <a:gd name="connsiteY8-252" fmla="*/ 3609974 h 3776661"/>
                  <a:gd name="connsiteX9-253" fmla="*/ 0 w 273845"/>
                  <a:gd name="connsiteY9-254" fmla="*/ 0 h 3776661"/>
                  <a:gd name="connsiteX0-255" fmla="*/ 0 w 273845"/>
                  <a:gd name="connsiteY0-256" fmla="*/ 0 h 3776661"/>
                  <a:gd name="connsiteX1-257" fmla="*/ 272825 w 273845"/>
                  <a:gd name="connsiteY1-258" fmla="*/ 0 h 3776661"/>
                  <a:gd name="connsiteX2-259" fmla="*/ 273845 w 273845"/>
                  <a:gd name="connsiteY2-260" fmla="*/ 3581399 h 3776661"/>
                  <a:gd name="connsiteX3-261" fmla="*/ 247651 w 273845"/>
                  <a:gd name="connsiteY3-262" fmla="*/ 3702843 h 3776661"/>
                  <a:gd name="connsiteX4-263" fmla="*/ 228601 w 273845"/>
                  <a:gd name="connsiteY4-264" fmla="*/ 3629023 h 3776661"/>
                  <a:gd name="connsiteX5-265" fmla="*/ 166689 w 273845"/>
                  <a:gd name="connsiteY5-266" fmla="*/ 3776661 h 3776661"/>
                  <a:gd name="connsiteX6-267" fmla="*/ 104776 w 273845"/>
                  <a:gd name="connsiteY6-268" fmla="*/ 3664743 h 3776661"/>
                  <a:gd name="connsiteX7-269" fmla="*/ 57151 w 273845"/>
                  <a:gd name="connsiteY7-270" fmla="*/ 3750467 h 3776661"/>
                  <a:gd name="connsiteX8-271" fmla="*/ 1 w 273845"/>
                  <a:gd name="connsiteY8-272" fmla="*/ 3609974 h 3776661"/>
                  <a:gd name="connsiteX9-273" fmla="*/ 0 w 273845"/>
                  <a:gd name="connsiteY9-274" fmla="*/ 0 h 3776661"/>
                  <a:gd name="connsiteX0-275" fmla="*/ 0 w 273845"/>
                  <a:gd name="connsiteY0-276" fmla="*/ 0 h 3776661"/>
                  <a:gd name="connsiteX1-277" fmla="*/ 272825 w 273845"/>
                  <a:gd name="connsiteY1-278" fmla="*/ 0 h 3776661"/>
                  <a:gd name="connsiteX2-279" fmla="*/ 273845 w 273845"/>
                  <a:gd name="connsiteY2-280" fmla="*/ 3581399 h 3776661"/>
                  <a:gd name="connsiteX3-281" fmla="*/ 247651 w 273845"/>
                  <a:gd name="connsiteY3-282" fmla="*/ 3702843 h 3776661"/>
                  <a:gd name="connsiteX4-283" fmla="*/ 228601 w 273845"/>
                  <a:gd name="connsiteY4-284" fmla="*/ 3629023 h 3776661"/>
                  <a:gd name="connsiteX5-285" fmla="*/ 166689 w 273845"/>
                  <a:gd name="connsiteY5-286" fmla="*/ 3776661 h 3776661"/>
                  <a:gd name="connsiteX6-287" fmla="*/ 104776 w 273845"/>
                  <a:gd name="connsiteY6-288" fmla="*/ 3664743 h 3776661"/>
                  <a:gd name="connsiteX7-289" fmla="*/ 57151 w 273845"/>
                  <a:gd name="connsiteY7-290" fmla="*/ 3750467 h 3776661"/>
                  <a:gd name="connsiteX8-291" fmla="*/ 1 w 273845"/>
                  <a:gd name="connsiteY8-292" fmla="*/ 3609974 h 3776661"/>
                  <a:gd name="connsiteX9-293" fmla="*/ 0 w 273845"/>
                  <a:gd name="connsiteY9-294" fmla="*/ 0 h 3776661"/>
                  <a:gd name="connsiteX0-295" fmla="*/ 0 w 273845"/>
                  <a:gd name="connsiteY0-296" fmla="*/ 0 h 3776661"/>
                  <a:gd name="connsiteX1-297" fmla="*/ 272825 w 273845"/>
                  <a:gd name="connsiteY1-298" fmla="*/ 0 h 3776661"/>
                  <a:gd name="connsiteX2-299" fmla="*/ 273845 w 273845"/>
                  <a:gd name="connsiteY2-300" fmla="*/ 3581399 h 3776661"/>
                  <a:gd name="connsiteX3-301" fmla="*/ 247651 w 273845"/>
                  <a:gd name="connsiteY3-302" fmla="*/ 3702843 h 3776661"/>
                  <a:gd name="connsiteX4-303" fmla="*/ 228601 w 273845"/>
                  <a:gd name="connsiteY4-304" fmla="*/ 3629023 h 3776661"/>
                  <a:gd name="connsiteX5-305" fmla="*/ 166689 w 273845"/>
                  <a:gd name="connsiteY5-306" fmla="*/ 3776661 h 3776661"/>
                  <a:gd name="connsiteX6-307" fmla="*/ 104776 w 273845"/>
                  <a:gd name="connsiteY6-308" fmla="*/ 3664743 h 3776661"/>
                  <a:gd name="connsiteX7-309" fmla="*/ 57151 w 273845"/>
                  <a:gd name="connsiteY7-310" fmla="*/ 3750467 h 3776661"/>
                  <a:gd name="connsiteX8-311" fmla="*/ 1 w 273845"/>
                  <a:gd name="connsiteY8-312" fmla="*/ 3609974 h 3776661"/>
                  <a:gd name="connsiteX9-313" fmla="*/ 0 w 273845"/>
                  <a:gd name="connsiteY9-314" fmla="*/ 0 h 3776661"/>
                  <a:gd name="connsiteX0-315" fmla="*/ 0 w 273845"/>
                  <a:gd name="connsiteY0-316" fmla="*/ 0 h 3776661"/>
                  <a:gd name="connsiteX1-317" fmla="*/ 272825 w 273845"/>
                  <a:gd name="connsiteY1-318" fmla="*/ 0 h 3776661"/>
                  <a:gd name="connsiteX2-319" fmla="*/ 273845 w 273845"/>
                  <a:gd name="connsiteY2-320" fmla="*/ 3581399 h 3776661"/>
                  <a:gd name="connsiteX3-321" fmla="*/ 247651 w 273845"/>
                  <a:gd name="connsiteY3-322" fmla="*/ 3702843 h 3776661"/>
                  <a:gd name="connsiteX4-323" fmla="*/ 228601 w 273845"/>
                  <a:gd name="connsiteY4-324" fmla="*/ 3629023 h 3776661"/>
                  <a:gd name="connsiteX5-325" fmla="*/ 166689 w 273845"/>
                  <a:gd name="connsiteY5-326" fmla="*/ 3776661 h 3776661"/>
                  <a:gd name="connsiteX6-327" fmla="*/ 104776 w 273845"/>
                  <a:gd name="connsiteY6-328" fmla="*/ 3664743 h 3776661"/>
                  <a:gd name="connsiteX7-329" fmla="*/ 57151 w 273845"/>
                  <a:gd name="connsiteY7-330" fmla="*/ 3750467 h 3776661"/>
                  <a:gd name="connsiteX8-331" fmla="*/ 1 w 273845"/>
                  <a:gd name="connsiteY8-332" fmla="*/ 3609974 h 3776661"/>
                  <a:gd name="connsiteX9-333" fmla="*/ 0 w 273845"/>
                  <a:gd name="connsiteY9-334" fmla="*/ 0 h 3776661"/>
                  <a:gd name="connsiteX0-335" fmla="*/ 0 w 273845"/>
                  <a:gd name="connsiteY0-336" fmla="*/ 0 h 3776661"/>
                  <a:gd name="connsiteX1-337" fmla="*/ 272825 w 273845"/>
                  <a:gd name="connsiteY1-338" fmla="*/ 0 h 3776661"/>
                  <a:gd name="connsiteX2-339" fmla="*/ 273845 w 273845"/>
                  <a:gd name="connsiteY2-340" fmla="*/ 3581399 h 3776661"/>
                  <a:gd name="connsiteX3-341" fmla="*/ 247651 w 273845"/>
                  <a:gd name="connsiteY3-342" fmla="*/ 3702843 h 3776661"/>
                  <a:gd name="connsiteX4-343" fmla="*/ 228601 w 273845"/>
                  <a:gd name="connsiteY4-344" fmla="*/ 3629023 h 3776661"/>
                  <a:gd name="connsiteX5-345" fmla="*/ 166689 w 273845"/>
                  <a:gd name="connsiteY5-346" fmla="*/ 3776661 h 3776661"/>
                  <a:gd name="connsiteX6-347" fmla="*/ 104776 w 273845"/>
                  <a:gd name="connsiteY6-348" fmla="*/ 3664743 h 3776661"/>
                  <a:gd name="connsiteX7-349" fmla="*/ 57151 w 273845"/>
                  <a:gd name="connsiteY7-350" fmla="*/ 3750467 h 3776661"/>
                  <a:gd name="connsiteX8-351" fmla="*/ 1 w 273845"/>
                  <a:gd name="connsiteY8-352" fmla="*/ 3609974 h 3776661"/>
                  <a:gd name="connsiteX9-353" fmla="*/ 0 w 273845"/>
                  <a:gd name="connsiteY9-354" fmla="*/ 0 h 3776661"/>
                  <a:gd name="connsiteX0-355" fmla="*/ 0 w 273845"/>
                  <a:gd name="connsiteY0-356" fmla="*/ 0 h 3776887"/>
                  <a:gd name="connsiteX1-357" fmla="*/ 272825 w 273845"/>
                  <a:gd name="connsiteY1-358" fmla="*/ 0 h 3776887"/>
                  <a:gd name="connsiteX2-359" fmla="*/ 273845 w 273845"/>
                  <a:gd name="connsiteY2-360" fmla="*/ 3581399 h 3776887"/>
                  <a:gd name="connsiteX3-361" fmla="*/ 247651 w 273845"/>
                  <a:gd name="connsiteY3-362" fmla="*/ 3702843 h 3776887"/>
                  <a:gd name="connsiteX4-363" fmla="*/ 228601 w 273845"/>
                  <a:gd name="connsiteY4-364" fmla="*/ 3629023 h 3776887"/>
                  <a:gd name="connsiteX5-365" fmla="*/ 166689 w 273845"/>
                  <a:gd name="connsiteY5-366" fmla="*/ 3776661 h 3776887"/>
                  <a:gd name="connsiteX6-367" fmla="*/ 104776 w 273845"/>
                  <a:gd name="connsiteY6-368" fmla="*/ 3664743 h 3776887"/>
                  <a:gd name="connsiteX7-369" fmla="*/ 57151 w 273845"/>
                  <a:gd name="connsiteY7-370" fmla="*/ 3750467 h 3776887"/>
                  <a:gd name="connsiteX8-371" fmla="*/ 1 w 273845"/>
                  <a:gd name="connsiteY8-372" fmla="*/ 3609974 h 3776887"/>
                  <a:gd name="connsiteX9-373" fmla="*/ 0 w 273845"/>
                  <a:gd name="connsiteY9-374" fmla="*/ 0 h 3776887"/>
                  <a:gd name="connsiteX0-375" fmla="*/ 0 w 273845"/>
                  <a:gd name="connsiteY0-376" fmla="*/ 0 h 3776887"/>
                  <a:gd name="connsiteX1-377" fmla="*/ 272825 w 273845"/>
                  <a:gd name="connsiteY1-378" fmla="*/ 0 h 3776887"/>
                  <a:gd name="connsiteX2-379" fmla="*/ 273845 w 273845"/>
                  <a:gd name="connsiteY2-380" fmla="*/ 3581399 h 3776887"/>
                  <a:gd name="connsiteX3-381" fmla="*/ 247651 w 273845"/>
                  <a:gd name="connsiteY3-382" fmla="*/ 3702843 h 3776887"/>
                  <a:gd name="connsiteX4-383" fmla="*/ 228601 w 273845"/>
                  <a:gd name="connsiteY4-384" fmla="*/ 3629023 h 3776887"/>
                  <a:gd name="connsiteX5-385" fmla="*/ 166689 w 273845"/>
                  <a:gd name="connsiteY5-386" fmla="*/ 3776661 h 3776887"/>
                  <a:gd name="connsiteX6-387" fmla="*/ 104776 w 273845"/>
                  <a:gd name="connsiteY6-388" fmla="*/ 3664743 h 3776887"/>
                  <a:gd name="connsiteX7-389" fmla="*/ 57151 w 273845"/>
                  <a:gd name="connsiteY7-390" fmla="*/ 3750467 h 3776887"/>
                  <a:gd name="connsiteX8-391" fmla="*/ 1 w 273845"/>
                  <a:gd name="connsiteY8-392" fmla="*/ 3609974 h 3776887"/>
                  <a:gd name="connsiteX9-393" fmla="*/ 0 w 273845"/>
                  <a:gd name="connsiteY9-394" fmla="*/ 0 h 3776887"/>
                  <a:gd name="connsiteX0-395" fmla="*/ 0 w 273845"/>
                  <a:gd name="connsiteY0-396" fmla="*/ 0 h 3776887"/>
                  <a:gd name="connsiteX1-397" fmla="*/ 272825 w 273845"/>
                  <a:gd name="connsiteY1-398" fmla="*/ 0 h 3776887"/>
                  <a:gd name="connsiteX2-399" fmla="*/ 273845 w 273845"/>
                  <a:gd name="connsiteY2-400" fmla="*/ 3581399 h 3776887"/>
                  <a:gd name="connsiteX3-401" fmla="*/ 247651 w 273845"/>
                  <a:gd name="connsiteY3-402" fmla="*/ 3702843 h 3776887"/>
                  <a:gd name="connsiteX4-403" fmla="*/ 228601 w 273845"/>
                  <a:gd name="connsiteY4-404" fmla="*/ 3629023 h 3776887"/>
                  <a:gd name="connsiteX5-405" fmla="*/ 166689 w 273845"/>
                  <a:gd name="connsiteY5-406" fmla="*/ 3776661 h 3776887"/>
                  <a:gd name="connsiteX6-407" fmla="*/ 104776 w 273845"/>
                  <a:gd name="connsiteY6-408" fmla="*/ 3664743 h 3776887"/>
                  <a:gd name="connsiteX7-409" fmla="*/ 57151 w 273845"/>
                  <a:gd name="connsiteY7-410" fmla="*/ 3750467 h 3776887"/>
                  <a:gd name="connsiteX8-411" fmla="*/ 1 w 273845"/>
                  <a:gd name="connsiteY8-412" fmla="*/ 3609974 h 3776887"/>
                  <a:gd name="connsiteX9-413" fmla="*/ 0 w 273845"/>
                  <a:gd name="connsiteY9-414" fmla="*/ 0 h 3776887"/>
                  <a:gd name="connsiteX0-415" fmla="*/ 0 w 273845"/>
                  <a:gd name="connsiteY0-416" fmla="*/ 0 h 3776859"/>
                  <a:gd name="connsiteX1-417" fmla="*/ 272825 w 273845"/>
                  <a:gd name="connsiteY1-418" fmla="*/ 0 h 3776859"/>
                  <a:gd name="connsiteX2-419" fmla="*/ 273845 w 273845"/>
                  <a:gd name="connsiteY2-420" fmla="*/ 3581399 h 3776859"/>
                  <a:gd name="connsiteX3-421" fmla="*/ 247651 w 273845"/>
                  <a:gd name="connsiteY3-422" fmla="*/ 3702843 h 3776859"/>
                  <a:gd name="connsiteX4-423" fmla="*/ 223839 w 273845"/>
                  <a:gd name="connsiteY4-424" fmla="*/ 3631404 h 3776859"/>
                  <a:gd name="connsiteX5-425" fmla="*/ 166689 w 273845"/>
                  <a:gd name="connsiteY5-426" fmla="*/ 3776661 h 3776859"/>
                  <a:gd name="connsiteX6-427" fmla="*/ 104776 w 273845"/>
                  <a:gd name="connsiteY6-428" fmla="*/ 3664743 h 3776859"/>
                  <a:gd name="connsiteX7-429" fmla="*/ 57151 w 273845"/>
                  <a:gd name="connsiteY7-430" fmla="*/ 3750467 h 3776859"/>
                  <a:gd name="connsiteX8-431" fmla="*/ 1 w 273845"/>
                  <a:gd name="connsiteY8-432" fmla="*/ 3609974 h 3776859"/>
                  <a:gd name="connsiteX9-433" fmla="*/ 0 w 273845"/>
                  <a:gd name="connsiteY9-434" fmla="*/ 0 h 3776859"/>
                  <a:gd name="connsiteX0-435" fmla="*/ 0 w 273845"/>
                  <a:gd name="connsiteY0-436" fmla="*/ 0 h 3776859"/>
                  <a:gd name="connsiteX1-437" fmla="*/ 272825 w 273845"/>
                  <a:gd name="connsiteY1-438" fmla="*/ 0 h 3776859"/>
                  <a:gd name="connsiteX2-439" fmla="*/ 273845 w 273845"/>
                  <a:gd name="connsiteY2-440" fmla="*/ 3581399 h 3776859"/>
                  <a:gd name="connsiteX3-441" fmla="*/ 247651 w 273845"/>
                  <a:gd name="connsiteY3-442" fmla="*/ 3702843 h 3776859"/>
                  <a:gd name="connsiteX4-443" fmla="*/ 223839 w 273845"/>
                  <a:gd name="connsiteY4-444" fmla="*/ 3631404 h 3776859"/>
                  <a:gd name="connsiteX5-445" fmla="*/ 166689 w 273845"/>
                  <a:gd name="connsiteY5-446" fmla="*/ 3776661 h 3776859"/>
                  <a:gd name="connsiteX6-447" fmla="*/ 104776 w 273845"/>
                  <a:gd name="connsiteY6-448" fmla="*/ 3664743 h 3776859"/>
                  <a:gd name="connsiteX7-449" fmla="*/ 57151 w 273845"/>
                  <a:gd name="connsiteY7-450" fmla="*/ 3750467 h 3776859"/>
                  <a:gd name="connsiteX8-451" fmla="*/ 1 w 273845"/>
                  <a:gd name="connsiteY8-452" fmla="*/ 3609974 h 3776859"/>
                  <a:gd name="connsiteX9-453" fmla="*/ 0 w 273845"/>
                  <a:gd name="connsiteY9-454" fmla="*/ 0 h 3776859"/>
                  <a:gd name="connsiteX0-455" fmla="*/ 0 w 273894"/>
                  <a:gd name="connsiteY0-456" fmla="*/ 0 h 3776859"/>
                  <a:gd name="connsiteX1-457" fmla="*/ 272825 w 273894"/>
                  <a:gd name="connsiteY1-458" fmla="*/ 0 h 3776859"/>
                  <a:gd name="connsiteX2-459" fmla="*/ 273845 w 273894"/>
                  <a:gd name="connsiteY2-460" fmla="*/ 3581399 h 3776859"/>
                  <a:gd name="connsiteX3-461" fmla="*/ 247651 w 273894"/>
                  <a:gd name="connsiteY3-462" fmla="*/ 3702843 h 3776859"/>
                  <a:gd name="connsiteX4-463" fmla="*/ 223839 w 273894"/>
                  <a:gd name="connsiteY4-464" fmla="*/ 3631404 h 3776859"/>
                  <a:gd name="connsiteX5-465" fmla="*/ 166689 w 273894"/>
                  <a:gd name="connsiteY5-466" fmla="*/ 3776661 h 3776859"/>
                  <a:gd name="connsiteX6-467" fmla="*/ 104776 w 273894"/>
                  <a:gd name="connsiteY6-468" fmla="*/ 3664743 h 3776859"/>
                  <a:gd name="connsiteX7-469" fmla="*/ 57151 w 273894"/>
                  <a:gd name="connsiteY7-470" fmla="*/ 3750467 h 3776859"/>
                  <a:gd name="connsiteX8-471" fmla="*/ 1 w 273894"/>
                  <a:gd name="connsiteY8-472" fmla="*/ 3609974 h 3776859"/>
                  <a:gd name="connsiteX9-473" fmla="*/ 0 w 273894"/>
                  <a:gd name="connsiteY9-474" fmla="*/ 0 h 3776859"/>
                  <a:gd name="connsiteX0-475" fmla="*/ 0 w 273894"/>
                  <a:gd name="connsiteY0-476" fmla="*/ 0 h 3776859"/>
                  <a:gd name="connsiteX1-477" fmla="*/ 272825 w 273894"/>
                  <a:gd name="connsiteY1-478" fmla="*/ 0 h 3776859"/>
                  <a:gd name="connsiteX2-479" fmla="*/ 273845 w 273894"/>
                  <a:gd name="connsiteY2-480" fmla="*/ 3581399 h 3776859"/>
                  <a:gd name="connsiteX3-481" fmla="*/ 247651 w 273894"/>
                  <a:gd name="connsiteY3-482" fmla="*/ 3702843 h 3776859"/>
                  <a:gd name="connsiteX4-483" fmla="*/ 223839 w 273894"/>
                  <a:gd name="connsiteY4-484" fmla="*/ 3631404 h 3776859"/>
                  <a:gd name="connsiteX5-485" fmla="*/ 166689 w 273894"/>
                  <a:gd name="connsiteY5-486" fmla="*/ 3776661 h 3776859"/>
                  <a:gd name="connsiteX6-487" fmla="*/ 104776 w 273894"/>
                  <a:gd name="connsiteY6-488" fmla="*/ 3664743 h 3776859"/>
                  <a:gd name="connsiteX7-489" fmla="*/ 57151 w 273894"/>
                  <a:gd name="connsiteY7-490" fmla="*/ 3750467 h 3776859"/>
                  <a:gd name="connsiteX8-491" fmla="*/ 1 w 273894"/>
                  <a:gd name="connsiteY8-492" fmla="*/ 3609974 h 3776859"/>
                  <a:gd name="connsiteX9-493" fmla="*/ 0 w 273894"/>
                  <a:gd name="connsiteY9-494" fmla="*/ 0 h 3776859"/>
                  <a:gd name="connsiteX0-495" fmla="*/ 0 w 273845"/>
                  <a:gd name="connsiteY0-496" fmla="*/ 0 h 3776859"/>
                  <a:gd name="connsiteX1-497" fmla="*/ 272825 w 273845"/>
                  <a:gd name="connsiteY1-498" fmla="*/ 0 h 3776859"/>
                  <a:gd name="connsiteX2-499" fmla="*/ 273845 w 273845"/>
                  <a:gd name="connsiteY2-500" fmla="*/ 3581399 h 3776859"/>
                  <a:gd name="connsiteX3-501" fmla="*/ 247651 w 273845"/>
                  <a:gd name="connsiteY3-502" fmla="*/ 3702843 h 3776859"/>
                  <a:gd name="connsiteX4-503" fmla="*/ 223839 w 273845"/>
                  <a:gd name="connsiteY4-504" fmla="*/ 3631404 h 3776859"/>
                  <a:gd name="connsiteX5-505" fmla="*/ 166689 w 273845"/>
                  <a:gd name="connsiteY5-506" fmla="*/ 3776661 h 3776859"/>
                  <a:gd name="connsiteX6-507" fmla="*/ 104776 w 273845"/>
                  <a:gd name="connsiteY6-508" fmla="*/ 3664743 h 3776859"/>
                  <a:gd name="connsiteX7-509" fmla="*/ 57151 w 273845"/>
                  <a:gd name="connsiteY7-510" fmla="*/ 3750467 h 3776859"/>
                  <a:gd name="connsiteX8-511" fmla="*/ 1 w 273845"/>
                  <a:gd name="connsiteY8-512" fmla="*/ 3609974 h 3776859"/>
                  <a:gd name="connsiteX9-513" fmla="*/ 0 w 273845"/>
                  <a:gd name="connsiteY9-514" fmla="*/ 0 h 3776859"/>
                  <a:gd name="connsiteX0-515" fmla="*/ 0 w 273845"/>
                  <a:gd name="connsiteY0-516" fmla="*/ 0 h 3776859"/>
                  <a:gd name="connsiteX1-517" fmla="*/ 272825 w 273845"/>
                  <a:gd name="connsiteY1-518" fmla="*/ 0 h 3776859"/>
                  <a:gd name="connsiteX2-519" fmla="*/ 273845 w 273845"/>
                  <a:gd name="connsiteY2-520" fmla="*/ 3581399 h 3776859"/>
                  <a:gd name="connsiteX3-521" fmla="*/ 252414 w 273845"/>
                  <a:gd name="connsiteY3-522" fmla="*/ 3702843 h 3776859"/>
                  <a:gd name="connsiteX4-523" fmla="*/ 223839 w 273845"/>
                  <a:gd name="connsiteY4-524" fmla="*/ 3631404 h 3776859"/>
                  <a:gd name="connsiteX5-525" fmla="*/ 166689 w 273845"/>
                  <a:gd name="connsiteY5-526" fmla="*/ 3776661 h 3776859"/>
                  <a:gd name="connsiteX6-527" fmla="*/ 104776 w 273845"/>
                  <a:gd name="connsiteY6-528" fmla="*/ 3664743 h 3776859"/>
                  <a:gd name="connsiteX7-529" fmla="*/ 57151 w 273845"/>
                  <a:gd name="connsiteY7-530" fmla="*/ 3750467 h 3776859"/>
                  <a:gd name="connsiteX8-531" fmla="*/ 1 w 273845"/>
                  <a:gd name="connsiteY8-532" fmla="*/ 3609974 h 3776859"/>
                  <a:gd name="connsiteX9-533" fmla="*/ 0 w 273845"/>
                  <a:gd name="connsiteY9-534" fmla="*/ 0 h 3776859"/>
                  <a:gd name="connsiteX0-535" fmla="*/ 0 w 273845"/>
                  <a:gd name="connsiteY0-536" fmla="*/ 0 h 3776859"/>
                  <a:gd name="connsiteX1-537" fmla="*/ 272825 w 273845"/>
                  <a:gd name="connsiteY1-538" fmla="*/ 0 h 3776859"/>
                  <a:gd name="connsiteX2-539" fmla="*/ 273845 w 273845"/>
                  <a:gd name="connsiteY2-540" fmla="*/ 3581399 h 3776859"/>
                  <a:gd name="connsiteX3-541" fmla="*/ 252414 w 273845"/>
                  <a:gd name="connsiteY3-542" fmla="*/ 3702843 h 3776859"/>
                  <a:gd name="connsiteX4-543" fmla="*/ 223839 w 273845"/>
                  <a:gd name="connsiteY4-544" fmla="*/ 3631404 h 3776859"/>
                  <a:gd name="connsiteX5-545" fmla="*/ 166689 w 273845"/>
                  <a:gd name="connsiteY5-546" fmla="*/ 3776661 h 3776859"/>
                  <a:gd name="connsiteX6-547" fmla="*/ 104776 w 273845"/>
                  <a:gd name="connsiteY6-548" fmla="*/ 3664743 h 3776859"/>
                  <a:gd name="connsiteX7-549" fmla="*/ 57151 w 273845"/>
                  <a:gd name="connsiteY7-550" fmla="*/ 3750467 h 3776859"/>
                  <a:gd name="connsiteX8-551" fmla="*/ 1 w 273845"/>
                  <a:gd name="connsiteY8-552" fmla="*/ 3609974 h 3776859"/>
                  <a:gd name="connsiteX9-553" fmla="*/ 0 w 273845"/>
                  <a:gd name="connsiteY9-554" fmla="*/ 0 h 3776859"/>
                  <a:gd name="connsiteX0-555" fmla="*/ 0 w 273845"/>
                  <a:gd name="connsiteY0-556" fmla="*/ 0 h 3776859"/>
                  <a:gd name="connsiteX1-557" fmla="*/ 272825 w 273845"/>
                  <a:gd name="connsiteY1-558" fmla="*/ 0 h 3776859"/>
                  <a:gd name="connsiteX2-559" fmla="*/ 273845 w 273845"/>
                  <a:gd name="connsiteY2-560" fmla="*/ 3581399 h 3776859"/>
                  <a:gd name="connsiteX3-561" fmla="*/ 245270 w 273845"/>
                  <a:gd name="connsiteY3-562" fmla="*/ 3702843 h 3776859"/>
                  <a:gd name="connsiteX4-563" fmla="*/ 223839 w 273845"/>
                  <a:gd name="connsiteY4-564" fmla="*/ 3631404 h 3776859"/>
                  <a:gd name="connsiteX5-565" fmla="*/ 166689 w 273845"/>
                  <a:gd name="connsiteY5-566" fmla="*/ 3776661 h 3776859"/>
                  <a:gd name="connsiteX6-567" fmla="*/ 104776 w 273845"/>
                  <a:gd name="connsiteY6-568" fmla="*/ 3664743 h 3776859"/>
                  <a:gd name="connsiteX7-569" fmla="*/ 57151 w 273845"/>
                  <a:gd name="connsiteY7-570" fmla="*/ 3750467 h 3776859"/>
                  <a:gd name="connsiteX8-571" fmla="*/ 1 w 273845"/>
                  <a:gd name="connsiteY8-572" fmla="*/ 3609974 h 3776859"/>
                  <a:gd name="connsiteX9-573" fmla="*/ 0 w 273845"/>
                  <a:gd name="connsiteY9-574" fmla="*/ 0 h 3776859"/>
                  <a:gd name="connsiteX0-575" fmla="*/ 0 w 273845"/>
                  <a:gd name="connsiteY0-576" fmla="*/ 0 h 3776859"/>
                  <a:gd name="connsiteX1-577" fmla="*/ 272825 w 273845"/>
                  <a:gd name="connsiteY1-578" fmla="*/ 0 h 3776859"/>
                  <a:gd name="connsiteX2-579" fmla="*/ 273845 w 273845"/>
                  <a:gd name="connsiteY2-580" fmla="*/ 3581399 h 3776859"/>
                  <a:gd name="connsiteX3-581" fmla="*/ 245270 w 273845"/>
                  <a:gd name="connsiteY3-582" fmla="*/ 3702843 h 3776859"/>
                  <a:gd name="connsiteX4-583" fmla="*/ 223839 w 273845"/>
                  <a:gd name="connsiteY4-584" fmla="*/ 3631404 h 3776859"/>
                  <a:gd name="connsiteX5-585" fmla="*/ 166689 w 273845"/>
                  <a:gd name="connsiteY5-586" fmla="*/ 3776661 h 3776859"/>
                  <a:gd name="connsiteX6-587" fmla="*/ 104776 w 273845"/>
                  <a:gd name="connsiteY6-588" fmla="*/ 3664743 h 3776859"/>
                  <a:gd name="connsiteX7-589" fmla="*/ 57151 w 273845"/>
                  <a:gd name="connsiteY7-590" fmla="*/ 3750467 h 3776859"/>
                  <a:gd name="connsiteX8-591" fmla="*/ 1 w 273845"/>
                  <a:gd name="connsiteY8-592" fmla="*/ 3609974 h 3776859"/>
                  <a:gd name="connsiteX9-593" fmla="*/ 0 w 273845"/>
                  <a:gd name="connsiteY9-594" fmla="*/ 0 h 3776859"/>
                  <a:gd name="connsiteX0-595" fmla="*/ 0 w 273845"/>
                  <a:gd name="connsiteY0-596" fmla="*/ 0 h 3776859"/>
                  <a:gd name="connsiteX1-597" fmla="*/ 272825 w 273845"/>
                  <a:gd name="connsiteY1-598" fmla="*/ 0 h 3776859"/>
                  <a:gd name="connsiteX2-599" fmla="*/ 273845 w 273845"/>
                  <a:gd name="connsiteY2-600" fmla="*/ 3581399 h 3776859"/>
                  <a:gd name="connsiteX3-601" fmla="*/ 245270 w 273845"/>
                  <a:gd name="connsiteY3-602" fmla="*/ 3702843 h 3776859"/>
                  <a:gd name="connsiteX4-603" fmla="*/ 223839 w 273845"/>
                  <a:gd name="connsiteY4-604" fmla="*/ 3631404 h 3776859"/>
                  <a:gd name="connsiteX5-605" fmla="*/ 166689 w 273845"/>
                  <a:gd name="connsiteY5-606" fmla="*/ 3776661 h 3776859"/>
                  <a:gd name="connsiteX6-607" fmla="*/ 104776 w 273845"/>
                  <a:gd name="connsiteY6-608" fmla="*/ 3664743 h 3776859"/>
                  <a:gd name="connsiteX7-609" fmla="*/ 57151 w 273845"/>
                  <a:gd name="connsiteY7-610" fmla="*/ 3750467 h 3776859"/>
                  <a:gd name="connsiteX8-611" fmla="*/ 1 w 273845"/>
                  <a:gd name="connsiteY8-612" fmla="*/ 3609974 h 3776859"/>
                  <a:gd name="connsiteX9-613" fmla="*/ 0 w 273845"/>
                  <a:gd name="connsiteY9-614" fmla="*/ 0 h 3776859"/>
                  <a:gd name="connsiteX0-615" fmla="*/ 0 w 273845"/>
                  <a:gd name="connsiteY0-616" fmla="*/ 0 h 3776859"/>
                  <a:gd name="connsiteX1-617" fmla="*/ 272825 w 273845"/>
                  <a:gd name="connsiteY1-618" fmla="*/ 0 h 3776859"/>
                  <a:gd name="connsiteX2-619" fmla="*/ 273845 w 273845"/>
                  <a:gd name="connsiteY2-620" fmla="*/ 3581399 h 3776859"/>
                  <a:gd name="connsiteX3-621" fmla="*/ 245270 w 273845"/>
                  <a:gd name="connsiteY3-622" fmla="*/ 3702843 h 3776859"/>
                  <a:gd name="connsiteX4-623" fmla="*/ 223839 w 273845"/>
                  <a:gd name="connsiteY4-624" fmla="*/ 3631404 h 3776859"/>
                  <a:gd name="connsiteX5-625" fmla="*/ 166689 w 273845"/>
                  <a:gd name="connsiteY5-626" fmla="*/ 3776661 h 3776859"/>
                  <a:gd name="connsiteX6-627" fmla="*/ 104776 w 273845"/>
                  <a:gd name="connsiteY6-628" fmla="*/ 3664743 h 3776859"/>
                  <a:gd name="connsiteX7-629" fmla="*/ 57151 w 273845"/>
                  <a:gd name="connsiteY7-630" fmla="*/ 3750467 h 3776859"/>
                  <a:gd name="connsiteX8-631" fmla="*/ 1 w 273845"/>
                  <a:gd name="connsiteY8-632" fmla="*/ 3609974 h 3776859"/>
                  <a:gd name="connsiteX9-633" fmla="*/ 0 w 273845"/>
                  <a:gd name="connsiteY9-634" fmla="*/ 0 h 3776859"/>
                  <a:gd name="connsiteX0-635" fmla="*/ 0 w 273845"/>
                  <a:gd name="connsiteY0-636" fmla="*/ 0 h 3776859"/>
                  <a:gd name="connsiteX1-637" fmla="*/ 272825 w 273845"/>
                  <a:gd name="connsiteY1-638" fmla="*/ 0 h 3776859"/>
                  <a:gd name="connsiteX2-639" fmla="*/ 273845 w 273845"/>
                  <a:gd name="connsiteY2-640" fmla="*/ 3581399 h 3776859"/>
                  <a:gd name="connsiteX3-641" fmla="*/ 245270 w 273845"/>
                  <a:gd name="connsiteY3-642" fmla="*/ 3702843 h 3776859"/>
                  <a:gd name="connsiteX4-643" fmla="*/ 223839 w 273845"/>
                  <a:gd name="connsiteY4-644" fmla="*/ 3631404 h 3776859"/>
                  <a:gd name="connsiteX5-645" fmla="*/ 166689 w 273845"/>
                  <a:gd name="connsiteY5-646" fmla="*/ 3776661 h 3776859"/>
                  <a:gd name="connsiteX6-647" fmla="*/ 104776 w 273845"/>
                  <a:gd name="connsiteY6-648" fmla="*/ 3664743 h 3776859"/>
                  <a:gd name="connsiteX7-649" fmla="*/ 57151 w 273845"/>
                  <a:gd name="connsiteY7-650" fmla="*/ 3750467 h 3776859"/>
                  <a:gd name="connsiteX8-651" fmla="*/ 1 w 273845"/>
                  <a:gd name="connsiteY8-652" fmla="*/ 3609974 h 3776859"/>
                  <a:gd name="connsiteX9-653" fmla="*/ 0 w 273845"/>
                  <a:gd name="connsiteY9-654" fmla="*/ 0 h 3776859"/>
                  <a:gd name="connsiteX0-655" fmla="*/ 0 w 273845"/>
                  <a:gd name="connsiteY0-656" fmla="*/ 0 h 3776859"/>
                  <a:gd name="connsiteX1-657" fmla="*/ 272825 w 273845"/>
                  <a:gd name="connsiteY1-658" fmla="*/ 0 h 3776859"/>
                  <a:gd name="connsiteX2-659" fmla="*/ 273845 w 273845"/>
                  <a:gd name="connsiteY2-660" fmla="*/ 3581399 h 3776859"/>
                  <a:gd name="connsiteX3-661" fmla="*/ 245270 w 273845"/>
                  <a:gd name="connsiteY3-662" fmla="*/ 3702843 h 3776859"/>
                  <a:gd name="connsiteX4-663" fmla="*/ 223839 w 273845"/>
                  <a:gd name="connsiteY4-664" fmla="*/ 3631404 h 3776859"/>
                  <a:gd name="connsiteX5-665" fmla="*/ 166689 w 273845"/>
                  <a:gd name="connsiteY5-666" fmla="*/ 3776661 h 3776859"/>
                  <a:gd name="connsiteX6-667" fmla="*/ 104776 w 273845"/>
                  <a:gd name="connsiteY6-668" fmla="*/ 3664743 h 3776859"/>
                  <a:gd name="connsiteX7-669" fmla="*/ 57151 w 273845"/>
                  <a:gd name="connsiteY7-670" fmla="*/ 3750467 h 3776859"/>
                  <a:gd name="connsiteX8-671" fmla="*/ 1 w 273845"/>
                  <a:gd name="connsiteY8-672" fmla="*/ 3609974 h 3776859"/>
                  <a:gd name="connsiteX9-673" fmla="*/ 0 w 273845"/>
                  <a:gd name="connsiteY9-674" fmla="*/ 0 h 3776859"/>
                  <a:gd name="connsiteX0-675" fmla="*/ 0 w 273845"/>
                  <a:gd name="connsiteY0-676" fmla="*/ 0 h 3776859"/>
                  <a:gd name="connsiteX1-677" fmla="*/ 272825 w 273845"/>
                  <a:gd name="connsiteY1-678" fmla="*/ 0 h 3776859"/>
                  <a:gd name="connsiteX2-679" fmla="*/ 273845 w 273845"/>
                  <a:gd name="connsiteY2-680" fmla="*/ 3581399 h 3776859"/>
                  <a:gd name="connsiteX3-681" fmla="*/ 245270 w 273845"/>
                  <a:gd name="connsiteY3-682" fmla="*/ 3702843 h 3776859"/>
                  <a:gd name="connsiteX4-683" fmla="*/ 223839 w 273845"/>
                  <a:gd name="connsiteY4-684" fmla="*/ 3631404 h 3776859"/>
                  <a:gd name="connsiteX5-685" fmla="*/ 166689 w 273845"/>
                  <a:gd name="connsiteY5-686" fmla="*/ 3776661 h 3776859"/>
                  <a:gd name="connsiteX6-687" fmla="*/ 104776 w 273845"/>
                  <a:gd name="connsiteY6-688" fmla="*/ 3664743 h 3776859"/>
                  <a:gd name="connsiteX7-689" fmla="*/ 57151 w 273845"/>
                  <a:gd name="connsiteY7-690" fmla="*/ 3750467 h 3776859"/>
                  <a:gd name="connsiteX8-691" fmla="*/ 1 w 273845"/>
                  <a:gd name="connsiteY8-692" fmla="*/ 3609974 h 3776859"/>
                  <a:gd name="connsiteX9-693" fmla="*/ 0 w 273845"/>
                  <a:gd name="connsiteY9-694" fmla="*/ 0 h 3776859"/>
                  <a:gd name="connsiteX0-695" fmla="*/ 0 w 273845"/>
                  <a:gd name="connsiteY0-696" fmla="*/ 0 h 3776859"/>
                  <a:gd name="connsiteX1-697" fmla="*/ 272825 w 273845"/>
                  <a:gd name="connsiteY1-698" fmla="*/ 0 h 3776859"/>
                  <a:gd name="connsiteX2-699" fmla="*/ 273845 w 273845"/>
                  <a:gd name="connsiteY2-700" fmla="*/ 3581399 h 3776859"/>
                  <a:gd name="connsiteX3-701" fmla="*/ 245270 w 273845"/>
                  <a:gd name="connsiteY3-702" fmla="*/ 3702843 h 3776859"/>
                  <a:gd name="connsiteX4-703" fmla="*/ 223839 w 273845"/>
                  <a:gd name="connsiteY4-704" fmla="*/ 3631404 h 3776859"/>
                  <a:gd name="connsiteX5-705" fmla="*/ 166689 w 273845"/>
                  <a:gd name="connsiteY5-706" fmla="*/ 3776661 h 3776859"/>
                  <a:gd name="connsiteX6-707" fmla="*/ 104776 w 273845"/>
                  <a:gd name="connsiteY6-708" fmla="*/ 3664743 h 3776859"/>
                  <a:gd name="connsiteX7-709" fmla="*/ 57151 w 273845"/>
                  <a:gd name="connsiteY7-710" fmla="*/ 3750467 h 3776859"/>
                  <a:gd name="connsiteX8-711" fmla="*/ 1 w 273845"/>
                  <a:gd name="connsiteY8-712" fmla="*/ 3609974 h 3776859"/>
                  <a:gd name="connsiteX9-713" fmla="*/ 0 w 273845"/>
                  <a:gd name="connsiteY9-714" fmla="*/ 0 h 37768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solidFill>
                <a:srgbClr val="38542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Rectangle 23"/>
              <p:cNvSpPr/>
              <p:nvPr/>
            </p:nvSpPr>
            <p:spPr>
              <a:xfrm>
                <a:off x="1374774" y="1417118"/>
                <a:ext cx="272825" cy="590550"/>
              </a:xfrm>
              <a:prstGeom prst="rect">
                <a:avLst/>
              </a:prstGeom>
              <a:gradFill flip="none" rotWithShape="1">
                <a:gsLst>
                  <a:gs pos="0">
                    <a:schemeClr val="bg1">
                      <a:lumMod val="75000"/>
                    </a:schemeClr>
                  </a:gs>
                  <a:gs pos="27000">
                    <a:srgbClr val="F2F2F2">
                      <a:lumMod val="0"/>
                      <a:lumOff val="100000"/>
                    </a:srgbClr>
                  </a:gs>
                  <a:gs pos="100000">
                    <a:schemeClr val="bg1">
                      <a:lumMod val="50000"/>
                    </a:schemeClr>
                  </a:gs>
                </a:gsLst>
                <a:lin ang="108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Rectangle 24"/>
              <p:cNvSpPr/>
              <p:nvPr/>
            </p:nvSpPr>
            <p:spPr>
              <a:xfrm>
                <a:off x="1404710" y="1213680"/>
                <a:ext cx="212954" cy="203438"/>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Freeform 25"/>
              <p:cNvSpPr/>
              <p:nvPr/>
            </p:nvSpPr>
            <p:spPr>
              <a:xfrm rot="5400000">
                <a:off x="1396885" y="6250198"/>
                <a:ext cx="228600" cy="73152"/>
              </a:xfrm>
              <a:custGeom>
                <a:avLst/>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1" fmla="*/ 0 w 226544"/>
                  <a:gd name="connsiteY0-2" fmla="*/ 35306 h 70612"/>
                  <a:gd name="connsiteX1-3" fmla="*/ 27685 w 226544"/>
                  <a:gd name="connsiteY1-4" fmla="*/ 0 h 70612"/>
                  <a:gd name="connsiteX2-5" fmla="*/ 226544 w 226544"/>
                  <a:gd name="connsiteY2-6" fmla="*/ 35306 h 70612"/>
                  <a:gd name="connsiteX3-7" fmla="*/ 27685 w 226544"/>
                  <a:gd name="connsiteY3-8" fmla="*/ 70612 h 70612"/>
                  <a:gd name="connsiteX4" fmla="*/ 0 w 226544"/>
                  <a:gd name="connsiteY4" fmla="*/ 35306 h 70612"/>
                  <a:gd name="connsiteX0-9" fmla="*/ 0 w 226544"/>
                  <a:gd name="connsiteY0-10" fmla="*/ 35306 h 70612"/>
                  <a:gd name="connsiteX1-11" fmla="*/ 27685 w 226544"/>
                  <a:gd name="connsiteY1-12" fmla="*/ 0 h 70612"/>
                  <a:gd name="connsiteX2-13" fmla="*/ 226544 w 226544"/>
                  <a:gd name="connsiteY2-14" fmla="*/ 35306 h 70612"/>
                  <a:gd name="connsiteX3-15" fmla="*/ 27685 w 226544"/>
                  <a:gd name="connsiteY3-16" fmla="*/ 70612 h 70612"/>
                  <a:gd name="connsiteX4-17" fmla="*/ 0 w 226544"/>
                  <a:gd name="connsiteY4-18" fmla="*/ 35306 h 70612"/>
                  <a:gd name="connsiteX0-19" fmla="*/ 0 w 226544"/>
                  <a:gd name="connsiteY0-20" fmla="*/ 35306 h 70612"/>
                  <a:gd name="connsiteX1-21" fmla="*/ 27685 w 226544"/>
                  <a:gd name="connsiteY1-22" fmla="*/ 0 h 70612"/>
                  <a:gd name="connsiteX2-23" fmla="*/ 226544 w 226544"/>
                  <a:gd name="connsiteY2-24" fmla="*/ 35306 h 70612"/>
                  <a:gd name="connsiteX3-25" fmla="*/ 27685 w 226544"/>
                  <a:gd name="connsiteY3-26" fmla="*/ 70612 h 70612"/>
                  <a:gd name="connsiteX4-27" fmla="*/ 0 w 226544"/>
                  <a:gd name="connsiteY4-28" fmla="*/ 35306 h 70612"/>
                  <a:gd name="connsiteX0-29" fmla="*/ 0 w 226544"/>
                  <a:gd name="connsiteY0-30" fmla="*/ 35306 h 70612"/>
                  <a:gd name="connsiteX1-31" fmla="*/ 27685 w 226544"/>
                  <a:gd name="connsiteY1-32" fmla="*/ 0 h 70612"/>
                  <a:gd name="connsiteX2-33" fmla="*/ 226544 w 226544"/>
                  <a:gd name="connsiteY2-34" fmla="*/ 35306 h 70612"/>
                  <a:gd name="connsiteX3-35" fmla="*/ 27685 w 226544"/>
                  <a:gd name="connsiteY3-36" fmla="*/ 70612 h 70612"/>
                  <a:gd name="connsiteX4-37" fmla="*/ 0 w 226544"/>
                  <a:gd name="connsiteY4-38" fmla="*/ 35306 h 70612"/>
                  <a:gd name="connsiteX0-39" fmla="*/ 0 w 226544"/>
                  <a:gd name="connsiteY0-40" fmla="*/ 35306 h 70612"/>
                  <a:gd name="connsiteX1-41" fmla="*/ 27685 w 226544"/>
                  <a:gd name="connsiteY1-42" fmla="*/ 0 h 70612"/>
                  <a:gd name="connsiteX2-43" fmla="*/ 226544 w 226544"/>
                  <a:gd name="connsiteY2-44" fmla="*/ 35306 h 70612"/>
                  <a:gd name="connsiteX3-45" fmla="*/ 27685 w 226544"/>
                  <a:gd name="connsiteY3-46" fmla="*/ 70612 h 70612"/>
                  <a:gd name="connsiteX4-47" fmla="*/ 0 w 226544"/>
                  <a:gd name="connsiteY4-48" fmla="*/ 35306 h 70612"/>
                  <a:gd name="connsiteX0-49" fmla="*/ 0 w 226544"/>
                  <a:gd name="connsiteY0-50" fmla="*/ 35306 h 70612"/>
                  <a:gd name="connsiteX1-51" fmla="*/ 27685 w 226544"/>
                  <a:gd name="connsiteY1-52" fmla="*/ 0 h 70612"/>
                  <a:gd name="connsiteX2-53" fmla="*/ 226544 w 226544"/>
                  <a:gd name="connsiteY2-54" fmla="*/ 35306 h 70612"/>
                  <a:gd name="connsiteX3-55" fmla="*/ 27685 w 226544"/>
                  <a:gd name="connsiteY3-56" fmla="*/ 70612 h 70612"/>
                  <a:gd name="connsiteX4-57" fmla="*/ 0 w 226544"/>
                  <a:gd name="connsiteY4-58" fmla="*/ 35306 h 70612"/>
                  <a:gd name="connsiteX0-59" fmla="*/ 0 w 226544"/>
                  <a:gd name="connsiteY0-60" fmla="*/ 35306 h 70612"/>
                  <a:gd name="connsiteX1-61" fmla="*/ 27685 w 226544"/>
                  <a:gd name="connsiteY1-62" fmla="*/ 0 h 70612"/>
                  <a:gd name="connsiteX2-63" fmla="*/ 226544 w 226544"/>
                  <a:gd name="connsiteY2-64" fmla="*/ 35306 h 70612"/>
                  <a:gd name="connsiteX3-65" fmla="*/ 27685 w 226544"/>
                  <a:gd name="connsiteY3-66" fmla="*/ 70612 h 70612"/>
                  <a:gd name="connsiteX4-67" fmla="*/ 0 w 226544"/>
                  <a:gd name="connsiteY4-68" fmla="*/ 35306 h 70612"/>
                  <a:gd name="connsiteX0-69" fmla="*/ 0 w 226544"/>
                  <a:gd name="connsiteY0-70" fmla="*/ 35306 h 70612"/>
                  <a:gd name="connsiteX1-71" fmla="*/ 27685 w 226544"/>
                  <a:gd name="connsiteY1-72" fmla="*/ 0 h 70612"/>
                  <a:gd name="connsiteX2-73" fmla="*/ 226544 w 226544"/>
                  <a:gd name="connsiteY2-74" fmla="*/ 35306 h 70612"/>
                  <a:gd name="connsiteX3-75" fmla="*/ 27685 w 226544"/>
                  <a:gd name="connsiteY3-76" fmla="*/ 70612 h 70612"/>
                  <a:gd name="connsiteX4-77" fmla="*/ 0 w 226544"/>
                  <a:gd name="connsiteY4-78" fmla="*/ 35306 h 70612"/>
                  <a:gd name="connsiteX0-79" fmla="*/ 0 w 226544"/>
                  <a:gd name="connsiteY0-80" fmla="*/ 35306 h 70612"/>
                  <a:gd name="connsiteX1-81" fmla="*/ 27685 w 226544"/>
                  <a:gd name="connsiteY1-82" fmla="*/ 0 h 70612"/>
                  <a:gd name="connsiteX2-83" fmla="*/ 226544 w 226544"/>
                  <a:gd name="connsiteY2-84" fmla="*/ 35306 h 70612"/>
                  <a:gd name="connsiteX3-85" fmla="*/ 27685 w 226544"/>
                  <a:gd name="connsiteY3-86" fmla="*/ 70612 h 70612"/>
                  <a:gd name="connsiteX4-87" fmla="*/ 0 w 226544"/>
                  <a:gd name="connsiteY4-88" fmla="*/ 35306 h 70612"/>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27" name="Straight Connector 26"/>
              <p:cNvCxnSpPr/>
              <p:nvPr/>
            </p:nvCxnSpPr>
            <p:spPr>
              <a:xfrm>
                <a:off x="1374774" y="148664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374774" y="1562425"/>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374774" y="1638202"/>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374774" y="1713979"/>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374774" y="1789756"/>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374774" y="1865533"/>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374774" y="194130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sp>
          <p:nvSpPr>
            <p:cNvPr id="6" name="Trapezoid 5"/>
            <p:cNvSpPr/>
            <p:nvPr/>
          </p:nvSpPr>
          <p:spPr>
            <a:xfrm rot="16200000">
              <a:off x="1594832" y="5341831"/>
              <a:ext cx="695326" cy="59529"/>
            </a:xfrm>
            <a:prstGeom prst="trapezoid">
              <a:avLst>
                <a:gd name="adj" fmla="val 69837"/>
              </a:avLst>
            </a:prstGeom>
            <a:solidFill>
              <a:schemeClr val="accent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rapezoid 6"/>
            <p:cNvSpPr/>
            <p:nvPr/>
          </p:nvSpPr>
          <p:spPr>
            <a:xfrm rot="16200000">
              <a:off x="1594832" y="4439533"/>
              <a:ext cx="695326" cy="59529"/>
            </a:xfrm>
            <a:prstGeom prst="trapezoid">
              <a:avLst>
                <a:gd name="adj" fmla="val 69837"/>
              </a:avLst>
            </a:prstGeom>
            <a:solidFill>
              <a:schemeClr val="accent5">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Trapezoid 7"/>
            <p:cNvSpPr/>
            <p:nvPr/>
          </p:nvSpPr>
          <p:spPr>
            <a:xfrm rot="16200000">
              <a:off x="1594832" y="3537234"/>
              <a:ext cx="695326" cy="59529"/>
            </a:xfrm>
            <a:prstGeom prst="trapezoid">
              <a:avLst>
                <a:gd name="adj" fmla="val 69837"/>
              </a:avLst>
            </a:prstGeom>
            <a:solidFill>
              <a:schemeClr val="accent4">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rapezoid 8"/>
            <p:cNvSpPr/>
            <p:nvPr/>
          </p:nvSpPr>
          <p:spPr>
            <a:xfrm rot="16200000">
              <a:off x="1594832" y="2634935"/>
              <a:ext cx="695326" cy="59529"/>
            </a:xfrm>
            <a:prstGeom prst="trapezoid">
              <a:avLst>
                <a:gd name="adj" fmla="val 69837"/>
              </a:avLst>
            </a:pr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Pentagon 9"/>
            <p:cNvSpPr/>
            <p:nvPr/>
          </p:nvSpPr>
          <p:spPr>
            <a:xfrm>
              <a:off x="1912729" y="2359899"/>
              <a:ext cx="3510756" cy="607219"/>
            </a:xfrm>
            <a:prstGeom prst="homePlate">
              <a:avLst>
                <a:gd name="adj" fmla="val 36274"/>
              </a:avLst>
            </a:prstGeom>
            <a:solidFill>
              <a:srgbClr val="38542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Pentagon 10"/>
            <p:cNvSpPr/>
            <p:nvPr/>
          </p:nvSpPr>
          <p:spPr>
            <a:xfrm>
              <a:off x="1912729" y="3262198"/>
              <a:ext cx="3510756" cy="607219"/>
            </a:xfrm>
            <a:prstGeom prst="homePlate">
              <a:avLst>
                <a:gd name="adj" fmla="val 36274"/>
              </a:avLst>
            </a:prstGeom>
            <a:solidFill>
              <a:srgbClr val="C8CE9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Pentagon 11"/>
            <p:cNvSpPr/>
            <p:nvPr/>
          </p:nvSpPr>
          <p:spPr>
            <a:xfrm>
              <a:off x="1912729" y="4164497"/>
              <a:ext cx="3510756" cy="607219"/>
            </a:xfrm>
            <a:prstGeom prst="homePlate">
              <a:avLst>
                <a:gd name="adj" fmla="val 36274"/>
              </a:avLst>
            </a:prstGeom>
            <a:solidFill>
              <a:srgbClr val="38542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p>
          </p:txBody>
        </p:sp>
        <p:sp>
          <p:nvSpPr>
            <p:cNvPr id="13" name="Pentagon 12"/>
            <p:cNvSpPr/>
            <p:nvPr/>
          </p:nvSpPr>
          <p:spPr>
            <a:xfrm>
              <a:off x="1912729" y="5066795"/>
              <a:ext cx="3510756" cy="607219"/>
            </a:xfrm>
            <a:prstGeom prst="homePlate">
              <a:avLst>
                <a:gd name="adj" fmla="val 36274"/>
              </a:avLst>
            </a:prstGeom>
            <a:solidFill>
              <a:srgbClr val="C8CE9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Rectangle 33"/>
            <p:cNvSpPr/>
            <p:nvPr/>
          </p:nvSpPr>
          <p:spPr>
            <a:xfrm>
              <a:off x="2679705" y="2432172"/>
              <a:ext cx="2330568" cy="461665"/>
            </a:xfrm>
            <a:prstGeom prst="rect">
              <a:avLst/>
            </a:prstGeom>
          </p:spPr>
          <p:txBody>
            <a:bodyPr wrap="square">
              <a:spAutoFit/>
            </a:bodyPr>
            <a:lstStyle/>
            <a:p>
              <a:r>
                <a:rPr lang="en-GB" sz="1200">
                  <a:solidFill>
                    <a:schemeClr val="bg2"/>
                  </a:solidFill>
                </a:rPr>
                <a:t>Lorem ipsum dolor sit amet,</a:t>
              </a:r>
            </a:p>
            <a:p>
              <a:r>
                <a:rPr lang="en-GB" sz="1200">
                  <a:solidFill>
                    <a:schemeClr val="bg2"/>
                  </a:solidFill>
                </a:rPr>
                <a:t>adipiscing elit. Integer dolor quam</a:t>
              </a:r>
            </a:p>
          </p:txBody>
        </p:sp>
        <p:sp>
          <p:nvSpPr>
            <p:cNvPr id="35" name="TextBox 38"/>
            <p:cNvSpPr txBox="1"/>
            <p:nvPr/>
          </p:nvSpPr>
          <p:spPr>
            <a:xfrm>
              <a:off x="1972257" y="2401395"/>
              <a:ext cx="385042" cy="523220"/>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chemeClr val="bg1"/>
                  </a:solidFill>
                </a:rPr>
                <a:t>1</a:t>
              </a:r>
            </a:p>
          </p:txBody>
        </p:sp>
        <p:sp>
          <p:nvSpPr>
            <p:cNvPr id="36" name="TextBox 191"/>
            <p:cNvSpPr txBox="1"/>
            <p:nvPr/>
          </p:nvSpPr>
          <p:spPr>
            <a:xfrm>
              <a:off x="1972257" y="3303861"/>
              <a:ext cx="385042" cy="523220"/>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rgbClr val="385424"/>
                  </a:solidFill>
                </a:rPr>
                <a:t>2</a:t>
              </a:r>
            </a:p>
          </p:txBody>
        </p:sp>
        <p:sp>
          <p:nvSpPr>
            <p:cNvPr id="37" name="TextBox 192"/>
            <p:cNvSpPr txBox="1"/>
            <p:nvPr/>
          </p:nvSpPr>
          <p:spPr>
            <a:xfrm>
              <a:off x="1972257" y="4206327"/>
              <a:ext cx="385042" cy="523220"/>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chemeClr val="bg1"/>
                  </a:solidFill>
                </a:rPr>
                <a:t>3</a:t>
              </a:r>
            </a:p>
          </p:txBody>
        </p:sp>
        <p:sp>
          <p:nvSpPr>
            <p:cNvPr id="38" name="TextBox 193"/>
            <p:cNvSpPr txBox="1"/>
            <p:nvPr/>
          </p:nvSpPr>
          <p:spPr>
            <a:xfrm>
              <a:off x="1972257" y="5108794"/>
              <a:ext cx="385042" cy="523220"/>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rgbClr val="385424"/>
                  </a:solidFill>
                </a:rPr>
                <a:t>4</a:t>
              </a:r>
            </a:p>
          </p:txBody>
        </p:sp>
        <p:sp>
          <p:nvSpPr>
            <p:cNvPr id="39" name="Rectangle 38"/>
            <p:cNvSpPr/>
            <p:nvPr/>
          </p:nvSpPr>
          <p:spPr>
            <a:xfrm>
              <a:off x="2679705" y="3334638"/>
              <a:ext cx="2330568" cy="461665"/>
            </a:xfrm>
            <a:prstGeom prst="rect">
              <a:avLst/>
            </a:prstGeom>
          </p:spPr>
          <p:txBody>
            <a:bodyPr wrap="square">
              <a:spAutoFit/>
            </a:bodyPr>
            <a:lstStyle/>
            <a:p>
              <a:r>
                <a:rPr lang="en-GB" sz="1200">
                  <a:solidFill>
                    <a:srgbClr val="385424"/>
                  </a:solidFill>
                </a:rPr>
                <a:t>Lorem ipsum dolor sit amet,</a:t>
              </a:r>
            </a:p>
            <a:p>
              <a:r>
                <a:rPr lang="en-GB" sz="1200">
                  <a:solidFill>
                    <a:srgbClr val="385424"/>
                  </a:solidFill>
                </a:rPr>
                <a:t>adipiscing elit. Integer dolor quam</a:t>
              </a:r>
            </a:p>
          </p:txBody>
        </p:sp>
        <p:sp>
          <p:nvSpPr>
            <p:cNvPr id="40" name="Rectangle 39"/>
            <p:cNvSpPr/>
            <p:nvPr/>
          </p:nvSpPr>
          <p:spPr>
            <a:xfrm>
              <a:off x="2679705" y="4237104"/>
              <a:ext cx="2330568" cy="461665"/>
            </a:xfrm>
            <a:prstGeom prst="rect">
              <a:avLst/>
            </a:prstGeom>
          </p:spPr>
          <p:txBody>
            <a:bodyPr wrap="square">
              <a:spAutoFit/>
            </a:bodyPr>
            <a:lstStyle/>
            <a:p>
              <a:r>
                <a:rPr lang="en-GB" sz="1200">
                  <a:solidFill>
                    <a:schemeClr val="bg2"/>
                  </a:solidFill>
                </a:rPr>
                <a:t>Lorem ipsum dolor sit amet,</a:t>
              </a:r>
            </a:p>
            <a:p>
              <a:r>
                <a:rPr lang="en-GB" sz="1200">
                  <a:solidFill>
                    <a:schemeClr val="bg2"/>
                  </a:solidFill>
                </a:rPr>
                <a:t>adipiscing elit. Integer dolor quam</a:t>
              </a:r>
            </a:p>
          </p:txBody>
        </p:sp>
        <p:sp>
          <p:nvSpPr>
            <p:cNvPr id="41" name="Rectangle 40"/>
            <p:cNvSpPr/>
            <p:nvPr/>
          </p:nvSpPr>
          <p:spPr>
            <a:xfrm>
              <a:off x="2679705" y="5137185"/>
              <a:ext cx="2330568" cy="461665"/>
            </a:xfrm>
            <a:prstGeom prst="rect">
              <a:avLst/>
            </a:prstGeom>
          </p:spPr>
          <p:txBody>
            <a:bodyPr wrap="square">
              <a:spAutoFit/>
            </a:bodyPr>
            <a:lstStyle/>
            <a:p>
              <a:r>
                <a:rPr lang="en-GB" sz="1200">
                  <a:solidFill>
                    <a:srgbClr val="385424"/>
                  </a:solidFill>
                </a:rPr>
                <a:t>Lorem ipsum dolor sit amet,</a:t>
              </a:r>
            </a:p>
            <a:p>
              <a:r>
                <a:rPr lang="en-GB" sz="1200">
                  <a:solidFill>
                    <a:srgbClr val="385424"/>
                  </a:solidFill>
                </a:rPr>
                <a:t>adipiscing elit. Integer dolor quam</a:t>
              </a:r>
            </a:p>
          </p:txBody>
        </p:sp>
      </p:grpSp>
      <p:sp>
        <p:nvSpPr>
          <p:cNvPr id="42" name="TextBox 41"/>
          <p:cNvSpPr txBox="1"/>
          <p:nvPr/>
        </p:nvSpPr>
        <p:spPr>
          <a:xfrm>
            <a:off x="6550547" y="1726179"/>
            <a:ext cx="1507144" cy="1015663"/>
          </a:xfrm>
          <a:prstGeom prst="rect">
            <a:avLst/>
          </a:prstGeom>
          <a:noFill/>
        </p:spPr>
        <p:txBody>
          <a:bodyPr wrap="none" rtlCol="0">
            <a:spAutoFit/>
          </a:bodyPr>
          <a:lstStyle/>
          <a:p>
            <a:r>
              <a:rPr lang="en-US" sz="6000">
                <a:solidFill>
                  <a:srgbClr val="385424"/>
                </a:solidFill>
              </a:rPr>
              <a:t>85%</a:t>
            </a:r>
          </a:p>
        </p:txBody>
      </p:sp>
      <p:sp>
        <p:nvSpPr>
          <p:cNvPr id="43" name="TextBox 42"/>
          <p:cNvSpPr txBox="1"/>
          <p:nvPr/>
        </p:nvSpPr>
        <p:spPr>
          <a:xfrm>
            <a:off x="7984155" y="2114132"/>
            <a:ext cx="2070118" cy="461665"/>
          </a:xfrm>
          <a:prstGeom prst="rect">
            <a:avLst/>
          </a:prstGeom>
          <a:noFill/>
        </p:spPr>
        <p:txBody>
          <a:bodyPr wrap="none" rtlCol="0">
            <a:spAutoFit/>
          </a:bodyPr>
          <a:lstStyle/>
          <a:p>
            <a:r>
              <a:rPr lang="en-US" sz="2400" b="1"/>
              <a:t>DATA DIAGRAM</a:t>
            </a:r>
            <a:endParaRPr lang="en-GB" sz="2400" b="1"/>
          </a:p>
        </p:txBody>
      </p:sp>
      <p:sp>
        <p:nvSpPr>
          <p:cNvPr id="44" name="Rectangle 43"/>
          <p:cNvSpPr/>
          <p:nvPr/>
        </p:nvSpPr>
        <p:spPr>
          <a:xfrm>
            <a:off x="6550547" y="2604098"/>
            <a:ext cx="4151208" cy="646331"/>
          </a:xfrm>
          <a:prstGeom prst="rect">
            <a:avLst/>
          </a:prstGeom>
        </p:spPr>
        <p:txBody>
          <a:bodyPr wrap="square">
            <a:spAutoFit/>
          </a:bodyPr>
          <a:lstStyle/>
          <a:p>
            <a:r>
              <a:rPr lang="en-GB" sz="1200"/>
              <a:t>Lorem ipsum dolor sit amet, consectetuer adipiscing elit, sed diam nonummy nibh euismod tincidunt ut laoreet dolore magna aliquam erat volutpat. </a:t>
            </a:r>
          </a:p>
        </p:txBody>
      </p:sp>
      <p:sp>
        <p:nvSpPr>
          <p:cNvPr id="45" name="Donut 44"/>
          <p:cNvSpPr/>
          <p:nvPr/>
        </p:nvSpPr>
        <p:spPr>
          <a:xfrm>
            <a:off x="6634038" y="3502335"/>
            <a:ext cx="687002" cy="687002"/>
          </a:xfrm>
          <a:prstGeom prst="donut">
            <a:avLst>
              <a:gd name="adj" fmla="val 6804"/>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46" name="Freeform 45"/>
          <p:cNvSpPr>
            <a:spLocks noEditPoints="1"/>
          </p:cNvSpPr>
          <p:nvPr/>
        </p:nvSpPr>
        <p:spPr bwMode="auto">
          <a:xfrm>
            <a:off x="6829148" y="3689558"/>
            <a:ext cx="296782" cy="312554"/>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prstClr val="black"/>
              </a:solidFill>
            </a:endParaRPr>
          </a:p>
        </p:txBody>
      </p:sp>
      <p:sp>
        <p:nvSpPr>
          <p:cNvPr id="47" name="Freeform 46"/>
          <p:cNvSpPr>
            <a:spLocks noEditPoints="1"/>
          </p:cNvSpPr>
          <p:nvPr/>
        </p:nvSpPr>
        <p:spPr bwMode="auto">
          <a:xfrm>
            <a:off x="6802263" y="5135778"/>
            <a:ext cx="336926" cy="272409"/>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prstClr val="black"/>
              </a:solidFill>
            </a:endParaRPr>
          </a:p>
        </p:txBody>
      </p:sp>
      <p:sp>
        <p:nvSpPr>
          <p:cNvPr id="48" name="Freeform 47"/>
          <p:cNvSpPr>
            <a:spLocks noEditPoints="1"/>
          </p:cNvSpPr>
          <p:nvPr/>
        </p:nvSpPr>
        <p:spPr bwMode="auto">
          <a:xfrm>
            <a:off x="9400052" y="5133388"/>
            <a:ext cx="225096" cy="329758"/>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prstClr val="black"/>
              </a:solidFill>
            </a:endParaRPr>
          </a:p>
        </p:txBody>
      </p:sp>
      <p:sp>
        <p:nvSpPr>
          <p:cNvPr id="49" name="Freeform 48"/>
          <p:cNvSpPr>
            <a:spLocks noEditPoints="1"/>
          </p:cNvSpPr>
          <p:nvPr/>
        </p:nvSpPr>
        <p:spPr bwMode="auto">
          <a:xfrm>
            <a:off x="9390444" y="3701746"/>
            <a:ext cx="237999" cy="288180"/>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prstClr val="black"/>
              </a:solidFill>
            </a:endParaRPr>
          </a:p>
        </p:txBody>
      </p:sp>
      <p:sp>
        <p:nvSpPr>
          <p:cNvPr id="50" name="Donut 49"/>
          <p:cNvSpPr/>
          <p:nvPr/>
        </p:nvSpPr>
        <p:spPr>
          <a:xfrm>
            <a:off x="9169100" y="4940869"/>
            <a:ext cx="687002" cy="687002"/>
          </a:xfrm>
          <a:prstGeom prst="donut">
            <a:avLst>
              <a:gd name="adj" fmla="val 6804"/>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51" name="Donut 50"/>
          <p:cNvSpPr/>
          <p:nvPr/>
        </p:nvSpPr>
        <p:spPr>
          <a:xfrm>
            <a:off x="6628899" y="4941013"/>
            <a:ext cx="687002" cy="687002"/>
          </a:xfrm>
          <a:prstGeom prst="donut">
            <a:avLst>
              <a:gd name="adj" fmla="val 6804"/>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52" name="Donut 51"/>
          <p:cNvSpPr/>
          <p:nvPr/>
        </p:nvSpPr>
        <p:spPr>
          <a:xfrm>
            <a:off x="9163689" y="3502335"/>
            <a:ext cx="687002" cy="687002"/>
          </a:xfrm>
          <a:prstGeom prst="donut">
            <a:avLst>
              <a:gd name="adj" fmla="val 6804"/>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53" name="TextBox 52"/>
          <p:cNvSpPr txBox="1"/>
          <p:nvPr/>
        </p:nvSpPr>
        <p:spPr>
          <a:xfrm>
            <a:off x="7310542" y="3794399"/>
            <a:ext cx="615874" cy="338554"/>
          </a:xfrm>
          <a:prstGeom prst="rect">
            <a:avLst/>
          </a:prstGeom>
          <a:noFill/>
        </p:spPr>
        <p:txBody>
          <a:bodyPr wrap="none" rtlCol="0">
            <a:spAutoFit/>
          </a:bodyPr>
          <a:lstStyle/>
          <a:p>
            <a:r>
              <a:rPr lang="en-US" sz="1600" b="1"/>
              <a:t>Clock</a:t>
            </a:r>
            <a:endParaRPr lang="en-GB" sz="1600" b="1"/>
          </a:p>
        </p:txBody>
      </p:sp>
      <p:sp>
        <p:nvSpPr>
          <p:cNvPr id="54" name="TextBox 53"/>
          <p:cNvSpPr txBox="1"/>
          <p:nvPr/>
        </p:nvSpPr>
        <p:spPr>
          <a:xfrm>
            <a:off x="7315440" y="3539107"/>
            <a:ext cx="575799" cy="369332"/>
          </a:xfrm>
          <a:prstGeom prst="rect">
            <a:avLst/>
          </a:prstGeom>
          <a:noFill/>
        </p:spPr>
        <p:txBody>
          <a:bodyPr wrap="none" rtlCol="0">
            <a:spAutoFit/>
          </a:bodyPr>
          <a:lstStyle/>
          <a:p>
            <a:r>
              <a:rPr lang="en-US" b="1">
                <a:solidFill>
                  <a:srgbClr val="385424"/>
                </a:solidFill>
              </a:rPr>
              <a:t>80%</a:t>
            </a:r>
          </a:p>
        </p:txBody>
      </p:sp>
      <p:sp>
        <p:nvSpPr>
          <p:cNvPr id="55" name="TextBox 54"/>
          <p:cNvSpPr txBox="1"/>
          <p:nvPr/>
        </p:nvSpPr>
        <p:spPr>
          <a:xfrm>
            <a:off x="9863599" y="3794399"/>
            <a:ext cx="661078" cy="338554"/>
          </a:xfrm>
          <a:prstGeom prst="rect">
            <a:avLst/>
          </a:prstGeom>
          <a:noFill/>
        </p:spPr>
        <p:txBody>
          <a:bodyPr wrap="none" rtlCol="0">
            <a:spAutoFit/>
          </a:bodyPr>
          <a:lstStyle/>
          <a:p>
            <a:r>
              <a:rPr lang="en-US" sz="1600" b="1"/>
              <a:t>Pencil</a:t>
            </a:r>
            <a:endParaRPr lang="en-GB" sz="1600" b="1"/>
          </a:p>
        </p:txBody>
      </p:sp>
      <p:sp>
        <p:nvSpPr>
          <p:cNvPr id="56" name="TextBox 55"/>
          <p:cNvSpPr txBox="1"/>
          <p:nvPr/>
        </p:nvSpPr>
        <p:spPr>
          <a:xfrm>
            <a:off x="9855852" y="3539107"/>
            <a:ext cx="575799" cy="369332"/>
          </a:xfrm>
          <a:prstGeom prst="rect">
            <a:avLst/>
          </a:prstGeom>
          <a:noFill/>
        </p:spPr>
        <p:txBody>
          <a:bodyPr wrap="none" rtlCol="0">
            <a:spAutoFit/>
          </a:bodyPr>
          <a:lstStyle/>
          <a:p>
            <a:r>
              <a:rPr lang="en-US" b="1">
                <a:solidFill>
                  <a:srgbClr val="385424"/>
                </a:solidFill>
              </a:rPr>
              <a:t>60%</a:t>
            </a:r>
          </a:p>
        </p:txBody>
      </p:sp>
      <p:sp>
        <p:nvSpPr>
          <p:cNvPr id="57" name="TextBox 56"/>
          <p:cNvSpPr txBox="1"/>
          <p:nvPr/>
        </p:nvSpPr>
        <p:spPr>
          <a:xfrm>
            <a:off x="7309768" y="5241382"/>
            <a:ext cx="518283" cy="338554"/>
          </a:xfrm>
          <a:prstGeom prst="rect">
            <a:avLst/>
          </a:prstGeom>
          <a:noFill/>
        </p:spPr>
        <p:txBody>
          <a:bodyPr wrap="none" rtlCol="0">
            <a:spAutoFit/>
          </a:bodyPr>
          <a:lstStyle/>
          <a:p>
            <a:r>
              <a:rPr lang="en-US" sz="1600" b="1"/>
              <a:t>CEO</a:t>
            </a:r>
            <a:endParaRPr lang="en-GB" sz="1600" b="1"/>
          </a:p>
        </p:txBody>
      </p:sp>
      <p:sp>
        <p:nvSpPr>
          <p:cNvPr id="58" name="TextBox 57"/>
          <p:cNvSpPr txBox="1"/>
          <p:nvPr/>
        </p:nvSpPr>
        <p:spPr>
          <a:xfrm>
            <a:off x="7314577" y="4970371"/>
            <a:ext cx="575799" cy="369332"/>
          </a:xfrm>
          <a:prstGeom prst="rect">
            <a:avLst/>
          </a:prstGeom>
          <a:noFill/>
        </p:spPr>
        <p:txBody>
          <a:bodyPr wrap="none" rtlCol="0">
            <a:spAutoFit/>
          </a:bodyPr>
          <a:lstStyle/>
          <a:p>
            <a:r>
              <a:rPr lang="en-US" b="1">
                <a:solidFill>
                  <a:srgbClr val="385424"/>
                </a:solidFill>
              </a:rPr>
              <a:t>93%</a:t>
            </a:r>
          </a:p>
        </p:txBody>
      </p:sp>
      <p:sp>
        <p:nvSpPr>
          <p:cNvPr id="59" name="TextBox 58"/>
          <p:cNvSpPr txBox="1"/>
          <p:nvPr/>
        </p:nvSpPr>
        <p:spPr>
          <a:xfrm>
            <a:off x="9856185" y="5241382"/>
            <a:ext cx="532518" cy="338554"/>
          </a:xfrm>
          <a:prstGeom prst="rect">
            <a:avLst/>
          </a:prstGeom>
          <a:noFill/>
        </p:spPr>
        <p:txBody>
          <a:bodyPr wrap="none" rtlCol="0">
            <a:spAutoFit/>
          </a:bodyPr>
          <a:lstStyle/>
          <a:p>
            <a:r>
              <a:rPr lang="en-US" sz="1600" b="1"/>
              <a:t>Idea</a:t>
            </a:r>
            <a:endParaRPr lang="en-GB" sz="1600" b="1"/>
          </a:p>
        </p:txBody>
      </p:sp>
      <p:sp>
        <p:nvSpPr>
          <p:cNvPr id="60" name="TextBox 59"/>
          <p:cNvSpPr txBox="1"/>
          <p:nvPr/>
        </p:nvSpPr>
        <p:spPr>
          <a:xfrm>
            <a:off x="9858046" y="4970371"/>
            <a:ext cx="575799" cy="369332"/>
          </a:xfrm>
          <a:prstGeom prst="rect">
            <a:avLst/>
          </a:prstGeom>
          <a:noFill/>
        </p:spPr>
        <p:txBody>
          <a:bodyPr wrap="none" rtlCol="0">
            <a:spAutoFit/>
          </a:bodyPr>
          <a:lstStyle/>
          <a:p>
            <a:r>
              <a:rPr lang="en-US" b="1">
                <a:solidFill>
                  <a:srgbClr val="385424"/>
                </a:solidFill>
              </a:rPr>
              <a:t>55%</a:t>
            </a:r>
          </a:p>
        </p:txBody>
      </p:sp>
      <p:sp>
        <p:nvSpPr>
          <p:cNvPr id="61" name="Rectangle 60"/>
          <p:cNvSpPr/>
          <p:nvPr/>
        </p:nvSpPr>
        <p:spPr>
          <a:xfrm>
            <a:off x="6583669" y="4199113"/>
            <a:ext cx="2276064" cy="461665"/>
          </a:xfrm>
          <a:prstGeom prst="rect">
            <a:avLst/>
          </a:prstGeom>
        </p:spPr>
        <p:txBody>
          <a:bodyPr wrap="square">
            <a:spAutoFit/>
          </a:bodyPr>
          <a:lstStyle/>
          <a:p>
            <a:r>
              <a:rPr lang="en-GB" sz="1200"/>
              <a:t>Lorem ipsum dolor sit amet consectetur adipiscing elit</a:t>
            </a:r>
          </a:p>
        </p:txBody>
      </p:sp>
      <p:sp>
        <p:nvSpPr>
          <p:cNvPr id="62" name="Rectangle 61"/>
          <p:cNvSpPr/>
          <p:nvPr/>
        </p:nvSpPr>
        <p:spPr>
          <a:xfrm>
            <a:off x="6583669" y="5643818"/>
            <a:ext cx="2276064" cy="461665"/>
          </a:xfrm>
          <a:prstGeom prst="rect">
            <a:avLst/>
          </a:prstGeom>
        </p:spPr>
        <p:txBody>
          <a:bodyPr wrap="square">
            <a:spAutoFit/>
          </a:bodyPr>
          <a:lstStyle/>
          <a:p>
            <a:r>
              <a:rPr lang="en-GB" sz="1200"/>
              <a:t>Lorem ipsum dolor sit amet consectetur adipiscing elit</a:t>
            </a:r>
          </a:p>
        </p:txBody>
      </p:sp>
      <p:sp>
        <p:nvSpPr>
          <p:cNvPr id="63" name="Rectangle 62"/>
          <p:cNvSpPr/>
          <p:nvPr/>
        </p:nvSpPr>
        <p:spPr>
          <a:xfrm>
            <a:off x="9110109" y="4199113"/>
            <a:ext cx="2276064" cy="461665"/>
          </a:xfrm>
          <a:prstGeom prst="rect">
            <a:avLst/>
          </a:prstGeom>
        </p:spPr>
        <p:txBody>
          <a:bodyPr wrap="square">
            <a:spAutoFit/>
          </a:bodyPr>
          <a:lstStyle/>
          <a:p>
            <a:r>
              <a:rPr lang="en-GB" sz="1200"/>
              <a:t>Lorem ipsum dolor sit amet consectetur adipiscing elit</a:t>
            </a:r>
          </a:p>
        </p:txBody>
      </p:sp>
      <p:sp>
        <p:nvSpPr>
          <p:cNvPr id="64" name="Rectangle 63"/>
          <p:cNvSpPr/>
          <p:nvPr/>
        </p:nvSpPr>
        <p:spPr>
          <a:xfrm>
            <a:off x="9104297" y="5643818"/>
            <a:ext cx="2276064" cy="461665"/>
          </a:xfrm>
          <a:prstGeom prst="rect">
            <a:avLst/>
          </a:prstGeom>
        </p:spPr>
        <p:txBody>
          <a:bodyPr wrap="square">
            <a:spAutoFit/>
          </a:bodyPr>
          <a:lstStyle/>
          <a:p>
            <a:r>
              <a:rPr lang="en-GB" sz="1200"/>
              <a:t>Lorem ipsum dolor sit amet consectetur adipiscing elit</a:t>
            </a:r>
          </a:p>
        </p:txBody>
      </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p>
        </p:txBody>
      </p:sp>
      <p:pic>
        <p:nvPicPr>
          <p:cNvPr id="14" name="图片 13" descr="83162e21b1591c259cf04fe93fa16326"/>
          <p:cNvPicPr>
            <a:picLocks noChangeAspect="1"/>
          </p:cNvPicPr>
          <p:nvPr/>
        </p:nvPicPr>
        <p:blipFill>
          <a:blip r:embed="rId3" cstate="print"/>
          <a:stretch>
            <a:fillRect/>
          </a:stretch>
        </p:blipFill>
        <p:spPr>
          <a:xfrm>
            <a:off x="523875" y="116840"/>
            <a:ext cx="782955" cy="842010"/>
          </a:xfrm>
          <a:prstGeom prst="rect">
            <a:avLst/>
          </a:prstGeom>
        </p:spPr>
      </p:pic>
    </p:spTree>
  </p:cSld>
  <p:clrMapOvr>
    <a:masterClrMapping/>
  </p:clrMapOvr>
  <p:transition advTm="1340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500" fill="hold"/>
                                        <p:tgtEl>
                                          <p:spTgt spid="42"/>
                                        </p:tgtEl>
                                        <p:attrNameLst>
                                          <p:attrName>ppt_w</p:attrName>
                                        </p:attrNameLst>
                                      </p:cBhvr>
                                      <p:tavLst>
                                        <p:tav tm="0">
                                          <p:val>
                                            <p:fltVal val="0"/>
                                          </p:val>
                                        </p:tav>
                                        <p:tav tm="100000">
                                          <p:val>
                                            <p:strVal val="#ppt_w"/>
                                          </p:val>
                                        </p:tav>
                                      </p:tavLst>
                                    </p:anim>
                                    <p:anim calcmode="lin" valueType="num">
                                      <p:cBhvr>
                                        <p:cTn id="14" dur="500" fill="hold"/>
                                        <p:tgtEl>
                                          <p:spTgt spid="42"/>
                                        </p:tgtEl>
                                        <p:attrNameLst>
                                          <p:attrName>ppt_h</p:attrName>
                                        </p:attrNameLst>
                                      </p:cBhvr>
                                      <p:tavLst>
                                        <p:tav tm="0">
                                          <p:val>
                                            <p:fltVal val="0"/>
                                          </p:val>
                                        </p:tav>
                                        <p:tav tm="100000">
                                          <p:val>
                                            <p:strVal val="#ppt_h"/>
                                          </p:val>
                                        </p:tav>
                                      </p:tavLst>
                                    </p:anim>
                                    <p:animEffect transition="in" filter="fade">
                                      <p:cBhvr>
                                        <p:cTn id="15" dur="500"/>
                                        <p:tgtEl>
                                          <p:spTgt spid="4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left)">
                                      <p:cBhvr>
                                        <p:cTn id="19" dur="500"/>
                                        <p:tgtEl>
                                          <p:spTgt spid="4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left)">
                                      <p:cBhvr>
                                        <p:cTn id="23" dur="500"/>
                                        <p:tgtEl>
                                          <p:spTgt spid="44"/>
                                        </p:tgtEl>
                                      </p:cBhvr>
                                    </p:animEffect>
                                  </p:childTnLst>
                                </p:cTn>
                              </p:par>
                            </p:childTnLst>
                          </p:cTn>
                        </p:par>
                        <p:par>
                          <p:cTn id="24" fill="hold">
                            <p:stCondLst>
                              <p:cond delay="2500"/>
                            </p:stCondLst>
                            <p:childTnLst>
                              <p:par>
                                <p:cTn id="25" presetID="49" presetClass="entr" presetSubtype="0" decel="10000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p:cTn id="27" dur="500" fill="hold"/>
                                        <p:tgtEl>
                                          <p:spTgt spid="45"/>
                                        </p:tgtEl>
                                        <p:attrNameLst>
                                          <p:attrName>ppt_w</p:attrName>
                                        </p:attrNameLst>
                                      </p:cBhvr>
                                      <p:tavLst>
                                        <p:tav tm="0">
                                          <p:val>
                                            <p:fltVal val="0"/>
                                          </p:val>
                                        </p:tav>
                                        <p:tav tm="100000">
                                          <p:val>
                                            <p:strVal val="#ppt_w"/>
                                          </p:val>
                                        </p:tav>
                                      </p:tavLst>
                                    </p:anim>
                                    <p:anim calcmode="lin" valueType="num">
                                      <p:cBhvr>
                                        <p:cTn id="28" dur="500" fill="hold"/>
                                        <p:tgtEl>
                                          <p:spTgt spid="45"/>
                                        </p:tgtEl>
                                        <p:attrNameLst>
                                          <p:attrName>ppt_h</p:attrName>
                                        </p:attrNameLst>
                                      </p:cBhvr>
                                      <p:tavLst>
                                        <p:tav tm="0">
                                          <p:val>
                                            <p:fltVal val="0"/>
                                          </p:val>
                                        </p:tav>
                                        <p:tav tm="100000">
                                          <p:val>
                                            <p:strVal val="#ppt_h"/>
                                          </p:val>
                                        </p:tav>
                                      </p:tavLst>
                                    </p:anim>
                                    <p:anim calcmode="lin" valueType="num">
                                      <p:cBhvr>
                                        <p:cTn id="29" dur="500" fill="hold"/>
                                        <p:tgtEl>
                                          <p:spTgt spid="45"/>
                                        </p:tgtEl>
                                        <p:attrNameLst>
                                          <p:attrName>style.rotation</p:attrName>
                                        </p:attrNameLst>
                                      </p:cBhvr>
                                      <p:tavLst>
                                        <p:tav tm="0">
                                          <p:val>
                                            <p:fltVal val="360"/>
                                          </p:val>
                                        </p:tav>
                                        <p:tav tm="100000">
                                          <p:val>
                                            <p:fltVal val="0"/>
                                          </p:val>
                                        </p:tav>
                                      </p:tavLst>
                                    </p:anim>
                                    <p:animEffect transition="in" filter="fade">
                                      <p:cBhvr>
                                        <p:cTn id="30" dur="500"/>
                                        <p:tgtEl>
                                          <p:spTgt spid="45"/>
                                        </p:tgtEl>
                                      </p:cBhvr>
                                    </p:animEffect>
                                  </p:childTnLst>
                                </p:cTn>
                              </p:par>
                            </p:childTnLst>
                          </p:cTn>
                        </p:par>
                        <p:par>
                          <p:cTn id="31" fill="hold">
                            <p:stCondLst>
                              <p:cond delay="3000"/>
                            </p:stCondLst>
                            <p:childTnLst>
                              <p:par>
                                <p:cTn id="32" presetID="49" presetClass="entr" presetSubtype="0" decel="100000" fill="hold" grpId="0" nodeType="after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 calcmode="lin" valueType="num">
                                      <p:cBhvr>
                                        <p:cTn id="36" dur="500" fill="hold"/>
                                        <p:tgtEl>
                                          <p:spTgt spid="46"/>
                                        </p:tgtEl>
                                        <p:attrNameLst>
                                          <p:attrName>style.rotation</p:attrName>
                                        </p:attrNameLst>
                                      </p:cBhvr>
                                      <p:tavLst>
                                        <p:tav tm="0">
                                          <p:val>
                                            <p:fltVal val="360"/>
                                          </p:val>
                                        </p:tav>
                                        <p:tav tm="100000">
                                          <p:val>
                                            <p:fltVal val="0"/>
                                          </p:val>
                                        </p:tav>
                                      </p:tavLst>
                                    </p:anim>
                                    <p:animEffect transition="in" filter="fade">
                                      <p:cBhvr>
                                        <p:cTn id="37" dur="500"/>
                                        <p:tgtEl>
                                          <p:spTgt spid="46"/>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fade">
                                      <p:cBhvr>
                                        <p:cTn id="41" dur="500"/>
                                        <p:tgtEl>
                                          <p:spTgt spid="54"/>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fade">
                                      <p:cBhvr>
                                        <p:cTn id="45" dur="500"/>
                                        <p:tgtEl>
                                          <p:spTgt spid="53"/>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61"/>
                                        </p:tgtEl>
                                        <p:attrNameLst>
                                          <p:attrName>style.visibility</p:attrName>
                                        </p:attrNameLst>
                                      </p:cBhvr>
                                      <p:to>
                                        <p:strVal val="visible"/>
                                      </p:to>
                                    </p:set>
                                    <p:anim calcmode="lin" valueType="num">
                                      <p:cBhvr>
                                        <p:cTn id="49" dur="500" fill="hold"/>
                                        <p:tgtEl>
                                          <p:spTgt spid="61"/>
                                        </p:tgtEl>
                                        <p:attrNameLst>
                                          <p:attrName>ppt_w</p:attrName>
                                        </p:attrNameLst>
                                      </p:cBhvr>
                                      <p:tavLst>
                                        <p:tav tm="0">
                                          <p:val>
                                            <p:fltVal val="0"/>
                                          </p:val>
                                        </p:tav>
                                        <p:tav tm="100000">
                                          <p:val>
                                            <p:strVal val="#ppt_w"/>
                                          </p:val>
                                        </p:tav>
                                      </p:tavLst>
                                    </p:anim>
                                    <p:anim calcmode="lin" valueType="num">
                                      <p:cBhvr>
                                        <p:cTn id="50" dur="500" fill="hold"/>
                                        <p:tgtEl>
                                          <p:spTgt spid="61"/>
                                        </p:tgtEl>
                                        <p:attrNameLst>
                                          <p:attrName>ppt_h</p:attrName>
                                        </p:attrNameLst>
                                      </p:cBhvr>
                                      <p:tavLst>
                                        <p:tav tm="0">
                                          <p:val>
                                            <p:fltVal val="0"/>
                                          </p:val>
                                        </p:tav>
                                        <p:tav tm="100000">
                                          <p:val>
                                            <p:strVal val="#ppt_h"/>
                                          </p:val>
                                        </p:tav>
                                      </p:tavLst>
                                    </p:anim>
                                    <p:animEffect transition="in" filter="fade">
                                      <p:cBhvr>
                                        <p:cTn id="51" dur="500"/>
                                        <p:tgtEl>
                                          <p:spTgt spid="61"/>
                                        </p:tgtEl>
                                      </p:cBhvr>
                                    </p:animEffect>
                                  </p:childTnLst>
                                </p:cTn>
                              </p:par>
                            </p:childTnLst>
                          </p:cTn>
                        </p:par>
                        <p:par>
                          <p:cTn id="52" fill="hold">
                            <p:stCondLst>
                              <p:cond delay="5000"/>
                            </p:stCondLst>
                            <p:childTnLst>
                              <p:par>
                                <p:cTn id="53" presetID="49" presetClass="entr" presetSubtype="0" decel="100000"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fltVal val="0"/>
                                          </p:val>
                                        </p:tav>
                                        <p:tav tm="100000">
                                          <p:val>
                                            <p:strVal val="#ppt_w"/>
                                          </p:val>
                                        </p:tav>
                                      </p:tavLst>
                                    </p:anim>
                                    <p:anim calcmode="lin" valueType="num">
                                      <p:cBhvr>
                                        <p:cTn id="56" dur="500" fill="hold"/>
                                        <p:tgtEl>
                                          <p:spTgt spid="52"/>
                                        </p:tgtEl>
                                        <p:attrNameLst>
                                          <p:attrName>ppt_h</p:attrName>
                                        </p:attrNameLst>
                                      </p:cBhvr>
                                      <p:tavLst>
                                        <p:tav tm="0">
                                          <p:val>
                                            <p:fltVal val="0"/>
                                          </p:val>
                                        </p:tav>
                                        <p:tav tm="100000">
                                          <p:val>
                                            <p:strVal val="#ppt_h"/>
                                          </p:val>
                                        </p:tav>
                                      </p:tavLst>
                                    </p:anim>
                                    <p:anim calcmode="lin" valueType="num">
                                      <p:cBhvr>
                                        <p:cTn id="57" dur="500" fill="hold"/>
                                        <p:tgtEl>
                                          <p:spTgt spid="52"/>
                                        </p:tgtEl>
                                        <p:attrNameLst>
                                          <p:attrName>style.rotation</p:attrName>
                                        </p:attrNameLst>
                                      </p:cBhvr>
                                      <p:tavLst>
                                        <p:tav tm="0">
                                          <p:val>
                                            <p:fltVal val="360"/>
                                          </p:val>
                                        </p:tav>
                                        <p:tav tm="100000">
                                          <p:val>
                                            <p:fltVal val="0"/>
                                          </p:val>
                                        </p:tav>
                                      </p:tavLst>
                                    </p:anim>
                                    <p:animEffect transition="in" filter="fade">
                                      <p:cBhvr>
                                        <p:cTn id="58" dur="500"/>
                                        <p:tgtEl>
                                          <p:spTgt spid="52"/>
                                        </p:tgtEl>
                                      </p:cBhvr>
                                    </p:animEffect>
                                  </p:childTnLst>
                                </p:cTn>
                              </p:par>
                            </p:childTnLst>
                          </p:cTn>
                        </p:par>
                        <p:par>
                          <p:cTn id="59" fill="hold">
                            <p:stCondLst>
                              <p:cond delay="5500"/>
                            </p:stCondLst>
                            <p:childTnLst>
                              <p:par>
                                <p:cTn id="60" presetID="49" presetClass="entr" presetSubtype="0" decel="100000"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 calcmode="lin" valueType="num">
                                      <p:cBhvr>
                                        <p:cTn id="64" dur="500" fill="hold"/>
                                        <p:tgtEl>
                                          <p:spTgt spid="49"/>
                                        </p:tgtEl>
                                        <p:attrNameLst>
                                          <p:attrName>style.rotation</p:attrName>
                                        </p:attrNameLst>
                                      </p:cBhvr>
                                      <p:tavLst>
                                        <p:tav tm="0">
                                          <p:val>
                                            <p:fltVal val="360"/>
                                          </p:val>
                                        </p:tav>
                                        <p:tav tm="100000">
                                          <p:val>
                                            <p:fltVal val="0"/>
                                          </p:val>
                                        </p:tav>
                                      </p:tavLst>
                                    </p:anim>
                                    <p:animEffect transition="in" filter="fade">
                                      <p:cBhvr>
                                        <p:cTn id="65" dur="500"/>
                                        <p:tgtEl>
                                          <p:spTgt spid="49"/>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fade">
                                      <p:cBhvr>
                                        <p:cTn id="69" dur="500"/>
                                        <p:tgtEl>
                                          <p:spTgt spid="56"/>
                                        </p:tgtEl>
                                      </p:cBhvr>
                                    </p:animEffect>
                                  </p:childTnLst>
                                </p:cTn>
                              </p:par>
                            </p:childTnLst>
                          </p:cTn>
                        </p:par>
                        <p:par>
                          <p:cTn id="70" fill="hold">
                            <p:stCondLst>
                              <p:cond delay="6500"/>
                            </p:stCondLst>
                            <p:childTnLst>
                              <p:par>
                                <p:cTn id="71" presetID="10" presetClass="entr" presetSubtype="0" fill="hold" grpId="0"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500"/>
                                        <p:tgtEl>
                                          <p:spTgt spid="55"/>
                                        </p:tgtEl>
                                      </p:cBhvr>
                                    </p:animEffect>
                                  </p:childTnLst>
                                </p:cTn>
                              </p:par>
                            </p:childTnLst>
                          </p:cTn>
                        </p:par>
                        <p:par>
                          <p:cTn id="74" fill="hold">
                            <p:stCondLst>
                              <p:cond delay="70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500"/>
                            </p:stCondLst>
                            <p:childTnLst>
                              <p:par>
                                <p:cTn id="81" presetID="49" presetClass="entr" presetSubtype="0" decel="100000" fill="hold" grpId="0" nodeType="after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 calcmode="lin" valueType="num">
                                      <p:cBhvr>
                                        <p:cTn id="85" dur="500" fill="hold"/>
                                        <p:tgtEl>
                                          <p:spTgt spid="51"/>
                                        </p:tgtEl>
                                        <p:attrNameLst>
                                          <p:attrName>style.rotation</p:attrName>
                                        </p:attrNameLst>
                                      </p:cBhvr>
                                      <p:tavLst>
                                        <p:tav tm="0">
                                          <p:val>
                                            <p:fltVal val="360"/>
                                          </p:val>
                                        </p:tav>
                                        <p:tav tm="100000">
                                          <p:val>
                                            <p:fltVal val="0"/>
                                          </p:val>
                                        </p:tav>
                                      </p:tavLst>
                                    </p:anim>
                                    <p:animEffect transition="in" filter="fade">
                                      <p:cBhvr>
                                        <p:cTn id="86" dur="500"/>
                                        <p:tgtEl>
                                          <p:spTgt spid="51"/>
                                        </p:tgtEl>
                                      </p:cBhvr>
                                    </p:animEffect>
                                  </p:childTnLst>
                                </p:cTn>
                              </p:par>
                            </p:childTnLst>
                          </p:cTn>
                        </p:par>
                        <p:par>
                          <p:cTn id="87" fill="hold">
                            <p:stCondLst>
                              <p:cond delay="8000"/>
                            </p:stCondLst>
                            <p:childTnLst>
                              <p:par>
                                <p:cTn id="88" presetID="49" presetClass="entr" presetSubtype="0" decel="100000"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 calcmode="lin" valueType="num">
                                      <p:cBhvr>
                                        <p:cTn id="92" dur="500" fill="hold"/>
                                        <p:tgtEl>
                                          <p:spTgt spid="47"/>
                                        </p:tgtEl>
                                        <p:attrNameLst>
                                          <p:attrName>style.rotation</p:attrName>
                                        </p:attrNameLst>
                                      </p:cBhvr>
                                      <p:tavLst>
                                        <p:tav tm="0">
                                          <p:val>
                                            <p:fltVal val="360"/>
                                          </p:val>
                                        </p:tav>
                                        <p:tav tm="100000">
                                          <p:val>
                                            <p:fltVal val="0"/>
                                          </p:val>
                                        </p:tav>
                                      </p:tavLst>
                                    </p:anim>
                                    <p:animEffect transition="in" filter="fade">
                                      <p:cBhvr>
                                        <p:cTn id="93" dur="500"/>
                                        <p:tgtEl>
                                          <p:spTgt spid="47"/>
                                        </p:tgtEl>
                                      </p:cBhvr>
                                    </p:animEffect>
                                  </p:childTnLst>
                                </p:cTn>
                              </p:par>
                            </p:childTnLst>
                          </p:cTn>
                        </p:par>
                        <p:par>
                          <p:cTn id="94" fill="hold">
                            <p:stCondLst>
                              <p:cond delay="8500"/>
                            </p:stCondLst>
                            <p:childTnLst>
                              <p:par>
                                <p:cTn id="95" presetID="10" presetClass="entr" presetSubtype="0"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fade">
                                      <p:cBhvr>
                                        <p:cTn id="97" dur="500"/>
                                        <p:tgtEl>
                                          <p:spTgt spid="58"/>
                                        </p:tgtEl>
                                      </p:cBhvr>
                                    </p:animEffect>
                                  </p:childTnLst>
                                </p:cTn>
                              </p:par>
                            </p:childTnLst>
                          </p:cTn>
                        </p:par>
                        <p:par>
                          <p:cTn id="98" fill="hold">
                            <p:stCondLst>
                              <p:cond delay="9000"/>
                            </p:stCondLst>
                            <p:childTnLst>
                              <p:par>
                                <p:cTn id="99" presetID="10" presetClass="entr" presetSubtype="0" fill="hold" grpId="0" nodeType="afterEffect">
                                  <p:stCondLst>
                                    <p:cond delay="0"/>
                                  </p:stCondLst>
                                  <p:childTnLst>
                                    <p:set>
                                      <p:cBhvr>
                                        <p:cTn id="100" dur="1" fill="hold">
                                          <p:stCondLst>
                                            <p:cond delay="0"/>
                                          </p:stCondLst>
                                        </p:cTn>
                                        <p:tgtEl>
                                          <p:spTgt spid="57"/>
                                        </p:tgtEl>
                                        <p:attrNameLst>
                                          <p:attrName>style.visibility</p:attrName>
                                        </p:attrNameLst>
                                      </p:cBhvr>
                                      <p:to>
                                        <p:strVal val="visible"/>
                                      </p:to>
                                    </p:set>
                                    <p:animEffect transition="in" filter="fade">
                                      <p:cBhvr>
                                        <p:cTn id="101" dur="500"/>
                                        <p:tgtEl>
                                          <p:spTgt spid="57"/>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 calcmode="lin" valueType="num">
                                      <p:cBhvr>
                                        <p:cTn id="105" dur="500" fill="hold"/>
                                        <p:tgtEl>
                                          <p:spTgt spid="62"/>
                                        </p:tgtEl>
                                        <p:attrNameLst>
                                          <p:attrName>ppt_w</p:attrName>
                                        </p:attrNameLst>
                                      </p:cBhvr>
                                      <p:tavLst>
                                        <p:tav tm="0">
                                          <p:val>
                                            <p:fltVal val="0"/>
                                          </p:val>
                                        </p:tav>
                                        <p:tav tm="100000">
                                          <p:val>
                                            <p:strVal val="#ppt_w"/>
                                          </p:val>
                                        </p:tav>
                                      </p:tavLst>
                                    </p:anim>
                                    <p:anim calcmode="lin" valueType="num">
                                      <p:cBhvr>
                                        <p:cTn id="106" dur="500" fill="hold"/>
                                        <p:tgtEl>
                                          <p:spTgt spid="62"/>
                                        </p:tgtEl>
                                        <p:attrNameLst>
                                          <p:attrName>ppt_h</p:attrName>
                                        </p:attrNameLst>
                                      </p:cBhvr>
                                      <p:tavLst>
                                        <p:tav tm="0">
                                          <p:val>
                                            <p:fltVal val="0"/>
                                          </p:val>
                                        </p:tav>
                                        <p:tav tm="100000">
                                          <p:val>
                                            <p:strVal val="#ppt_h"/>
                                          </p:val>
                                        </p:tav>
                                      </p:tavLst>
                                    </p:anim>
                                    <p:animEffect transition="in" filter="fade">
                                      <p:cBhvr>
                                        <p:cTn id="107" dur="500"/>
                                        <p:tgtEl>
                                          <p:spTgt spid="62"/>
                                        </p:tgtEl>
                                      </p:cBhvr>
                                    </p:animEffect>
                                  </p:childTnLst>
                                </p:cTn>
                              </p:par>
                            </p:childTnLst>
                          </p:cTn>
                        </p:par>
                        <p:par>
                          <p:cTn id="108" fill="hold">
                            <p:stCondLst>
                              <p:cond delay="10000"/>
                            </p:stCondLst>
                            <p:childTnLst>
                              <p:par>
                                <p:cTn id="109" presetID="49" presetClass="entr" presetSubtype="0" decel="100000"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 calcmode="lin" valueType="num">
                                      <p:cBhvr>
                                        <p:cTn id="113" dur="500" fill="hold"/>
                                        <p:tgtEl>
                                          <p:spTgt spid="50"/>
                                        </p:tgtEl>
                                        <p:attrNameLst>
                                          <p:attrName>style.rotation</p:attrName>
                                        </p:attrNameLst>
                                      </p:cBhvr>
                                      <p:tavLst>
                                        <p:tav tm="0">
                                          <p:val>
                                            <p:fltVal val="360"/>
                                          </p:val>
                                        </p:tav>
                                        <p:tav tm="100000">
                                          <p:val>
                                            <p:fltVal val="0"/>
                                          </p:val>
                                        </p:tav>
                                      </p:tavLst>
                                    </p:anim>
                                    <p:animEffect transition="in" filter="fade">
                                      <p:cBhvr>
                                        <p:cTn id="114" dur="500"/>
                                        <p:tgtEl>
                                          <p:spTgt spid="50"/>
                                        </p:tgtEl>
                                      </p:cBhvr>
                                    </p:animEffect>
                                  </p:childTnLst>
                                </p:cTn>
                              </p:par>
                            </p:childTnLst>
                          </p:cTn>
                        </p:par>
                        <p:par>
                          <p:cTn id="115" fill="hold">
                            <p:stCondLst>
                              <p:cond delay="10500"/>
                            </p:stCondLst>
                            <p:childTnLst>
                              <p:par>
                                <p:cTn id="116" presetID="49" presetClass="entr" presetSubtype="0" decel="10000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 calcmode="lin" valueType="num">
                                      <p:cBhvr>
                                        <p:cTn id="120" dur="500" fill="hold"/>
                                        <p:tgtEl>
                                          <p:spTgt spid="48"/>
                                        </p:tgtEl>
                                        <p:attrNameLst>
                                          <p:attrName>style.rotation</p:attrName>
                                        </p:attrNameLst>
                                      </p:cBhvr>
                                      <p:tavLst>
                                        <p:tav tm="0">
                                          <p:val>
                                            <p:fltVal val="360"/>
                                          </p:val>
                                        </p:tav>
                                        <p:tav tm="100000">
                                          <p:val>
                                            <p:fltVal val="0"/>
                                          </p:val>
                                        </p:tav>
                                      </p:tavLst>
                                    </p:anim>
                                    <p:animEffect transition="in" filter="fade">
                                      <p:cBhvr>
                                        <p:cTn id="121" dur="500"/>
                                        <p:tgtEl>
                                          <p:spTgt spid="48"/>
                                        </p:tgtEl>
                                      </p:cBhvr>
                                    </p:animEffect>
                                  </p:childTnLst>
                                </p:cTn>
                              </p:par>
                            </p:childTnLst>
                          </p:cTn>
                        </p:par>
                        <p:par>
                          <p:cTn id="122" fill="hold">
                            <p:stCondLst>
                              <p:cond delay="11000"/>
                            </p:stCondLst>
                            <p:childTnLst>
                              <p:par>
                                <p:cTn id="123" presetID="10" presetClass="entr" presetSubtype="0" fill="hold" grpId="0" nodeType="afterEffect">
                                  <p:stCondLst>
                                    <p:cond delay="0"/>
                                  </p:stCondLst>
                                  <p:childTnLst>
                                    <p:set>
                                      <p:cBhvr>
                                        <p:cTn id="124" dur="1" fill="hold">
                                          <p:stCondLst>
                                            <p:cond delay="0"/>
                                          </p:stCondLst>
                                        </p:cTn>
                                        <p:tgtEl>
                                          <p:spTgt spid="60"/>
                                        </p:tgtEl>
                                        <p:attrNameLst>
                                          <p:attrName>style.visibility</p:attrName>
                                        </p:attrNameLst>
                                      </p:cBhvr>
                                      <p:to>
                                        <p:strVal val="visible"/>
                                      </p:to>
                                    </p:set>
                                    <p:animEffect transition="in" filter="fade">
                                      <p:cBhvr>
                                        <p:cTn id="125" dur="500"/>
                                        <p:tgtEl>
                                          <p:spTgt spid="60"/>
                                        </p:tgtEl>
                                      </p:cBhvr>
                                    </p:animEffect>
                                  </p:childTnLst>
                                </p:cTn>
                              </p:par>
                            </p:childTnLst>
                          </p:cTn>
                        </p:par>
                        <p:par>
                          <p:cTn id="126" fill="hold">
                            <p:stCondLst>
                              <p:cond delay="11500"/>
                            </p:stCondLst>
                            <p:childTnLst>
                              <p:par>
                                <p:cTn id="127" presetID="10" presetClass="entr" presetSubtype="0" fill="hold" grpId="0" nodeType="afterEffect">
                                  <p:stCondLst>
                                    <p:cond delay="0"/>
                                  </p:stCondLst>
                                  <p:childTnLst>
                                    <p:set>
                                      <p:cBhvr>
                                        <p:cTn id="128" dur="1" fill="hold">
                                          <p:stCondLst>
                                            <p:cond delay="0"/>
                                          </p:stCondLst>
                                        </p:cTn>
                                        <p:tgtEl>
                                          <p:spTgt spid="59"/>
                                        </p:tgtEl>
                                        <p:attrNameLst>
                                          <p:attrName>style.visibility</p:attrName>
                                        </p:attrNameLst>
                                      </p:cBhvr>
                                      <p:to>
                                        <p:strVal val="visible"/>
                                      </p:to>
                                    </p:set>
                                    <p:animEffect transition="in" filter="fade">
                                      <p:cBhvr>
                                        <p:cTn id="129" dur="500"/>
                                        <p:tgtEl>
                                          <p:spTgt spid="59"/>
                                        </p:tgtEl>
                                      </p:cBhvr>
                                    </p:animEffect>
                                  </p:childTnLst>
                                </p:cTn>
                              </p:par>
                            </p:childTnLst>
                          </p:cTn>
                        </p:par>
                        <p:par>
                          <p:cTn id="130" fill="hold">
                            <p:stCondLst>
                              <p:cond delay="12000"/>
                            </p:stCondLst>
                            <p:childTnLst>
                              <p:par>
                                <p:cTn id="131" presetID="53" presetClass="entr" presetSubtype="16" fill="hold" grpId="0" nodeType="afterEffect">
                                  <p:stCondLst>
                                    <p:cond delay="0"/>
                                  </p:stCondLst>
                                  <p:childTnLst>
                                    <p:set>
                                      <p:cBhvr>
                                        <p:cTn id="132" dur="1" fill="hold">
                                          <p:stCondLst>
                                            <p:cond delay="0"/>
                                          </p:stCondLst>
                                        </p:cTn>
                                        <p:tgtEl>
                                          <p:spTgt spid="64"/>
                                        </p:tgtEl>
                                        <p:attrNameLst>
                                          <p:attrName>style.visibility</p:attrName>
                                        </p:attrNameLst>
                                      </p:cBhvr>
                                      <p:to>
                                        <p:strVal val="visible"/>
                                      </p:to>
                                    </p:set>
                                    <p:anim calcmode="lin" valueType="num">
                                      <p:cBhvr>
                                        <p:cTn id="133" dur="500" fill="hold"/>
                                        <p:tgtEl>
                                          <p:spTgt spid="64"/>
                                        </p:tgtEl>
                                        <p:attrNameLst>
                                          <p:attrName>ppt_w</p:attrName>
                                        </p:attrNameLst>
                                      </p:cBhvr>
                                      <p:tavLst>
                                        <p:tav tm="0">
                                          <p:val>
                                            <p:fltVal val="0"/>
                                          </p:val>
                                        </p:tav>
                                        <p:tav tm="100000">
                                          <p:val>
                                            <p:strVal val="#ppt_w"/>
                                          </p:val>
                                        </p:tav>
                                      </p:tavLst>
                                    </p:anim>
                                    <p:anim calcmode="lin" valueType="num">
                                      <p:cBhvr>
                                        <p:cTn id="134" dur="500" fill="hold"/>
                                        <p:tgtEl>
                                          <p:spTgt spid="64"/>
                                        </p:tgtEl>
                                        <p:attrNameLst>
                                          <p:attrName>ppt_h</p:attrName>
                                        </p:attrNameLst>
                                      </p:cBhvr>
                                      <p:tavLst>
                                        <p:tav tm="0">
                                          <p:val>
                                            <p:fltVal val="0"/>
                                          </p:val>
                                        </p:tav>
                                        <p:tav tm="100000">
                                          <p:val>
                                            <p:strVal val="#ppt_h"/>
                                          </p:val>
                                        </p:tav>
                                      </p:tavLst>
                                    </p:anim>
                                    <p:animEffect transition="in" filter="fade">
                                      <p:cBhvr>
                                        <p:cTn id="13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bldLvl="0" animBg="1"/>
      <p:bldP spid="46" grpId="0" bldLvl="0" animBg="1"/>
      <p:bldP spid="47" grpId="0" bldLvl="0" animBg="1"/>
      <p:bldP spid="48" grpId="0" bldLvl="0" animBg="1"/>
      <p:bldP spid="49" grpId="0" bldLvl="0" animBg="1"/>
      <p:bldP spid="50" grpId="0" bldLvl="0" animBg="1"/>
      <p:bldP spid="51" grpId="0" bldLvl="0" animBg="1"/>
      <p:bldP spid="52" grpId="0" bldLvl="0" animBg="1"/>
      <p:bldP spid="53" grpId="0"/>
      <p:bldP spid="54" grpId="0"/>
      <p:bldP spid="55" grpId="0"/>
      <p:bldP spid="56" grpId="0"/>
      <p:bldP spid="57" grpId="0"/>
      <p:bldP spid="58" grpId="0"/>
      <p:bldP spid="59" grpId="0"/>
      <p:bldP spid="60" grpId="0"/>
      <p:bldP spid="61" grpId="0"/>
      <p:bldP spid="62" grpId="0"/>
      <p:bldP spid="63" grpId="0"/>
      <p:bldP spid="6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1.3"/>
  <p:tag name="KSO_WM_TEMPLATE_TOPIC_ID" val="2869567"/>
  <p:tag name="KSO_WM_TEMPLATE_OUTLINE_ID" val="15"/>
  <p:tag name="KSO_WM_TEMPLATE_SCENE_ID" val="1"/>
  <p:tag name="KSO_WM_TEMPLATE_JOB_ID" val="2"/>
  <p:tag name="KSO_WM_TEMPLATE_TOPIC_DEFAULT" val="1"/>
</p:tagLst>
</file>

<file path=ppt/tags/tag10.xml><?xml version="1.0" encoding="utf-8"?>
<p:tagLst xmlns:a="http://schemas.openxmlformats.org/drawingml/2006/main" xmlns:r="http://schemas.openxmlformats.org/officeDocument/2006/relationships" xmlns:p="http://schemas.openxmlformats.org/presentationml/2006/main">
  <p:tag name="TIMING" val="|1.4|1.2"/>
</p:tagLst>
</file>

<file path=ppt/tags/tag2.xml><?xml version="1.0" encoding="utf-8"?>
<p:tagLst xmlns:a="http://schemas.openxmlformats.org/drawingml/2006/main" xmlns:r="http://schemas.openxmlformats.org/officeDocument/2006/relationships" xmlns:p="http://schemas.openxmlformats.org/presentationml/2006/main">
  <p:tag name="TIMING" val="|0.9|1.2"/>
</p:tagLst>
</file>

<file path=ppt/tags/tag3.xml><?xml version="1.0" encoding="utf-8"?>
<p:tagLst xmlns:a="http://schemas.openxmlformats.org/drawingml/2006/main" xmlns:r="http://schemas.openxmlformats.org/officeDocument/2006/relationships" xmlns:p="http://schemas.openxmlformats.org/presentationml/2006/main">
  <p:tag name="TIMING" val="|0.7|1.4|1.1|1"/>
</p:tagLst>
</file>

<file path=ppt/tags/tag4.xml><?xml version="1.0" encoding="utf-8"?>
<p:tagLst xmlns:a="http://schemas.openxmlformats.org/drawingml/2006/main" xmlns:r="http://schemas.openxmlformats.org/officeDocument/2006/relationships" xmlns:p="http://schemas.openxmlformats.org/presentationml/2006/main">
  <p:tag name="TIMING" val="|0.7|1.2"/>
</p:tagLst>
</file>

<file path=ppt/tags/tag5.xml><?xml version="1.0" encoding="utf-8"?>
<p:tagLst xmlns:a="http://schemas.openxmlformats.org/drawingml/2006/main" xmlns:r="http://schemas.openxmlformats.org/officeDocument/2006/relationships" xmlns:p="http://schemas.openxmlformats.org/presentationml/2006/main">
  <p:tag name="TIMING" val="|1.4|1.4|1.1|1.3"/>
</p:tagLst>
</file>

<file path=ppt/tags/tag6.xml><?xml version="1.0" encoding="utf-8"?>
<p:tagLst xmlns:a="http://schemas.openxmlformats.org/drawingml/2006/main" xmlns:r="http://schemas.openxmlformats.org/officeDocument/2006/relationships" xmlns:p="http://schemas.openxmlformats.org/presentationml/2006/main">
  <p:tag name="TIMING" val="|0.9|1|1|1.1"/>
</p:tagLst>
</file>

<file path=ppt/tags/tag7.xml><?xml version="1.0" encoding="utf-8"?>
<p:tagLst xmlns:a="http://schemas.openxmlformats.org/drawingml/2006/main" xmlns:r="http://schemas.openxmlformats.org/officeDocument/2006/relationships" xmlns:p="http://schemas.openxmlformats.org/presentationml/2006/main">
  <p:tag name="TIMING" val="|3.4|1.2|5.2"/>
</p:tagLst>
</file>

<file path=ppt/tags/tag8.xml><?xml version="1.0" encoding="utf-8"?>
<p:tagLst xmlns:a="http://schemas.openxmlformats.org/drawingml/2006/main" xmlns:r="http://schemas.openxmlformats.org/officeDocument/2006/relationships" xmlns:p="http://schemas.openxmlformats.org/presentationml/2006/main">
  <p:tag name="TIMING" val="|1.1|1.1|1.2|1.1"/>
</p:tagLst>
</file>

<file path=ppt/tags/tag9.xml><?xml version="1.0" encoding="utf-8"?>
<p:tagLst xmlns:a="http://schemas.openxmlformats.org/drawingml/2006/main" xmlns:r="http://schemas.openxmlformats.org/officeDocument/2006/relationships" xmlns:p="http://schemas.openxmlformats.org/presentationml/2006/main">
  <p:tag name="TIMING" val="|5.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2268</Words>
  <Application>Microsoft Office PowerPoint</Application>
  <PresentationFormat>宽屏</PresentationFormat>
  <Paragraphs>369</Paragraphs>
  <Slides>26</Slides>
  <Notes>26</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26</vt:i4>
      </vt:variant>
    </vt:vector>
  </HeadingPairs>
  <TitlesOfParts>
    <vt:vector size="37" baseType="lpstr">
      <vt:lpstr>Gill Sans</vt:lpstr>
      <vt:lpstr>Myriad Pro</vt:lpstr>
      <vt:lpstr>方正兰亭细黑_GBK</vt:lpstr>
      <vt:lpstr>黑体</vt:lpstr>
      <vt:lpstr>华文中宋</vt:lpstr>
      <vt:lpstr>微软雅黑</vt:lpstr>
      <vt:lpstr>Arial</vt:lpstr>
      <vt:lpstr>Calibri</vt:lpstr>
      <vt:lpstr>Calibri Light</vt:lpstr>
      <vt:lpstr>Lato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5</cp:revision>
  <dcterms:created xsi:type="dcterms:W3CDTF">2017-03-06T07:05:00Z</dcterms:created>
  <dcterms:modified xsi:type="dcterms:W3CDTF">2021-01-06T03:15:47Z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y fmtid="{D5CDD505-2E9C-101B-9397-08002B2CF9AE}" pid="3" name="KSORubyTemplateID">
    <vt:lpwstr>2</vt:lpwstr>
  </property>
</Properties>
</file>