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58" r:id="rId3"/>
    <p:sldId id="259" r:id="rId4"/>
    <p:sldId id="260" r:id="rId5"/>
    <p:sldId id="262" r:id="rId6"/>
    <p:sldId id="261" r:id="rId7"/>
    <p:sldId id="266" r:id="rId8"/>
    <p:sldId id="263" r:id="rId9"/>
    <p:sldId id="267" r:id="rId10"/>
    <p:sldId id="264" r:id="rId11"/>
    <p:sldId id="270" r:id="rId12"/>
    <p:sldId id="271" r:id="rId13"/>
    <p:sldId id="268" r:id="rId14"/>
    <p:sldId id="269" r:id="rId15"/>
    <p:sldId id="265"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embeddedFontLst>
    <p:embeddedFont>
      <p:font typeface="DFGothic-EB" panose="02010600030101010101" charset="-122"/>
      <p:regular r:id="rId29"/>
    </p:embeddedFont>
    <p:embeddedFont>
      <p:font typeface="Lato" panose="02010600030101010101" charset="-122"/>
      <p:regular r:id="rId30"/>
      <p:bold r:id="rId31"/>
      <p:italic r:id="rId32"/>
      <p:boldItalic r:id="rId33"/>
    </p:embeddedFont>
    <p:embeddedFont>
      <p:font typeface="方正兰亭纤黑_GBK" panose="02000000000000000000" pitchFamily="2" charset="-122"/>
      <p:regular r:id="rId34"/>
    </p:embeddedFont>
    <p:embeddedFont>
      <p:font typeface="黑体" panose="02010609060101010101" pitchFamily="49" charset="-122"/>
      <p:regular r:id="rId35"/>
    </p:embeddedFont>
    <p:embeddedFont>
      <p:font typeface="华文中宋" panose="02010600040101010101" pitchFamily="2" charset="-122"/>
      <p:regular r:id="rId36"/>
    </p:embeddedFont>
    <p:embeddedFont>
      <p:font typeface="微软雅黑" panose="020B0503020204020204" pitchFamily="34" charset="-122"/>
      <p:regular r:id="rId37"/>
      <p:bold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Rockwell" panose="02060603020205020403" pitchFamily="18" charset="0"/>
      <p:regular r:id="rId45"/>
      <p:bold r:id="rId46"/>
      <p:italic r:id="rId47"/>
      <p:boldItalic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9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575cc 3d1a5c40"/>
          <p:cNvPicPr>
            <a:picLocks noChangeAspect="1"/>
          </p:cNvPicPr>
          <p:nvPr/>
        </p:nvPicPr>
        <p:blipFill>
          <a:blip r:embed="rId3"/>
          <a:stretch>
            <a:fillRect/>
          </a:stretch>
        </p:blipFill>
        <p:spPr>
          <a:xfrm rot="10800000">
            <a:off x="3911600" y="-15240"/>
            <a:ext cx="3366770" cy="1891030"/>
          </a:xfrm>
          <a:prstGeom prst="rect">
            <a:avLst/>
          </a:prstGeom>
        </p:spPr>
      </p:pic>
      <p:pic>
        <p:nvPicPr>
          <p:cNvPr id="12" name="图片 11" descr="575cc 3d1a5c40"/>
          <p:cNvPicPr>
            <a:picLocks noChangeAspect="1"/>
          </p:cNvPicPr>
          <p:nvPr/>
        </p:nvPicPr>
        <p:blipFill>
          <a:blip r:embed="rId3"/>
          <a:stretch>
            <a:fillRect/>
          </a:stretch>
        </p:blipFill>
        <p:spPr>
          <a:xfrm rot="10800000">
            <a:off x="6243320" y="-15240"/>
            <a:ext cx="5963920" cy="3348990"/>
          </a:xfrm>
          <a:prstGeom prst="rect">
            <a:avLst/>
          </a:prstGeom>
          <a:ln>
            <a:noFill/>
          </a:ln>
        </p:spPr>
      </p:pic>
      <p:sp>
        <p:nvSpPr>
          <p:cNvPr id="5" name="矩形 4"/>
          <p:cNvSpPr/>
          <p:nvPr/>
        </p:nvSpPr>
        <p:spPr>
          <a:xfrm>
            <a:off x="2975610" y="1573530"/>
            <a:ext cx="6655435" cy="3761105"/>
          </a:xfrm>
          <a:prstGeom prst="rect">
            <a:avLst/>
          </a:prstGeom>
          <a:solidFill>
            <a:schemeClr val="bg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3168650" y="1750695"/>
            <a:ext cx="6301740" cy="3376295"/>
          </a:xfrm>
          <a:prstGeom prst="rect">
            <a:avLst/>
          </a:prstGeom>
          <a:solidFill>
            <a:srgbClr val="E7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3293745" y="1864360"/>
            <a:ext cx="6072505" cy="312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descr="575cc3d1a5c40"/>
          <p:cNvPicPr>
            <a:picLocks noChangeAspect="1"/>
          </p:cNvPicPr>
          <p:nvPr/>
        </p:nvPicPr>
        <p:blipFill>
          <a:blip r:embed="rId4"/>
          <a:stretch>
            <a:fillRect/>
          </a:stretch>
        </p:blipFill>
        <p:spPr>
          <a:xfrm rot="20940000">
            <a:off x="4782820" y="826135"/>
            <a:ext cx="2044065" cy="1666240"/>
          </a:xfrm>
          <a:prstGeom prst="rect">
            <a:avLst/>
          </a:prstGeom>
        </p:spPr>
      </p:pic>
      <p:pic>
        <p:nvPicPr>
          <p:cNvPr id="9" name="图片 8" descr="575cc3d1a5c40"/>
          <p:cNvPicPr>
            <a:picLocks noChangeAspect="1"/>
          </p:cNvPicPr>
          <p:nvPr/>
        </p:nvPicPr>
        <p:blipFill>
          <a:blip r:embed="rId4"/>
          <a:stretch>
            <a:fillRect/>
          </a:stretch>
        </p:blipFill>
        <p:spPr>
          <a:xfrm rot="19980000">
            <a:off x="10229850" y="4556760"/>
            <a:ext cx="1581150" cy="1289050"/>
          </a:xfrm>
          <a:prstGeom prst="rect">
            <a:avLst/>
          </a:prstGeom>
        </p:spPr>
      </p:pic>
      <p:pic>
        <p:nvPicPr>
          <p:cNvPr id="11" name="图片 10" descr="575cc 3d1a5c40"/>
          <p:cNvPicPr>
            <a:picLocks noChangeAspect="1"/>
          </p:cNvPicPr>
          <p:nvPr/>
        </p:nvPicPr>
        <p:blipFill>
          <a:blip r:embed="rId3"/>
          <a:stretch>
            <a:fillRect/>
          </a:stretch>
        </p:blipFill>
        <p:spPr>
          <a:xfrm>
            <a:off x="-43180" y="3498215"/>
            <a:ext cx="6064250" cy="3405505"/>
          </a:xfrm>
          <a:prstGeom prst="rect">
            <a:avLst/>
          </a:prstGeom>
        </p:spPr>
      </p:pic>
      <p:pic>
        <p:nvPicPr>
          <p:cNvPr id="10" name="图片 9" descr="575cc3d1a5c40"/>
          <p:cNvPicPr>
            <a:picLocks noChangeAspect="1"/>
          </p:cNvPicPr>
          <p:nvPr/>
        </p:nvPicPr>
        <p:blipFill>
          <a:blip r:embed="rId4"/>
          <a:stretch>
            <a:fillRect/>
          </a:stretch>
        </p:blipFill>
        <p:spPr>
          <a:xfrm rot="19560000">
            <a:off x="580390" y="4939030"/>
            <a:ext cx="1678940" cy="1368425"/>
          </a:xfrm>
          <a:prstGeom prst="rect">
            <a:avLst/>
          </a:prstGeom>
        </p:spPr>
      </p:pic>
      <p:sp>
        <p:nvSpPr>
          <p:cNvPr id="14" name="Rectangle 3"/>
          <p:cNvSpPr txBox="1">
            <a:spLocks noChangeArrowheads="1"/>
          </p:cNvSpPr>
          <p:nvPr/>
        </p:nvSpPr>
        <p:spPr bwMode="auto">
          <a:xfrm>
            <a:off x="4451985" y="4227830"/>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
        <p:nvSpPr>
          <p:cNvPr id="34" name="Freeform 10"/>
          <p:cNvSpPr>
            <a:spLocks noEditPoints="1"/>
          </p:cNvSpPr>
          <p:nvPr/>
        </p:nvSpPr>
        <p:spPr bwMode="auto">
          <a:xfrm>
            <a:off x="4338990" y="3872943"/>
            <a:ext cx="310876" cy="31230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7DFF6"/>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Rectangle 4"/>
          <p:cNvSpPr txBox="1">
            <a:spLocks noChangeArrowheads="1"/>
          </p:cNvSpPr>
          <p:nvPr/>
        </p:nvSpPr>
        <p:spPr bwMode="auto">
          <a:xfrm>
            <a:off x="4699030" y="3884857"/>
            <a:ext cx="3669602"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这里可以输入公司</a:t>
            </a:r>
            <a:r>
              <a:rPr kumimoji="0" lang="en-US" altLang="zh-CN"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a:t>
            </a: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团队名称</a:t>
            </a:r>
          </a:p>
        </p:txBody>
      </p:sp>
      <p:sp>
        <p:nvSpPr>
          <p:cNvPr id="36" name="Rectangle 3"/>
          <p:cNvSpPr txBox="1">
            <a:spLocks noChangeArrowheads="1"/>
          </p:cNvSpPr>
          <p:nvPr/>
        </p:nvSpPr>
        <p:spPr bwMode="auto">
          <a:xfrm>
            <a:off x="3803650" y="3095625"/>
            <a:ext cx="510857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复古花纹</a:t>
            </a:r>
            <a:r>
              <a:rPr kumimoji="0" lang="en-US" altLang="zh-CN"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PPT</a:t>
            </a: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模板</a:t>
            </a:r>
          </a:p>
        </p:txBody>
      </p:sp>
      <p:sp>
        <p:nvSpPr>
          <p:cNvPr id="15" name="Rectangle 3"/>
          <p:cNvSpPr txBox="1">
            <a:spLocks noChangeArrowheads="1"/>
          </p:cNvSpPr>
          <p:nvPr/>
        </p:nvSpPr>
        <p:spPr bwMode="auto">
          <a:xfrm>
            <a:off x="5215255" y="2404110"/>
            <a:ext cx="228536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LOGO</a:t>
            </a: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by="(-#ppt_w*2)" calcmode="lin" valueType="num">
                                      <p:cBhvr rctx="PPT">
                                        <p:cTn id="31" dur="500" autoRev="1" fill="hold">
                                          <p:stCondLst>
                                            <p:cond delay="0"/>
                                          </p:stCondLst>
                                        </p:cTn>
                                        <p:tgtEl>
                                          <p:spTgt spid="15"/>
                                        </p:tgtEl>
                                        <p:attrNameLst>
                                          <p:attrName>ppt_w</p:attrName>
                                        </p:attrNameLst>
                                      </p:cBhvr>
                                    </p:anim>
                                    <p:anim by="(#ppt_w*0.50)" calcmode="lin" valueType="num">
                                      <p:cBhvr>
                                        <p:cTn id="32" dur="500" decel="50000" autoRev="1" fill="hold">
                                          <p:stCondLst>
                                            <p:cond delay="0"/>
                                          </p:stCondLst>
                                        </p:cTn>
                                        <p:tgtEl>
                                          <p:spTgt spid="15"/>
                                        </p:tgtEl>
                                        <p:attrNameLst>
                                          <p:attrName>ppt_x</p:attrName>
                                        </p:attrNameLst>
                                      </p:cBhvr>
                                    </p:anim>
                                    <p:anim from="(-#ppt_h/2)" to="(#ppt_y)" calcmode="lin" valueType="num">
                                      <p:cBhvr>
                                        <p:cTn id="33" dur="1000" fill="hold">
                                          <p:stCondLst>
                                            <p:cond delay="0"/>
                                          </p:stCondLst>
                                        </p:cTn>
                                        <p:tgtEl>
                                          <p:spTgt spid="15"/>
                                        </p:tgtEl>
                                        <p:attrNameLst>
                                          <p:attrName>ppt_y</p:attrName>
                                        </p:attrNameLst>
                                      </p:cBhvr>
                                    </p:anim>
                                    <p:animRot by="21600000">
                                      <p:cBhvr>
                                        <p:cTn id="34" dur="1000" fill="hold">
                                          <p:stCondLst>
                                            <p:cond delay="0"/>
                                          </p:stCondLst>
                                        </p:cTn>
                                        <p:tgtEl>
                                          <p:spTgt spid="15"/>
                                        </p:tgtEl>
                                        <p:attrNameLst>
                                          <p:attrName>r</p:attrName>
                                        </p:attrNameLst>
                                      </p:cBhvr>
                                    </p:animRot>
                                  </p:childTnLst>
                                </p:cTn>
                              </p:par>
                            </p:childTnLst>
                          </p:cTn>
                        </p:par>
                        <p:par>
                          <p:cTn id="35" fill="hold">
                            <p:stCondLst>
                              <p:cond delay="179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6"/>
                                        </p:tgtEl>
                                        <p:attrNameLst>
                                          <p:attrName>style.visibility</p:attrName>
                                        </p:attrNameLst>
                                      </p:cBhvr>
                                      <p:to>
                                        <p:strVal val="visible"/>
                                      </p:to>
                                    </p:set>
                                    <p:anim by="(-#ppt_w*2)" calcmode="lin" valueType="num">
                                      <p:cBhvr rctx="PPT">
                                        <p:cTn id="38" dur="500" autoRev="1" fill="hold">
                                          <p:stCondLst>
                                            <p:cond delay="0"/>
                                          </p:stCondLst>
                                        </p:cTn>
                                        <p:tgtEl>
                                          <p:spTgt spid="36"/>
                                        </p:tgtEl>
                                        <p:attrNameLst>
                                          <p:attrName>ppt_w</p:attrName>
                                        </p:attrNameLst>
                                      </p:cBhvr>
                                    </p:anim>
                                    <p:anim by="(#ppt_w*0.50)" calcmode="lin" valueType="num">
                                      <p:cBhvr>
                                        <p:cTn id="39" dur="500" decel="50000" autoRev="1" fill="hold">
                                          <p:stCondLst>
                                            <p:cond delay="0"/>
                                          </p:stCondLst>
                                        </p:cTn>
                                        <p:tgtEl>
                                          <p:spTgt spid="36"/>
                                        </p:tgtEl>
                                        <p:attrNameLst>
                                          <p:attrName>ppt_x</p:attrName>
                                        </p:attrNameLst>
                                      </p:cBhvr>
                                    </p:anim>
                                    <p:anim from="(-#ppt_h/2)" to="(#ppt_y)" calcmode="lin" valueType="num">
                                      <p:cBhvr>
                                        <p:cTn id="40" dur="1000" fill="hold">
                                          <p:stCondLst>
                                            <p:cond delay="0"/>
                                          </p:stCondLst>
                                        </p:cTn>
                                        <p:tgtEl>
                                          <p:spTgt spid="36"/>
                                        </p:tgtEl>
                                        <p:attrNameLst>
                                          <p:attrName>ppt_y</p:attrName>
                                        </p:attrNameLst>
                                      </p:cBhvr>
                                    </p:anim>
                                    <p:animRot by="21600000">
                                      <p:cBhvr>
                                        <p:cTn id="41" dur="1000" fill="hold">
                                          <p:stCondLst>
                                            <p:cond delay="0"/>
                                          </p:stCondLst>
                                        </p:cTn>
                                        <p:tgtEl>
                                          <p:spTgt spid="36"/>
                                        </p:tgtEl>
                                        <p:attrNameLst>
                                          <p:attrName>r</p:attrName>
                                        </p:attrNameLst>
                                      </p:cBhvr>
                                    </p:animRot>
                                  </p:childTnLst>
                                </p:cTn>
                              </p:par>
                            </p:childTnLst>
                          </p:cTn>
                        </p:par>
                        <p:par>
                          <p:cTn id="42" fill="hold">
                            <p:stCondLst>
                              <p:cond delay="359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99"/>
                            </p:stCondLst>
                            <p:childTnLst>
                              <p:par>
                                <p:cTn id="47" presetID="2" presetClass="entr" presetSubtype="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bldLvl="0" animBg="1"/>
      <p:bldP spid="35" grpId="0" bldLvl="0" animBg="1"/>
      <p:bldP spid="36"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 name="组合 4"/>
          <p:cNvGrpSpPr/>
          <p:nvPr/>
        </p:nvGrpSpPr>
        <p:grpSpPr>
          <a:xfrm>
            <a:off x="3864646" y="4281994"/>
            <a:ext cx="1457127" cy="96457"/>
            <a:chOff x="2503408" y="2393265"/>
            <a:chExt cx="1415970" cy="91806"/>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40" name="组合 21"/>
          <p:cNvGrpSpPr/>
          <p:nvPr/>
        </p:nvGrpSpPr>
        <p:grpSpPr bwMode="auto">
          <a:xfrm>
            <a:off x="4981447" y="2038088"/>
            <a:ext cx="2738069" cy="1890519"/>
            <a:chOff x="0" y="0"/>
            <a:chExt cx="2093189" cy="1416774"/>
          </a:xfrm>
          <a:solidFill>
            <a:srgbClr val="00CC66"/>
          </a:solidFill>
        </p:grpSpPr>
        <p:sp>
          <p:nvSpPr>
            <p:cNvPr id="12" name="等腰三角形 22">
              <a:hlinkClick r:id="rId3"/>
            </p:cNvPr>
            <p:cNvSpPr>
              <a:spLocks noChangeArrowheads="1"/>
            </p:cNvSpPr>
            <p:nvPr/>
          </p:nvSpPr>
          <p:spPr bwMode="auto">
            <a:xfrm>
              <a:off x="0" y="0"/>
              <a:ext cx="2093189" cy="1416774"/>
            </a:xfrm>
            <a:prstGeom prst="triangle">
              <a:avLst>
                <a:gd name="adj" fmla="val 50000"/>
              </a:avLst>
            </a:prstGeom>
            <a:solidFill>
              <a:srgbClr val="D8B4C6"/>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文本框 23"/>
            <p:cNvSpPr>
              <a:spLocks noChangeArrowheads="1"/>
            </p:cNvSpPr>
            <p:nvPr/>
          </p:nvSpPr>
          <p:spPr bwMode="auto">
            <a:xfrm>
              <a:off x="732028" y="579708"/>
              <a:ext cx="629133"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 name="组合 24"/>
          <p:cNvGrpSpPr/>
          <p:nvPr/>
        </p:nvGrpSpPr>
        <p:grpSpPr bwMode="auto">
          <a:xfrm>
            <a:off x="4981447" y="3985831"/>
            <a:ext cx="2738069" cy="1890519"/>
            <a:chOff x="0" y="0"/>
            <a:chExt cx="2093189" cy="1416774"/>
          </a:xfrm>
          <a:solidFill>
            <a:srgbClr val="007FDE"/>
          </a:solidFill>
        </p:grpSpPr>
        <p:sp>
          <p:nvSpPr>
            <p:cNvPr id="16"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6B5492"/>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文本框 26"/>
            <p:cNvSpPr>
              <a:spLocks noChangeArrowheads="1"/>
            </p:cNvSpPr>
            <p:nvPr/>
          </p:nvSpPr>
          <p:spPr bwMode="auto">
            <a:xfrm>
              <a:off x="732028" y="180213"/>
              <a:ext cx="629133"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8" name="组合 27"/>
          <p:cNvGrpSpPr/>
          <p:nvPr/>
        </p:nvGrpSpPr>
        <p:grpSpPr bwMode="auto">
          <a:xfrm>
            <a:off x="6407568" y="3985831"/>
            <a:ext cx="2735993" cy="1890519"/>
            <a:chOff x="0" y="0"/>
            <a:chExt cx="2093189" cy="1416774"/>
          </a:xfrm>
          <a:solidFill>
            <a:srgbClr val="00CC66"/>
          </a:solidFill>
        </p:grpSpPr>
        <p:sp>
          <p:nvSpPr>
            <p:cNvPr id="19" name="等腰三角形 28">
              <a:hlinkClick r:id="rId3"/>
            </p:cNvPr>
            <p:cNvSpPr>
              <a:spLocks noChangeArrowheads="1"/>
            </p:cNvSpPr>
            <p:nvPr/>
          </p:nvSpPr>
          <p:spPr bwMode="auto">
            <a:xfrm>
              <a:off x="0" y="0"/>
              <a:ext cx="2093189" cy="1416774"/>
            </a:xfrm>
            <a:prstGeom prst="triangle">
              <a:avLst>
                <a:gd name="adj" fmla="val 50000"/>
              </a:avLst>
            </a:prstGeom>
            <a:solidFill>
              <a:srgbClr val="6A704C"/>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 name="文本框 29"/>
            <p:cNvSpPr>
              <a:spLocks noChangeArrowheads="1"/>
            </p:cNvSpPr>
            <p:nvPr/>
          </p:nvSpPr>
          <p:spPr bwMode="auto">
            <a:xfrm>
              <a:off x="754622" y="520297"/>
              <a:ext cx="583945" cy="5453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3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1" name="组合 20"/>
          <p:cNvGrpSpPr/>
          <p:nvPr/>
        </p:nvGrpSpPr>
        <p:grpSpPr>
          <a:xfrm>
            <a:off x="1392358" y="2021561"/>
            <a:ext cx="2151162" cy="1499291"/>
            <a:chOff x="3766900" y="4409812"/>
            <a:chExt cx="3793114" cy="2589355"/>
          </a:xfrm>
        </p:grpSpPr>
        <p:sp>
          <p:nvSpPr>
            <p:cNvPr id="22" name="TextBox 48"/>
            <p:cNvSpPr txBox="1"/>
            <p:nvPr/>
          </p:nvSpPr>
          <p:spPr>
            <a:xfrm>
              <a:off x="3766900" y="5510974"/>
              <a:ext cx="3793114" cy="1488193"/>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grpSp>
          <p:nvGrpSpPr>
            <p:cNvPr id="23" name="组合 22"/>
            <p:cNvGrpSpPr/>
            <p:nvPr/>
          </p:nvGrpSpPr>
          <p:grpSpPr>
            <a:xfrm>
              <a:off x="3783314" y="4409812"/>
              <a:ext cx="2179608" cy="966065"/>
              <a:chOff x="1354515" y="2184485"/>
              <a:chExt cx="1201192" cy="532403"/>
            </a:xfrm>
          </p:grpSpPr>
          <p:sp>
            <p:nvSpPr>
              <p:cNvPr id="24" name="圆角矩形 23"/>
              <p:cNvSpPr/>
              <p:nvPr/>
            </p:nvSpPr>
            <p:spPr>
              <a:xfrm>
                <a:off x="1354515" y="2193726"/>
                <a:ext cx="1100328" cy="523162"/>
              </a:xfrm>
              <a:prstGeom prst="round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TextBox 54"/>
              <p:cNvSpPr txBox="1"/>
              <p:nvPr/>
            </p:nvSpPr>
            <p:spPr>
              <a:xfrm>
                <a:off x="1375654" y="2184485"/>
                <a:ext cx="1180053" cy="522188"/>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方案一</a:t>
                </a:r>
              </a:p>
            </p:txBody>
          </p:sp>
        </p:grpSp>
      </p:grpSp>
      <p:grpSp>
        <p:nvGrpSpPr>
          <p:cNvPr id="26" name="组合 25"/>
          <p:cNvGrpSpPr/>
          <p:nvPr/>
        </p:nvGrpSpPr>
        <p:grpSpPr>
          <a:xfrm>
            <a:off x="7821903" y="2022144"/>
            <a:ext cx="2735592" cy="1256182"/>
            <a:chOff x="15104026" y="4410819"/>
            <a:chExt cx="4823631" cy="2169494"/>
          </a:xfrm>
        </p:grpSpPr>
        <p:sp>
          <p:nvSpPr>
            <p:cNvPr id="27" name="TextBox 49"/>
            <p:cNvSpPr txBox="1"/>
            <p:nvPr/>
          </p:nvSpPr>
          <p:spPr>
            <a:xfrm>
              <a:off x="15104026" y="5536275"/>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grpSp>
          <p:nvGrpSpPr>
            <p:cNvPr id="28" name="组合 27"/>
            <p:cNvGrpSpPr/>
            <p:nvPr/>
          </p:nvGrpSpPr>
          <p:grpSpPr>
            <a:xfrm>
              <a:off x="15344539" y="4410819"/>
              <a:ext cx="2216549" cy="965058"/>
              <a:chOff x="7725958" y="2185040"/>
              <a:chExt cx="1221550" cy="531848"/>
            </a:xfrm>
          </p:grpSpPr>
          <p:sp>
            <p:nvSpPr>
              <p:cNvPr id="29" name="圆角矩形 28"/>
              <p:cNvSpPr/>
              <p:nvPr/>
            </p:nvSpPr>
            <p:spPr>
              <a:xfrm>
                <a:off x="7725958" y="2193726"/>
                <a:ext cx="1100328" cy="523162"/>
              </a:xfrm>
              <a:prstGeom prst="round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TextBox 57"/>
              <p:cNvSpPr txBox="1"/>
              <p:nvPr/>
            </p:nvSpPr>
            <p:spPr>
              <a:xfrm>
                <a:off x="7767455" y="2185040"/>
                <a:ext cx="1180053" cy="478673"/>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方案二</a:t>
                </a:r>
              </a:p>
            </p:txBody>
          </p:sp>
        </p:grpSp>
      </p:grpSp>
      <p:grpSp>
        <p:nvGrpSpPr>
          <p:cNvPr id="33" name="组合 32"/>
          <p:cNvGrpSpPr/>
          <p:nvPr/>
        </p:nvGrpSpPr>
        <p:grpSpPr>
          <a:xfrm>
            <a:off x="9159918" y="4020622"/>
            <a:ext cx="2735592" cy="1178433"/>
            <a:chOff x="17463330" y="7862298"/>
            <a:chExt cx="4823631" cy="2035216"/>
          </a:xfrm>
        </p:grpSpPr>
        <p:sp>
          <p:nvSpPr>
            <p:cNvPr id="59" name="TextBox 51"/>
            <p:cNvSpPr txBox="1"/>
            <p:nvPr/>
          </p:nvSpPr>
          <p:spPr>
            <a:xfrm>
              <a:off x="17463330" y="8853476"/>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grpSp>
          <p:nvGrpSpPr>
            <p:cNvPr id="60" name="组合 59"/>
            <p:cNvGrpSpPr/>
            <p:nvPr/>
          </p:nvGrpSpPr>
          <p:grpSpPr>
            <a:xfrm>
              <a:off x="17713534" y="7862298"/>
              <a:ext cx="2295980" cy="976684"/>
              <a:chOff x="9031522" y="4087166"/>
              <a:chExt cx="1265325" cy="538255"/>
            </a:xfrm>
          </p:grpSpPr>
          <p:sp>
            <p:nvSpPr>
              <p:cNvPr id="61" name="圆角矩形 60"/>
              <p:cNvSpPr/>
              <p:nvPr/>
            </p:nvSpPr>
            <p:spPr>
              <a:xfrm>
                <a:off x="9031522" y="4102259"/>
                <a:ext cx="1100328" cy="523162"/>
              </a:xfrm>
              <a:prstGeom prst="round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TextBox 60"/>
              <p:cNvSpPr txBox="1"/>
              <p:nvPr/>
            </p:nvSpPr>
            <p:spPr>
              <a:xfrm>
                <a:off x="9116794" y="4087166"/>
                <a:ext cx="1180053" cy="478672"/>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方案四</a:t>
                </a:r>
              </a:p>
            </p:txBody>
          </p:sp>
        </p:grpSp>
      </p:grpSp>
      <p:grpSp>
        <p:nvGrpSpPr>
          <p:cNvPr id="63" name="组合 62"/>
          <p:cNvGrpSpPr/>
          <p:nvPr/>
        </p:nvGrpSpPr>
        <p:grpSpPr>
          <a:xfrm>
            <a:off x="2467939" y="4071956"/>
            <a:ext cx="2735592" cy="1262717"/>
            <a:chOff x="5663457" y="7950956"/>
            <a:chExt cx="4823631" cy="2180779"/>
          </a:xfrm>
        </p:grpSpPr>
        <p:sp>
          <p:nvSpPr>
            <p:cNvPr id="64" name="TextBox 50"/>
            <p:cNvSpPr txBox="1"/>
            <p:nvPr/>
          </p:nvSpPr>
          <p:spPr>
            <a:xfrm>
              <a:off x="5663457" y="9087697"/>
              <a:ext cx="4823631" cy="1044038"/>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grpSp>
          <p:nvGrpSpPr>
            <p:cNvPr id="65" name="组合 64"/>
            <p:cNvGrpSpPr/>
            <p:nvPr/>
          </p:nvGrpSpPr>
          <p:grpSpPr>
            <a:xfrm>
              <a:off x="5803741" y="7950956"/>
              <a:ext cx="2300678" cy="983547"/>
              <a:chOff x="2518192" y="4136026"/>
              <a:chExt cx="1267914" cy="542037"/>
            </a:xfrm>
          </p:grpSpPr>
          <p:sp>
            <p:nvSpPr>
              <p:cNvPr id="66" name="圆角矩形 65"/>
              <p:cNvSpPr/>
              <p:nvPr/>
            </p:nvSpPr>
            <p:spPr>
              <a:xfrm>
                <a:off x="2518192" y="4154901"/>
                <a:ext cx="1100328" cy="523162"/>
              </a:xfrm>
              <a:prstGeom prst="round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TextBox 63"/>
              <p:cNvSpPr txBox="1"/>
              <p:nvPr/>
            </p:nvSpPr>
            <p:spPr>
              <a:xfrm>
                <a:off x="2606053" y="4136026"/>
                <a:ext cx="1180053" cy="478672"/>
              </a:xfrm>
              <a:prstGeom prst="rect">
                <a:avLst/>
              </a:prstGeom>
              <a:noFill/>
            </p:spPr>
            <p:txBody>
              <a:bodyPr wrap="square" lIns="91431" tIns="0" rIns="91431"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方正黑体_GBK" pitchFamily="65" charset="-122"/>
                    <a:ea typeface="方正黑体_GBK" pitchFamily="65" charset="-122"/>
                    <a:cs typeface="华文黑体" panose="02010600040101010101" pitchFamily="2" charset="-122"/>
                  </a:rPr>
                  <a:t>方案三</a:t>
                </a:r>
              </a:p>
            </p:txBody>
          </p:sp>
        </p:grpSp>
      </p:grpSp>
      <p:grpSp>
        <p:nvGrpSpPr>
          <p:cNvPr id="69" name="组合 68"/>
          <p:cNvGrpSpPr/>
          <p:nvPr/>
        </p:nvGrpSpPr>
        <p:grpSpPr>
          <a:xfrm>
            <a:off x="7630140" y="4233766"/>
            <a:ext cx="1511128" cy="96457"/>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2" name="组合 71"/>
          <p:cNvGrpSpPr/>
          <p:nvPr/>
        </p:nvGrpSpPr>
        <p:grpSpPr>
          <a:xfrm>
            <a:off x="6293392" y="2214220"/>
            <a:ext cx="1511128" cy="96457"/>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5" name="组合 74"/>
          <p:cNvGrpSpPr/>
          <p:nvPr/>
        </p:nvGrpSpPr>
        <p:grpSpPr>
          <a:xfrm>
            <a:off x="2649203" y="2277992"/>
            <a:ext cx="1457127" cy="96457"/>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8" name="组合 18"/>
          <p:cNvGrpSpPr/>
          <p:nvPr/>
        </p:nvGrpSpPr>
        <p:grpSpPr bwMode="auto">
          <a:xfrm>
            <a:off x="3557401" y="2038088"/>
            <a:ext cx="2735993" cy="1890519"/>
            <a:chOff x="0" y="0"/>
            <a:chExt cx="2093189" cy="1416774"/>
          </a:xfrm>
          <a:solidFill>
            <a:srgbClr val="007FDE"/>
          </a:solidFill>
        </p:grpSpPr>
        <p:sp>
          <p:nvSpPr>
            <p:cNvPr id="78"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6B5492"/>
            </a:solid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9" name="文本框 20"/>
            <p:cNvSpPr>
              <a:spLocks noChangeArrowheads="1"/>
            </p:cNvSpPr>
            <p:nvPr/>
          </p:nvSpPr>
          <p:spPr bwMode="auto">
            <a:xfrm>
              <a:off x="729318" y="122472"/>
              <a:ext cx="629611" cy="5943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4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 presetClass="entr" presetSubtype="1"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additive="base">
                                        <p:cTn id="14" dur="500" fill="hold"/>
                                        <p:tgtEl>
                                          <p:spTgt spid="68"/>
                                        </p:tgtEl>
                                        <p:attrNameLst>
                                          <p:attrName>ppt_x</p:attrName>
                                        </p:attrNameLst>
                                      </p:cBhvr>
                                      <p:tavLst>
                                        <p:tav tm="0">
                                          <p:val>
                                            <p:strVal val="#ppt_x"/>
                                          </p:val>
                                        </p:tav>
                                        <p:tav tm="100000">
                                          <p:val>
                                            <p:strVal val="#ppt_x"/>
                                          </p:val>
                                        </p:tav>
                                      </p:tavLst>
                                    </p:anim>
                                    <p:anim calcmode="lin" valueType="num">
                                      <p:cBhvr additive="base">
                                        <p:cTn id="15" dur="500" fill="hold"/>
                                        <p:tgtEl>
                                          <p:spTgt spid="68"/>
                                        </p:tgtEl>
                                        <p:attrNameLst>
                                          <p:attrName>ppt_y</p:attrName>
                                        </p:attrNameLst>
                                      </p:cBhvr>
                                      <p:tavLst>
                                        <p:tav tm="0">
                                          <p:val>
                                            <p:strVal val="0-#ppt_h/2"/>
                                          </p:val>
                                        </p:tav>
                                        <p:tav tm="100000">
                                          <p:val>
                                            <p:strVal val="#ppt_y"/>
                                          </p:val>
                                        </p:tav>
                                      </p:tavLst>
                                    </p:anim>
                                  </p:childTnLst>
                                </p:cTn>
                              </p:par>
                            </p:childTnLst>
                          </p:cTn>
                        </p:par>
                        <p:par>
                          <p:cTn id="16" fill="hold">
                            <p:stCondLst>
                              <p:cond delay="1750"/>
                            </p:stCondLst>
                            <p:childTnLst>
                              <p:par>
                                <p:cTn id="17" presetID="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par>
                          <p:cTn id="26" fill="hold">
                            <p:stCondLst>
                              <p:cond delay="2750"/>
                            </p:stCondLst>
                            <p:childTnLst>
                              <p:par>
                                <p:cTn id="27" presetID="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22" presetClass="entr" presetSubtype="2"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right)">
                                      <p:cBhvr>
                                        <p:cTn id="34" dur="500"/>
                                        <p:tgtEl>
                                          <p:spTgt spid="75"/>
                                        </p:tgtEl>
                                      </p:cBhvr>
                                    </p:animEffect>
                                  </p:childTnLst>
                                </p:cTn>
                              </p:par>
                              <p:par>
                                <p:cTn id="35" presetID="2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par>
                                <p:cTn id="38" presetID="22" presetClass="entr" presetSubtype="8"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par>
                          <p:cTn id="44" fill="hold">
                            <p:stCondLst>
                              <p:cond delay="3750"/>
                            </p:stCondLst>
                            <p:childTnLst>
                              <p:par>
                                <p:cTn id="45" presetID="1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par>
                                <p:cTn id="49" presetID="12" presetClass="entr" presetSubtype="8"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p:tgtEl>
                                          <p:spTgt spid="63"/>
                                        </p:tgtEl>
                                        <p:attrNameLst>
                                          <p:attrName>ppt_x</p:attrName>
                                        </p:attrNameLst>
                                      </p:cBhvr>
                                      <p:tavLst>
                                        <p:tav tm="0">
                                          <p:val>
                                            <p:strVal val="#ppt_x-#ppt_w*1.125000"/>
                                          </p:val>
                                        </p:tav>
                                        <p:tav tm="100000">
                                          <p:val>
                                            <p:strVal val="#ppt_x"/>
                                          </p:val>
                                        </p:tav>
                                      </p:tavLst>
                                    </p:anim>
                                    <p:animEffect transition="in" filter="wipe(right)">
                                      <p:cBhvr>
                                        <p:cTn id="52" dur="500"/>
                                        <p:tgtEl>
                                          <p:spTgt spid="63"/>
                                        </p:tgtEl>
                                      </p:cBhvr>
                                    </p:animEffect>
                                  </p:childTnLst>
                                </p:cTn>
                              </p:par>
                              <p:par>
                                <p:cTn id="53" presetID="12" presetClass="entr" presetSubtype="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par>
                                <p:cTn id="57" presetID="12" presetClass="entr" presetSubtype="2"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left)">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93" name="组合 192"/>
          <p:cNvGrpSpPr/>
          <p:nvPr/>
        </p:nvGrpSpPr>
        <p:grpSpPr>
          <a:xfrm>
            <a:off x="1493507" y="2097894"/>
            <a:ext cx="1755648" cy="1755648"/>
            <a:chOff x="1493507" y="2097894"/>
            <a:chExt cx="1755648" cy="1755648"/>
          </a:xfrm>
        </p:grpSpPr>
        <p:sp>
          <p:nvSpPr>
            <p:cNvPr id="194"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60%</a:t>
              </a:r>
            </a:p>
          </p:txBody>
        </p:sp>
        <p:sp>
          <p:nvSpPr>
            <p:cNvPr id="195" name="Oval 7"/>
            <p:cNvSpPr/>
            <p:nvPr/>
          </p:nvSpPr>
          <p:spPr>
            <a:xfrm>
              <a:off x="1493507" y="2097894"/>
              <a:ext cx="1755648" cy="1755648"/>
            </a:xfrm>
            <a:prstGeom prst="ellipse">
              <a:avLst/>
            </a:prstGeom>
            <a:noFill/>
            <a:ln w="127000">
              <a:solidFill>
                <a:srgbClr val="D8B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196" name="组合 195"/>
          <p:cNvGrpSpPr/>
          <p:nvPr/>
        </p:nvGrpSpPr>
        <p:grpSpPr>
          <a:xfrm>
            <a:off x="6460251" y="2101878"/>
            <a:ext cx="1774182" cy="1769265"/>
            <a:chOff x="6460251" y="2101878"/>
            <a:chExt cx="1774182" cy="1769265"/>
          </a:xfrm>
        </p:grpSpPr>
        <p:sp>
          <p:nvSpPr>
            <p:cNvPr id="197" name="Freeform 11"/>
            <p:cNvSpPr/>
            <p:nvPr/>
          </p:nvSpPr>
          <p:spPr>
            <a:xfrm>
              <a:off x="6460251" y="2865815"/>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25%</a:t>
              </a:r>
            </a:p>
          </p:txBody>
        </p:sp>
        <p:sp>
          <p:nvSpPr>
            <p:cNvPr id="198" name="Oval 10"/>
            <p:cNvSpPr/>
            <p:nvPr/>
          </p:nvSpPr>
          <p:spPr>
            <a:xfrm>
              <a:off x="6460251" y="2101878"/>
              <a:ext cx="1755648" cy="1747681"/>
            </a:xfrm>
            <a:prstGeom prst="ellipse">
              <a:avLst/>
            </a:prstGeom>
            <a:noFill/>
            <a:ln w="127000">
              <a:solidFill>
                <a:srgbClr val="6A7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199" name="组合 198"/>
          <p:cNvGrpSpPr/>
          <p:nvPr/>
        </p:nvGrpSpPr>
        <p:grpSpPr>
          <a:xfrm>
            <a:off x="8943623" y="2101878"/>
            <a:ext cx="1755648" cy="1747681"/>
            <a:chOff x="8943623" y="2101878"/>
            <a:chExt cx="1755648" cy="1747681"/>
          </a:xfrm>
        </p:grpSpPr>
        <p:sp>
          <p:nvSpPr>
            <p:cNvPr id="200"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rgbClr val="6B5492"/>
            </a:solidFill>
            <a:ln w="12700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90%</a:t>
              </a:r>
            </a:p>
          </p:txBody>
        </p:sp>
        <p:sp>
          <p:nvSpPr>
            <p:cNvPr id="201" name="Oval 16"/>
            <p:cNvSpPr/>
            <p:nvPr/>
          </p:nvSpPr>
          <p:spPr>
            <a:xfrm>
              <a:off x="8943623" y="2101878"/>
              <a:ext cx="1755648" cy="1747681"/>
            </a:xfrm>
            <a:prstGeom prst="ellipse">
              <a:avLst/>
            </a:prstGeom>
            <a:noFill/>
            <a:ln w="12700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202" name="组合 201"/>
          <p:cNvGrpSpPr/>
          <p:nvPr/>
        </p:nvGrpSpPr>
        <p:grpSpPr>
          <a:xfrm>
            <a:off x="3976879" y="2101878"/>
            <a:ext cx="1755648" cy="1747681"/>
            <a:chOff x="3976879" y="2101878"/>
            <a:chExt cx="1755648" cy="1747681"/>
          </a:xfrm>
        </p:grpSpPr>
        <p:sp>
          <p:nvSpPr>
            <p:cNvPr id="203" name="Freeform 19"/>
            <p:cNvSpPr/>
            <p:nvPr/>
          </p:nvSpPr>
          <p:spPr>
            <a:xfrm>
              <a:off x="4279532" y="3391544"/>
              <a:ext cx="1318438" cy="395496"/>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F3C098"/>
            </a:solidFill>
            <a:ln w="127000">
              <a:solidFill>
                <a:srgbClr val="F3C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10%</a:t>
              </a:r>
            </a:p>
          </p:txBody>
        </p:sp>
        <p:sp>
          <p:nvSpPr>
            <p:cNvPr id="204" name="Oval 20"/>
            <p:cNvSpPr/>
            <p:nvPr/>
          </p:nvSpPr>
          <p:spPr>
            <a:xfrm>
              <a:off x="3976879" y="2101878"/>
              <a:ext cx="1755648" cy="1747681"/>
            </a:xfrm>
            <a:prstGeom prst="ellipse">
              <a:avLst/>
            </a:prstGeom>
            <a:noFill/>
            <a:ln w="127000">
              <a:solidFill>
                <a:srgbClr val="F3C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205" name="TextBox 26"/>
          <p:cNvSpPr txBox="1"/>
          <p:nvPr/>
        </p:nvSpPr>
        <p:spPr>
          <a:xfrm>
            <a:off x="1411629" y="4413568"/>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206" name="TextBox 27"/>
          <p:cNvSpPr txBox="1"/>
          <p:nvPr/>
        </p:nvSpPr>
        <p:spPr>
          <a:xfrm>
            <a:off x="3895637" y="4413568"/>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207" name="TextBox 28"/>
          <p:cNvSpPr txBox="1"/>
          <p:nvPr/>
        </p:nvSpPr>
        <p:spPr>
          <a:xfrm>
            <a:off x="6379009" y="4414624"/>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208" name="TextBox 29"/>
          <p:cNvSpPr txBox="1"/>
          <p:nvPr/>
        </p:nvSpPr>
        <p:spPr>
          <a:xfrm>
            <a:off x="8862238" y="4415999"/>
            <a:ext cx="191813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wheel(2)">
                                      <p:cBhvr>
                                        <p:cTn id="15" dur="2000"/>
                                        <p:tgtEl>
                                          <p:spTgt spid="193"/>
                                        </p:tgtEl>
                                      </p:cBhvr>
                                    </p:animEffect>
                                  </p:childTnLst>
                                </p:cTn>
                              </p:par>
                              <p:par>
                                <p:cTn id="16" presetID="21" presetClass="entr" presetSubtype="2" fill="hold" nodeType="with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wheel(2)">
                                      <p:cBhvr>
                                        <p:cTn id="18" dur="2000"/>
                                        <p:tgtEl>
                                          <p:spTgt spid="202"/>
                                        </p:tgtEl>
                                      </p:cBhvr>
                                    </p:animEffect>
                                  </p:childTnLst>
                                </p:cTn>
                              </p:par>
                              <p:par>
                                <p:cTn id="19" presetID="21" presetClass="entr" presetSubtype="2"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wheel(2)">
                                      <p:cBhvr>
                                        <p:cTn id="21" dur="2000"/>
                                        <p:tgtEl>
                                          <p:spTgt spid="196"/>
                                        </p:tgtEl>
                                      </p:cBhvr>
                                    </p:animEffect>
                                  </p:childTnLst>
                                </p:cTn>
                              </p:par>
                              <p:par>
                                <p:cTn id="22" presetID="21" presetClass="entr" presetSubtype="2" fill="hold"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wheel(2)">
                                      <p:cBhvr>
                                        <p:cTn id="24" dur="2000"/>
                                        <p:tgtEl>
                                          <p:spTgt spid="1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fade">
                                      <p:cBhvr>
                                        <p:cTn id="29" dur="500"/>
                                        <p:tgtEl>
                                          <p:spTgt spid="20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500"/>
                                        <p:tgtEl>
                                          <p:spTgt spid="20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8"/>
                                        </p:tgtEl>
                                        <p:attrNameLst>
                                          <p:attrName>style.visibility</p:attrName>
                                        </p:attrNameLst>
                                      </p:cBhvr>
                                      <p:to>
                                        <p:strVal val="visible"/>
                                      </p:to>
                                    </p:set>
                                    <p:animEffect transition="in" filter="fade">
                                      <p:cBhvr>
                                        <p:cTn id="38"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P spid="207" grpId="0"/>
      <p:bldP spid="2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27" name="平行四边形 26"/>
          <p:cNvSpPr/>
          <p:nvPr/>
        </p:nvSpPr>
        <p:spPr>
          <a:xfrm>
            <a:off x="1218497" y="1859575"/>
            <a:ext cx="3112104" cy="1606223"/>
          </a:xfrm>
          <a:prstGeom prst="parallelogram">
            <a:avLst>
              <a:gd name="adj" fmla="val 35443"/>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28" name="平行四边形 27"/>
          <p:cNvSpPr/>
          <p:nvPr/>
        </p:nvSpPr>
        <p:spPr>
          <a:xfrm>
            <a:off x="4652565" y="1859575"/>
            <a:ext cx="3112104" cy="1606223"/>
          </a:xfrm>
          <a:prstGeom prst="parallelogram">
            <a:avLst>
              <a:gd name="adj" fmla="val 35443"/>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29" name="平行四边形 28"/>
          <p:cNvSpPr/>
          <p:nvPr/>
        </p:nvSpPr>
        <p:spPr>
          <a:xfrm>
            <a:off x="8120188" y="1859575"/>
            <a:ext cx="3112104" cy="1606223"/>
          </a:xfrm>
          <a:prstGeom prst="parallelogram">
            <a:avLst>
              <a:gd name="adj" fmla="val 35443"/>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30" name="平行四边形 29"/>
          <p:cNvSpPr/>
          <p:nvPr/>
        </p:nvSpPr>
        <p:spPr>
          <a:xfrm>
            <a:off x="3362827" y="1644586"/>
            <a:ext cx="1404403" cy="429976"/>
          </a:xfrm>
          <a:prstGeom prst="parallelogram">
            <a:avLst>
              <a:gd name="adj" fmla="val 35443"/>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p>
        </p:txBody>
      </p:sp>
      <p:sp>
        <p:nvSpPr>
          <p:cNvPr id="31" name="平行四边形 30"/>
          <p:cNvSpPr/>
          <p:nvPr/>
        </p:nvSpPr>
        <p:spPr>
          <a:xfrm>
            <a:off x="6793260" y="1644586"/>
            <a:ext cx="1404403" cy="429976"/>
          </a:xfrm>
          <a:prstGeom prst="parallelogram">
            <a:avLst>
              <a:gd name="adj" fmla="val 35443"/>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p>
        </p:txBody>
      </p:sp>
      <p:sp>
        <p:nvSpPr>
          <p:cNvPr id="32" name="平行四边形 31"/>
          <p:cNvSpPr/>
          <p:nvPr/>
        </p:nvSpPr>
        <p:spPr>
          <a:xfrm>
            <a:off x="10270116" y="1644586"/>
            <a:ext cx="1404403" cy="429976"/>
          </a:xfrm>
          <a:prstGeom prst="parallelogram">
            <a:avLst>
              <a:gd name="adj" fmla="val 35443"/>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p>
        </p:txBody>
      </p:sp>
      <p:sp>
        <p:nvSpPr>
          <p:cNvPr id="33" name="TextBox 32"/>
          <p:cNvSpPr txBox="1"/>
          <p:nvPr/>
        </p:nvSpPr>
        <p:spPr>
          <a:xfrm>
            <a:off x="1106523" y="3783523"/>
            <a:ext cx="2724560" cy="643890"/>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p>
        </p:txBody>
      </p:sp>
      <p:sp>
        <p:nvSpPr>
          <p:cNvPr id="26" name="TextBox 33"/>
          <p:cNvSpPr txBox="1"/>
          <p:nvPr/>
        </p:nvSpPr>
        <p:spPr>
          <a:xfrm>
            <a:off x="4636382" y="3783523"/>
            <a:ext cx="2579762" cy="702945"/>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40" name="TextBox 34"/>
          <p:cNvSpPr txBox="1"/>
          <p:nvPr/>
        </p:nvSpPr>
        <p:spPr>
          <a:xfrm>
            <a:off x="8120190" y="3783523"/>
            <a:ext cx="2563579" cy="702945"/>
          </a:xfrm>
          <a:prstGeom prst="rect">
            <a:avLst/>
          </a:prstGeom>
          <a:noFill/>
        </p:spPr>
        <p:txBody>
          <a:bodyPr wrap="square" lIns="49634" tIns="24817" rIns="49634" bIns="24817"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41" name="矩形 30"/>
          <p:cNvSpPr>
            <a:spLocks noChangeArrowheads="1"/>
          </p:cNvSpPr>
          <p:nvPr/>
        </p:nvSpPr>
        <p:spPr bwMode="auto">
          <a:xfrm>
            <a:off x="2922898" y="5463868"/>
            <a:ext cx="6604997" cy="568960"/>
          </a:xfrm>
          <a:prstGeom prst="rect">
            <a:avLst/>
          </a:prstGeom>
          <a:noFill/>
          <a:ln w="9525">
            <a:noFill/>
            <a:miter lim="800000"/>
          </a:ln>
        </p:spPr>
        <p:txBody>
          <a:bodyPr wrap="square" lIns="55863" tIns="27931" rIns="55863" bIns="27931">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a:t>
            </a:r>
          </a:p>
        </p:txBody>
      </p:sp>
      <p:sp>
        <p:nvSpPr>
          <p:cNvPr id="42" name="丁字箭头 41"/>
          <p:cNvSpPr/>
          <p:nvPr/>
        </p:nvSpPr>
        <p:spPr>
          <a:xfrm flipV="1">
            <a:off x="1218497" y="4984773"/>
            <a:ext cx="9465270" cy="35448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7"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2"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randombar(horizontal)">
                                      <p:cBhvr>
                                        <p:cTn id="45" dur="500"/>
                                        <p:tgtEl>
                                          <p:spTgt spid="33"/>
                                        </p:tgtEl>
                                      </p:cBhvr>
                                    </p:animEffect>
                                  </p:childTnLst>
                                </p:cTn>
                              </p:par>
                            </p:childTnLst>
                          </p:cTn>
                        </p:par>
                        <p:par>
                          <p:cTn id="46" fill="hold">
                            <p:stCondLst>
                              <p:cond delay="3750"/>
                            </p:stCondLst>
                            <p:childTnLst>
                              <p:par>
                                <p:cTn id="47" presetID="14" presetClass="entr" presetSubtype="1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childTnLst>
                          </p:cTn>
                        </p:par>
                        <p:par>
                          <p:cTn id="50" fill="hold">
                            <p:stCondLst>
                              <p:cond delay="4250"/>
                            </p:stCondLst>
                            <p:childTnLst>
                              <p:par>
                                <p:cTn id="51" presetID="14" presetClass="entr" presetSubtype="1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par>
                          <p:cTn id="54" fill="hold">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childTnLst>
                          </p:cTn>
                        </p:par>
                        <p:par>
                          <p:cTn id="58" fill="hold">
                            <p:stCondLst>
                              <p:cond delay="525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2" grpId="0" bldLvl="0" animBg="1"/>
      <p:bldP spid="33" grpId="0"/>
      <p:bldP spid="26" grpId="0"/>
      <p:bldP spid="40" grpId="0"/>
      <p:bldP spid="41" grpId="0"/>
      <p:bldP spid="4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141" name="Freeform 566"/>
          <p:cNvSpPr>
            <a:spLocks noEditPoints="1"/>
          </p:cNvSpPr>
          <p:nvPr/>
        </p:nvSpPr>
        <p:spPr bwMode="auto">
          <a:xfrm>
            <a:off x="3460350" y="3489898"/>
            <a:ext cx="508709" cy="582338"/>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49634" tIns="24817" rIns="49634" bIns="2481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76" name="组合 175"/>
          <p:cNvGrpSpPr/>
          <p:nvPr/>
        </p:nvGrpSpPr>
        <p:grpSpPr>
          <a:xfrm>
            <a:off x="2742197" y="3607512"/>
            <a:ext cx="1945863" cy="1060422"/>
            <a:chOff x="2066155" y="1681970"/>
            <a:chExt cx="1450898" cy="774438"/>
          </a:xfrm>
        </p:grpSpPr>
        <p:sp>
          <p:nvSpPr>
            <p:cNvPr id="177" name="Chevron 17"/>
            <p:cNvSpPr/>
            <p:nvPr/>
          </p:nvSpPr>
          <p:spPr>
            <a:xfrm>
              <a:off x="2066155" y="1681970"/>
              <a:ext cx="1450898" cy="774438"/>
            </a:xfrm>
            <a:prstGeom prst="chevron">
              <a:avLst/>
            </a:prstGeom>
            <a:solidFill>
              <a:srgbClr val="D8B4C6"/>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8" name="Rectangle 5"/>
            <p:cNvSpPr/>
            <p:nvPr/>
          </p:nvSpPr>
          <p:spPr bwMode="auto">
            <a:xfrm>
              <a:off x="2567343" y="1867459"/>
              <a:ext cx="517036" cy="5119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代理</a:t>
              </a:r>
              <a:endParaRPr kumimoji="0" lang="en-US" altLang="zh-CN"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20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79" name="组合 178"/>
          <p:cNvGrpSpPr/>
          <p:nvPr/>
        </p:nvGrpSpPr>
        <p:grpSpPr>
          <a:xfrm>
            <a:off x="4342696" y="3607512"/>
            <a:ext cx="1945863" cy="1060422"/>
            <a:chOff x="3187496" y="1681970"/>
            <a:chExt cx="1450898" cy="774438"/>
          </a:xfrm>
        </p:grpSpPr>
        <p:sp>
          <p:nvSpPr>
            <p:cNvPr id="180" name="Chevron 19"/>
            <p:cNvSpPr/>
            <p:nvPr/>
          </p:nvSpPr>
          <p:spPr>
            <a:xfrm>
              <a:off x="3187496" y="1681970"/>
              <a:ext cx="1450898" cy="774438"/>
            </a:xfrm>
            <a:prstGeom prst="chevron">
              <a:avLst/>
            </a:prstGeom>
            <a:solidFill>
              <a:srgbClr val="6B5492"/>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1" name="Rectangle 5"/>
            <p:cNvSpPr/>
            <p:nvPr/>
          </p:nvSpPr>
          <p:spPr bwMode="auto">
            <a:xfrm>
              <a:off x="3739833" y="1867459"/>
              <a:ext cx="460219" cy="4451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周边</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2" name="组合 181"/>
          <p:cNvGrpSpPr/>
          <p:nvPr/>
        </p:nvGrpSpPr>
        <p:grpSpPr>
          <a:xfrm>
            <a:off x="5968351" y="3607512"/>
            <a:ext cx="1945863" cy="1060422"/>
            <a:chOff x="4308837" y="1681970"/>
            <a:chExt cx="1450898" cy="774438"/>
          </a:xfrm>
          <a:solidFill>
            <a:srgbClr val="F3C098"/>
          </a:solidFill>
        </p:grpSpPr>
        <p:sp>
          <p:nvSpPr>
            <p:cNvPr id="183" name="Chevron 20"/>
            <p:cNvSpPr/>
            <p:nvPr/>
          </p:nvSpPr>
          <p:spPr>
            <a:xfrm>
              <a:off x="4308837" y="1681970"/>
              <a:ext cx="1450898" cy="774438"/>
            </a:xfrm>
            <a:prstGeom prst="chevron">
              <a:avLst/>
            </a:prstGeom>
            <a:grp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4" name="Rectangle 5"/>
            <p:cNvSpPr/>
            <p:nvPr/>
          </p:nvSpPr>
          <p:spPr bwMode="auto">
            <a:xfrm>
              <a:off x="4839526" y="1864668"/>
              <a:ext cx="460219" cy="445198"/>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本地</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5" name="组合 184"/>
          <p:cNvGrpSpPr/>
          <p:nvPr/>
        </p:nvGrpSpPr>
        <p:grpSpPr>
          <a:xfrm>
            <a:off x="7575341" y="3607512"/>
            <a:ext cx="1945863" cy="1060422"/>
            <a:chOff x="5437301" y="1681970"/>
            <a:chExt cx="1450898" cy="774438"/>
          </a:xfrm>
        </p:grpSpPr>
        <p:sp>
          <p:nvSpPr>
            <p:cNvPr id="186" name="Chevron 20"/>
            <p:cNvSpPr/>
            <p:nvPr/>
          </p:nvSpPr>
          <p:spPr>
            <a:xfrm>
              <a:off x="5437301" y="1681970"/>
              <a:ext cx="1450898" cy="774438"/>
            </a:xfrm>
            <a:prstGeom prst="chevron">
              <a:avLst/>
            </a:prstGeom>
            <a:solidFill>
              <a:srgbClr val="6B5492"/>
            </a:solidFill>
            <a:ln>
              <a:noFill/>
            </a:ln>
            <a:effectLst>
              <a:outerShdw blurRad="50800" dist="38100" dir="5400000" algn="t" rotWithShape="0">
                <a:prstClr val="black">
                  <a:alpha val="40000"/>
                </a:prstClr>
              </a:outerShdw>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7" name="Rectangle 5"/>
            <p:cNvSpPr/>
            <p:nvPr/>
          </p:nvSpPr>
          <p:spPr bwMode="auto">
            <a:xfrm>
              <a:off x="5957039" y="1864668"/>
              <a:ext cx="460219" cy="4451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沿海</a:t>
              </a:r>
              <a:endParaRPr kumimoji="0" lang="en-US" altLang="zh-CN"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地区</a:t>
              </a:r>
              <a:endParaRPr kumimoji="0" lang="en-US" sz="17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cxnSp>
        <p:nvCxnSpPr>
          <p:cNvPr id="189" name="Straight Connector 35"/>
          <p:cNvCxnSpPr/>
          <p:nvPr/>
        </p:nvCxnSpPr>
        <p:spPr>
          <a:xfrm rot="16200000" flipH="1">
            <a:off x="2743385" y="253508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180687" y="4892271"/>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8196197" y="2535083"/>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6832377" y="4892271"/>
            <a:ext cx="1014743" cy="894885"/>
          </a:xfrm>
          <a:prstGeom prst="bentConnector3">
            <a:avLst>
              <a:gd name="adj1" fmla="val -1066"/>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733833" y="2299731"/>
            <a:ext cx="1974215" cy="730885"/>
            <a:chOff x="906974" y="2005844"/>
            <a:chExt cx="1811900" cy="1754092"/>
          </a:xfrm>
        </p:grpSpPr>
        <p:sp>
          <p:nvSpPr>
            <p:cNvPr id="199" name="Rectangle 4"/>
            <p:cNvSpPr/>
            <p:nvPr/>
          </p:nvSpPr>
          <p:spPr bwMode="auto">
            <a:xfrm>
              <a:off x="906974" y="2443224"/>
              <a:ext cx="1811900" cy="131671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0" name="Rectangle 5"/>
            <p:cNvSpPr/>
            <p:nvPr/>
          </p:nvSpPr>
          <p:spPr bwMode="auto">
            <a:xfrm>
              <a:off x="1940032" y="2005844"/>
              <a:ext cx="777445" cy="6949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1" name="组合 200"/>
          <p:cNvGrpSpPr/>
          <p:nvPr/>
        </p:nvGrpSpPr>
        <p:grpSpPr>
          <a:xfrm>
            <a:off x="2207307" y="5634394"/>
            <a:ext cx="1981200" cy="730885"/>
            <a:chOff x="900564" y="2005844"/>
            <a:chExt cx="1818311" cy="1754092"/>
          </a:xfrm>
        </p:grpSpPr>
        <p:sp>
          <p:nvSpPr>
            <p:cNvPr id="202" name="Rectangle 4"/>
            <p:cNvSpPr/>
            <p:nvPr/>
          </p:nvSpPr>
          <p:spPr bwMode="auto">
            <a:xfrm>
              <a:off x="900564" y="2443224"/>
              <a:ext cx="1818311" cy="131671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3" name="Rectangle 5"/>
            <p:cNvSpPr/>
            <p:nvPr/>
          </p:nvSpPr>
          <p:spPr bwMode="auto">
            <a:xfrm>
              <a:off x="1940032" y="2005844"/>
              <a:ext cx="777445" cy="6949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4" name="组合 203"/>
          <p:cNvGrpSpPr/>
          <p:nvPr/>
        </p:nvGrpSpPr>
        <p:grpSpPr>
          <a:xfrm>
            <a:off x="7918765" y="5620358"/>
            <a:ext cx="1859915" cy="730885"/>
            <a:chOff x="1075984" y="2005844"/>
            <a:chExt cx="1706998" cy="1754092"/>
          </a:xfrm>
        </p:grpSpPr>
        <p:sp>
          <p:nvSpPr>
            <p:cNvPr id="205" name="Rectangle 4"/>
            <p:cNvSpPr/>
            <p:nvPr/>
          </p:nvSpPr>
          <p:spPr bwMode="auto">
            <a:xfrm>
              <a:off x="1075984" y="2443224"/>
              <a:ext cx="1706998" cy="13167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6" name="Rectangle 5"/>
            <p:cNvSpPr/>
            <p:nvPr/>
          </p:nvSpPr>
          <p:spPr bwMode="auto">
            <a:xfrm>
              <a:off x="1083166" y="2005844"/>
              <a:ext cx="777444" cy="6949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207" name="组合 206"/>
          <p:cNvGrpSpPr/>
          <p:nvPr/>
        </p:nvGrpSpPr>
        <p:grpSpPr>
          <a:xfrm>
            <a:off x="9210422" y="2340559"/>
            <a:ext cx="1845945" cy="730885"/>
            <a:chOff x="1075984" y="2005844"/>
            <a:chExt cx="1694176" cy="1754092"/>
          </a:xfrm>
        </p:grpSpPr>
        <p:sp>
          <p:nvSpPr>
            <p:cNvPr id="208" name="Rectangle 4"/>
            <p:cNvSpPr/>
            <p:nvPr/>
          </p:nvSpPr>
          <p:spPr bwMode="auto">
            <a:xfrm>
              <a:off x="1075984" y="2443224"/>
              <a:ext cx="1694176" cy="13167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209" name="Rectangle 5"/>
            <p:cNvSpPr/>
            <p:nvPr/>
          </p:nvSpPr>
          <p:spPr bwMode="auto">
            <a:xfrm>
              <a:off x="1083166" y="2005844"/>
              <a:ext cx="777444" cy="6949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3" name="组合 2"/>
          <p:cNvGrpSpPr/>
          <p:nvPr/>
        </p:nvGrpSpPr>
        <p:grpSpPr>
          <a:xfrm>
            <a:off x="5027810" y="1348544"/>
            <a:ext cx="1674876" cy="1710013"/>
            <a:chOff x="10116778" y="2707908"/>
            <a:chExt cx="2953285" cy="2953285"/>
          </a:xfrm>
        </p:grpSpPr>
        <p:sp>
          <p:nvSpPr>
            <p:cNvPr id="4" name="椭圆 3"/>
            <p:cNvSpPr/>
            <p:nvPr/>
          </p:nvSpPr>
          <p:spPr>
            <a:xfrm>
              <a:off x="10116778" y="2707908"/>
              <a:ext cx="2953285" cy="2953285"/>
            </a:xfrm>
            <a:prstGeom prst="ellipse">
              <a:avLst/>
            </a:prstGeom>
            <a:solidFill>
              <a:srgbClr val="6A70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2" name="Rectangle 5"/>
            <p:cNvSpPr/>
            <p:nvPr/>
          </p:nvSpPr>
          <p:spPr bwMode="auto">
            <a:xfrm>
              <a:off x="10739706" y="3312146"/>
              <a:ext cx="1628024" cy="16845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推广</a:t>
              </a:r>
              <a:endParaRPr kumimoji="0" lang="en-US" altLang="zh-CN"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rPr>
                <a:t>方式</a:t>
              </a:r>
              <a:endParaRPr kumimoji="0" lang="en-US" altLang="zh-CN" sz="2900" b="1" i="0" u="none" strike="noStrike" kern="1200" cap="none" spc="0" normalizeH="0" baseline="0" noProof="0" dirty="0">
                <a:ln>
                  <a:noFill/>
                </a:ln>
                <a:solidFill>
                  <a:prstClr val="white"/>
                </a:solidFill>
                <a:effectLst/>
                <a:uLnTx/>
                <a:uFillTx/>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23" presetClass="entr" presetSubtype="288" fill="hold" grpId="0" nodeType="withEffect">
                                  <p:stCondLst>
                                    <p:cond delay="400"/>
                                  </p:stCondLst>
                                  <p:childTnLst>
                                    <p:set>
                                      <p:cBhvr>
                                        <p:cTn id="18" dur="1" fill="hold">
                                          <p:stCondLst>
                                            <p:cond delay="0"/>
                                          </p:stCondLst>
                                        </p:cTn>
                                        <p:tgtEl>
                                          <p:spTgt spid="141"/>
                                        </p:tgtEl>
                                        <p:attrNameLst>
                                          <p:attrName>style.visibility</p:attrName>
                                        </p:attrNameLst>
                                      </p:cBhvr>
                                      <p:to>
                                        <p:strVal val="visible"/>
                                      </p:to>
                                    </p:set>
                                    <p:anim calcmode="lin" valueType="num">
                                      <p:cBhvr>
                                        <p:cTn id="19" dur="500" fill="hold"/>
                                        <p:tgtEl>
                                          <p:spTgt spid="141"/>
                                        </p:tgtEl>
                                        <p:attrNameLst>
                                          <p:attrName>ppt_w</p:attrName>
                                        </p:attrNameLst>
                                      </p:cBhvr>
                                      <p:tavLst>
                                        <p:tav tm="0">
                                          <p:val>
                                            <p:strVal val="4/3*#ppt_w"/>
                                          </p:val>
                                        </p:tav>
                                        <p:tav tm="100000">
                                          <p:val>
                                            <p:strVal val="#ppt_w"/>
                                          </p:val>
                                        </p:tav>
                                      </p:tavLst>
                                    </p:anim>
                                    <p:anim calcmode="lin" valueType="num">
                                      <p:cBhvr>
                                        <p:cTn id="20" dur="500" fill="hold"/>
                                        <p:tgtEl>
                                          <p:spTgt spid="141"/>
                                        </p:tgtEl>
                                        <p:attrNameLst>
                                          <p:attrName>ppt_h</p:attrName>
                                        </p:attrNameLst>
                                      </p:cBhvr>
                                      <p:tavLst>
                                        <p:tav tm="0">
                                          <p:val>
                                            <p:strVal val="4/3*#ppt_h"/>
                                          </p:val>
                                        </p:tav>
                                        <p:tav tm="100000">
                                          <p:val>
                                            <p:strVal val="#ppt_h"/>
                                          </p:val>
                                        </p:tav>
                                      </p:tavLst>
                                    </p:anim>
                                  </p:childTnLst>
                                </p:cTn>
                              </p:par>
                            </p:childTnLst>
                          </p:cTn>
                        </p:par>
                        <p:par>
                          <p:cTn id="21" fill="hold">
                            <p:stCondLst>
                              <p:cond delay="1750"/>
                            </p:stCondLst>
                            <p:childTnLst>
                              <p:par>
                                <p:cTn id="22" presetID="2" presetClass="entr" presetSubtype="8" fill="hold" nodeType="afterEffect">
                                  <p:stCondLst>
                                    <p:cond delay="0"/>
                                  </p:stCondLst>
                                  <p:childTnLst>
                                    <p:set>
                                      <p:cBhvr>
                                        <p:cTn id="23" dur="1" fill="hold">
                                          <p:stCondLst>
                                            <p:cond delay="0"/>
                                          </p:stCondLst>
                                        </p:cTn>
                                        <p:tgtEl>
                                          <p:spTgt spid="176"/>
                                        </p:tgtEl>
                                        <p:attrNameLst>
                                          <p:attrName>style.visibility</p:attrName>
                                        </p:attrNameLst>
                                      </p:cBhvr>
                                      <p:to>
                                        <p:strVal val="visible"/>
                                      </p:to>
                                    </p:set>
                                    <p:anim calcmode="lin" valueType="num">
                                      <p:cBhvr additive="base">
                                        <p:cTn id="24" dur="500" fill="hold"/>
                                        <p:tgtEl>
                                          <p:spTgt spid="176"/>
                                        </p:tgtEl>
                                        <p:attrNameLst>
                                          <p:attrName>ppt_x</p:attrName>
                                        </p:attrNameLst>
                                      </p:cBhvr>
                                      <p:tavLst>
                                        <p:tav tm="0">
                                          <p:val>
                                            <p:strVal val="0-#ppt_w/2"/>
                                          </p:val>
                                        </p:tav>
                                        <p:tav tm="100000">
                                          <p:val>
                                            <p:strVal val="#ppt_x"/>
                                          </p:val>
                                        </p:tav>
                                      </p:tavLst>
                                    </p:anim>
                                    <p:anim calcmode="lin" valueType="num">
                                      <p:cBhvr additive="base">
                                        <p:cTn id="25" dur="500" fill="hold"/>
                                        <p:tgtEl>
                                          <p:spTgt spid="176"/>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 presetClass="entr" presetSubtype="8" fill="hold" nodeType="afterEffect">
                                  <p:stCondLst>
                                    <p:cond delay="0"/>
                                  </p:stCondLst>
                                  <p:childTnLst>
                                    <p:set>
                                      <p:cBhvr>
                                        <p:cTn id="28" dur="1" fill="hold">
                                          <p:stCondLst>
                                            <p:cond delay="0"/>
                                          </p:stCondLst>
                                        </p:cTn>
                                        <p:tgtEl>
                                          <p:spTgt spid="179"/>
                                        </p:tgtEl>
                                        <p:attrNameLst>
                                          <p:attrName>style.visibility</p:attrName>
                                        </p:attrNameLst>
                                      </p:cBhvr>
                                      <p:to>
                                        <p:strVal val="visible"/>
                                      </p:to>
                                    </p:set>
                                    <p:anim calcmode="lin" valueType="num">
                                      <p:cBhvr additive="base">
                                        <p:cTn id="29" dur="500" fill="hold"/>
                                        <p:tgtEl>
                                          <p:spTgt spid="179"/>
                                        </p:tgtEl>
                                        <p:attrNameLst>
                                          <p:attrName>ppt_x</p:attrName>
                                        </p:attrNameLst>
                                      </p:cBhvr>
                                      <p:tavLst>
                                        <p:tav tm="0">
                                          <p:val>
                                            <p:strVal val="0-#ppt_w/2"/>
                                          </p:val>
                                        </p:tav>
                                        <p:tav tm="100000">
                                          <p:val>
                                            <p:strVal val="#ppt_x"/>
                                          </p:val>
                                        </p:tav>
                                      </p:tavLst>
                                    </p:anim>
                                    <p:anim calcmode="lin" valueType="num">
                                      <p:cBhvr additive="base">
                                        <p:cTn id="30" dur="500" fill="hold"/>
                                        <p:tgtEl>
                                          <p:spTgt spid="179"/>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 presetClass="entr" presetSubtype="8" fill="hold" nodeType="afterEffect">
                                  <p:stCondLst>
                                    <p:cond delay="0"/>
                                  </p:stCondLst>
                                  <p:childTnLst>
                                    <p:set>
                                      <p:cBhvr>
                                        <p:cTn id="33" dur="1" fill="hold">
                                          <p:stCondLst>
                                            <p:cond delay="0"/>
                                          </p:stCondLst>
                                        </p:cTn>
                                        <p:tgtEl>
                                          <p:spTgt spid="182"/>
                                        </p:tgtEl>
                                        <p:attrNameLst>
                                          <p:attrName>style.visibility</p:attrName>
                                        </p:attrNameLst>
                                      </p:cBhvr>
                                      <p:to>
                                        <p:strVal val="visible"/>
                                      </p:to>
                                    </p:set>
                                    <p:anim calcmode="lin" valueType="num">
                                      <p:cBhvr additive="base">
                                        <p:cTn id="34" dur="500" fill="hold"/>
                                        <p:tgtEl>
                                          <p:spTgt spid="182"/>
                                        </p:tgtEl>
                                        <p:attrNameLst>
                                          <p:attrName>ppt_x</p:attrName>
                                        </p:attrNameLst>
                                      </p:cBhvr>
                                      <p:tavLst>
                                        <p:tav tm="0">
                                          <p:val>
                                            <p:strVal val="0-#ppt_w/2"/>
                                          </p:val>
                                        </p:tav>
                                        <p:tav tm="100000">
                                          <p:val>
                                            <p:strVal val="#ppt_x"/>
                                          </p:val>
                                        </p:tav>
                                      </p:tavLst>
                                    </p:anim>
                                    <p:anim calcmode="lin" valueType="num">
                                      <p:cBhvr additive="base">
                                        <p:cTn id="35" dur="500" fill="hold"/>
                                        <p:tgtEl>
                                          <p:spTgt spid="182"/>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2" presetClass="entr" presetSubtype="8" fill="hold" nodeType="afterEffect">
                                  <p:stCondLst>
                                    <p:cond delay="0"/>
                                  </p:stCondLst>
                                  <p:childTnLst>
                                    <p:set>
                                      <p:cBhvr>
                                        <p:cTn id="38" dur="1" fill="hold">
                                          <p:stCondLst>
                                            <p:cond delay="0"/>
                                          </p:stCondLst>
                                        </p:cTn>
                                        <p:tgtEl>
                                          <p:spTgt spid="185"/>
                                        </p:tgtEl>
                                        <p:attrNameLst>
                                          <p:attrName>style.visibility</p:attrName>
                                        </p:attrNameLst>
                                      </p:cBhvr>
                                      <p:to>
                                        <p:strVal val="visible"/>
                                      </p:to>
                                    </p:set>
                                    <p:anim calcmode="lin" valueType="num">
                                      <p:cBhvr additive="base">
                                        <p:cTn id="39" dur="500" fill="hold"/>
                                        <p:tgtEl>
                                          <p:spTgt spid="185"/>
                                        </p:tgtEl>
                                        <p:attrNameLst>
                                          <p:attrName>ppt_x</p:attrName>
                                        </p:attrNameLst>
                                      </p:cBhvr>
                                      <p:tavLst>
                                        <p:tav tm="0">
                                          <p:val>
                                            <p:strVal val="0-#ppt_w/2"/>
                                          </p:val>
                                        </p:tav>
                                        <p:tav tm="100000">
                                          <p:val>
                                            <p:strVal val="#ppt_x"/>
                                          </p:val>
                                        </p:tav>
                                      </p:tavLst>
                                    </p:anim>
                                    <p:anim calcmode="lin" valueType="num">
                                      <p:cBhvr additive="base">
                                        <p:cTn id="40" dur="500" fill="hold"/>
                                        <p:tgtEl>
                                          <p:spTgt spid="185"/>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22" presetClass="entr" presetSubtype="4" fill="hold" nodeType="afterEffect">
                                  <p:stCondLst>
                                    <p:cond delay="0"/>
                                  </p:stCondLst>
                                  <p:childTnLst>
                                    <p:set>
                                      <p:cBhvr>
                                        <p:cTn id="43" dur="1" fill="hold">
                                          <p:stCondLst>
                                            <p:cond delay="0"/>
                                          </p:stCondLst>
                                        </p:cTn>
                                        <p:tgtEl>
                                          <p:spTgt spid="189"/>
                                        </p:tgtEl>
                                        <p:attrNameLst>
                                          <p:attrName>style.visibility</p:attrName>
                                        </p:attrNameLst>
                                      </p:cBhvr>
                                      <p:to>
                                        <p:strVal val="visible"/>
                                      </p:to>
                                    </p:set>
                                    <p:animEffect transition="in" filter="wipe(down)">
                                      <p:cBhvr>
                                        <p:cTn id="44" dur="500"/>
                                        <p:tgtEl>
                                          <p:spTgt spid="189"/>
                                        </p:tgtEl>
                                      </p:cBhvr>
                                    </p:animEffect>
                                  </p:childTnLst>
                                </p:cTn>
                              </p:par>
                              <p:par>
                                <p:cTn id="45" presetID="22" presetClass="entr" presetSubtype="4" fill="hold" nodeType="with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wipe(down)">
                                      <p:cBhvr>
                                        <p:cTn id="47" dur="500"/>
                                        <p:tgtEl>
                                          <p:spTgt spid="196"/>
                                        </p:tgtEl>
                                      </p:cBhvr>
                                    </p:animEffect>
                                  </p:childTnLst>
                                </p:cTn>
                              </p:par>
                              <p:par>
                                <p:cTn id="48" presetID="22" presetClass="entr" presetSubtype="1" fill="hold" nodeType="withEffect">
                                  <p:stCondLst>
                                    <p:cond delay="0"/>
                                  </p:stCondLst>
                                  <p:childTnLst>
                                    <p:set>
                                      <p:cBhvr>
                                        <p:cTn id="49" dur="1" fill="hold">
                                          <p:stCondLst>
                                            <p:cond delay="0"/>
                                          </p:stCondLst>
                                        </p:cTn>
                                        <p:tgtEl>
                                          <p:spTgt spid="193"/>
                                        </p:tgtEl>
                                        <p:attrNameLst>
                                          <p:attrName>style.visibility</p:attrName>
                                        </p:attrNameLst>
                                      </p:cBhvr>
                                      <p:to>
                                        <p:strVal val="visible"/>
                                      </p:to>
                                    </p:set>
                                    <p:animEffect transition="in" filter="wipe(up)">
                                      <p:cBhvr>
                                        <p:cTn id="50" dur="500"/>
                                        <p:tgtEl>
                                          <p:spTgt spid="193"/>
                                        </p:tgtEl>
                                      </p:cBhvr>
                                    </p:animEffect>
                                  </p:childTnLst>
                                </p:cTn>
                              </p:par>
                              <p:par>
                                <p:cTn id="51" presetID="22" presetClass="entr" presetSubtype="1" fill="hold" nodeType="withEffect">
                                  <p:stCondLst>
                                    <p:cond delay="0"/>
                                  </p:stCondLst>
                                  <p:childTnLst>
                                    <p:set>
                                      <p:cBhvr>
                                        <p:cTn id="52" dur="1" fill="hold">
                                          <p:stCondLst>
                                            <p:cond delay="0"/>
                                          </p:stCondLst>
                                        </p:cTn>
                                        <p:tgtEl>
                                          <p:spTgt spid="197"/>
                                        </p:tgtEl>
                                        <p:attrNameLst>
                                          <p:attrName>style.visibility</p:attrName>
                                        </p:attrNameLst>
                                      </p:cBhvr>
                                      <p:to>
                                        <p:strVal val="visible"/>
                                      </p:to>
                                    </p:set>
                                    <p:animEffect transition="in" filter="wipe(up)">
                                      <p:cBhvr>
                                        <p:cTn id="53" dur="500"/>
                                        <p:tgtEl>
                                          <p:spTgt spid="197"/>
                                        </p:tgtEl>
                                      </p:cBhvr>
                                    </p:animEffect>
                                  </p:childTnLst>
                                </p:cTn>
                              </p:par>
                            </p:childTnLst>
                          </p:cTn>
                        </p:par>
                        <p:par>
                          <p:cTn id="54" fill="hold">
                            <p:stCondLst>
                              <p:cond delay="4250"/>
                            </p:stCondLst>
                            <p:childTnLst>
                              <p:par>
                                <p:cTn id="55" presetID="14" presetClass="entr" presetSubtype="10" fill="hold" nodeType="after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randombar(horizontal)">
                                      <p:cBhvr>
                                        <p:cTn id="57" dur="500"/>
                                        <p:tgtEl>
                                          <p:spTgt spid="198"/>
                                        </p:tgtEl>
                                      </p:cBhvr>
                                    </p:animEffect>
                                  </p:childTnLst>
                                </p:cTn>
                              </p:par>
                              <p:par>
                                <p:cTn id="58" presetID="14" presetClass="entr" presetSubtype="10" fill="hold" nodeType="withEffect">
                                  <p:stCondLst>
                                    <p:cond delay="0"/>
                                  </p:stCondLst>
                                  <p:childTnLst>
                                    <p:set>
                                      <p:cBhvr>
                                        <p:cTn id="59" dur="1" fill="hold">
                                          <p:stCondLst>
                                            <p:cond delay="0"/>
                                          </p:stCondLst>
                                        </p:cTn>
                                        <p:tgtEl>
                                          <p:spTgt spid="201"/>
                                        </p:tgtEl>
                                        <p:attrNameLst>
                                          <p:attrName>style.visibility</p:attrName>
                                        </p:attrNameLst>
                                      </p:cBhvr>
                                      <p:to>
                                        <p:strVal val="visible"/>
                                      </p:to>
                                    </p:set>
                                    <p:animEffect transition="in" filter="randombar(horizontal)">
                                      <p:cBhvr>
                                        <p:cTn id="60" dur="500"/>
                                        <p:tgtEl>
                                          <p:spTgt spid="201"/>
                                        </p:tgtEl>
                                      </p:cBhvr>
                                    </p:animEffect>
                                  </p:childTnLst>
                                </p:cTn>
                              </p:par>
                              <p:par>
                                <p:cTn id="61" presetID="14" presetClass="entr" presetSubtype="10" fill="hold" nodeType="withEffect">
                                  <p:stCondLst>
                                    <p:cond delay="0"/>
                                  </p:stCondLst>
                                  <p:childTnLst>
                                    <p:set>
                                      <p:cBhvr>
                                        <p:cTn id="62" dur="1" fill="hold">
                                          <p:stCondLst>
                                            <p:cond delay="0"/>
                                          </p:stCondLst>
                                        </p:cTn>
                                        <p:tgtEl>
                                          <p:spTgt spid="204"/>
                                        </p:tgtEl>
                                        <p:attrNameLst>
                                          <p:attrName>style.visibility</p:attrName>
                                        </p:attrNameLst>
                                      </p:cBhvr>
                                      <p:to>
                                        <p:strVal val="visible"/>
                                      </p:to>
                                    </p:set>
                                    <p:animEffect transition="in" filter="randombar(horizontal)">
                                      <p:cBhvr>
                                        <p:cTn id="63" dur="500"/>
                                        <p:tgtEl>
                                          <p:spTgt spid="204"/>
                                        </p:tgtEl>
                                      </p:cBhvr>
                                    </p:animEffect>
                                  </p:childTnLst>
                                </p:cTn>
                              </p:par>
                              <p:par>
                                <p:cTn id="64" presetID="14" presetClass="entr" presetSubtype="10" fill="hold" nodeType="withEffect">
                                  <p:stCondLst>
                                    <p:cond delay="0"/>
                                  </p:stCondLst>
                                  <p:childTnLst>
                                    <p:set>
                                      <p:cBhvr>
                                        <p:cTn id="65" dur="1" fill="hold">
                                          <p:stCondLst>
                                            <p:cond delay="0"/>
                                          </p:stCondLst>
                                        </p:cTn>
                                        <p:tgtEl>
                                          <p:spTgt spid="207"/>
                                        </p:tgtEl>
                                        <p:attrNameLst>
                                          <p:attrName>style.visibility</p:attrName>
                                        </p:attrNameLst>
                                      </p:cBhvr>
                                      <p:to>
                                        <p:strVal val="visible"/>
                                      </p:to>
                                    </p:set>
                                    <p:animEffect transition="in" filter="randombar(horizontal)">
                                      <p:cBhvr>
                                        <p:cTn id="6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2"/>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C</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155" name="Shape 1258"/>
          <p:cNvSpPr/>
          <p:nvPr/>
        </p:nvSpPr>
        <p:spPr>
          <a:xfrm>
            <a:off x="2493073" y="1550075"/>
            <a:ext cx="4302953" cy="774065"/>
          </a:xfrm>
          <a:prstGeom prst="rect">
            <a:avLst/>
          </a:prstGeom>
          <a:ln w="12700">
            <a:miter lim="400000"/>
          </a:ln>
        </p:spPr>
        <p:txBody>
          <a:bodyPr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sz="1800"/>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单击添加文字内容</a:t>
            </a:r>
            <a:endParaRPr kumimoji="0" lang="en-US" altLang="zh-CN"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sz="1800"/>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sp>
        <p:nvSpPr>
          <p:cNvPr id="156" name="Shape 1262"/>
          <p:cNvSpPr/>
          <p:nvPr/>
        </p:nvSpPr>
        <p:spPr>
          <a:xfrm>
            <a:off x="2493073" y="4170708"/>
            <a:ext cx="4302953" cy="774065"/>
          </a:xfrm>
          <a:prstGeom prst="rect">
            <a:avLst/>
          </a:prstGeom>
          <a:ln w="12700">
            <a:miter lim="400000"/>
          </a:ln>
        </p:spPr>
        <p:txBody>
          <a:bodyPr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sz="1800"/>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单击添加文字内容</a:t>
            </a:r>
            <a:endParaRPr kumimoji="0" lang="en-US" altLang="zh-CN"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sz="1800"/>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57" name="组合 156"/>
          <p:cNvGrpSpPr/>
          <p:nvPr/>
        </p:nvGrpSpPr>
        <p:grpSpPr>
          <a:xfrm>
            <a:off x="1481649" y="1484318"/>
            <a:ext cx="872848" cy="821811"/>
            <a:chOff x="1783635" y="4451703"/>
            <a:chExt cx="1539080" cy="1419312"/>
          </a:xfrm>
        </p:grpSpPr>
        <p:sp>
          <p:nvSpPr>
            <p:cNvPr id="158"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6B5492"/>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9"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6985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0" name="Shape 1260"/>
            <p:cNvSpPr/>
            <p:nvPr/>
          </p:nvSpPr>
          <p:spPr>
            <a:xfrm>
              <a:off x="2052712" y="4608290"/>
              <a:ext cx="1270003" cy="1013332"/>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marL="0" marR="0" lvl="0" indent="0" algn="l" defTabSz="914400" rtl="0" eaLnBrk="1" fontAlgn="auto" latinLnBrk="0" hangingPunct="1">
                <a:lnSpc>
                  <a:spcPct val="110000"/>
                </a:lnSpc>
                <a:spcBef>
                  <a:spcPts val="0"/>
                </a:spcBef>
                <a:spcAft>
                  <a:spcPts val="0"/>
                </a:spcAft>
                <a:buClrTx/>
                <a:buSzTx/>
                <a:buFontTx/>
                <a:buNone/>
                <a:defRPr sz="1800" b="0">
                  <a:solidFill>
                    <a:srgbClr val="000000"/>
                  </a:solidFill>
                </a:defRPr>
              </a:pPr>
              <a:r>
                <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01</a:t>
              </a:r>
            </a:p>
          </p:txBody>
        </p:sp>
      </p:grpSp>
      <p:grpSp>
        <p:nvGrpSpPr>
          <p:cNvPr id="161" name="组合 160"/>
          <p:cNvGrpSpPr/>
          <p:nvPr/>
        </p:nvGrpSpPr>
        <p:grpSpPr>
          <a:xfrm>
            <a:off x="1481649" y="4173248"/>
            <a:ext cx="872848" cy="821811"/>
            <a:chOff x="1783635" y="4451703"/>
            <a:chExt cx="1539080" cy="1419312"/>
          </a:xfrm>
        </p:grpSpPr>
        <p:sp>
          <p:nvSpPr>
            <p:cNvPr id="162"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6A704C"/>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3"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6985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4" name="Shape 1260"/>
            <p:cNvSpPr/>
            <p:nvPr/>
          </p:nvSpPr>
          <p:spPr>
            <a:xfrm>
              <a:off x="2052712" y="4608290"/>
              <a:ext cx="1270003" cy="1013332"/>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marL="0" marR="0" lvl="0" indent="0" algn="l" defTabSz="914400" rtl="0" eaLnBrk="1" fontAlgn="auto" latinLnBrk="0" hangingPunct="1">
                <a:lnSpc>
                  <a:spcPct val="110000"/>
                </a:lnSpc>
                <a:spcBef>
                  <a:spcPts val="0"/>
                </a:spcBef>
                <a:spcAft>
                  <a:spcPts val="0"/>
                </a:spcAft>
                <a:buClrTx/>
                <a:buSzTx/>
                <a:buFontTx/>
                <a:buNone/>
                <a:defRPr sz="1800" b="0">
                  <a:solidFill>
                    <a:srgbClr val="000000"/>
                  </a:solidFill>
                </a:defRPr>
              </a:pPr>
              <a:r>
                <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0</a:t>
              </a:r>
              <a:r>
                <a:rPr kumimoji="0" lang="en-US"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rPr>
                <a:t>2</a:t>
              </a:r>
              <a:endParaRPr kumimoji="0" sz="3500" b="0" i="0" u="none" strike="noStrike" kern="1200" cap="none" spc="0" normalizeH="0" baseline="0" noProof="0" dirty="0">
                <a:ln>
                  <a:noFill/>
                </a:ln>
                <a:solidFill>
                  <a:prstClr val="white"/>
                </a:solidFill>
                <a:effectLst/>
                <a:uLnTx/>
                <a:uFillTx/>
                <a:latin typeface="DFGothic-EB" panose="02010609010101010101" pitchFamily="1" charset="-128"/>
                <a:ea typeface="DFGothic-EB" panose="02010609010101010101" pitchFamily="1" charset="-128"/>
                <a:sym typeface="Arial" panose="020B0604020202020204" pitchFamily="34" charset="0"/>
              </a:endParaRPr>
            </a:p>
          </p:txBody>
        </p:sp>
      </p:grpSp>
      <p:grpSp>
        <p:nvGrpSpPr>
          <p:cNvPr id="15" name="组合 14"/>
          <p:cNvGrpSpPr/>
          <p:nvPr/>
        </p:nvGrpSpPr>
        <p:grpSpPr>
          <a:xfrm>
            <a:off x="2558973" y="2595118"/>
            <a:ext cx="3724251" cy="1252926"/>
            <a:chOff x="4846832" y="5352989"/>
            <a:chExt cx="7935073" cy="2710416"/>
          </a:xfrm>
        </p:grpSpPr>
        <p:pic>
          <p:nvPicPr>
            <p:cNvPr id="175" name="Picture 2" descr="C:\Users\Administrator\Desktop\240450-13021PU64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832" y="5373647"/>
              <a:ext cx="3887437" cy="259403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3" descr="C:\Users\Administrator\Desktop\240420-14061Z93535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5481" y="5352989"/>
              <a:ext cx="3816424" cy="27104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组合 180"/>
          <p:cNvGrpSpPr/>
          <p:nvPr/>
        </p:nvGrpSpPr>
        <p:grpSpPr>
          <a:xfrm>
            <a:off x="2544978" y="5138459"/>
            <a:ext cx="3708161" cy="1252926"/>
            <a:chOff x="8965481" y="5352989"/>
            <a:chExt cx="7900790" cy="2710416"/>
          </a:xfrm>
        </p:grpSpPr>
        <p:pic>
          <p:nvPicPr>
            <p:cNvPr id="182" name="Picture 2" descr="C:\Users\Administrator\Desktop\240450-13021PU64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8834" y="5373647"/>
              <a:ext cx="3887437" cy="259403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 descr="C:\Users\Administrator\Desktop\240420-14061Z93535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5481" y="5352989"/>
              <a:ext cx="3816425" cy="2710416"/>
            </a:xfrm>
            <a:prstGeom prst="rect">
              <a:avLst/>
            </a:prstGeom>
            <a:noFill/>
            <a:extLst>
              <a:ext uri="{909E8E84-426E-40DD-AFC4-6F175D3DCCD1}">
                <a14:hiddenFill xmlns:a14="http://schemas.microsoft.com/office/drawing/2010/main">
                  <a:solidFill>
                    <a:srgbClr val="FFFFFF"/>
                  </a:solidFill>
                </a14:hiddenFill>
              </a:ext>
            </a:extLst>
          </p:spPr>
        </p:pic>
      </p:grpSp>
      <p:pic>
        <p:nvPicPr>
          <p:cNvPr id="154" name="04_Content 02.jpg" descr="C:\Users\Administrator\Desktop\旅行\tbs20134221327352.jpgtbs20134221327352"/>
          <p:cNvPicPr/>
          <p:nvPr/>
        </p:nvPicPr>
        <p:blipFill rotWithShape="1">
          <a:blip r:embed="rId5"/>
          <a:srcRect/>
          <a:stretch>
            <a:fillRect/>
          </a:stretch>
        </p:blipFill>
        <p:spPr>
          <a:xfrm flipH="1">
            <a:off x="7212330" y="1904365"/>
            <a:ext cx="3936365" cy="4442460"/>
          </a:xfrm>
          <a:prstGeom prst="rect">
            <a:avLst/>
          </a:prstGeom>
          <a:ln w="12700">
            <a:miter lim="4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p:cTn id="15" dur="500" fill="hold"/>
                                        <p:tgtEl>
                                          <p:spTgt spid="157"/>
                                        </p:tgtEl>
                                        <p:attrNameLst>
                                          <p:attrName>ppt_w</p:attrName>
                                        </p:attrNameLst>
                                      </p:cBhvr>
                                      <p:tavLst>
                                        <p:tav tm="0">
                                          <p:val>
                                            <p:fltVal val="0"/>
                                          </p:val>
                                        </p:tav>
                                        <p:tav tm="100000">
                                          <p:val>
                                            <p:strVal val="#ppt_w"/>
                                          </p:val>
                                        </p:tav>
                                      </p:tavLst>
                                    </p:anim>
                                    <p:anim calcmode="lin" valueType="num">
                                      <p:cBhvr>
                                        <p:cTn id="16" dur="500" fill="hold"/>
                                        <p:tgtEl>
                                          <p:spTgt spid="157"/>
                                        </p:tgtEl>
                                        <p:attrNameLst>
                                          <p:attrName>ppt_h</p:attrName>
                                        </p:attrNameLst>
                                      </p:cBhvr>
                                      <p:tavLst>
                                        <p:tav tm="0">
                                          <p:val>
                                            <p:fltVal val="0"/>
                                          </p:val>
                                        </p:tav>
                                        <p:tav tm="100000">
                                          <p:val>
                                            <p:strVal val="#ppt_h"/>
                                          </p:val>
                                        </p:tav>
                                      </p:tavLst>
                                    </p:anim>
                                    <p:anim calcmode="lin" valueType="num">
                                      <p:cBhvr>
                                        <p:cTn id="17" dur="500" fill="hold"/>
                                        <p:tgtEl>
                                          <p:spTgt spid="157"/>
                                        </p:tgtEl>
                                        <p:attrNameLst>
                                          <p:attrName>style.rotation</p:attrName>
                                        </p:attrNameLst>
                                      </p:cBhvr>
                                      <p:tavLst>
                                        <p:tav tm="0">
                                          <p:val>
                                            <p:fltVal val="360"/>
                                          </p:val>
                                        </p:tav>
                                        <p:tav tm="100000">
                                          <p:val>
                                            <p:fltVal val="0"/>
                                          </p:val>
                                        </p:tav>
                                      </p:tavLst>
                                    </p:anim>
                                    <p:animEffect transition="in" filter="fade">
                                      <p:cBhvr>
                                        <p:cTn id="18" dur="500"/>
                                        <p:tgtEl>
                                          <p:spTgt spid="15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500" fill="hold"/>
                                        <p:tgtEl>
                                          <p:spTgt spid="161"/>
                                        </p:tgtEl>
                                        <p:attrNameLst>
                                          <p:attrName>ppt_w</p:attrName>
                                        </p:attrNameLst>
                                      </p:cBhvr>
                                      <p:tavLst>
                                        <p:tav tm="0">
                                          <p:val>
                                            <p:fltVal val="0"/>
                                          </p:val>
                                        </p:tav>
                                        <p:tav tm="100000">
                                          <p:val>
                                            <p:strVal val="#ppt_w"/>
                                          </p:val>
                                        </p:tav>
                                      </p:tavLst>
                                    </p:anim>
                                    <p:anim calcmode="lin" valueType="num">
                                      <p:cBhvr>
                                        <p:cTn id="22" dur="500" fill="hold"/>
                                        <p:tgtEl>
                                          <p:spTgt spid="161"/>
                                        </p:tgtEl>
                                        <p:attrNameLst>
                                          <p:attrName>ppt_h</p:attrName>
                                        </p:attrNameLst>
                                      </p:cBhvr>
                                      <p:tavLst>
                                        <p:tav tm="0">
                                          <p:val>
                                            <p:fltVal val="0"/>
                                          </p:val>
                                        </p:tav>
                                        <p:tav tm="100000">
                                          <p:val>
                                            <p:strVal val="#ppt_h"/>
                                          </p:val>
                                        </p:tav>
                                      </p:tavLst>
                                    </p:anim>
                                    <p:anim calcmode="lin" valueType="num">
                                      <p:cBhvr>
                                        <p:cTn id="23" dur="500" fill="hold"/>
                                        <p:tgtEl>
                                          <p:spTgt spid="161"/>
                                        </p:tgtEl>
                                        <p:attrNameLst>
                                          <p:attrName>style.rotation</p:attrName>
                                        </p:attrNameLst>
                                      </p:cBhvr>
                                      <p:tavLst>
                                        <p:tav tm="0">
                                          <p:val>
                                            <p:fltVal val="360"/>
                                          </p:val>
                                        </p:tav>
                                        <p:tav tm="100000">
                                          <p:val>
                                            <p:fltVal val="0"/>
                                          </p:val>
                                        </p:tav>
                                      </p:tavLst>
                                    </p:anim>
                                    <p:animEffect transition="in" filter="fade">
                                      <p:cBhvr>
                                        <p:cTn id="24" dur="500"/>
                                        <p:tgtEl>
                                          <p:spTgt spid="1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wipe(left)">
                                      <p:cBhvr>
                                        <p:cTn id="29" dur="500"/>
                                        <p:tgtEl>
                                          <p:spTgt spid="155"/>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wipe(left)">
                                      <p:cBhvr>
                                        <p:cTn id="37" dur="500"/>
                                        <p:tgtEl>
                                          <p:spTgt spid="156"/>
                                        </p:tgtEl>
                                      </p:cBhvr>
                                    </p:animEffect>
                                  </p:childTnLst>
                                </p:cTn>
                              </p:par>
                              <p:par>
                                <p:cTn id="38" presetID="22" presetClass="entr" presetSubtype="8" fill="hold" nodeType="with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wipe(left)">
                                      <p:cBhvr>
                                        <p:cTn id="40" dur="500"/>
                                        <p:tgtEl>
                                          <p:spTgt spid="1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fade">
                                      <p:cBhvr>
                                        <p:cTn id="4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23" name="组合 22"/>
          <p:cNvGrpSpPr/>
          <p:nvPr/>
        </p:nvGrpSpPr>
        <p:grpSpPr>
          <a:xfrm>
            <a:off x="676989" y="1963457"/>
            <a:ext cx="6329580" cy="4505379"/>
            <a:chOff x="2076485" y="4309464"/>
            <a:chExt cx="11160861" cy="7781034"/>
          </a:xfrm>
        </p:grpSpPr>
        <p:cxnSp>
          <p:nvCxnSpPr>
            <p:cNvPr id="134" name="直接连接符 13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076485" y="4309464"/>
              <a:ext cx="11160861" cy="7781034"/>
              <a:chOff x="2076485" y="4309464"/>
              <a:chExt cx="11160861" cy="7781034"/>
            </a:xfrm>
          </p:grpSpPr>
          <p:cxnSp>
            <p:nvCxnSpPr>
              <p:cNvPr id="20" name="直接连接符 19"/>
              <p:cNvCxnSpPr/>
              <p:nvPr/>
            </p:nvCxnSpPr>
            <p:spPr>
              <a:xfrm>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25" name="矩形 24"/>
          <p:cNvSpPr/>
          <p:nvPr/>
        </p:nvSpPr>
        <p:spPr>
          <a:xfrm>
            <a:off x="2438006" y="3724554"/>
            <a:ext cx="993597" cy="2744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矩形 62"/>
          <p:cNvSpPr/>
          <p:nvPr/>
        </p:nvSpPr>
        <p:spPr>
          <a:xfrm>
            <a:off x="3899867" y="3198548"/>
            <a:ext cx="993597" cy="3270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a:off x="5361727" y="2672541"/>
            <a:ext cx="993597" cy="37962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矩形 68"/>
          <p:cNvSpPr/>
          <p:nvPr/>
        </p:nvSpPr>
        <p:spPr>
          <a:xfrm>
            <a:off x="2438006" y="4438421"/>
            <a:ext cx="993597" cy="2030415"/>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矩形 69"/>
          <p:cNvSpPr/>
          <p:nvPr/>
        </p:nvSpPr>
        <p:spPr>
          <a:xfrm>
            <a:off x="3899867" y="4025130"/>
            <a:ext cx="993597" cy="2443706"/>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矩形 70"/>
          <p:cNvSpPr/>
          <p:nvPr/>
        </p:nvSpPr>
        <p:spPr>
          <a:xfrm>
            <a:off x="5361727" y="3386408"/>
            <a:ext cx="993597" cy="3082429"/>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矩形 71"/>
          <p:cNvSpPr/>
          <p:nvPr/>
        </p:nvSpPr>
        <p:spPr>
          <a:xfrm>
            <a:off x="1189381" y="4438421"/>
            <a:ext cx="993597" cy="20304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1189381" y="5096695"/>
            <a:ext cx="993597" cy="1372141"/>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4" name="TextBox 73"/>
          <p:cNvSpPr txBox="1"/>
          <p:nvPr/>
        </p:nvSpPr>
        <p:spPr>
          <a:xfrm>
            <a:off x="1285114" y="5590058"/>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30%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5" name="TextBox 74"/>
          <p:cNvSpPr txBox="1"/>
          <p:nvPr/>
        </p:nvSpPr>
        <p:spPr>
          <a:xfrm>
            <a:off x="2507963" y="5101106"/>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60%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6" name="TextBox 75"/>
          <p:cNvSpPr txBox="1"/>
          <p:nvPr/>
        </p:nvSpPr>
        <p:spPr>
          <a:xfrm>
            <a:off x="3963845" y="4438419"/>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80%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7" name="TextBox 76"/>
          <p:cNvSpPr txBox="1"/>
          <p:nvPr/>
        </p:nvSpPr>
        <p:spPr>
          <a:xfrm>
            <a:off x="5449697" y="3754200"/>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90%</a:t>
            </a:r>
            <a:endParaRPr kumimoji="0" lang="zh-CN" altLang="en-US" sz="23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8" name="TextBox 77"/>
          <p:cNvSpPr txBox="1"/>
          <p:nvPr/>
        </p:nvSpPr>
        <p:spPr>
          <a:xfrm>
            <a:off x="1228989" y="3865146"/>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300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p>
        </p:txBody>
      </p:sp>
      <p:sp>
        <p:nvSpPr>
          <p:cNvPr id="79" name="TextBox 78"/>
          <p:cNvSpPr txBox="1"/>
          <p:nvPr/>
        </p:nvSpPr>
        <p:spPr>
          <a:xfrm>
            <a:off x="2507363" y="3193699"/>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500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p>
        </p:txBody>
      </p:sp>
      <p:sp>
        <p:nvSpPr>
          <p:cNvPr id="80" name="TextBox 79"/>
          <p:cNvSpPr txBox="1"/>
          <p:nvPr/>
        </p:nvSpPr>
        <p:spPr>
          <a:xfrm>
            <a:off x="3963845" y="2700415"/>
            <a:ext cx="929619"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800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p>
        </p:txBody>
      </p:sp>
      <p:sp>
        <p:nvSpPr>
          <p:cNvPr id="81" name="TextBox 80"/>
          <p:cNvSpPr txBox="1"/>
          <p:nvPr/>
        </p:nvSpPr>
        <p:spPr>
          <a:xfrm>
            <a:off x="5283315" y="2099264"/>
            <a:ext cx="1318456" cy="4000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1000</a:t>
            </a:r>
            <a:r>
              <a:rPr kumimoji="0" lang="zh-CN" altLang="en-US" sz="2300" b="0" i="0" u="none" strike="noStrike" kern="1200" cap="none" spc="0" normalizeH="0" baseline="0" noProof="0" dirty="0">
                <a:ln>
                  <a:noFill/>
                </a:ln>
                <a:solidFill>
                  <a:prstClr val="black"/>
                </a:solidFill>
                <a:effectLst/>
                <a:uLnTx/>
                <a:uFillTx/>
                <a:latin typeface="思源黑体 CN Medium" pitchFamily="34" charset="-122"/>
                <a:ea typeface="思源黑体 CN Medium" pitchFamily="34" charset="-122"/>
                <a:cs typeface="+mn-cs"/>
              </a:rPr>
              <a:t>万</a:t>
            </a:r>
          </a:p>
        </p:txBody>
      </p:sp>
      <p:grpSp>
        <p:nvGrpSpPr>
          <p:cNvPr id="26" name="组合 25"/>
          <p:cNvGrpSpPr/>
          <p:nvPr/>
        </p:nvGrpSpPr>
        <p:grpSpPr>
          <a:xfrm>
            <a:off x="7437191" y="1382262"/>
            <a:ext cx="1594497" cy="762417"/>
            <a:chOff x="14425666" y="3305709"/>
            <a:chExt cx="2811555" cy="1316736"/>
          </a:xfrm>
        </p:grpSpPr>
        <p:sp>
          <p:nvSpPr>
            <p:cNvPr id="82" name="Rounded Rectangle 43"/>
            <p:cNvSpPr/>
            <p:nvPr/>
          </p:nvSpPr>
          <p:spPr>
            <a:xfrm>
              <a:off x="14441266" y="3306751"/>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14666095" y="3305709"/>
              <a:ext cx="2571126" cy="552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分析概述</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84" name="TextBox 83"/>
            <p:cNvSpPr txBox="1"/>
            <p:nvPr/>
          </p:nvSpPr>
          <p:spPr>
            <a:xfrm>
              <a:off x="14425666" y="4017078"/>
              <a:ext cx="2811555" cy="60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85" name="TextBox 84"/>
          <p:cNvSpPr txBox="1"/>
          <p:nvPr/>
        </p:nvSpPr>
        <p:spPr>
          <a:xfrm>
            <a:off x="7455574" y="2201160"/>
            <a:ext cx="4463506" cy="12382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cxnSp>
        <p:nvCxnSpPr>
          <p:cNvPr id="86" name="直接连接符 85"/>
          <p:cNvCxnSpPr/>
          <p:nvPr/>
        </p:nvCxnSpPr>
        <p:spPr>
          <a:xfrm>
            <a:off x="7455574" y="2174450"/>
            <a:ext cx="4258816"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403397" y="3637472"/>
            <a:ext cx="3774460" cy="87249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rPr>
              <a:t>123,456,78</a:t>
            </a:r>
            <a:endParaRPr kumimoji="0" lang="zh-CN" altLang="en-US" sz="5400" b="0" i="0" u="none" strike="noStrike" kern="1200" cap="none" spc="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endParaRPr>
          </a:p>
        </p:txBody>
      </p:sp>
      <p:grpSp>
        <p:nvGrpSpPr>
          <p:cNvPr id="27" name="组合 26"/>
          <p:cNvGrpSpPr/>
          <p:nvPr/>
        </p:nvGrpSpPr>
        <p:grpSpPr>
          <a:xfrm>
            <a:off x="7562314" y="4804905"/>
            <a:ext cx="2741887" cy="1750166"/>
            <a:chOff x="14646293" y="9216801"/>
            <a:chExt cx="4834732" cy="3022632"/>
          </a:xfrm>
        </p:grpSpPr>
        <p:sp>
          <p:nvSpPr>
            <p:cNvPr id="107" name="Freeform 41"/>
            <p:cNvSpPr>
              <a:spLocks noEditPoints="1"/>
            </p:cNvSpPr>
            <p:nvPr/>
          </p:nvSpPr>
          <p:spPr bwMode="auto">
            <a:xfrm>
              <a:off x="14646293" y="9298653"/>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6B5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41"/>
            <p:cNvSpPr>
              <a:spLocks noEditPoints="1"/>
            </p:cNvSpPr>
            <p:nvPr/>
          </p:nvSpPr>
          <p:spPr bwMode="auto">
            <a:xfrm>
              <a:off x="14646293" y="10976872"/>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6A7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2" name="组合 111"/>
            <p:cNvGrpSpPr/>
            <p:nvPr/>
          </p:nvGrpSpPr>
          <p:grpSpPr>
            <a:xfrm>
              <a:off x="15486417" y="9216801"/>
              <a:ext cx="3994608" cy="1262561"/>
              <a:chOff x="969258" y="2005844"/>
              <a:chExt cx="2079175" cy="1754487"/>
            </a:xfrm>
          </p:grpSpPr>
          <p:sp>
            <p:nvSpPr>
              <p:cNvPr id="113" name="Rectangle 4"/>
              <p:cNvSpPr/>
              <p:nvPr/>
            </p:nvSpPr>
            <p:spPr bwMode="auto">
              <a:xfrm>
                <a:off x="974037" y="2443618"/>
                <a:ext cx="2074396" cy="1316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114" name="Rectangle 5"/>
              <p:cNvSpPr/>
              <p:nvPr/>
            </p:nvSpPr>
            <p:spPr bwMode="auto">
              <a:xfrm>
                <a:off x="969258" y="2005844"/>
                <a:ext cx="1136218" cy="6898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nvGrpSpPr>
            <p:cNvPr id="115" name="组合 114"/>
            <p:cNvGrpSpPr/>
            <p:nvPr/>
          </p:nvGrpSpPr>
          <p:grpSpPr>
            <a:xfrm>
              <a:off x="15486417" y="10976872"/>
              <a:ext cx="3994608" cy="1262561"/>
              <a:chOff x="969258" y="2005844"/>
              <a:chExt cx="2079175" cy="1754487"/>
            </a:xfrm>
          </p:grpSpPr>
          <p:sp>
            <p:nvSpPr>
              <p:cNvPr id="116" name="Rectangle 4"/>
              <p:cNvSpPr/>
              <p:nvPr/>
            </p:nvSpPr>
            <p:spPr bwMode="auto">
              <a:xfrm>
                <a:off x="974037" y="2443618"/>
                <a:ext cx="2074396" cy="1316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方正兰亭纤黑_GBK" panose="02000000000000000000" pitchFamily="2" charset="-122"/>
                    <a:ea typeface="方正兰亭纤黑_GBK" panose="02000000000000000000" pitchFamily="2" charset="-122"/>
                    <a:cs typeface="+mn-cs"/>
                  </a:rPr>
                  <a:t>添加你的饿内容文字，添加你的饿内容文字，添加你的饿</a:t>
                </a:r>
                <a:endParaRPr kumimoji="0" lang="id-ID" altLang="zh-CN" sz="1000" b="0" i="0" u="none" strike="noStrike" kern="1200" cap="none" spc="0" normalizeH="0" baseline="0" noProof="0" dirty="0">
                  <a:ln>
                    <a:noFill/>
                  </a:ln>
                  <a:solidFill>
                    <a:prstClr val="black"/>
                  </a:solidFill>
                  <a:effectLst/>
                  <a:uLnTx/>
                  <a:uFillTx/>
                  <a:latin typeface="Lato" pitchFamily="34" charset="0"/>
                  <a:ea typeface="宋体" panose="02010600030101010101" pitchFamily="2" charset="-122"/>
                  <a:cs typeface="+mn-cs"/>
                </a:endParaRPr>
              </a:p>
            </p:txBody>
          </p:sp>
          <p:sp>
            <p:nvSpPr>
              <p:cNvPr id="117" name="Rectangle 5"/>
              <p:cNvSpPr/>
              <p:nvPr/>
            </p:nvSpPr>
            <p:spPr bwMode="auto">
              <a:xfrm>
                <a:off x="969258" y="2005844"/>
                <a:ext cx="1136218" cy="6949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rPr>
                  <a:t>添加标题</a:t>
                </a:r>
                <a:endParaRPr kumimoji="0" lang="en-US" sz="13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Open Sans" panose="020B0606030504020204" pitchFamily="34" charset="0"/>
                </a:endParaRPr>
              </a:p>
            </p:txBody>
          </p:sp>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750"/>
                            </p:stCondLst>
                            <p:childTnLst>
                              <p:par>
                                <p:cTn id="16" presetID="2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down)">
                                      <p:cBhvr>
                                        <p:cTn id="18" dur="500"/>
                                        <p:tgtEl>
                                          <p:spTgt spid="7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p:stCondLst>
                              <p:cond delay="2250"/>
                            </p:stCondLst>
                            <p:childTnLst>
                              <p:par>
                                <p:cTn id="29" presetID="12" presetClass="entr" presetSubtype="4"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p:tgtEl>
                                          <p:spTgt spid="73"/>
                                        </p:tgtEl>
                                        <p:attrNameLst>
                                          <p:attrName>ppt_y</p:attrName>
                                        </p:attrNameLst>
                                      </p:cBhvr>
                                      <p:tavLst>
                                        <p:tav tm="0">
                                          <p:val>
                                            <p:strVal val="#ppt_y+#ppt_h*1.125000"/>
                                          </p:val>
                                        </p:tav>
                                        <p:tav tm="100000">
                                          <p:val>
                                            <p:strVal val="#ppt_y"/>
                                          </p:val>
                                        </p:tav>
                                      </p:tavLst>
                                    </p:anim>
                                    <p:animEffect transition="in" filter="wipe(up)">
                                      <p:cBhvr>
                                        <p:cTn id="32" dur="500"/>
                                        <p:tgtEl>
                                          <p:spTgt spid="73"/>
                                        </p:tgtEl>
                                      </p:cBhvr>
                                    </p:animEffect>
                                  </p:childTnLst>
                                </p:cTn>
                              </p:par>
                            </p:childTnLst>
                          </p:cTn>
                        </p:par>
                        <p:par>
                          <p:cTn id="33" fill="hold">
                            <p:stCondLst>
                              <p:cond delay="2750"/>
                            </p:stCondLst>
                            <p:childTnLst>
                              <p:par>
                                <p:cTn id="34" presetID="12" presetClass="entr" presetSubtype="4"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500"/>
                                        <p:tgtEl>
                                          <p:spTgt spid="69"/>
                                        </p:tgtEl>
                                        <p:attrNameLst>
                                          <p:attrName>ppt_y</p:attrName>
                                        </p:attrNameLst>
                                      </p:cBhvr>
                                      <p:tavLst>
                                        <p:tav tm="0">
                                          <p:val>
                                            <p:strVal val="#ppt_y+#ppt_h*1.125000"/>
                                          </p:val>
                                        </p:tav>
                                        <p:tav tm="100000">
                                          <p:val>
                                            <p:strVal val="#ppt_y"/>
                                          </p:val>
                                        </p:tav>
                                      </p:tavLst>
                                    </p:anim>
                                    <p:animEffect transition="in" filter="wipe(up)">
                                      <p:cBhvr>
                                        <p:cTn id="37" dur="500"/>
                                        <p:tgtEl>
                                          <p:spTgt spid="69"/>
                                        </p:tgtEl>
                                      </p:cBhvr>
                                    </p:animEffect>
                                  </p:childTnLst>
                                </p:cTn>
                              </p:par>
                            </p:childTnLst>
                          </p:cTn>
                        </p:par>
                        <p:par>
                          <p:cTn id="38" fill="hold">
                            <p:stCondLst>
                              <p:cond delay="3250"/>
                            </p:stCondLst>
                            <p:childTnLst>
                              <p:par>
                                <p:cTn id="39" presetID="12" presetClass="entr" presetSubtype="4"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p:tgtEl>
                                          <p:spTgt spid="70"/>
                                        </p:tgtEl>
                                        <p:attrNameLst>
                                          <p:attrName>ppt_y</p:attrName>
                                        </p:attrNameLst>
                                      </p:cBhvr>
                                      <p:tavLst>
                                        <p:tav tm="0">
                                          <p:val>
                                            <p:strVal val="#ppt_y+#ppt_h*1.125000"/>
                                          </p:val>
                                        </p:tav>
                                        <p:tav tm="100000">
                                          <p:val>
                                            <p:strVal val="#ppt_y"/>
                                          </p:val>
                                        </p:tav>
                                      </p:tavLst>
                                    </p:anim>
                                    <p:animEffect transition="in" filter="wipe(up)">
                                      <p:cBhvr>
                                        <p:cTn id="42" dur="500"/>
                                        <p:tgtEl>
                                          <p:spTgt spid="70"/>
                                        </p:tgtEl>
                                      </p:cBhvr>
                                    </p:animEffect>
                                  </p:childTnLst>
                                </p:cTn>
                              </p:par>
                            </p:childTnLst>
                          </p:cTn>
                        </p:par>
                        <p:par>
                          <p:cTn id="43" fill="hold">
                            <p:stCondLst>
                              <p:cond delay="3750"/>
                            </p:stCondLst>
                            <p:childTnLst>
                              <p:par>
                                <p:cTn id="44" presetID="12" presetClass="entr" presetSubtype="4"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p:tgtEl>
                                          <p:spTgt spid="71"/>
                                        </p:tgtEl>
                                        <p:attrNameLst>
                                          <p:attrName>ppt_y</p:attrName>
                                        </p:attrNameLst>
                                      </p:cBhvr>
                                      <p:tavLst>
                                        <p:tav tm="0">
                                          <p:val>
                                            <p:strVal val="#ppt_y+#ppt_h*1.125000"/>
                                          </p:val>
                                        </p:tav>
                                        <p:tav tm="100000">
                                          <p:val>
                                            <p:strVal val="#ppt_y"/>
                                          </p:val>
                                        </p:tav>
                                      </p:tavLst>
                                    </p:anim>
                                    <p:animEffect transition="in" filter="wipe(up)">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par>
                          <p:cTn id="60" fill="hold">
                            <p:stCondLst>
                              <p:cond delay="4250"/>
                            </p:stCondLst>
                            <p:childTnLst>
                              <p:par>
                                <p:cTn id="61" presetID="47"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anim calcmode="lin" valueType="num">
                                      <p:cBhvr>
                                        <p:cTn id="64" dur="500" fill="hold"/>
                                        <p:tgtEl>
                                          <p:spTgt spid="78"/>
                                        </p:tgtEl>
                                        <p:attrNameLst>
                                          <p:attrName>ppt_x</p:attrName>
                                        </p:attrNameLst>
                                      </p:cBhvr>
                                      <p:tavLst>
                                        <p:tav tm="0">
                                          <p:val>
                                            <p:strVal val="#ppt_x"/>
                                          </p:val>
                                        </p:tav>
                                        <p:tav tm="100000">
                                          <p:val>
                                            <p:strVal val="#ppt_x"/>
                                          </p:val>
                                        </p:tav>
                                      </p:tavLst>
                                    </p:anim>
                                    <p:anim calcmode="lin" valueType="num">
                                      <p:cBhvr>
                                        <p:cTn id="65" dur="500" fill="hold"/>
                                        <p:tgtEl>
                                          <p:spTgt spid="7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anim calcmode="lin" valueType="num">
                                      <p:cBhvr>
                                        <p:cTn id="69" dur="500" fill="hold"/>
                                        <p:tgtEl>
                                          <p:spTgt spid="79"/>
                                        </p:tgtEl>
                                        <p:attrNameLst>
                                          <p:attrName>ppt_x</p:attrName>
                                        </p:attrNameLst>
                                      </p:cBhvr>
                                      <p:tavLst>
                                        <p:tav tm="0">
                                          <p:val>
                                            <p:strVal val="#ppt_x"/>
                                          </p:val>
                                        </p:tav>
                                        <p:tav tm="100000">
                                          <p:val>
                                            <p:strVal val="#ppt_x"/>
                                          </p:val>
                                        </p:tav>
                                      </p:tavLst>
                                    </p:anim>
                                    <p:anim calcmode="lin" valueType="num">
                                      <p:cBhvr>
                                        <p:cTn id="70" dur="500" fill="hold"/>
                                        <p:tgtEl>
                                          <p:spTgt spid="7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anim calcmode="lin" valueType="num">
                                      <p:cBhvr>
                                        <p:cTn id="74" dur="500" fill="hold"/>
                                        <p:tgtEl>
                                          <p:spTgt spid="80"/>
                                        </p:tgtEl>
                                        <p:attrNameLst>
                                          <p:attrName>ppt_x</p:attrName>
                                        </p:attrNameLst>
                                      </p:cBhvr>
                                      <p:tavLst>
                                        <p:tav tm="0">
                                          <p:val>
                                            <p:strVal val="#ppt_x"/>
                                          </p:val>
                                        </p:tav>
                                        <p:tav tm="100000">
                                          <p:val>
                                            <p:strVal val="#ppt_x"/>
                                          </p:val>
                                        </p:tav>
                                      </p:tavLst>
                                    </p:anim>
                                    <p:anim calcmode="lin" valueType="num">
                                      <p:cBhvr>
                                        <p:cTn id="75" dur="500" fill="hold"/>
                                        <p:tgtEl>
                                          <p:spTgt spid="8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anim calcmode="lin" valueType="num">
                                      <p:cBhvr>
                                        <p:cTn id="79" dur="500" fill="hold"/>
                                        <p:tgtEl>
                                          <p:spTgt spid="81"/>
                                        </p:tgtEl>
                                        <p:attrNameLst>
                                          <p:attrName>ppt_x</p:attrName>
                                        </p:attrNameLst>
                                      </p:cBhvr>
                                      <p:tavLst>
                                        <p:tav tm="0">
                                          <p:val>
                                            <p:strVal val="#ppt_x"/>
                                          </p:val>
                                        </p:tav>
                                        <p:tav tm="100000">
                                          <p:val>
                                            <p:strVal val="#ppt_x"/>
                                          </p:val>
                                        </p:tav>
                                      </p:tavLst>
                                    </p:anim>
                                    <p:anim calcmode="lin" valueType="num">
                                      <p:cBhvr>
                                        <p:cTn id="80" dur="500" fill="hold"/>
                                        <p:tgtEl>
                                          <p:spTgt spid="81"/>
                                        </p:tgtEl>
                                        <p:attrNameLst>
                                          <p:attrName>ppt_y</p:attrName>
                                        </p:attrNameLst>
                                      </p:cBhvr>
                                      <p:tavLst>
                                        <p:tav tm="0">
                                          <p:val>
                                            <p:strVal val="#ppt_y-.1"/>
                                          </p:val>
                                        </p:tav>
                                        <p:tav tm="100000">
                                          <p:val>
                                            <p:strVal val="#ppt_y"/>
                                          </p:val>
                                        </p:tav>
                                      </p:tavLst>
                                    </p:anim>
                                  </p:childTnLst>
                                </p:cTn>
                              </p:par>
                            </p:childTnLst>
                          </p:cTn>
                        </p:par>
                        <p:par>
                          <p:cTn id="81" fill="hold">
                            <p:stCondLst>
                              <p:cond delay="4750"/>
                            </p:stCondLst>
                            <p:childTnLst>
                              <p:par>
                                <p:cTn id="82" presetID="53" presetClass="entr" presetSubtype="16"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5250"/>
                            </p:stCondLst>
                            <p:childTnLst>
                              <p:par>
                                <p:cTn id="88" presetID="12" presetClass="entr" presetSubtype="8" fill="hold" nodeType="afterEffect">
                                  <p:stCondLst>
                                    <p:cond delay="0"/>
                                  </p:stCondLst>
                                  <p:childTnLst>
                                    <p:set>
                                      <p:cBhvr>
                                        <p:cTn id="89" dur="1" fill="hold">
                                          <p:stCondLst>
                                            <p:cond delay="0"/>
                                          </p:stCondLst>
                                        </p:cTn>
                                        <p:tgtEl>
                                          <p:spTgt spid="86"/>
                                        </p:tgtEl>
                                        <p:attrNameLst>
                                          <p:attrName>style.visibility</p:attrName>
                                        </p:attrNameLst>
                                      </p:cBhvr>
                                      <p:to>
                                        <p:strVal val="visible"/>
                                      </p:to>
                                    </p:set>
                                    <p:anim calcmode="lin" valueType="num">
                                      <p:cBhvr additive="base">
                                        <p:cTn id="90" dur="500"/>
                                        <p:tgtEl>
                                          <p:spTgt spid="86"/>
                                        </p:tgtEl>
                                        <p:attrNameLst>
                                          <p:attrName>ppt_x</p:attrName>
                                        </p:attrNameLst>
                                      </p:cBhvr>
                                      <p:tavLst>
                                        <p:tav tm="0">
                                          <p:val>
                                            <p:strVal val="#ppt_x-#ppt_w*1.125000"/>
                                          </p:val>
                                        </p:tav>
                                        <p:tav tm="100000">
                                          <p:val>
                                            <p:strVal val="#ppt_x"/>
                                          </p:val>
                                        </p:tav>
                                      </p:tavLst>
                                    </p:anim>
                                    <p:animEffect transition="in" filter="wipe(right)">
                                      <p:cBhvr>
                                        <p:cTn id="91" dur="500"/>
                                        <p:tgtEl>
                                          <p:spTgt spid="86"/>
                                        </p:tgtEl>
                                      </p:cBhvr>
                                    </p:animEffect>
                                  </p:childTnLst>
                                </p:cTn>
                              </p:par>
                            </p:childTnLst>
                          </p:cTn>
                        </p:par>
                        <p:par>
                          <p:cTn id="92" fill="hold">
                            <p:stCondLst>
                              <p:cond delay="5750"/>
                            </p:stCondLst>
                            <p:childTnLst>
                              <p:par>
                                <p:cTn id="93" presetID="14" presetClass="entr" presetSubtype="10" fill="hold" grpId="0"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randombar(horizontal)">
                                      <p:cBhvr>
                                        <p:cTn id="95" dur="500"/>
                                        <p:tgtEl>
                                          <p:spTgt spid="85"/>
                                        </p:tgtEl>
                                      </p:cBhvr>
                                    </p:animEffect>
                                  </p:childTnLst>
                                </p:cTn>
                              </p:par>
                            </p:childTnLst>
                          </p:cTn>
                        </p:par>
                        <p:par>
                          <p:cTn id="96" fill="hold">
                            <p:stCondLst>
                              <p:cond delay="6250"/>
                            </p:stCondLst>
                            <p:childTnLst>
                              <p:par>
                                <p:cTn id="97" presetID="12" presetClass="entr" presetSubtype="4" fill="hold" grpId="0" nodeType="afterEffect">
                                  <p:stCondLst>
                                    <p:cond delay="0"/>
                                  </p:stCondLst>
                                  <p:iterate type="lt">
                                    <p:tmPct val="50000"/>
                                  </p:iterate>
                                  <p:childTnLst>
                                    <p:set>
                                      <p:cBhvr>
                                        <p:cTn id="98" dur="1" fill="hold">
                                          <p:stCondLst>
                                            <p:cond delay="0"/>
                                          </p:stCondLst>
                                        </p:cTn>
                                        <p:tgtEl>
                                          <p:spTgt spid="87"/>
                                        </p:tgtEl>
                                        <p:attrNameLst>
                                          <p:attrName>style.visibility</p:attrName>
                                        </p:attrNameLst>
                                      </p:cBhvr>
                                      <p:to>
                                        <p:strVal val="visible"/>
                                      </p:to>
                                    </p:set>
                                    <p:anim calcmode="lin" valueType="num">
                                      <p:cBhvr additive="base">
                                        <p:cTn id="99" dur="200"/>
                                        <p:tgtEl>
                                          <p:spTgt spid="87"/>
                                        </p:tgtEl>
                                        <p:attrNameLst>
                                          <p:attrName>ppt_y</p:attrName>
                                        </p:attrNameLst>
                                      </p:cBhvr>
                                      <p:tavLst>
                                        <p:tav tm="0">
                                          <p:val>
                                            <p:strVal val="#ppt_y+#ppt_h*1.125000"/>
                                          </p:val>
                                        </p:tav>
                                        <p:tav tm="100000">
                                          <p:val>
                                            <p:strVal val="#ppt_y"/>
                                          </p:val>
                                        </p:tav>
                                      </p:tavLst>
                                    </p:anim>
                                    <p:animEffect transition="in" filter="wipe(up)">
                                      <p:cBhvr>
                                        <p:cTn id="100" dur="200"/>
                                        <p:tgtEl>
                                          <p:spTgt spid="87"/>
                                        </p:tgtEl>
                                      </p:cBhvr>
                                    </p:animEffect>
                                  </p:childTnLst>
                                </p:cTn>
                              </p:par>
                            </p:childTnLst>
                          </p:cTn>
                        </p:par>
                        <p:par>
                          <p:cTn id="101" fill="hold">
                            <p:stCondLst>
                              <p:cond delay="6099"/>
                            </p:stCondLst>
                            <p:childTnLst>
                              <p:par>
                                <p:cTn id="102" presetID="14" presetClass="entr" presetSubtype="10"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randombar(horizontal)">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63" grpId="0" bldLvl="0" animBg="1"/>
      <p:bldP spid="64" grpId="0" bldLvl="0" animBg="1"/>
      <p:bldP spid="69" grpId="0" bldLvl="0" animBg="1"/>
      <p:bldP spid="70" grpId="0" bldLvl="0" animBg="1"/>
      <p:bldP spid="71" grpId="0" bldLvl="0" animBg="1"/>
      <p:bldP spid="72" grpId="0" bldLvl="0" animBg="1"/>
      <p:bldP spid="73" grpId="0" bldLvl="0" animBg="1"/>
      <p:bldP spid="74" grpId="0"/>
      <p:bldP spid="75" grpId="0"/>
      <p:bldP spid="76" grpId="0"/>
      <p:bldP spid="77" grpId="0"/>
      <p:bldP spid="78" grpId="0"/>
      <p:bldP spid="79" grpId="0"/>
      <p:bldP spid="80" grpId="0"/>
      <p:bldP spid="81" grpId="0"/>
      <p:bldP spid="85"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2715174" y="1610270"/>
            <a:ext cx="1600030" cy="1633598"/>
            <a:chOff x="6099402" y="3699492"/>
            <a:chExt cx="2821311" cy="2821311"/>
          </a:xfrm>
        </p:grpSpPr>
        <p:sp>
          <p:nvSpPr>
            <p:cNvPr id="3"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C09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Shape 2621"/>
            <p:cNvSpPr/>
            <p:nvPr/>
          </p:nvSpPr>
          <p:spPr>
            <a:xfrm>
              <a:off x="6827951" y="4405952"/>
              <a:ext cx="1442047" cy="13083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盈利</a:t>
              </a:r>
              <a:endPar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扩大</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5" name="组合 104"/>
          <p:cNvGrpSpPr/>
          <p:nvPr/>
        </p:nvGrpSpPr>
        <p:grpSpPr>
          <a:xfrm>
            <a:off x="828579" y="2835168"/>
            <a:ext cx="1229247" cy="1255036"/>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 name="Shape 2621"/>
            <p:cNvSpPr/>
            <p:nvPr/>
          </p:nvSpPr>
          <p:spPr>
            <a:xfrm>
              <a:off x="3060625" y="6347817"/>
              <a:ext cx="1751223" cy="109009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市场占有率快</a:t>
              </a:r>
              <a:endParaRPr kumimoji="0"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6" name="组合 105"/>
          <p:cNvGrpSpPr/>
          <p:nvPr/>
        </p:nvGrpSpPr>
        <p:grpSpPr>
          <a:xfrm>
            <a:off x="3235837" y="3875335"/>
            <a:ext cx="1314572" cy="1342150"/>
            <a:chOff x="7017480" y="7611380"/>
            <a:chExt cx="2317967" cy="2317966"/>
          </a:xfrm>
        </p:grpSpPr>
        <p:sp>
          <p:nvSpPr>
            <p:cNvPr id="6" name="Shape 2625"/>
            <p:cNvSpPr/>
            <p:nvPr/>
          </p:nvSpPr>
          <p:spPr>
            <a:xfrm>
              <a:off x="7017480" y="7611380"/>
              <a:ext cx="2317967"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 name="Shape 2621"/>
            <p:cNvSpPr/>
            <p:nvPr/>
          </p:nvSpPr>
          <p:spPr>
            <a:xfrm>
              <a:off x="7478666" y="8116777"/>
              <a:ext cx="1442047" cy="1308339"/>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研发要快</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3" name="组合 102"/>
          <p:cNvGrpSpPr/>
          <p:nvPr/>
        </p:nvGrpSpPr>
        <p:grpSpPr>
          <a:xfrm>
            <a:off x="7283965" y="1498957"/>
            <a:ext cx="1314572" cy="1342152"/>
            <a:chOff x="14043632" y="3533937"/>
            <a:chExt cx="2317966" cy="2317967"/>
          </a:xfrm>
        </p:grpSpPr>
        <p:sp>
          <p:nvSpPr>
            <p:cNvPr id="12"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 name="Shape 2621"/>
            <p:cNvSpPr/>
            <p:nvPr/>
          </p:nvSpPr>
          <p:spPr>
            <a:xfrm>
              <a:off x="14531041" y="3958940"/>
              <a:ext cx="1442049" cy="130833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技术提高</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2" name="组合 101"/>
          <p:cNvGrpSpPr/>
          <p:nvPr/>
        </p:nvGrpSpPr>
        <p:grpSpPr>
          <a:xfrm>
            <a:off x="8153260" y="3708000"/>
            <a:ext cx="1488939" cy="1520174"/>
            <a:chOff x="15688300" y="7322383"/>
            <a:chExt cx="2625425" cy="2625424"/>
          </a:xfrm>
        </p:grpSpPr>
        <p:sp>
          <p:nvSpPr>
            <p:cNvPr id="1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 name="Shape 2621"/>
            <p:cNvSpPr/>
            <p:nvPr/>
          </p:nvSpPr>
          <p:spPr>
            <a:xfrm>
              <a:off x="16413686" y="7962778"/>
              <a:ext cx="1442049" cy="1308339"/>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功能强大</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01" name="组合 100"/>
          <p:cNvGrpSpPr/>
          <p:nvPr/>
        </p:nvGrpSpPr>
        <p:grpSpPr>
          <a:xfrm>
            <a:off x="9863783" y="1427682"/>
            <a:ext cx="1752346" cy="1789109"/>
            <a:chOff x="18704446" y="3384153"/>
            <a:chExt cx="3089888" cy="3089888"/>
          </a:xfrm>
        </p:grpSpPr>
        <p:sp>
          <p:nvSpPr>
            <p:cNvPr id="17"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B4C6"/>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Shape 2621"/>
            <p:cNvSpPr/>
            <p:nvPr/>
          </p:nvSpPr>
          <p:spPr>
            <a:xfrm>
              <a:off x="19133267" y="4176812"/>
              <a:ext cx="2232248" cy="13083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利益</a:t>
              </a:r>
              <a:endPar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最大化</a:t>
              </a:r>
              <a:endParaRPr kumimoji="0"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19" name="Arc 3"/>
          <p:cNvSpPr/>
          <p:nvPr/>
        </p:nvSpPr>
        <p:spPr>
          <a:xfrm rot="20794530">
            <a:off x="3573439" y="2764242"/>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 name="Arc 3"/>
          <p:cNvSpPr/>
          <p:nvPr/>
        </p:nvSpPr>
        <p:spPr>
          <a:xfrm rot="17548443">
            <a:off x="4557372" y="3980142"/>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 name="Arc 3"/>
          <p:cNvSpPr/>
          <p:nvPr/>
        </p:nvSpPr>
        <p:spPr>
          <a:xfrm rot="805470" flipH="1">
            <a:off x="6202683" y="2632301"/>
            <a:ext cx="1953945" cy="1994938"/>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 name="Arc 3"/>
          <p:cNvSpPr/>
          <p:nvPr/>
        </p:nvSpPr>
        <p:spPr>
          <a:xfrm rot="3055585" flipH="1">
            <a:off x="6861194" y="3860108"/>
            <a:ext cx="1447404" cy="1417662"/>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ED7D31"/>
              </a:solidFill>
              <a:effectLst/>
              <a:uLnTx/>
              <a:uFillTx/>
              <a:latin typeface="Calibri" panose="020F0502020204030204"/>
              <a:ea typeface="+mn-ea"/>
              <a:cs typeface="+mn-cs"/>
            </a:endParaRPr>
          </a:p>
        </p:txBody>
      </p:sp>
      <p:cxnSp>
        <p:nvCxnSpPr>
          <p:cNvPr id="23" name="直接箭头连接符 22"/>
          <p:cNvCxnSpPr/>
          <p:nvPr/>
        </p:nvCxnSpPr>
        <p:spPr>
          <a:xfrm flipH="1" flipV="1">
            <a:off x="2057827" y="3462686"/>
            <a:ext cx="3124461" cy="167084"/>
          </a:xfrm>
          <a:prstGeom prst="straightConnector1">
            <a:avLst/>
          </a:prstGeom>
          <a:ln w="44450">
            <a:solidFill>
              <a:schemeClr val="tx1">
                <a:lumMod val="50000"/>
                <a:lumOff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7073129" y="2716408"/>
            <a:ext cx="2793460" cy="829820"/>
          </a:xfrm>
          <a:prstGeom prst="straightConnector1">
            <a:avLst/>
          </a:prstGeom>
          <a:ln w="44450">
            <a:solidFill>
              <a:schemeClr val="tx1">
                <a:lumMod val="50000"/>
                <a:lumOff val="50000"/>
              </a:schemeClr>
            </a:solidFill>
            <a:prstDash val="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182286" y="2716408"/>
            <a:ext cx="2012153" cy="2054366"/>
            <a:chOff x="10449626" y="5609849"/>
            <a:chExt cx="3548002" cy="3548001"/>
          </a:xfrm>
        </p:grpSpPr>
        <p:sp>
          <p:nvSpPr>
            <p:cNvPr id="26" name="Shape 2658"/>
            <p:cNvSpPr/>
            <p:nvPr/>
          </p:nvSpPr>
          <p:spPr>
            <a:xfrm>
              <a:off x="10449626" y="5609849"/>
              <a:ext cx="3548002" cy="35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a:outerShdw blurRad="190500" dir="5400000" rotWithShape="0">
                <a:srgbClr val="000000">
                  <a:alpha val="29649"/>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Shape 2659"/>
            <p:cNvSpPr/>
            <p:nvPr/>
          </p:nvSpPr>
          <p:spPr>
            <a:xfrm>
              <a:off x="10663032" y="5823504"/>
              <a:ext cx="3120691" cy="3120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Shape 2621"/>
            <p:cNvSpPr/>
            <p:nvPr/>
          </p:nvSpPr>
          <p:spPr>
            <a:xfrm>
              <a:off x="11074506" y="6529098"/>
              <a:ext cx="2232248" cy="1798554"/>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战略</a:t>
              </a:r>
              <a:endParaRPr kumimoji="0" lang="en-US" altLang="zh-CN"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lang="zh-CN" altLang="en-US"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目标</a:t>
              </a:r>
              <a:endParaRPr kumimoji="0" sz="33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29" name="组合 28"/>
          <p:cNvGrpSpPr/>
          <p:nvPr/>
        </p:nvGrpSpPr>
        <p:grpSpPr>
          <a:xfrm>
            <a:off x="721503" y="5496742"/>
            <a:ext cx="10749328" cy="982980"/>
            <a:chOff x="1379715" y="3986755"/>
            <a:chExt cx="6588710" cy="590129"/>
          </a:xfrm>
          <a:solidFill>
            <a:schemeClr val="bg1">
              <a:lumMod val="50000"/>
            </a:schemeClr>
          </a:solidFill>
        </p:grpSpPr>
        <p:sp>
          <p:nvSpPr>
            <p:cNvPr id="30" name="矩形 29"/>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TextBox 99"/>
            <p:cNvSpPr txBox="1"/>
            <p:nvPr/>
          </p:nvSpPr>
          <p:spPr>
            <a:xfrm>
              <a:off x="2711261" y="3986755"/>
              <a:ext cx="4042327" cy="5901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1750"/>
                            </p:stCondLst>
                            <p:childTnLst>
                              <p:par>
                                <p:cTn id="18" presetID="2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500"/>
                                        <p:tgtEl>
                                          <p:spTgt spid="105"/>
                                        </p:tgtEl>
                                      </p:cBhvr>
                                    </p:animEffect>
                                  </p:childTnLst>
                                </p:cTn>
                              </p:par>
                              <p:par>
                                <p:cTn id="40" presetID="10" presetClass="entr" presetSubtype="0" fill="hold" nodeType="withEffect">
                                  <p:stCondLst>
                                    <p:cond delay="20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par>
                                <p:cTn id="43" presetID="10" presetClass="entr" presetSubtype="0" fill="hold" nodeType="withEffect">
                                  <p:stCondLst>
                                    <p:cond delay="40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par>
                                <p:cTn id="46" presetID="10" presetClass="entr" presetSubtype="0" fill="hold" nodeType="withEffect">
                                  <p:stCondLst>
                                    <p:cond delay="60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par>
                                <p:cTn id="49" presetID="10" presetClass="entr" presetSubtype="0" fill="hold" nodeType="withEffect">
                                  <p:stCondLst>
                                    <p:cond delay="80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childTnLst>
                                </p:cTn>
                              </p:par>
                              <p:par>
                                <p:cTn id="52" presetID="10" presetClass="entr" presetSubtype="0" fill="hold" nodeType="withEffect">
                                  <p:stCondLst>
                                    <p:cond delay="100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par>
                          <p:cTn id="55" fill="hold">
                            <p:stCondLst>
                              <p:cond delay="2750"/>
                            </p:stCondLst>
                            <p:childTnLst>
                              <p:par>
                                <p:cTn id="56" presetID="42"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78" name="Shape 514"/>
          <p:cNvSpPr/>
          <p:nvPr/>
        </p:nvSpPr>
        <p:spPr>
          <a:xfrm>
            <a:off x="9818846" y="2093370"/>
            <a:ext cx="1953444" cy="3213967"/>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9" name="Shape 515"/>
          <p:cNvSpPr/>
          <p:nvPr/>
        </p:nvSpPr>
        <p:spPr>
          <a:xfrm>
            <a:off x="4927057" y="5040999"/>
            <a:ext cx="1864283"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0" name="Shape 516"/>
          <p:cNvSpPr/>
          <p:nvPr/>
        </p:nvSpPr>
        <p:spPr>
          <a:xfrm>
            <a:off x="6791340" y="5040999"/>
            <a:ext cx="3034711"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1" name="Shape 517"/>
          <p:cNvSpPr/>
          <p:nvPr/>
        </p:nvSpPr>
        <p:spPr>
          <a:xfrm>
            <a:off x="1798680" y="2093371"/>
            <a:ext cx="2407874" cy="1606984"/>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2" name="Shape 518"/>
          <p:cNvSpPr/>
          <p:nvPr/>
        </p:nvSpPr>
        <p:spPr>
          <a:xfrm>
            <a:off x="4199353" y="2093370"/>
            <a:ext cx="2804909"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3" name="Shape 519"/>
          <p:cNvSpPr/>
          <p:nvPr/>
        </p:nvSpPr>
        <p:spPr>
          <a:xfrm>
            <a:off x="6997057" y="2093370"/>
            <a:ext cx="2828992" cy="266338"/>
          </a:xfrm>
          <a:prstGeom prst="rect">
            <a:avLst/>
          </a:prstGeom>
          <a:solidFill>
            <a:schemeClr val="bg1">
              <a:lumMod val="75000"/>
            </a:schemeClr>
          </a:solidFill>
          <a:ln w="12700">
            <a:miter lim="400000"/>
          </a:ln>
        </p:spPr>
        <p:txBody>
          <a:bodyPr lIns="20681" tIns="20681" rIns="20681" bIns="20681"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4" name="Shape 546"/>
          <p:cNvSpPr/>
          <p:nvPr/>
        </p:nvSpPr>
        <p:spPr>
          <a:xfrm>
            <a:off x="1799471" y="3700355"/>
            <a:ext cx="254874" cy="3709681"/>
          </a:xfrm>
          <a:prstGeom prst="rect">
            <a:avLst/>
          </a:prstGeom>
          <a:solidFill>
            <a:schemeClr val="bg1">
              <a:lumMod val="75000"/>
            </a:scheme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85" name="组合 84"/>
          <p:cNvGrpSpPr/>
          <p:nvPr/>
        </p:nvGrpSpPr>
        <p:grpSpPr>
          <a:xfrm>
            <a:off x="8622950" y="4821581"/>
            <a:ext cx="2334401" cy="1544152"/>
            <a:chOff x="16516498" y="9245600"/>
            <a:chExt cx="4116217" cy="2666833"/>
          </a:xfrm>
        </p:grpSpPr>
        <p:sp>
          <p:nvSpPr>
            <p:cNvPr id="86" name="Shape 529"/>
            <p:cNvSpPr/>
            <p:nvPr/>
          </p:nvSpPr>
          <p:spPr>
            <a:xfrm>
              <a:off x="16516498" y="10871685"/>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公测</a:t>
              </a: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87" name="Group 533"/>
            <p:cNvGrpSpPr/>
            <p:nvPr/>
          </p:nvGrpSpPr>
          <p:grpSpPr>
            <a:xfrm>
              <a:off x="18034263" y="9245600"/>
              <a:ext cx="1252278" cy="1252278"/>
              <a:chOff x="0" y="0"/>
              <a:chExt cx="1252277" cy="1252277"/>
            </a:xfrm>
          </p:grpSpPr>
          <p:sp>
            <p:nvSpPr>
              <p:cNvPr id="88"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D8B4C6"/>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9"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90" name="组合 89"/>
          <p:cNvGrpSpPr/>
          <p:nvPr/>
        </p:nvGrpSpPr>
        <p:grpSpPr>
          <a:xfrm>
            <a:off x="8622950" y="1850742"/>
            <a:ext cx="2334401" cy="1477218"/>
            <a:chOff x="16516498" y="4114800"/>
            <a:chExt cx="4116217" cy="2551234"/>
          </a:xfrm>
        </p:grpSpPr>
        <p:sp>
          <p:nvSpPr>
            <p:cNvPr id="91" name="Shape 526"/>
            <p:cNvSpPr/>
            <p:nvPr/>
          </p:nvSpPr>
          <p:spPr>
            <a:xfrm>
              <a:off x="16516498" y="5625286"/>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内测</a:t>
              </a: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单击添加内测期工作描述文字内容单击添加内测期工作描述文字内容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92" name="Group 536"/>
            <p:cNvGrpSpPr/>
            <p:nvPr/>
          </p:nvGrpSpPr>
          <p:grpSpPr>
            <a:xfrm>
              <a:off x="18034263" y="4114800"/>
              <a:ext cx="1252278" cy="1252285"/>
              <a:chOff x="0" y="0"/>
              <a:chExt cx="1252277" cy="1252283"/>
            </a:xfrm>
          </p:grpSpPr>
          <p:sp>
            <p:nvSpPr>
              <p:cNvPr id="93"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B5492"/>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4"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95" name="组合 94"/>
          <p:cNvGrpSpPr/>
          <p:nvPr/>
        </p:nvGrpSpPr>
        <p:grpSpPr>
          <a:xfrm>
            <a:off x="3033799" y="1850743"/>
            <a:ext cx="2334401" cy="1614530"/>
            <a:chOff x="6661225" y="4114800"/>
            <a:chExt cx="4116217" cy="2788381"/>
          </a:xfrm>
        </p:grpSpPr>
        <p:sp>
          <p:nvSpPr>
            <p:cNvPr id="96" name="Shape 525"/>
            <p:cNvSpPr/>
            <p:nvPr/>
          </p:nvSpPr>
          <p:spPr>
            <a:xfrm>
              <a:off x="6661225" y="5544395"/>
              <a:ext cx="4116217" cy="1358786"/>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方案期</a:t>
              </a:r>
              <a:r>
                <a:rPr kumimoji="0"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 </a:t>
              </a:r>
              <a:endPar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单击添加方案期工作描述文字内容单击添加方案期工作描述文字内容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97" name="Group 539"/>
            <p:cNvGrpSpPr/>
            <p:nvPr/>
          </p:nvGrpSpPr>
          <p:grpSpPr>
            <a:xfrm>
              <a:off x="8115563" y="4114800"/>
              <a:ext cx="1252290" cy="1252285"/>
              <a:chOff x="0" y="0"/>
              <a:chExt cx="1252289" cy="1252283"/>
            </a:xfrm>
          </p:grpSpPr>
          <p:sp>
            <p:nvSpPr>
              <p:cNvPr id="98"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B5492"/>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9"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00" name="组合 99"/>
          <p:cNvGrpSpPr/>
          <p:nvPr/>
        </p:nvGrpSpPr>
        <p:grpSpPr>
          <a:xfrm>
            <a:off x="5834718" y="4821581"/>
            <a:ext cx="2334401" cy="1544152"/>
            <a:chOff x="11600048" y="9245600"/>
            <a:chExt cx="4116217" cy="2666833"/>
          </a:xfrm>
        </p:grpSpPr>
        <p:sp>
          <p:nvSpPr>
            <p:cNvPr id="101" name="Shape 527"/>
            <p:cNvSpPr/>
            <p:nvPr/>
          </p:nvSpPr>
          <p:spPr>
            <a:xfrm>
              <a:off x="11600048" y="10871685"/>
              <a:ext cx="4116217" cy="1040748"/>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上线试运营</a:t>
              </a: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02" name="Group 542"/>
            <p:cNvGrpSpPr/>
            <p:nvPr/>
          </p:nvGrpSpPr>
          <p:grpSpPr>
            <a:xfrm>
              <a:off x="13068563" y="9245600"/>
              <a:ext cx="1252278" cy="1252278"/>
              <a:chOff x="0" y="0"/>
              <a:chExt cx="1252277" cy="1252277"/>
            </a:xfrm>
          </p:grpSpPr>
          <p:sp>
            <p:nvSpPr>
              <p:cNvPr id="103"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F3C098"/>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05" name="组合 104"/>
          <p:cNvGrpSpPr/>
          <p:nvPr/>
        </p:nvGrpSpPr>
        <p:grpSpPr>
          <a:xfrm>
            <a:off x="5834719" y="1850743"/>
            <a:ext cx="2334401" cy="1661367"/>
            <a:chOff x="11600049" y="4114800"/>
            <a:chExt cx="4116217" cy="2869271"/>
          </a:xfrm>
        </p:grpSpPr>
        <p:sp>
          <p:nvSpPr>
            <p:cNvPr id="106" name="Shape 524"/>
            <p:cNvSpPr/>
            <p:nvPr/>
          </p:nvSpPr>
          <p:spPr>
            <a:xfrm>
              <a:off x="11600049" y="5625285"/>
              <a:ext cx="4116217" cy="1358786"/>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封测</a:t>
              </a: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单击添加封测期工作描述文字内容单击添加封测期工作描述文字内容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sz="1800"/>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07" name="Group 545"/>
            <p:cNvGrpSpPr/>
            <p:nvPr/>
          </p:nvGrpSpPr>
          <p:grpSpPr>
            <a:xfrm>
              <a:off x="13068563" y="4114800"/>
              <a:ext cx="1252278" cy="1252285"/>
              <a:chOff x="0" y="0"/>
              <a:chExt cx="1252277" cy="1252283"/>
            </a:xfrm>
          </p:grpSpPr>
          <p:sp>
            <p:nvSpPr>
              <p:cNvPr id="108"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A704C"/>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9"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10" name="组合 109"/>
          <p:cNvGrpSpPr/>
          <p:nvPr/>
        </p:nvGrpSpPr>
        <p:grpSpPr>
          <a:xfrm>
            <a:off x="142488" y="3596930"/>
            <a:ext cx="2139651" cy="727200"/>
            <a:chOff x="1581848" y="7286171"/>
            <a:chExt cx="3772817" cy="1255913"/>
          </a:xfrm>
        </p:grpSpPr>
        <p:sp>
          <p:nvSpPr>
            <p:cNvPr id="111" name="Shape 530"/>
            <p:cNvSpPr/>
            <p:nvPr/>
          </p:nvSpPr>
          <p:spPr>
            <a:xfrm>
              <a:off x="1581848" y="7286171"/>
              <a:ext cx="2251979" cy="1040748"/>
            </a:xfrm>
            <a:prstGeom prst="rect">
              <a:avLst/>
            </a:prstGeom>
            <a:ln w="12700">
              <a:miter lim="400000"/>
            </a:ln>
          </p:spPr>
          <p:txBody>
            <a:bodyPr lIns="0" tIns="0" rIns="0" bIns="0">
              <a:spAutoFit/>
            </a:bodyPr>
            <a:lstStyle/>
            <a:p>
              <a:pPr marL="0" marR="0" lvl="0" indent="0" algn="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筹备期</a:t>
              </a:r>
            </a:p>
            <a:p>
              <a:pPr marL="0" marR="0" lvl="0" indent="0" algn="r"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单击添加筹备期工作描述文字内容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grpSp>
          <p:nvGrpSpPr>
            <p:cNvPr id="112" name="Group 549"/>
            <p:cNvGrpSpPr/>
            <p:nvPr/>
          </p:nvGrpSpPr>
          <p:grpSpPr>
            <a:xfrm>
              <a:off x="4102363" y="7289800"/>
              <a:ext cx="1252302" cy="1252284"/>
              <a:chOff x="0" y="0"/>
              <a:chExt cx="1252301" cy="1252283"/>
            </a:xfrm>
          </p:grpSpPr>
          <p:sp>
            <p:nvSpPr>
              <p:cNvPr id="113"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6A704C"/>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4"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prstClr val="black">
                      <a:lumMod val="75000"/>
                      <a:lumOff val="25000"/>
                    </a:prstClr>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115" name="组合 114"/>
          <p:cNvGrpSpPr/>
          <p:nvPr/>
        </p:nvGrpSpPr>
        <p:grpSpPr>
          <a:xfrm>
            <a:off x="3267406" y="4405730"/>
            <a:ext cx="2334401" cy="2264449"/>
            <a:chOff x="6645500" y="8544464"/>
            <a:chExt cx="4116217" cy="3910826"/>
          </a:xfrm>
        </p:grpSpPr>
        <p:sp>
          <p:nvSpPr>
            <p:cNvPr id="116" name="Shape 528"/>
            <p:cNvSpPr/>
            <p:nvPr/>
          </p:nvSpPr>
          <p:spPr>
            <a:xfrm>
              <a:off x="6645500" y="11414541"/>
              <a:ext cx="4116217" cy="1040749"/>
            </a:xfrm>
            <a:prstGeom prst="rect">
              <a:avLst/>
            </a:prstGeom>
            <a:ln w="12700">
              <a:miter lim="400000"/>
            </a:ln>
          </p:spPr>
          <p:txBody>
            <a:bodyPr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defRPr sz="1800"/>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Bold"/>
                  <a:sym typeface="Arial" panose="020B0604020202020204" pitchFamily="34" charset="0"/>
                </a:rPr>
                <a:t>正式上线运营</a:t>
              </a:r>
            </a:p>
            <a:p>
              <a:pPr marL="0" marR="0" lvl="0" indent="0" algn="l" defTabSz="914400" rtl="0" eaLnBrk="1" fontAlgn="auto" latinLnBrk="0" hangingPunct="1">
                <a:lnSpc>
                  <a:spcPct val="110000"/>
                </a:lnSpc>
                <a:spcBef>
                  <a:spcPts val="0"/>
                </a:spcBef>
                <a:spcAft>
                  <a:spcPts val="0"/>
                </a:spcAft>
                <a:buClrTx/>
                <a:buSzTx/>
                <a:buFontTx/>
                <a:buNone/>
                <a:defRPr sz="1800"/>
              </a:pPr>
              <a:r>
                <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单击添加公测期工作描述文字内容单击添加公测期工作描述文字内容</a:t>
              </a:r>
              <a:endParaRPr kumimoji="0" lang="zh-CN" altLang="en-US" sz="1100" b="0" i="0" u="none" strike="noStrike" kern="1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Roboto Light"/>
                <a:sym typeface="Arial" panose="020B0604020202020204" pitchFamily="34" charset="0"/>
              </a:endParaRPr>
            </a:p>
          </p:txBody>
        </p:sp>
        <p:pic>
          <p:nvPicPr>
            <p:cNvPr id="117"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4"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down)">
                                      <p:cBhvr>
                                        <p:cTn id="14" dur="1000"/>
                                        <p:tgtEl>
                                          <p:spTgt spid="84"/>
                                        </p:tgtEl>
                                      </p:cBhvr>
                                    </p:animEffect>
                                  </p:childTnLst>
                                </p:cTn>
                              </p:par>
                              <p:par>
                                <p:cTn id="15" presetID="53" presetClass="entr" presetSubtype="16" fill="hold" nodeType="withEffect">
                                  <p:stCondLst>
                                    <p:cond delay="50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down)">
                                      <p:cBhvr>
                                        <p:cTn id="23" dur="1000"/>
                                        <p:tgtEl>
                                          <p:spTgt spid="81"/>
                                        </p:tgtEl>
                                      </p:cBhvr>
                                    </p:animEffect>
                                  </p:childTnLst>
                                </p:cTn>
                              </p:par>
                              <p:par>
                                <p:cTn id="24" presetID="53" presetClass="entr" presetSubtype="16" fill="hold" nodeType="withEffect">
                                  <p:stCondLst>
                                    <p:cond delay="500"/>
                                  </p:stCondLst>
                                  <p:childTnLst>
                                    <p:set>
                                      <p:cBhvr>
                                        <p:cTn id="25" dur="1" fill="hold">
                                          <p:stCondLst>
                                            <p:cond delay="0"/>
                                          </p:stCondLst>
                                        </p:cTn>
                                        <p:tgtEl>
                                          <p:spTgt spid="95"/>
                                        </p:tgtEl>
                                        <p:attrNameLst>
                                          <p:attrName>style.visibility</p:attrName>
                                        </p:attrNameLst>
                                      </p:cBhvr>
                                      <p:to>
                                        <p:strVal val="visible"/>
                                      </p:to>
                                    </p:set>
                                    <p:anim calcmode="lin" valueType="num">
                                      <p:cBhvr>
                                        <p:cTn id="26" dur="500" fill="hold"/>
                                        <p:tgtEl>
                                          <p:spTgt spid="95"/>
                                        </p:tgtEl>
                                        <p:attrNameLst>
                                          <p:attrName>ppt_w</p:attrName>
                                        </p:attrNameLst>
                                      </p:cBhvr>
                                      <p:tavLst>
                                        <p:tav tm="0">
                                          <p:val>
                                            <p:fltVal val="0"/>
                                          </p:val>
                                        </p:tav>
                                        <p:tav tm="100000">
                                          <p:val>
                                            <p:strVal val="#ppt_w"/>
                                          </p:val>
                                        </p:tav>
                                      </p:tavLst>
                                    </p:anim>
                                    <p:anim calcmode="lin" valueType="num">
                                      <p:cBhvr>
                                        <p:cTn id="27" dur="500" fill="hold"/>
                                        <p:tgtEl>
                                          <p:spTgt spid="95"/>
                                        </p:tgtEl>
                                        <p:attrNameLst>
                                          <p:attrName>ppt_h</p:attrName>
                                        </p:attrNameLst>
                                      </p:cBhvr>
                                      <p:tavLst>
                                        <p:tav tm="0">
                                          <p:val>
                                            <p:fltVal val="0"/>
                                          </p:val>
                                        </p:tav>
                                        <p:tav tm="100000">
                                          <p:val>
                                            <p:strVal val="#ppt_h"/>
                                          </p:val>
                                        </p:tav>
                                      </p:tavLst>
                                    </p:anim>
                                    <p:animEffect transition="in" filter="fade">
                                      <p:cBhvr>
                                        <p:cTn id="28" dur="500"/>
                                        <p:tgtEl>
                                          <p:spTgt spid="95"/>
                                        </p:tgtEl>
                                      </p:cBhvr>
                                    </p:animEffect>
                                  </p:childTnLst>
                                </p:cTn>
                              </p:par>
                            </p:childTnLst>
                          </p:cTn>
                        </p:par>
                        <p:par>
                          <p:cTn id="29" fill="hold">
                            <p:stCondLst>
                              <p:cond delay="3250"/>
                            </p:stCondLst>
                            <p:childTnLst>
                              <p:par>
                                <p:cTn id="30" presetID="22" presetClass="entr" presetSubtype="8"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1000"/>
                                        <p:tgtEl>
                                          <p:spTgt spid="82"/>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250"/>
                            </p:stCondLst>
                            <p:childTnLst>
                              <p:par>
                                <p:cTn id="39" presetID="2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left)">
                                      <p:cBhvr>
                                        <p:cTn id="41" dur="1000"/>
                                        <p:tgtEl>
                                          <p:spTgt spid="83"/>
                                        </p:tgtEl>
                                      </p:cBhvr>
                                    </p:animEffect>
                                  </p:childTnLst>
                                </p:cTn>
                              </p:par>
                              <p:par>
                                <p:cTn id="42" presetID="53" presetClass="entr" presetSubtype="16" fill="hold" nodeType="withEffect">
                                  <p:stCondLst>
                                    <p:cond delay="50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250"/>
                            </p:stCondLst>
                            <p:childTnLst>
                              <p:par>
                                <p:cTn id="48" presetID="22" presetClass="entr" presetSubtype="1"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up)">
                                      <p:cBhvr>
                                        <p:cTn id="50" dur="1000"/>
                                        <p:tgtEl>
                                          <p:spTgt spid="78"/>
                                        </p:tgtEl>
                                      </p:cBhvr>
                                    </p:animEffect>
                                  </p:childTnLst>
                                </p:cTn>
                              </p:par>
                              <p:par>
                                <p:cTn id="51" presetID="53" presetClass="entr" presetSubtype="16" fill="hold" nodeType="withEffect">
                                  <p:stCondLst>
                                    <p:cond delay="50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Effect transition="in" filter="fade">
                                      <p:cBhvr>
                                        <p:cTn id="55" dur="500"/>
                                        <p:tgtEl>
                                          <p:spTgt spid="8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right)">
                                      <p:cBhvr>
                                        <p:cTn id="59" dur="1000"/>
                                        <p:tgtEl>
                                          <p:spTgt spid="80"/>
                                        </p:tgtEl>
                                      </p:cBhvr>
                                    </p:animEffect>
                                  </p:childTnLst>
                                </p:cTn>
                              </p:par>
                              <p:par>
                                <p:cTn id="60" presetID="53" presetClass="entr" presetSubtype="16" fill="hold" nodeType="withEffect">
                                  <p:stCondLst>
                                    <p:cond delay="500"/>
                                  </p:stCondLst>
                                  <p:childTnLst>
                                    <p:set>
                                      <p:cBhvr>
                                        <p:cTn id="61" dur="1" fill="hold">
                                          <p:stCondLst>
                                            <p:cond delay="0"/>
                                          </p:stCondLst>
                                        </p:cTn>
                                        <p:tgtEl>
                                          <p:spTgt spid="100"/>
                                        </p:tgtEl>
                                        <p:attrNameLst>
                                          <p:attrName>style.visibility</p:attrName>
                                        </p:attrNameLst>
                                      </p:cBhvr>
                                      <p:to>
                                        <p:strVal val="visible"/>
                                      </p:to>
                                    </p:set>
                                    <p:anim calcmode="lin" valueType="num">
                                      <p:cBhvr>
                                        <p:cTn id="62" dur="500" fill="hold"/>
                                        <p:tgtEl>
                                          <p:spTgt spid="100"/>
                                        </p:tgtEl>
                                        <p:attrNameLst>
                                          <p:attrName>ppt_w</p:attrName>
                                        </p:attrNameLst>
                                      </p:cBhvr>
                                      <p:tavLst>
                                        <p:tav tm="0">
                                          <p:val>
                                            <p:fltVal val="0"/>
                                          </p:val>
                                        </p:tav>
                                        <p:tav tm="100000">
                                          <p:val>
                                            <p:strVal val="#ppt_w"/>
                                          </p:val>
                                        </p:tav>
                                      </p:tavLst>
                                    </p:anim>
                                    <p:anim calcmode="lin" valueType="num">
                                      <p:cBhvr>
                                        <p:cTn id="63" dur="500" fill="hold"/>
                                        <p:tgtEl>
                                          <p:spTgt spid="100"/>
                                        </p:tgtEl>
                                        <p:attrNameLst>
                                          <p:attrName>ppt_h</p:attrName>
                                        </p:attrNameLst>
                                      </p:cBhvr>
                                      <p:tavLst>
                                        <p:tav tm="0">
                                          <p:val>
                                            <p:fltVal val="0"/>
                                          </p:val>
                                        </p:tav>
                                        <p:tav tm="100000">
                                          <p:val>
                                            <p:strVal val="#ppt_h"/>
                                          </p:val>
                                        </p:tav>
                                      </p:tavLst>
                                    </p:anim>
                                    <p:animEffect transition="in" filter="fade">
                                      <p:cBhvr>
                                        <p:cTn id="64" dur="500"/>
                                        <p:tgtEl>
                                          <p:spTgt spid="100"/>
                                        </p:tgtEl>
                                      </p:cBhvr>
                                    </p:animEffect>
                                  </p:childTnLst>
                                </p:cTn>
                              </p:par>
                            </p:childTnLst>
                          </p:cTn>
                        </p:par>
                        <p:par>
                          <p:cTn id="65" fill="hold">
                            <p:stCondLst>
                              <p:cond delay="7250"/>
                            </p:stCondLst>
                            <p:childTnLst>
                              <p:par>
                                <p:cTn id="66" presetID="22" presetClass="entr" presetSubtype="2"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right)">
                                      <p:cBhvr>
                                        <p:cTn id="68" dur="1000"/>
                                        <p:tgtEl>
                                          <p:spTgt spid="79"/>
                                        </p:tgtEl>
                                      </p:cBhvr>
                                    </p:animEffect>
                                  </p:childTnLst>
                                </p:cTn>
                              </p:par>
                              <p:par>
                                <p:cTn id="69" presetID="53" presetClass="entr" presetSubtype="16" fill="hold" nodeType="withEffect">
                                  <p:stCondLst>
                                    <p:cond delay="500"/>
                                  </p:stCondLst>
                                  <p:childTnLst>
                                    <p:set>
                                      <p:cBhvr>
                                        <p:cTn id="70" dur="1" fill="hold">
                                          <p:stCondLst>
                                            <p:cond delay="0"/>
                                          </p:stCondLst>
                                        </p:cTn>
                                        <p:tgtEl>
                                          <p:spTgt spid="115"/>
                                        </p:tgtEl>
                                        <p:attrNameLst>
                                          <p:attrName>style.visibility</p:attrName>
                                        </p:attrNameLst>
                                      </p:cBhvr>
                                      <p:to>
                                        <p:strVal val="visible"/>
                                      </p:to>
                                    </p:set>
                                    <p:anim calcmode="lin" valueType="num">
                                      <p:cBhvr>
                                        <p:cTn id="71" dur="500" fill="hold"/>
                                        <p:tgtEl>
                                          <p:spTgt spid="115"/>
                                        </p:tgtEl>
                                        <p:attrNameLst>
                                          <p:attrName>ppt_w</p:attrName>
                                        </p:attrNameLst>
                                      </p:cBhvr>
                                      <p:tavLst>
                                        <p:tav tm="0">
                                          <p:val>
                                            <p:fltVal val="0"/>
                                          </p:val>
                                        </p:tav>
                                        <p:tav tm="100000">
                                          <p:val>
                                            <p:strVal val="#ppt_w"/>
                                          </p:val>
                                        </p:tav>
                                      </p:tavLst>
                                    </p:anim>
                                    <p:anim calcmode="lin" valueType="num">
                                      <p:cBhvr>
                                        <p:cTn id="72" dur="500" fill="hold"/>
                                        <p:tgtEl>
                                          <p:spTgt spid="115"/>
                                        </p:tgtEl>
                                        <p:attrNameLst>
                                          <p:attrName>ppt_h</p:attrName>
                                        </p:attrNameLst>
                                      </p:cBhvr>
                                      <p:tavLst>
                                        <p:tav tm="0">
                                          <p:val>
                                            <p:fltVal val="0"/>
                                          </p:val>
                                        </p:tav>
                                        <p:tav tm="100000">
                                          <p:val>
                                            <p:strVal val="#ppt_h"/>
                                          </p:val>
                                        </p:tav>
                                      </p:tavLst>
                                    </p:anim>
                                    <p:animEffect transition="in" filter="fade">
                                      <p:cBhvr>
                                        <p:cTn id="7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bldLvl="0" animBg="1"/>
      <p:bldP spid="80" grpId="0" bldLvl="0" animBg="1"/>
      <p:bldP spid="81" grpId="0" bldLvl="0" animBg="1"/>
      <p:bldP spid="82" grpId="0" bldLvl="0" animBg="1"/>
      <p:bldP spid="83" grpId="0" bldLvl="0" animBg="1"/>
      <p:bldP spid="8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67" name="椭圆 66"/>
          <p:cNvSpPr/>
          <p:nvPr/>
        </p:nvSpPr>
        <p:spPr>
          <a:xfrm>
            <a:off x="4109221" y="2094788"/>
            <a:ext cx="3593690" cy="3669082"/>
          </a:xfrm>
          <a:prstGeom prst="ellipse">
            <a:avLst/>
          </a:prstGeom>
          <a:noFill/>
          <a:ln w="44450">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4" name="组合 83"/>
          <p:cNvGrpSpPr/>
          <p:nvPr/>
        </p:nvGrpSpPr>
        <p:grpSpPr>
          <a:xfrm>
            <a:off x="4018881" y="1802931"/>
            <a:ext cx="1633496" cy="1667764"/>
            <a:chOff x="8223541" y="4032225"/>
            <a:chExt cx="2880320" cy="2880320"/>
          </a:xfrm>
        </p:grpSpPr>
        <p:sp>
          <p:nvSpPr>
            <p:cNvPr id="3" name="泪滴形 2"/>
            <p:cNvSpPr/>
            <p:nvPr/>
          </p:nvSpPr>
          <p:spPr>
            <a:xfrm flipV="1">
              <a:off x="8223541" y="4032225"/>
              <a:ext cx="2880320" cy="2880320"/>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TextBox 58"/>
            <p:cNvSpPr txBox="1"/>
            <p:nvPr/>
          </p:nvSpPr>
          <p:spPr>
            <a:xfrm>
              <a:off x="8907616" y="5149464"/>
              <a:ext cx="1949303"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1" name="组合 80"/>
          <p:cNvGrpSpPr/>
          <p:nvPr/>
        </p:nvGrpSpPr>
        <p:grpSpPr>
          <a:xfrm>
            <a:off x="6197713" y="1802931"/>
            <a:ext cx="1633496" cy="1667764"/>
            <a:chOff x="12065445" y="4032225"/>
            <a:chExt cx="2880320" cy="2880320"/>
          </a:xfrm>
        </p:grpSpPr>
        <p:sp>
          <p:nvSpPr>
            <p:cNvPr id="4" name="泪滴形 3"/>
            <p:cNvSpPr/>
            <p:nvPr/>
          </p:nvSpPr>
          <p:spPr>
            <a:xfrm flipH="1" flipV="1">
              <a:off x="12065445" y="4032225"/>
              <a:ext cx="2880320" cy="2880320"/>
            </a:xfrm>
            <a:prstGeom prst="teardrop">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TextBox 63"/>
            <p:cNvSpPr txBox="1"/>
            <p:nvPr/>
          </p:nvSpPr>
          <p:spPr>
            <a:xfrm>
              <a:off x="12541500" y="4900656"/>
              <a:ext cx="2196245"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2" name="组合 81"/>
          <p:cNvGrpSpPr/>
          <p:nvPr/>
        </p:nvGrpSpPr>
        <p:grpSpPr>
          <a:xfrm>
            <a:off x="6197713" y="4045979"/>
            <a:ext cx="1633496" cy="1667764"/>
            <a:chOff x="12065445" y="7906092"/>
            <a:chExt cx="2880320" cy="2880320"/>
          </a:xfrm>
        </p:grpSpPr>
        <p:sp>
          <p:nvSpPr>
            <p:cNvPr id="6" name="泪滴形 5"/>
            <p:cNvSpPr/>
            <p:nvPr/>
          </p:nvSpPr>
          <p:spPr>
            <a:xfrm flipH="1">
              <a:off x="12065445" y="7906092"/>
              <a:ext cx="2880320" cy="2880320"/>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5" name="TextBox 64"/>
            <p:cNvSpPr txBox="1"/>
            <p:nvPr/>
          </p:nvSpPr>
          <p:spPr>
            <a:xfrm>
              <a:off x="12663453" y="8799757"/>
              <a:ext cx="1970019"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3" name="组合 82"/>
          <p:cNvGrpSpPr/>
          <p:nvPr/>
        </p:nvGrpSpPr>
        <p:grpSpPr>
          <a:xfrm>
            <a:off x="4018881" y="4045979"/>
            <a:ext cx="1633496" cy="1667764"/>
            <a:chOff x="8223541" y="7906092"/>
            <a:chExt cx="2880320" cy="2880320"/>
          </a:xfrm>
        </p:grpSpPr>
        <p:sp>
          <p:nvSpPr>
            <p:cNvPr id="7" name="泪滴形 6"/>
            <p:cNvSpPr/>
            <p:nvPr/>
          </p:nvSpPr>
          <p:spPr>
            <a:xfrm>
              <a:off x="8223541" y="7906092"/>
              <a:ext cx="2880320" cy="2880320"/>
            </a:xfrm>
            <a:prstGeom prst="teardrop">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TextBox 65"/>
            <p:cNvSpPr txBox="1"/>
            <p:nvPr/>
          </p:nvSpPr>
          <p:spPr>
            <a:xfrm>
              <a:off x="8840696" y="8799757"/>
              <a:ext cx="1930152" cy="1114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40%</a:t>
              </a: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68" name="椭圆 67"/>
          <p:cNvSpPr/>
          <p:nvPr/>
        </p:nvSpPr>
        <p:spPr>
          <a:xfrm>
            <a:off x="5549751" y="3378873"/>
            <a:ext cx="712630" cy="727580"/>
          </a:xfrm>
          <a:prstGeom prst="ellipse">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9" name="组合 88"/>
          <p:cNvGrpSpPr/>
          <p:nvPr/>
        </p:nvGrpSpPr>
        <p:grpSpPr>
          <a:xfrm>
            <a:off x="8018501" y="1852553"/>
            <a:ext cx="2669272" cy="3847487"/>
            <a:chOff x="15276015" y="4117927"/>
            <a:chExt cx="4706690" cy="6644818"/>
          </a:xfrm>
        </p:grpSpPr>
        <p:grpSp>
          <p:nvGrpSpPr>
            <p:cNvPr id="85" name="组合 84"/>
            <p:cNvGrpSpPr/>
            <p:nvPr/>
          </p:nvGrpSpPr>
          <p:grpSpPr>
            <a:xfrm>
              <a:off x="15276015" y="4117927"/>
              <a:ext cx="4706690" cy="1923078"/>
              <a:chOff x="15276015" y="4117927"/>
              <a:chExt cx="4706690" cy="1923078"/>
            </a:xfrm>
          </p:grpSpPr>
          <p:sp>
            <p:nvSpPr>
              <p:cNvPr id="70" name="TextBox 69"/>
              <p:cNvSpPr txBox="1"/>
              <p:nvPr/>
            </p:nvSpPr>
            <p:spPr>
              <a:xfrm>
                <a:off x="15276015" y="4117927"/>
                <a:ext cx="1906944" cy="6711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其他成本</a:t>
                </a:r>
              </a:p>
            </p:txBody>
          </p:sp>
          <p:sp>
            <p:nvSpPr>
              <p:cNvPr id="71" name="TextBox 70"/>
              <p:cNvSpPr txBox="1"/>
              <p:nvPr/>
            </p:nvSpPr>
            <p:spPr>
              <a:xfrm>
                <a:off x="15276015" y="4856591"/>
                <a:ext cx="4706690" cy="11844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grpSp>
        <p:grpSp>
          <p:nvGrpSpPr>
            <p:cNvPr id="86" name="组合 85"/>
            <p:cNvGrpSpPr/>
            <p:nvPr/>
          </p:nvGrpSpPr>
          <p:grpSpPr>
            <a:xfrm>
              <a:off x="15276015" y="8839667"/>
              <a:ext cx="4706690" cy="1923078"/>
              <a:chOff x="15276015" y="8839667"/>
              <a:chExt cx="4706690" cy="1923078"/>
            </a:xfrm>
          </p:grpSpPr>
          <p:sp>
            <p:nvSpPr>
              <p:cNvPr id="72" name="TextBox 71"/>
              <p:cNvSpPr txBox="1"/>
              <p:nvPr/>
            </p:nvSpPr>
            <p:spPr>
              <a:xfrm>
                <a:off x="15276015" y="8839667"/>
                <a:ext cx="1906944" cy="6711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营销成本</a:t>
                </a:r>
              </a:p>
            </p:txBody>
          </p:sp>
          <p:sp>
            <p:nvSpPr>
              <p:cNvPr id="73" name="TextBox 72"/>
              <p:cNvSpPr txBox="1"/>
              <p:nvPr/>
            </p:nvSpPr>
            <p:spPr>
              <a:xfrm>
                <a:off x="15276015" y="9578331"/>
                <a:ext cx="4706690" cy="118441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grpSp>
      </p:grpSp>
      <p:grpSp>
        <p:nvGrpSpPr>
          <p:cNvPr id="90" name="组合 89"/>
          <p:cNvGrpSpPr/>
          <p:nvPr/>
        </p:nvGrpSpPr>
        <p:grpSpPr>
          <a:xfrm>
            <a:off x="1213499" y="1852553"/>
            <a:ext cx="2502138" cy="3824377"/>
            <a:chOff x="3276849" y="4117927"/>
            <a:chExt cx="4411986" cy="6604905"/>
          </a:xfrm>
        </p:grpSpPr>
        <p:grpSp>
          <p:nvGrpSpPr>
            <p:cNvPr id="87" name="组合 86"/>
            <p:cNvGrpSpPr/>
            <p:nvPr/>
          </p:nvGrpSpPr>
          <p:grpSpPr>
            <a:xfrm>
              <a:off x="3276849" y="4117927"/>
              <a:ext cx="4411986" cy="1923077"/>
              <a:chOff x="3276849" y="4117927"/>
              <a:chExt cx="4411986" cy="1923077"/>
            </a:xfrm>
          </p:grpSpPr>
          <p:sp>
            <p:nvSpPr>
              <p:cNvPr id="14" name="TextBox 45"/>
              <p:cNvSpPr txBox="1"/>
              <p:nvPr/>
            </p:nvSpPr>
            <p:spPr>
              <a:xfrm>
                <a:off x="4852458" y="4117927"/>
                <a:ext cx="2836377" cy="671168"/>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行政成本</a:t>
                </a:r>
              </a:p>
            </p:txBody>
          </p:sp>
          <p:sp>
            <p:nvSpPr>
              <p:cNvPr id="15" name="TextBox 46"/>
              <p:cNvSpPr txBox="1"/>
              <p:nvPr/>
            </p:nvSpPr>
            <p:spPr>
              <a:xfrm>
                <a:off x="3276849" y="4856591"/>
                <a:ext cx="4411986" cy="1184413"/>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grpSp>
        <p:grpSp>
          <p:nvGrpSpPr>
            <p:cNvPr id="88" name="组合 87"/>
            <p:cNvGrpSpPr/>
            <p:nvPr/>
          </p:nvGrpSpPr>
          <p:grpSpPr>
            <a:xfrm>
              <a:off x="3276849" y="8799755"/>
              <a:ext cx="4411986" cy="1923077"/>
              <a:chOff x="3276849" y="8799755"/>
              <a:chExt cx="4411986" cy="1923077"/>
            </a:xfrm>
          </p:grpSpPr>
          <p:sp>
            <p:nvSpPr>
              <p:cNvPr id="74" name="TextBox 73"/>
              <p:cNvSpPr txBox="1"/>
              <p:nvPr/>
            </p:nvSpPr>
            <p:spPr>
              <a:xfrm>
                <a:off x="4852458" y="8799755"/>
                <a:ext cx="2836377" cy="671168"/>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anose="02010600040101010101" pitchFamily="2" charset="-122"/>
                  </a:rPr>
                  <a:t>场地成本</a:t>
                </a:r>
              </a:p>
            </p:txBody>
          </p:sp>
          <p:sp>
            <p:nvSpPr>
              <p:cNvPr id="75" name="TextBox 74"/>
              <p:cNvSpPr txBox="1"/>
              <p:nvPr/>
            </p:nvSpPr>
            <p:spPr>
              <a:xfrm>
                <a:off x="3276849" y="9538419"/>
                <a:ext cx="4411986" cy="1184413"/>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gr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10" presetClass="entr" presetSubtype="0" fill="hold" grpId="1"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67"/>
                                        </p:tgtEl>
                                        <p:attrNameLst>
                                          <p:attrName>ppt_x</p:attrName>
                                          <p:attrName>ppt_y</p:attrName>
                                        </p:attrNameLst>
                                      </p:cBhvr>
                                    </p:animMotion>
                                  </p:childTnLst>
                                </p:cTn>
                              </p:par>
                              <p:par>
                                <p:cTn id="17" presetID="53" presetClass="entr" presetSubtype="16"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par>
                          <p:cTn id="28" fill="hold">
                            <p:stCondLst>
                              <p:cond delay="2250"/>
                            </p:stCondLst>
                            <p:childTnLst>
                              <p:par>
                                <p:cTn id="29" presetID="53" presetClass="entr" presetSubtype="16"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fltVal val="0"/>
                                          </p:val>
                                        </p:tav>
                                        <p:tav tm="100000">
                                          <p:val>
                                            <p:strVal val="#ppt_w"/>
                                          </p:val>
                                        </p:tav>
                                      </p:tavLst>
                                    </p:anim>
                                    <p:anim calcmode="lin" valueType="num">
                                      <p:cBhvr>
                                        <p:cTn id="44" dur="500" fill="hold"/>
                                        <p:tgtEl>
                                          <p:spTgt spid="84"/>
                                        </p:tgtEl>
                                        <p:attrNameLst>
                                          <p:attrName>ppt_h</p:attrName>
                                        </p:attrNameLst>
                                      </p:cBhvr>
                                      <p:tavLst>
                                        <p:tav tm="0">
                                          <p:val>
                                            <p:fltVal val="0"/>
                                          </p:val>
                                        </p:tav>
                                        <p:tav tm="100000">
                                          <p:val>
                                            <p:strVal val="#ppt_h"/>
                                          </p:val>
                                        </p:tav>
                                      </p:tavLst>
                                    </p:anim>
                                    <p:animEffect transition="in" filter="fade">
                                      <p:cBhvr>
                                        <p:cTn id="45" dur="500"/>
                                        <p:tgtEl>
                                          <p:spTgt spid="84"/>
                                        </p:tgtEl>
                                      </p:cBhvr>
                                    </p:animEffect>
                                  </p:childTnLst>
                                </p:cTn>
                              </p:par>
                            </p:childTnLst>
                          </p:cTn>
                        </p:par>
                        <p:par>
                          <p:cTn id="46" fill="hold">
                            <p:stCondLst>
                              <p:cond delay="3750"/>
                            </p:stCondLst>
                            <p:childTnLst>
                              <p:par>
                                <p:cTn id="47" presetID="2" presetClass="entr" presetSubtype="2"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500" fill="hold"/>
                                        <p:tgtEl>
                                          <p:spTgt spid="89"/>
                                        </p:tgtEl>
                                        <p:attrNameLst>
                                          <p:attrName>ppt_x</p:attrName>
                                        </p:attrNameLst>
                                      </p:cBhvr>
                                      <p:tavLst>
                                        <p:tav tm="0">
                                          <p:val>
                                            <p:strVal val="1+#ppt_w/2"/>
                                          </p:val>
                                        </p:tav>
                                        <p:tav tm="100000">
                                          <p:val>
                                            <p:strVal val="#ppt_x"/>
                                          </p:val>
                                        </p:tav>
                                      </p:tavLst>
                                    </p:anim>
                                    <p:anim calcmode="lin" valueType="num">
                                      <p:cBhvr additive="base">
                                        <p:cTn id="50" dur="500" fill="hold"/>
                                        <p:tgtEl>
                                          <p:spTgt spid="8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additive="base">
                                        <p:cTn id="53" dur="500" fill="hold"/>
                                        <p:tgtEl>
                                          <p:spTgt spid="90"/>
                                        </p:tgtEl>
                                        <p:attrNameLst>
                                          <p:attrName>ppt_x</p:attrName>
                                        </p:attrNameLst>
                                      </p:cBhvr>
                                      <p:tavLst>
                                        <p:tav tm="0">
                                          <p:val>
                                            <p:strVal val="0-#ppt_w/2"/>
                                          </p:val>
                                        </p:tav>
                                        <p:tav tm="100000">
                                          <p:val>
                                            <p:strVal val="#ppt_x"/>
                                          </p:val>
                                        </p:tav>
                                      </p:tavLst>
                                    </p:anim>
                                    <p:anim calcmode="lin" valueType="num">
                                      <p:cBhvr additive="base">
                                        <p:cTn id="54"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7" grpId="1" bldLvl="0" animBg="1"/>
      <p:bldP spid="6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sp>
        <p:nvSpPr>
          <p:cNvPr id="9" name="矩形 8"/>
          <p:cNvSpPr/>
          <p:nvPr/>
        </p:nvSpPr>
        <p:spPr>
          <a:xfrm>
            <a:off x="3446343" y="3528298"/>
            <a:ext cx="3153616"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p>
        </p:txBody>
      </p:sp>
      <p:sp>
        <p:nvSpPr>
          <p:cNvPr id="10" name="矩形 9"/>
          <p:cNvSpPr/>
          <p:nvPr/>
        </p:nvSpPr>
        <p:spPr>
          <a:xfrm>
            <a:off x="7472854" y="3528298"/>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p>
        </p:txBody>
      </p:sp>
      <p:sp>
        <p:nvSpPr>
          <p:cNvPr id="12" name="矩形 11"/>
          <p:cNvSpPr/>
          <p:nvPr/>
        </p:nvSpPr>
        <p:spPr>
          <a:xfrm>
            <a:off x="3446343" y="4663056"/>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p>
        </p:txBody>
      </p:sp>
      <p:sp>
        <p:nvSpPr>
          <p:cNvPr id="13" name="矩形 12"/>
          <p:cNvSpPr/>
          <p:nvPr/>
        </p:nvSpPr>
        <p:spPr>
          <a:xfrm>
            <a:off x="7472854" y="4663056"/>
            <a:ext cx="3971220" cy="756285"/>
          </a:xfrm>
          <a:prstGeom prst="rect">
            <a:avLst/>
          </a:prstGeom>
        </p:spPr>
        <p:txBody>
          <a:bodyPr wrap="square" lIns="0"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加入你的标题</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50000"/>
                    <a:lumOff val="50000"/>
                  </a:prstClr>
                </a:solidFill>
                <a:effectLst/>
                <a:uLnTx/>
                <a:uFillTx/>
                <a:latin typeface="华文中宋" panose="02010600040101010101" charset="-122"/>
                <a:ea typeface="华文中宋" panose="02010600040101010101" charset="-122"/>
                <a:cs typeface="Arial" panose="020B0604020202020204" pitchFamily="34" charset="0"/>
              </a:rPr>
              <a:t>Insert Header Topic Here</a:t>
            </a:r>
          </a:p>
        </p:txBody>
      </p:sp>
      <p:grpSp>
        <p:nvGrpSpPr>
          <p:cNvPr id="14" name="组合 13"/>
          <p:cNvGrpSpPr/>
          <p:nvPr/>
        </p:nvGrpSpPr>
        <p:grpSpPr>
          <a:xfrm>
            <a:off x="2276105" y="3528298"/>
            <a:ext cx="1201290" cy="755738"/>
            <a:chOff x="6419118" y="1211527"/>
            <a:chExt cx="1201290" cy="755738"/>
          </a:xfrm>
        </p:grpSpPr>
        <p:sp>
          <p:nvSpPr>
            <p:cNvPr id="15"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B5492"/>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6" name="TextBox 15"/>
            <p:cNvSpPr txBox="1"/>
            <p:nvPr/>
          </p:nvSpPr>
          <p:spPr>
            <a:xfrm>
              <a:off x="6419118" y="1239805"/>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A</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6292485" y="3528298"/>
            <a:ext cx="1201290" cy="755738"/>
            <a:chOff x="6432565" y="1211527"/>
            <a:chExt cx="1201290" cy="755738"/>
          </a:xfrm>
        </p:grpSpPr>
        <p:sp>
          <p:nvSpPr>
            <p:cNvPr id="18" name="任意多边形 83"/>
            <p:cNvSpPr/>
            <p:nvPr/>
          </p:nvSpPr>
          <p:spPr bwMode="auto">
            <a:xfrm rot="16377237">
              <a:off x="6668380"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A704C"/>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9" name="TextBox 18"/>
            <p:cNvSpPr txBox="1"/>
            <p:nvPr/>
          </p:nvSpPr>
          <p:spPr>
            <a:xfrm>
              <a:off x="6432565" y="1253252"/>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B</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2262658" y="4663056"/>
            <a:ext cx="1201290" cy="755738"/>
            <a:chOff x="6405671" y="1211527"/>
            <a:chExt cx="1201290" cy="755738"/>
          </a:xfrm>
        </p:grpSpPr>
        <p:sp>
          <p:nvSpPr>
            <p:cNvPr id="2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D8B4C6"/>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2" name="TextBox 21"/>
            <p:cNvSpPr txBox="1"/>
            <p:nvPr/>
          </p:nvSpPr>
          <p:spPr>
            <a:xfrm>
              <a:off x="6405671" y="1253252"/>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C</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3" name="组合 22"/>
          <p:cNvGrpSpPr/>
          <p:nvPr/>
        </p:nvGrpSpPr>
        <p:grpSpPr>
          <a:xfrm>
            <a:off x="6292485" y="4663056"/>
            <a:ext cx="1201290" cy="755738"/>
            <a:chOff x="6419118" y="1211527"/>
            <a:chExt cx="1201290" cy="755738"/>
          </a:xfrm>
        </p:grpSpPr>
        <p:sp>
          <p:nvSpPr>
            <p:cNvPr id="2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3C098"/>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TextBox 24"/>
            <p:cNvSpPr txBox="1"/>
            <p:nvPr/>
          </p:nvSpPr>
          <p:spPr>
            <a:xfrm>
              <a:off x="6419118" y="1266699"/>
              <a:ext cx="1201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rPr>
                <a:t>D</a:t>
              </a:r>
              <a:endParaRPr kumimoji="0" lang="zh-CN" altLang="en-US" sz="36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0" name="椭圆 29"/>
          <p:cNvSpPr/>
          <p:nvPr/>
        </p:nvSpPr>
        <p:spPr>
          <a:xfrm>
            <a:off x="4971785" y="811396"/>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目录</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 calcmode="lin" valueType="num">
                                      <p:cBhvr>
                                        <p:cTn id="17" dur="500" fill="hold"/>
                                        <p:tgtEl>
                                          <p:spTgt spid="17"/>
                                        </p:tgtEl>
                                        <p:attrNameLst>
                                          <p:attrName>style.rotation</p:attrName>
                                        </p:attrNameLst>
                                      </p:cBhvr>
                                      <p:tavLst>
                                        <p:tav tm="0">
                                          <p:val>
                                            <p:fltVal val="360"/>
                                          </p:val>
                                        </p:tav>
                                        <p:tav tm="100000">
                                          <p:val>
                                            <p:fltVal val="0"/>
                                          </p:val>
                                        </p:tav>
                                      </p:tavLst>
                                    </p:anim>
                                    <p:animEffect transition="in" filter="fade">
                                      <p:cBhvr>
                                        <p:cTn id="18" dur="500"/>
                                        <p:tgtEl>
                                          <p:spTgt spid="1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360"/>
                                          </p:val>
                                        </p:tav>
                                        <p:tav tm="100000">
                                          <p:val>
                                            <p:fltVal val="0"/>
                                          </p:val>
                                        </p:tav>
                                      </p:tavLst>
                                    </p:anim>
                                    <p:animEffect transition="in" filter="fade">
                                      <p:cBhvr>
                                        <p:cTn id="24" dur="500"/>
                                        <p:tgtEl>
                                          <p:spTgt spid="14"/>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360"/>
                                          </p:val>
                                        </p:tav>
                                        <p:tav tm="100000">
                                          <p:val>
                                            <p:fltVal val="0"/>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2"/>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D</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 name="组合 4"/>
          <p:cNvGrpSpPr/>
          <p:nvPr/>
        </p:nvGrpSpPr>
        <p:grpSpPr>
          <a:xfrm>
            <a:off x="6295348" y="1966986"/>
            <a:ext cx="1993925" cy="2035756"/>
            <a:chOff x="12412274" y="4315557"/>
            <a:chExt cx="3515860" cy="3515861"/>
          </a:xfrm>
        </p:grpSpPr>
        <p:sp>
          <p:nvSpPr>
            <p:cNvPr id="45"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6B5492"/>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B549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2" name="组合 11"/>
          <p:cNvGrpSpPr/>
          <p:nvPr/>
        </p:nvGrpSpPr>
        <p:grpSpPr>
          <a:xfrm>
            <a:off x="1234084" y="1966986"/>
            <a:ext cx="1993925" cy="2035756"/>
            <a:chOff x="3487813" y="4315557"/>
            <a:chExt cx="3515861" cy="3515861"/>
          </a:xfrm>
        </p:grpSpPr>
        <p:sp>
          <p:nvSpPr>
            <p:cNvPr id="28"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D8B4C6"/>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8B4C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1"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0" name="组合 29"/>
          <p:cNvGrpSpPr/>
          <p:nvPr/>
        </p:nvGrpSpPr>
        <p:grpSpPr>
          <a:xfrm>
            <a:off x="3764717" y="1966986"/>
            <a:ext cx="1993925" cy="2035756"/>
            <a:chOff x="7950043" y="4315557"/>
            <a:chExt cx="3515861" cy="3515861"/>
          </a:xfrm>
        </p:grpSpPr>
        <p:sp>
          <p:nvSpPr>
            <p:cNvPr id="40"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F3C098"/>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C098"/>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2"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1" name="组合 30"/>
          <p:cNvGrpSpPr/>
          <p:nvPr/>
        </p:nvGrpSpPr>
        <p:grpSpPr>
          <a:xfrm>
            <a:off x="8825984" y="1966986"/>
            <a:ext cx="1993925" cy="2035756"/>
            <a:chOff x="16874504" y="4315557"/>
            <a:chExt cx="3515861" cy="3515861"/>
          </a:xfrm>
        </p:grpSpPr>
        <p:sp>
          <p:nvSpPr>
            <p:cNvPr id="48"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cap="rnd">
              <a:solidFill>
                <a:srgbClr val="6A704C"/>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704C"/>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3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3"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lIns="38100" tIns="38100" rIns="38100" bIns="38100" anchor="ctr"/>
            <a:lstStyle/>
            <a:p>
              <a:pPr marL="0" marR="0" lvl="0" indent="0" algn="l" defTabSz="24765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1318328" y="4273936"/>
            <a:ext cx="9432107" cy="1558729"/>
            <a:chOff x="3622923" y="8299783"/>
            <a:chExt cx="16631503" cy="2692009"/>
          </a:xfrm>
        </p:grpSpPr>
        <p:sp>
          <p:nvSpPr>
            <p:cNvPr id="54" name="矩形 53"/>
            <p:cNvSpPr/>
            <p:nvPr/>
          </p:nvSpPr>
          <p:spPr>
            <a:xfrm>
              <a:off x="4084761" y="8299783"/>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开发产品</a:t>
              </a:r>
            </a:p>
          </p:txBody>
        </p:sp>
        <p:sp>
          <p:nvSpPr>
            <p:cNvPr id="55" name="矩形 54"/>
            <p:cNvSpPr/>
            <p:nvPr/>
          </p:nvSpPr>
          <p:spPr>
            <a:xfrm>
              <a:off x="8586083" y="8325756"/>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网络推广</a:t>
              </a:r>
            </a:p>
          </p:txBody>
        </p:sp>
        <p:sp>
          <p:nvSpPr>
            <p:cNvPr id="56" name="矩形 55"/>
            <p:cNvSpPr/>
            <p:nvPr/>
          </p:nvSpPr>
          <p:spPr>
            <a:xfrm>
              <a:off x="12958008" y="8325756"/>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人力资源</a:t>
              </a:r>
            </a:p>
          </p:txBody>
        </p:sp>
        <p:sp>
          <p:nvSpPr>
            <p:cNvPr id="57" name="矩形 56"/>
            <p:cNvSpPr/>
            <p:nvPr/>
          </p:nvSpPr>
          <p:spPr>
            <a:xfrm>
              <a:off x="17329937" y="8299783"/>
              <a:ext cx="2293118" cy="77754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办公场地</a:t>
              </a:r>
            </a:p>
          </p:txBody>
        </p:sp>
        <p:sp>
          <p:nvSpPr>
            <p:cNvPr id="58" name="TextBox 57"/>
            <p:cNvSpPr txBox="1"/>
            <p:nvPr/>
          </p:nvSpPr>
          <p:spPr>
            <a:xfrm>
              <a:off x="3622923"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sp>
          <p:nvSpPr>
            <p:cNvPr id="63" name="TextBox 62"/>
            <p:cNvSpPr txBox="1"/>
            <p:nvPr/>
          </p:nvSpPr>
          <p:spPr>
            <a:xfrm>
              <a:off x="8017340"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sp>
          <p:nvSpPr>
            <p:cNvPr id="64" name="TextBox 63"/>
            <p:cNvSpPr txBox="1"/>
            <p:nvPr/>
          </p:nvSpPr>
          <p:spPr>
            <a:xfrm>
              <a:off x="12389266"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sp>
          <p:nvSpPr>
            <p:cNvPr id="65" name="TextBox 64"/>
            <p:cNvSpPr txBox="1"/>
            <p:nvPr/>
          </p:nvSpPr>
          <p:spPr>
            <a:xfrm>
              <a:off x="17010442" y="9329226"/>
              <a:ext cx="3243984" cy="16625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a:t>
              </a: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5"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ppt_w</p:attrName>
                                        </p:attrNameLst>
                                      </p:cBhvr>
                                      <p:tavLst>
                                        <p:tav tm="0" fmla="#ppt_w*sin(2.5*pi*$)">
                                          <p:val>
                                            <p:fltVal val="0"/>
                                          </p:val>
                                        </p:tav>
                                        <p:tav tm="100000">
                                          <p:val>
                                            <p:fltVal val="1"/>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par>
                          <p:cTn id="17" fill="hold">
                            <p:stCondLst>
                              <p:cond delay="1750"/>
                            </p:stCondLst>
                            <p:childTnLst>
                              <p:par>
                                <p:cTn id="18" presetID="45"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ppt_w</p:attrName>
                                        </p:attrNameLst>
                                      </p:cBhvr>
                                      <p:tavLst>
                                        <p:tav tm="0" fmla="#ppt_w*sin(2.5*pi*$)">
                                          <p:val>
                                            <p:fltVal val="0"/>
                                          </p:val>
                                        </p:tav>
                                        <p:tav tm="100000">
                                          <p:val>
                                            <p:fltVal val="1"/>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childTnLst>
                                </p:cTn>
                              </p:par>
                            </p:childTnLst>
                          </p:cTn>
                        </p:par>
                        <p:par>
                          <p:cTn id="23" fill="hold">
                            <p:stCondLst>
                              <p:cond delay="2250"/>
                            </p:stCondLst>
                            <p:childTnLst>
                              <p:par>
                                <p:cTn id="24" presetID="4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ppt_w</p:attrName>
                                        </p:attrNameLst>
                                      </p:cBhvr>
                                      <p:tavLst>
                                        <p:tav tm="0" fmla="#ppt_w*sin(2.5*pi*$)">
                                          <p:val>
                                            <p:fltVal val="0"/>
                                          </p:val>
                                        </p:tav>
                                        <p:tav tm="100000">
                                          <p:val>
                                            <p:fltVal val="1"/>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par>
                          <p:cTn id="29" fill="hold">
                            <p:stCondLst>
                              <p:cond delay="2750"/>
                            </p:stCondLst>
                            <p:childTnLst>
                              <p:par>
                                <p:cTn id="30" presetID="45"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ppt_w</p:attrName>
                                        </p:attrNameLst>
                                      </p:cBhvr>
                                      <p:tavLst>
                                        <p:tav tm="0" fmla="#ppt_w*sin(2.5*pi*$)">
                                          <p:val>
                                            <p:fltVal val="0"/>
                                          </p:val>
                                        </p:tav>
                                        <p:tav tm="100000">
                                          <p:val>
                                            <p:fltVal val="1"/>
                                          </p:val>
                                        </p:tav>
                                      </p:tavLst>
                                    </p:anim>
                                    <p:anim calcmode="lin" valueType="num">
                                      <p:cBhvr>
                                        <p:cTn id="34" dur="500" fill="hold"/>
                                        <p:tgtEl>
                                          <p:spTgt spid="31"/>
                                        </p:tgtEl>
                                        <p:attrNameLst>
                                          <p:attrName>ppt_h</p:attrName>
                                        </p:attrNameLst>
                                      </p:cBhvr>
                                      <p:tavLst>
                                        <p:tav tm="0">
                                          <p:val>
                                            <p:strVal val="#ppt_h"/>
                                          </p:val>
                                        </p:tav>
                                        <p:tav tm="100000">
                                          <p:val>
                                            <p:strVal val="#ppt_h"/>
                                          </p:val>
                                        </p:tav>
                                      </p:tavLst>
                                    </p:anim>
                                  </p:childTnLst>
                                </p:cTn>
                              </p:par>
                            </p:childTnLst>
                          </p:cTn>
                        </p:par>
                        <p:par>
                          <p:cTn id="35" fill="hold">
                            <p:stCondLst>
                              <p:cond delay="3250"/>
                            </p:stCondLst>
                            <p:childTnLst>
                              <p:par>
                                <p:cTn id="36" presetID="2" presetClass="entr" presetSubtype="4"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52" name="组合 51"/>
          <p:cNvGrpSpPr/>
          <p:nvPr/>
        </p:nvGrpSpPr>
        <p:grpSpPr>
          <a:xfrm>
            <a:off x="769566" y="3033773"/>
            <a:ext cx="1316532" cy="1448793"/>
            <a:chOff x="2556769" y="6892731"/>
            <a:chExt cx="2321423" cy="2502143"/>
          </a:xfrm>
        </p:grpSpPr>
        <p:sp>
          <p:nvSpPr>
            <p:cNvPr id="18" name="TextBox 17"/>
            <p:cNvSpPr txBox="1"/>
            <p:nvPr/>
          </p:nvSpPr>
          <p:spPr>
            <a:xfrm>
              <a:off x="2556769" y="6892731"/>
              <a:ext cx="2321423" cy="736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前期资金</a:t>
              </a:r>
            </a:p>
          </p:txBody>
        </p:sp>
        <p:cxnSp>
          <p:nvCxnSpPr>
            <p:cNvPr id="24" name="Straight Connector 96"/>
            <p:cNvCxnSpPr/>
            <p:nvPr/>
          </p:nvCxnSpPr>
          <p:spPr>
            <a:xfrm flipH="1" flipV="1">
              <a:off x="3525437" y="7842363"/>
              <a:ext cx="1" cy="1552511"/>
            </a:xfrm>
            <a:prstGeom prst="straightConnector1">
              <a:avLst/>
            </a:prstGeom>
            <a:ln w="38100">
              <a:solidFill>
                <a:srgbClr val="6A704C"/>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2827945" y="2503222"/>
            <a:ext cx="1331125" cy="1297344"/>
            <a:chOff x="6186278" y="5976441"/>
            <a:chExt cx="2347155" cy="2240584"/>
          </a:xfrm>
        </p:grpSpPr>
        <p:sp>
          <p:nvSpPr>
            <p:cNvPr id="26" name="TextBox 25"/>
            <p:cNvSpPr txBox="1"/>
            <p:nvPr/>
          </p:nvSpPr>
          <p:spPr>
            <a:xfrm>
              <a:off x="6186278" y="5976441"/>
              <a:ext cx="2347155" cy="736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中期资金</a:t>
              </a:r>
            </a:p>
          </p:txBody>
        </p:sp>
        <p:cxnSp>
          <p:nvCxnSpPr>
            <p:cNvPr id="27" name="Straight Connector 96"/>
            <p:cNvCxnSpPr/>
            <p:nvPr/>
          </p:nvCxnSpPr>
          <p:spPr>
            <a:xfrm flipH="1" flipV="1">
              <a:off x="7198883" y="6892731"/>
              <a:ext cx="1" cy="1324294"/>
            </a:xfrm>
            <a:prstGeom prst="straightConnector1">
              <a:avLst/>
            </a:prstGeom>
            <a:ln w="38100">
              <a:solidFill>
                <a:srgbClr val="F3C098"/>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237351" y="1752727"/>
            <a:ext cx="1331125" cy="1565845"/>
            <a:chOff x="10434750" y="4680297"/>
            <a:chExt cx="2347155" cy="2704297"/>
          </a:xfrm>
        </p:grpSpPr>
        <p:sp>
          <p:nvSpPr>
            <p:cNvPr id="29" name="TextBox 28"/>
            <p:cNvSpPr txBox="1"/>
            <p:nvPr/>
          </p:nvSpPr>
          <p:spPr>
            <a:xfrm>
              <a:off x="10434750" y="4680297"/>
              <a:ext cx="2347155" cy="736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lumMod val="75000"/>
                      <a:lumOff val="25000"/>
                    </a:prstClr>
                  </a:solidFill>
                  <a:effectLst/>
                  <a:uLnTx/>
                  <a:uFillTx/>
                  <a:latin typeface="思源黑体 CN Medium" pitchFamily="34" charset="-122"/>
                  <a:ea typeface="思源黑体 CN Medium" pitchFamily="34" charset="-122"/>
                  <a:cs typeface="+mn-cs"/>
                </a:rPr>
                <a:t>后续资金</a:t>
              </a:r>
            </a:p>
          </p:txBody>
        </p:sp>
        <p:cxnSp>
          <p:nvCxnSpPr>
            <p:cNvPr id="30" name="Straight Connector 96"/>
            <p:cNvCxnSpPr/>
            <p:nvPr/>
          </p:nvCxnSpPr>
          <p:spPr>
            <a:xfrm flipH="1" flipV="1">
              <a:off x="11557767" y="5388183"/>
              <a:ext cx="2" cy="1996411"/>
            </a:xfrm>
            <a:prstGeom prst="straightConnector1">
              <a:avLst/>
            </a:prstGeom>
            <a:ln w="38100">
              <a:solidFill>
                <a:srgbClr val="6B5492"/>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65380" y="4301843"/>
            <a:ext cx="1503471" cy="1535012"/>
            <a:chOff x="2196729" y="9082758"/>
            <a:chExt cx="2651050" cy="2651050"/>
          </a:xfrm>
        </p:grpSpPr>
        <p:sp>
          <p:nvSpPr>
            <p:cNvPr id="31" name="泪滴形 30"/>
            <p:cNvSpPr/>
            <p:nvPr/>
          </p:nvSpPr>
          <p:spPr>
            <a:xfrm>
              <a:off x="2196729" y="9082758"/>
              <a:ext cx="2651050" cy="2651050"/>
            </a:xfrm>
            <a:prstGeom prst="teardrop">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2746917" y="10010542"/>
              <a:ext cx="1974126" cy="8422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200</a:t>
              </a:r>
              <a:r>
                <a:rPr kumimoji="0" lang="zh-CN" altLang="en-US" sz="18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p>
          </p:txBody>
        </p:sp>
      </p:grpSp>
      <p:grpSp>
        <p:nvGrpSpPr>
          <p:cNvPr id="49" name="组合 48"/>
          <p:cNvGrpSpPr/>
          <p:nvPr/>
        </p:nvGrpSpPr>
        <p:grpSpPr>
          <a:xfrm>
            <a:off x="2443749" y="3874628"/>
            <a:ext cx="1861494" cy="1900548"/>
            <a:chOff x="5508833" y="8344935"/>
            <a:chExt cx="3282347" cy="3282347"/>
          </a:xfrm>
        </p:grpSpPr>
        <p:sp>
          <p:nvSpPr>
            <p:cNvPr id="32" name="泪滴形 31"/>
            <p:cNvSpPr/>
            <p:nvPr/>
          </p:nvSpPr>
          <p:spPr>
            <a:xfrm>
              <a:off x="5508833" y="8344935"/>
              <a:ext cx="3282347" cy="3282347"/>
            </a:xfrm>
            <a:prstGeom prst="teardrop">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TextBox 12"/>
            <p:cNvSpPr txBox="1"/>
            <p:nvPr/>
          </p:nvSpPr>
          <p:spPr>
            <a:xfrm>
              <a:off x="6190980" y="9413590"/>
              <a:ext cx="2342454" cy="921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300</a:t>
              </a:r>
              <a:r>
                <a:rPr kumimoji="0" lang="zh-CN" altLang="en-US" sz="29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p>
          </p:txBody>
        </p:sp>
      </p:grpSp>
      <p:grpSp>
        <p:nvGrpSpPr>
          <p:cNvPr id="50" name="组合 49"/>
          <p:cNvGrpSpPr/>
          <p:nvPr/>
        </p:nvGrpSpPr>
        <p:grpSpPr>
          <a:xfrm>
            <a:off x="4671615" y="3338190"/>
            <a:ext cx="2386908" cy="2436984"/>
            <a:chOff x="9437199" y="7418480"/>
            <a:chExt cx="4208802" cy="4208801"/>
          </a:xfrm>
        </p:grpSpPr>
        <p:sp>
          <p:nvSpPr>
            <p:cNvPr id="33" name="泪滴形 32"/>
            <p:cNvSpPr/>
            <p:nvPr/>
          </p:nvSpPr>
          <p:spPr>
            <a:xfrm>
              <a:off x="9437199" y="7418480"/>
              <a:ext cx="4208802" cy="4208801"/>
            </a:xfrm>
            <a:prstGeom prst="teardrop">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TextBox 13"/>
            <p:cNvSpPr txBox="1"/>
            <p:nvPr/>
          </p:nvSpPr>
          <p:spPr>
            <a:xfrm>
              <a:off x="10261625" y="8724870"/>
              <a:ext cx="2856836" cy="1105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500</a:t>
              </a:r>
              <a:r>
                <a:rPr kumimoji="0" lang="zh-CN" altLang="en-US" sz="36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万</a:t>
              </a:r>
            </a:p>
          </p:txBody>
        </p:sp>
      </p:grpSp>
      <p:sp>
        <p:nvSpPr>
          <p:cNvPr id="16" name="TextBox 38"/>
          <p:cNvSpPr txBox="1"/>
          <p:nvPr/>
        </p:nvSpPr>
        <p:spPr>
          <a:xfrm>
            <a:off x="8228477" y="2202278"/>
            <a:ext cx="2750437" cy="30213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在此框中选择粘贴，并选择只保留文字。您的内容打在这里，或者通过复制您的文本后，在此框中选择粘贴，在此框中选择粘贴，并选择只保留文字</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6" name="圆角矩形 45"/>
          <p:cNvSpPr/>
          <p:nvPr/>
        </p:nvSpPr>
        <p:spPr>
          <a:xfrm>
            <a:off x="7995946" y="1841159"/>
            <a:ext cx="3064643" cy="3835859"/>
          </a:xfrm>
          <a:prstGeom prst="roundRect">
            <a:avLst/>
          </a:prstGeom>
          <a:noFill/>
          <a:ln>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8589406" y="1577486"/>
            <a:ext cx="1776947" cy="453556"/>
            <a:chOff x="15530566" y="3613782"/>
            <a:chExt cx="2230265" cy="557566"/>
          </a:xfrm>
        </p:grpSpPr>
        <p:sp>
          <p:nvSpPr>
            <p:cNvPr id="17" name="Rounded Rectangle 43"/>
            <p:cNvSpPr/>
            <p:nvPr/>
          </p:nvSpPr>
          <p:spPr>
            <a:xfrm>
              <a:off x="15530566" y="3613782"/>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36"/>
            <p:cNvSpPr txBox="1"/>
            <p:nvPr/>
          </p:nvSpPr>
          <p:spPr>
            <a:xfrm>
              <a:off x="15796075" y="3639860"/>
              <a:ext cx="1640644" cy="487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分析概况</a:t>
              </a:r>
              <a:endParaRPr kumimoji="0" lang="id-ID" sz="20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anim calcmode="lin" valueType="num">
                                      <p:cBhvr>
                                        <p:cTn id="15" dur="500" fill="hold"/>
                                        <p:tgtEl>
                                          <p:spTgt spid="52"/>
                                        </p:tgtEl>
                                        <p:attrNameLst>
                                          <p:attrName>ppt_x</p:attrName>
                                        </p:attrNameLst>
                                      </p:cBhvr>
                                      <p:tavLst>
                                        <p:tav tm="0">
                                          <p:val>
                                            <p:strVal val="#ppt_x"/>
                                          </p:val>
                                        </p:tav>
                                        <p:tav tm="100000">
                                          <p:val>
                                            <p:strVal val="#ppt_x"/>
                                          </p:val>
                                        </p:tav>
                                      </p:tavLst>
                                    </p:anim>
                                    <p:anim calcmode="lin" valueType="num">
                                      <p:cBhvr>
                                        <p:cTn id="16" dur="500" fill="hold"/>
                                        <p:tgtEl>
                                          <p:spTgt spid="52"/>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par>
                          <p:cTn id="23" fill="hold">
                            <p:stCondLst>
                              <p:cond delay="2250"/>
                            </p:stCondLst>
                            <p:childTnLst>
                              <p:par>
                                <p:cTn id="24" presetID="47" presetClass="entr" presetSubtype="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anim calcmode="lin" valueType="num">
                                      <p:cBhvr>
                                        <p:cTn id="27" dur="500" fill="hold"/>
                                        <p:tgtEl>
                                          <p:spTgt spid="51"/>
                                        </p:tgtEl>
                                        <p:attrNameLst>
                                          <p:attrName>ppt_x</p:attrName>
                                        </p:attrNameLst>
                                      </p:cBhvr>
                                      <p:tavLst>
                                        <p:tav tm="0">
                                          <p:val>
                                            <p:strVal val="#ppt_x"/>
                                          </p:val>
                                        </p:tav>
                                        <p:tav tm="100000">
                                          <p:val>
                                            <p:strVal val="#ppt_x"/>
                                          </p:val>
                                        </p:tav>
                                      </p:tavLst>
                                    </p:anim>
                                    <p:anim calcmode="lin" valueType="num">
                                      <p:cBhvr>
                                        <p:cTn id="28" dur="500" fill="hold"/>
                                        <p:tgtEl>
                                          <p:spTgt spid="51"/>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3250"/>
                            </p:stCondLst>
                            <p:childTnLst>
                              <p:par>
                                <p:cTn id="36" presetID="47"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anim calcmode="lin" valueType="num">
                                      <p:cBhvr>
                                        <p:cTn id="39" dur="500" fill="hold"/>
                                        <p:tgtEl>
                                          <p:spTgt spid="53"/>
                                        </p:tgtEl>
                                        <p:attrNameLst>
                                          <p:attrName>ppt_x</p:attrName>
                                        </p:attrNameLst>
                                      </p:cBhvr>
                                      <p:tavLst>
                                        <p:tav tm="0">
                                          <p:val>
                                            <p:strVal val="#ppt_x"/>
                                          </p:val>
                                        </p:tav>
                                        <p:tav tm="100000">
                                          <p:val>
                                            <p:strVal val="#ppt_x"/>
                                          </p:val>
                                        </p:tav>
                                      </p:tavLst>
                                    </p:anim>
                                    <p:anim calcmode="lin" valueType="num">
                                      <p:cBhvr>
                                        <p:cTn id="40" dur="500" fill="hold"/>
                                        <p:tgtEl>
                                          <p:spTgt spid="53"/>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53" presetClass="entr" presetSubtype="16"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4250"/>
                            </p:stCondLst>
                            <p:childTnLst>
                              <p:par>
                                <p:cTn id="48" presetID="53" presetClass="entr" presetSubtype="16"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4750"/>
                            </p:stCondLst>
                            <p:childTnLst>
                              <p:par>
                                <p:cTn id="54" presetID="22" presetClass="entr" presetSubtype="4"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down)">
                                      <p:cBhvr>
                                        <p:cTn id="56" dur="500"/>
                                        <p:tgtEl>
                                          <p:spTgt spid="46"/>
                                        </p:tgtEl>
                                      </p:cBhvr>
                                    </p:animEffect>
                                  </p:childTnLst>
                                </p:cTn>
                              </p:par>
                            </p:childTnLst>
                          </p:cTn>
                        </p:par>
                        <p:par>
                          <p:cTn id="57" fill="hold">
                            <p:stCondLst>
                              <p:cond delay="5250"/>
                            </p:stCondLst>
                            <p:childTnLst>
                              <p:par>
                                <p:cTn id="58" presetID="14" presetClass="entr" presetSubtype="1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83" name="Oval 82"/>
          <p:cNvSpPr/>
          <p:nvPr/>
        </p:nvSpPr>
        <p:spPr>
          <a:xfrm>
            <a:off x="914400" y="1600200"/>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70AD47"/>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4" name="TextBox 83"/>
          <p:cNvSpPr txBox="1"/>
          <p:nvPr/>
        </p:nvSpPr>
        <p:spPr>
          <a:xfrm>
            <a:off x="1745521" y="1645777"/>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85" name="Oval 84"/>
          <p:cNvSpPr/>
          <p:nvPr/>
        </p:nvSpPr>
        <p:spPr>
          <a:xfrm>
            <a:off x="914727" y="3092303"/>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6" name="TextBox 85"/>
          <p:cNvSpPr txBox="1"/>
          <p:nvPr/>
        </p:nvSpPr>
        <p:spPr>
          <a:xfrm>
            <a:off x="1745521" y="3137880"/>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87" name="Oval 86"/>
          <p:cNvSpPr/>
          <p:nvPr/>
        </p:nvSpPr>
        <p:spPr>
          <a:xfrm>
            <a:off x="914400" y="4674107"/>
            <a:ext cx="706707" cy="706707"/>
          </a:xfrm>
          <a:prstGeom prst="ellipse">
            <a:avLst/>
          </a:prstGeom>
          <a:noFill/>
          <a:ln w="3175">
            <a:solidFill>
              <a:srgbClr val="6B5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70AD47"/>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8" name="TextBox 87"/>
          <p:cNvSpPr txBox="1"/>
          <p:nvPr/>
        </p:nvSpPr>
        <p:spPr>
          <a:xfrm>
            <a:off x="1745521" y="4719684"/>
            <a:ext cx="235956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altLang="zh-CN"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grpSp>
        <p:nvGrpSpPr>
          <p:cNvPr id="29" name="组合 28"/>
          <p:cNvGrpSpPr/>
          <p:nvPr/>
        </p:nvGrpSpPr>
        <p:grpSpPr>
          <a:xfrm>
            <a:off x="4965254" y="2052187"/>
            <a:ext cx="2478274" cy="4082976"/>
            <a:chOff x="4856863" y="1950523"/>
            <a:chExt cx="2478274" cy="4082976"/>
          </a:xfrm>
          <a:solidFill>
            <a:srgbClr val="6B5492"/>
          </a:solidFill>
        </p:grpSpPr>
        <p:sp>
          <p:nvSpPr>
            <p:cNvPr id="30" name="Freeform 6"/>
            <p:cNvSpPr/>
            <p:nvPr/>
          </p:nvSpPr>
          <p:spPr>
            <a:xfrm>
              <a:off x="5573463" y="5002188"/>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1" name="Oval 8"/>
            <p:cNvSpPr/>
            <p:nvPr/>
          </p:nvSpPr>
          <p:spPr>
            <a:xfrm>
              <a:off x="5565170" y="4685095"/>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Oval 9"/>
            <p:cNvSpPr/>
            <p:nvPr/>
          </p:nvSpPr>
          <p:spPr>
            <a:xfrm>
              <a:off x="6460527" y="4685095"/>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Oval 10"/>
            <p:cNvSpPr/>
            <p:nvPr/>
          </p:nvSpPr>
          <p:spPr>
            <a:xfrm>
              <a:off x="6031082" y="4719684"/>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Oval 11"/>
            <p:cNvSpPr/>
            <p:nvPr/>
          </p:nvSpPr>
          <p:spPr>
            <a:xfrm>
              <a:off x="5267458" y="4166349"/>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2" name="Oval 12"/>
            <p:cNvSpPr/>
            <p:nvPr/>
          </p:nvSpPr>
          <p:spPr>
            <a:xfrm>
              <a:off x="4941995" y="3666654"/>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3" name="Oval 13"/>
            <p:cNvSpPr/>
            <p:nvPr/>
          </p:nvSpPr>
          <p:spPr>
            <a:xfrm>
              <a:off x="4856863" y="3037960"/>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8" name="Oval 14"/>
            <p:cNvSpPr/>
            <p:nvPr/>
          </p:nvSpPr>
          <p:spPr>
            <a:xfrm>
              <a:off x="5171166" y="2306907"/>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Oval 15"/>
            <p:cNvSpPr/>
            <p:nvPr/>
          </p:nvSpPr>
          <p:spPr>
            <a:xfrm>
              <a:off x="5667938" y="1982610"/>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0" name="Oval 16"/>
            <p:cNvSpPr/>
            <p:nvPr/>
          </p:nvSpPr>
          <p:spPr>
            <a:xfrm>
              <a:off x="6265553" y="1950523"/>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1" name="Oval 17"/>
            <p:cNvSpPr/>
            <p:nvPr/>
          </p:nvSpPr>
          <p:spPr>
            <a:xfrm>
              <a:off x="6906377" y="2356818"/>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2" name="Oval 18"/>
            <p:cNvSpPr/>
            <p:nvPr/>
          </p:nvSpPr>
          <p:spPr>
            <a:xfrm>
              <a:off x="7143743" y="296425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8" name="Oval 19"/>
            <p:cNvSpPr/>
            <p:nvPr/>
          </p:nvSpPr>
          <p:spPr>
            <a:xfrm>
              <a:off x="7089045" y="3622813"/>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3" name="Oval 20"/>
            <p:cNvSpPr/>
            <p:nvPr/>
          </p:nvSpPr>
          <p:spPr>
            <a:xfrm>
              <a:off x="6732346" y="421021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4" name="Oval 21"/>
            <p:cNvSpPr/>
            <p:nvPr/>
          </p:nvSpPr>
          <p:spPr>
            <a:xfrm>
              <a:off x="5765119" y="4105225"/>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5" name="Oval 22"/>
            <p:cNvSpPr/>
            <p:nvPr/>
          </p:nvSpPr>
          <p:spPr>
            <a:xfrm>
              <a:off x="5507064" y="2958421"/>
              <a:ext cx="295957" cy="2959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6" name="Oval 23"/>
            <p:cNvSpPr/>
            <p:nvPr/>
          </p:nvSpPr>
          <p:spPr>
            <a:xfrm>
              <a:off x="6101976" y="3564513"/>
              <a:ext cx="432576" cy="432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7" name="Oval 24"/>
            <p:cNvSpPr/>
            <p:nvPr/>
          </p:nvSpPr>
          <p:spPr>
            <a:xfrm>
              <a:off x="5817672" y="3425264"/>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8" name="Oval 25"/>
            <p:cNvSpPr/>
            <p:nvPr/>
          </p:nvSpPr>
          <p:spPr>
            <a:xfrm>
              <a:off x="5347686" y="347787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9" name="Oval 26"/>
            <p:cNvSpPr/>
            <p:nvPr/>
          </p:nvSpPr>
          <p:spPr>
            <a:xfrm>
              <a:off x="6097298" y="2422987"/>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0" name="Oval 27"/>
            <p:cNvSpPr/>
            <p:nvPr/>
          </p:nvSpPr>
          <p:spPr>
            <a:xfrm>
              <a:off x="6297191" y="2780727"/>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1" name="Oval 28"/>
            <p:cNvSpPr/>
            <p:nvPr/>
          </p:nvSpPr>
          <p:spPr>
            <a:xfrm>
              <a:off x="6751402" y="328648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2" name="Oval 29"/>
            <p:cNvSpPr/>
            <p:nvPr/>
          </p:nvSpPr>
          <p:spPr>
            <a:xfrm>
              <a:off x="5518144" y="2425323"/>
              <a:ext cx="295957" cy="2959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3" name="Oval 30"/>
            <p:cNvSpPr/>
            <p:nvPr/>
          </p:nvSpPr>
          <p:spPr>
            <a:xfrm>
              <a:off x="6222001" y="3255579"/>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74" name="Straight Connector 32"/>
            <p:cNvCxnSpPr>
              <a:stCxn id="31" idx="6"/>
              <a:endCxn id="33" idx="2"/>
            </p:cNvCxnSpPr>
            <p:nvPr/>
          </p:nvCxnSpPr>
          <p:spPr>
            <a:xfrm>
              <a:off x="5756564" y="4780792"/>
              <a:ext cx="274518" cy="85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33"/>
            <p:cNvCxnSpPr>
              <a:stCxn id="33" idx="6"/>
              <a:endCxn id="32" idx="2"/>
            </p:cNvCxnSpPr>
            <p:nvPr/>
          </p:nvCxnSpPr>
          <p:spPr>
            <a:xfrm flipV="1">
              <a:off x="6170331" y="4754720"/>
              <a:ext cx="290196" cy="3458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34"/>
            <p:cNvCxnSpPr>
              <a:stCxn id="32" idx="7"/>
              <a:endCxn id="63" idx="3"/>
            </p:cNvCxnSpPr>
            <p:nvPr/>
          </p:nvCxnSpPr>
          <p:spPr>
            <a:xfrm flipV="1">
              <a:off x="6579383" y="4329072"/>
              <a:ext cx="173356" cy="37641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35"/>
            <p:cNvCxnSpPr>
              <a:stCxn id="63" idx="7"/>
              <a:endCxn id="58" idx="3"/>
            </p:cNvCxnSpPr>
            <p:nvPr/>
          </p:nvCxnSpPr>
          <p:spPr>
            <a:xfrm flipV="1">
              <a:off x="6851202" y="3786178"/>
              <a:ext cx="265872" cy="44443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36"/>
            <p:cNvCxnSpPr>
              <a:stCxn id="58" idx="0"/>
              <a:endCxn id="52" idx="4"/>
            </p:cNvCxnSpPr>
            <p:nvPr/>
          </p:nvCxnSpPr>
          <p:spPr>
            <a:xfrm flipV="1">
              <a:off x="7184742" y="3155646"/>
              <a:ext cx="54698" cy="46716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37"/>
            <p:cNvCxnSpPr>
              <a:stCxn id="52" idx="0"/>
              <a:endCxn id="51" idx="5"/>
            </p:cNvCxnSpPr>
            <p:nvPr/>
          </p:nvCxnSpPr>
          <p:spPr>
            <a:xfrm flipH="1" flipV="1">
              <a:off x="7069742" y="2520183"/>
              <a:ext cx="169698" cy="4440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38"/>
            <p:cNvCxnSpPr>
              <a:stCxn id="51" idx="1"/>
              <a:endCxn id="50" idx="6"/>
            </p:cNvCxnSpPr>
            <p:nvPr/>
          </p:nvCxnSpPr>
          <p:spPr>
            <a:xfrm flipH="1" flipV="1">
              <a:off x="6456947" y="2046220"/>
              <a:ext cx="477459" cy="33862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39"/>
            <p:cNvCxnSpPr>
              <a:stCxn id="50" idx="2"/>
              <a:endCxn id="49" idx="6"/>
            </p:cNvCxnSpPr>
            <p:nvPr/>
          </p:nvCxnSpPr>
          <p:spPr>
            <a:xfrm flipH="1">
              <a:off x="5859332" y="2046220"/>
              <a:ext cx="406221" cy="320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40"/>
            <p:cNvCxnSpPr>
              <a:stCxn id="49" idx="2"/>
              <a:endCxn id="48" idx="7"/>
            </p:cNvCxnSpPr>
            <p:nvPr/>
          </p:nvCxnSpPr>
          <p:spPr>
            <a:xfrm flipH="1">
              <a:off x="5334531" y="2078307"/>
              <a:ext cx="333407" cy="25662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41"/>
            <p:cNvCxnSpPr>
              <a:stCxn id="48" idx="3"/>
              <a:endCxn id="43" idx="0"/>
            </p:cNvCxnSpPr>
            <p:nvPr/>
          </p:nvCxnSpPr>
          <p:spPr>
            <a:xfrm flipH="1">
              <a:off x="4952560" y="2470272"/>
              <a:ext cx="246635" cy="56768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42"/>
            <p:cNvCxnSpPr>
              <a:stCxn id="43" idx="4"/>
              <a:endCxn id="42" idx="0"/>
            </p:cNvCxnSpPr>
            <p:nvPr/>
          </p:nvCxnSpPr>
          <p:spPr>
            <a:xfrm>
              <a:off x="4952560" y="3229354"/>
              <a:ext cx="85132" cy="43730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3"/>
            <p:cNvCxnSpPr>
              <a:stCxn id="42" idx="5"/>
              <a:endCxn id="41" idx="1"/>
            </p:cNvCxnSpPr>
            <p:nvPr/>
          </p:nvCxnSpPr>
          <p:spPr>
            <a:xfrm>
              <a:off x="5105360" y="3830019"/>
              <a:ext cx="190127" cy="36435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44"/>
            <p:cNvCxnSpPr>
              <a:stCxn id="41" idx="4"/>
              <a:endCxn id="31" idx="1"/>
            </p:cNvCxnSpPr>
            <p:nvPr/>
          </p:nvCxnSpPr>
          <p:spPr>
            <a:xfrm>
              <a:off x="5363155" y="4357743"/>
              <a:ext cx="230044" cy="355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45"/>
            <p:cNvCxnSpPr>
              <a:stCxn id="31" idx="7"/>
              <a:endCxn id="64" idx="4"/>
            </p:cNvCxnSpPr>
            <p:nvPr/>
          </p:nvCxnSpPr>
          <p:spPr>
            <a:xfrm flipV="1">
              <a:off x="5728535" y="4244474"/>
              <a:ext cx="106209" cy="46865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46"/>
            <p:cNvCxnSpPr>
              <a:stCxn id="64" idx="6"/>
              <a:endCxn id="63" idx="2"/>
            </p:cNvCxnSpPr>
            <p:nvPr/>
          </p:nvCxnSpPr>
          <p:spPr>
            <a:xfrm>
              <a:off x="5904368" y="4174850"/>
              <a:ext cx="827978" cy="1049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47"/>
            <p:cNvCxnSpPr>
              <a:stCxn id="64" idx="5"/>
              <a:endCxn id="33" idx="0"/>
            </p:cNvCxnSpPr>
            <p:nvPr/>
          </p:nvCxnSpPr>
          <p:spPr>
            <a:xfrm>
              <a:off x="5883975" y="4224081"/>
              <a:ext cx="216732" cy="49560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48"/>
            <p:cNvCxnSpPr>
              <a:stCxn id="32" idx="1"/>
              <a:endCxn id="64" idx="5"/>
            </p:cNvCxnSpPr>
            <p:nvPr/>
          </p:nvCxnSpPr>
          <p:spPr>
            <a:xfrm flipH="1" flipV="1">
              <a:off x="5883975" y="4224081"/>
              <a:ext cx="596945" cy="4814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49"/>
            <p:cNvCxnSpPr>
              <a:stCxn id="64" idx="1"/>
              <a:endCxn id="68" idx="5"/>
            </p:cNvCxnSpPr>
            <p:nvPr/>
          </p:nvCxnSpPr>
          <p:spPr>
            <a:xfrm flipH="1" flipV="1">
              <a:off x="5466542" y="3596732"/>
              <a:ext cx="318970" cy="52888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50"/>
            <p:cNvCxnSpPr>
              <a:stCxn id="41" idx="7"/>
              <a:endCxn id="64" idx="2"/>
            </p:cNvCxnSpPr>
            <p:nvPr/>
          </p:nvCxnSpPr>
          <p:spPr>
            <a:xfrm flipV="1">
              <a:off x="5430823" y="4174850"/>
              <a:ext cx="334296" cy="195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51"/>
            <p:cNvCxnSpPr>
              <a:stCxn id="68" idx="3"/>
              <a:endCxn id="42" idx="7"/>
            </p:cNvCxnSpPr>
            <p:nvPr/>
          </p:nvCxnSpPr>
          <p:spPr>
            <a:xfrm flipH="1">
              <a:off x="5105360" y="3596732"/>
              <a:ext cx="262719" cy="9795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52"/>
            <p:cNvCxnSpPr>
              <a:stCxn id="41" idx="0"/>
              <a:endCxn id="68" idx="4"/>
            </p:cNvCxnSpPr>
            <p:nvPr/>
          </p:nvCxnSpPr>
          <p:spPr>
            <a:xfrm flipV="1">
              <a:off x="5363155" y="3617125"/>
              <a:ext cx="54156" cy="54922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53"/>
            <p:cNvCxnSpPr>
              <a:stCxn id="68" idx="0"/>
              <a:endCxn id="48" idx="4"/>
            </p:cNvCxnSpPr>
            <p:nvPr/>
          </p:nvCxnSpPr>
          <p:spPr>
            <a:xfrm flipH="1" flipV="1">
              <a:off x="5266863" y="2498301"/>
              <a:ext cx="150448" cy="9795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54"/>
            <p:cNvCxnSpPr>
              <a:stCxn id="68" idx="1"/>
              <a:endCxn id="43" idx="6"/>
            </p:cNvCxnSpPr>
            <p:nvPr/>
          </p:nvCxnSpPr>
          <p:spPr>
            <a:xfrm flipH="1" flipV="1">
              <a:off x="5048257" y="3133657"/>
              <a:ext cx="319822" cy="36461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55"/>
            <p:cNvCxnSpPr>
              <a:stCxn id="48" idx="6"/>
              <a:endCxn id="72" idx="1"/>
            </p:cNvCxnSpPr>
            <p:nvPr/>
          </p:nvCxnSpPr>
          <p:spPr>
            <a:xfrm>
              <a:off x="5362560" y="2402604"/>
              <a:ext cx="198926" cy="6606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56"/>
            <p:cNvCxnSpPr>
              <a:stCxn id="72" idx="4"/>
              <a:endCxn id="65" idx="0"/>
            </p:cNvCxnSpPr>
            <p:nvPr/>
          </p:nvCxnSpPr>
          <p:spPr>
            <a:xfrm flipH="1">
              <a:off x="5655043" y="2721280"/>
              <a:ext cx="11080" cy="2371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57"/>
            <p:cNvCxnSpPr>
              <a:stCxn id="65" idx="5"/>
              <a:endCxn id="67" idx="1"/>
            </p:cNvCxnSpPr>
            <p:nvPr/>
          </p:nvCxnSpPr>
          <p:spPr>
            <a:xfrm>
              <a:off x="5759679" y="3211036"/>
              <a:ext cx="78386" cy="23462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58"/>
            <p:cNvCxnSpPr>
              <a:stCxn id="67" idx="5"/>
              <a:endCxn id="66" idx="1"/>
            </p:cNvCxnSpPr>
            <p:nvPr/>
          </p:nvCxnSpPr>
          <p:spPr>
            <a:xfrm>
              <a:off x="5936528" y="3544120"/>
              <a:ext cx="228797" cy="8374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59"/>
            <p:cNvCxnSpPr>
              <a:stCxn id="66" idx="5"/>
              <a:endCxn id="63" idx="1"/>
            </p:cNvCxnSpPr>
            <p:nvPr/>
          </p:nvCxnSpPr>
          <p:spPr>
            <a:xfrm>
              <a:off x="6471203" y="3933740"/>
              <a:ext cx="281536" cy="2968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60"/>
            <p:cNvCxnSpPr>
              <a:stCxn id="66" idx="3"/>
              <a:endCxn id="64" idx="7"/>
            </p:cNvCxnSpPr>
            <p:nvPr/>
          </p:nvCxnSpPr>
          <p:spPr>
            <a:xfrm flipH="1">
              <a:off x="5883975" y="3933740"/>
              <a:ext cx="281350" cy="19187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61"/>
            <p:cNvCxnSpPr>
              <a:stCxn id="67" idx="3"/>
              <a:endCxn id="68" idx="6"/>
            </p:cNvCxnSpPr>
            <p:nvPr/>
          </p:nvCxnSpPr>
          <p:spPr>
            <a:xfrm flipH="1">
              <a:off x="5486935" y="3544120"/>
              <a:ext cx="351130" cy="3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62"/>
            <p:cNvCxnSpPr>
              <a:stCxn id="65" idx="3"/>
              <a:endCxn id="68" idx="7"/>
            </p:cNvCxnSpPr>
            <p:nvPr/>
          </p:nvCxnSpPr>
          <p:spPr>
            <a:xfrm flipH="1">
              <a:off x="5466542" y="3211036"/>
              <a:ext cx="83864" cy="28723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63"/>
            <p:cNvCxnSpPr>
              <a:stCxn id="65" idx="7"/>
              <a:endCxn id="69" idx="3"/>
            </p:cNvCxnSpPr>
            <p:nvPr/>
          </p:nvCxnSpPr>
          <p:spPr>
            <a:xfrm flipV="1">
              <a:off x="5759679" y="2541843"/>
              <a:ext cx="358012" cy="4599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64"/>
            <p:cNvCxnSpPr>
              <a:stCxn id="69" idx="7"/>
              <a:endCxn id="50" idx="3"/>
            </p:cNvCxnSpPr>
            <p:nvPr/>
          </p:nvCxnSpPr>
          <p:spPr>
            <a:xfrm flipV="1">
              <a:off x="6216154" y="2113888"/>
              <a:ext cx="77428" cy="32949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65"/>
            <p:cNvCxnSpPr>
              <a:stCxn id="72" idx="7"/>
              <a:endCxn id="50" idx="3"/>
            </p:cNvCxnSpPr>
            <p:nvPr/>
          </p:nvCxnSpPr>
          <p:spPr>
            <a:xfrm flipV="1">
              <a:off x="5770759" y="2113888"/>
              <a:ext cx="522823" cy="35477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66"/>
            <p:cNvCxnSpPr>
              <a:stCxn id="49" idx="5"/>
              <a:endCxn id="69" idx="1"/>
            </p:cNvCxnSpPr>
            <p:nvPr/>
          </p:nvCxnSpPr>
          <p:spPr>
            <a:xfrm>
              <a:off x="5831303" y="2145975"/>
              <a:ext cx="286388" cy="29740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67"/>
            <p:cNvCxnSpPr>
              <a:stCxn id="70" idx="7"/>
              <a:endCxn id="51" idx="3"/>
            </p:cNvCxnSpPr>
            <p:nvPr/>
          </p:nvCxnSpPr>
          <p:spPr>
            <a:xfrm flipV="1">
              <a:off x="6460556" y="2520183"/>
              <a:ext cx="473850" cy="28857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68"/>
            <p:cNvCxnSpPr>
              <a:stCxn id="70" idx="0"/>
              <a:endCxn id="50" idx="4"/>
            </p:cNvCxnSpPr>
            <p:nvPr/>
          </p:nvCxnSpPr>
          <p:spPr>
            <a:xfrm flipH="1" flipV="1">
              <a:off x="6361250" y="2141917"/>
              <a:ext cx="31638" cy="63881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69"/>
            <p:cNvCxnSpPr>
              <a:stCxn id="70" idx="1"/>
              <a:endCxn id="69" idx="5"/>
            </p:cNvCxnSpPr>
            <p:nvPr/>
          </p:nvCxnSpPr>
          <p:spPr>
            <a:xfrm flipH="1" flipV="1">
              <a:off x="6216154" y="2541843"/>
              <a:ext cx="109066" cy="26691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70"/>
            <p:cNvCxnSpPr>
              <a:stCxn id="73" idx="0"/>
              <a:endCxn id="70" idx="4"/>
            </p:cNvCxnSpPr>
            <p:nvPr/>
          </p:nvCxnSpPr>
          <p:spPr>
            <a:xfrm flipV="1">
              <a:off x="6291626" y="2972121"/>
              <a:ext cx="101262" cy="2834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71"/>
            <p:cNvCxnSpPr>
              <a:stCxn id="73" idx="4"/>
              <a:endCxn id="66" idx="0"/>
            </p:cNvCxnSpPr>
            <p:nvPr/>
          </p:nvCxnSpPr>
          <p:spPr>
            <a:xfrm>
              <a:off x="6291626" y="3394828"/>
              <a:ext cx="26638" cy="16968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72"/>
            <p:cNvCxnSpPr>
              <a:stCxn id="73" idx="1"/>
              <a:endCxn id="65" idx="6"/>
            </p:cNvCxnSpPr>
            <p:nvPr/>
          </p:nvCxnSpPr>
          <p:spPr>
            <a:xfrm flipH="1" flipV="1">
              <a:off x="5803021" y="3106400"/>
              <a:ext cx="439373" cy="16957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73"/>
            <p:cNvCxnSpPr>
              <a:stCxn id="66" idx="7"/>
              <a:endCxn id="71" idx="3"/>
            </p:cNvCxnSpPr>
            <p:nvPr/>
          </p:nvCxnSpPr>
          <p:spPr>
            <a:xfrm flipV="1">
              <a:off x="6471203" y="3449847"/>
              <a:ext cx="308228" cy="17801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74"/>
            <p:cNvCxnSpPr>
              <a:stCxn id="71" idx="0"/>
              <a:endCxn id="51" idx="4"/>
            </p:cNvCxnSpPr>
            <p:nvPr/>
          </p:nvCxnSpPr>
          <p:spPr>
            <a:xfrm flipV="1">
              <a:off x="6847099" y="2548212"/>
              <a:ext cx="154975" cy="7382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75"/>
            <p:cNvCxnSpPr>
              <a:stCxn id="71" idx="1"/>
              <a:endCxn id="70" idx="5"/>
            </p:cNvCxnSpPr>
            <p:nvPr/>
          </p:nvCxnSpPr>
          <p:spPr>
            <a:xfrm flipH="1" flipV="1">
              <a:off x="6460556" y="2944092"/>
              <a:ext cx="318875" cy="37041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76"/>
            <p:cNvCxnSpPr>
              <a:stCxn id="71" idx="7"/>
              <a:endCxn id="52" idx="3"/>
            </p:cNvCxnSpPr>
            <p:nvPr/>
          </p:nvCxnSpPr>
          <p:spPr>
            <a:xfrm flipV="1">
              <a:off x="6914767" y="3127617"/>
              <a:ext cx="257005" cy="18689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77"/>
            <p:cNvCxnSpPr>
              <a:stCxn id="71" idx="5"/>
              <a:endCxn id="58" idx="1"/>
            </p:cNvCxnSpPr>
            <p:nvPr/>
          </p:nvCxnSpPr>
          <p:spPr>
            <a:xfrm>
              <a:off x="6914767" y="3449847"/>
              <a:ext cx="202307" cy="20099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78"/>
            <p:cNvCxnSpPr>
              <a:stCxn id="63" idx="0"/>
              <a:endCxn id="71" idx="4"/>
            </p:cNvCxnSpPr>
            <p:nvPr/>
          </p:nvCxnSpPr>
          <p:spPr>
            <a:xfrm flipV="1">
              <a:off x="6801971" y="3477876"/>
              <a:ext cx="45128" cy="73234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7" name="组合 126"/>
          <p:cNvGrpSpPr/>
          <p:nvPr/>
        </p:nvGrpSpPr>
        <p:grpSpPr>
          <a:xfrm>
            <a:off x="7769314" y="3579540"/>
            <a:ext cx="1473901" cy="2428263"/>
            <a:chOff x="7755082" y="3605236"/>
            <a:chExt cx="1473901" cy="2428263"/>
          </a:xfrm>
          <a:solidFill>
            <a:srgbClr val="6A704C"/>
          </a:solidFill>
        </p:grpSpPr>
        <p:grpSp>
          <p:nvGrpSpPr>
            <p:cNvPr id="128" name="组合 127"/>
            <p:cNvGrpSpPr/>
            <p:nvPr/>
          </p:nvGrpSpPr>
          <p:grpSpPr>
            <a:xfrm>
              <a:off x="7755082" y="4251966"/>
              <a:ext cx="113828" cy="373902"/>
              <a:chOff x="7755082" y="4251966"/>
              <a:chExt cx="113828" cy="373902"/>
            </a:xfrm>
            <a:grpFill/>
          </p:grpSpPr>
          <p:sp>
            <p:nvSpPr>
              <p:cNvPr id="129" name="Oval 96"/>
              <p:cNvSpPr/>
              <p:nvPr/>
            </p:nvSpPr>
            <p:spPr>
              <a:xfrm>
                <a:off x="7755082" y="4251966"/>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130" name="Straight Connector 124"/>
              <p:cNvCxnSpPr>
                <a:stCxn id="129" idx="4"/>
                <a:endCxn id="137" idx="0"/>
              </p:cNvCxnSpPr>
              <p:nvPr/>
            </p:nvCxnSpPr>
            <p:spPr>
              <a:xfrm>
                <a:off x="7811996" y="4365793"/>
                <a:ext cx="50630" cy="2600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7805712" y="3605236"/>
              <a:ext cx="1423271" cy="2428263"/>
              <a:chOff x="7805712" y="3605236"/>
              <a:chExt cx="1423271" cy="2428263"/>
            </a:xfrm>
            <a:grpFill/>
          </p:grpSpPr>
          <p:sp>
            <p:nvSpPr>
              <p:cNvPr id="132" name="Freeform 90"/>
              <p:cNvSpPr/>
              <p:nvPr/>
            </p:nvSpPr>
            <p:spPr>
              <a:xfrm>
                <a:off x="8181265" y="5420149"/>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3" name="Oval 91"/>
              <p:cNvSpPr/>
              <p:nvPr/>
            </p:nvSpPr>
            <p:spPr>
              <a:xfrm>
                <a:off x="8176333" y="5231564"/>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4" name="Oval 92"/>
              <p:cNvSpPr/>
              <p:nvPr/>
            </p:nvSpPr>
            <p:spPr>
              <a:xfrm>
                <a:off x="8708827" y="5231564"/>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5" name="Oval 93"/>
              <p:cNvSpPr/>
              <p:nvPr/>
            </p:nvSpPr>
            <p:spPr>
              <a:xfrm>
                <a:off x="8453424" y="5252136"/>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6" name="Oval 94"/>
              <p:cNvSpPr/>
              <p:nvPr/>
            </p:nvSpPr>
            <p:spPr>
              <a:xfrm>
                <a:off x="7999275" y="4923051"/>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7" name="Oval 95"/>
              <p:cNvSpPr/>
              <p:nvPr/>
            </p:nvSpPr>
            <p:spPr>
              <a:xfrm>
                <a:off x="7805712" y="4625868"/>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8" name="Oval 97"/>
              <p:cNvSpPr/>
              <p:nvPr/>
            </p:nvSpPr>
            <p:spPr>
              <a:xfrm>
                <a:off x="7942007" y="3817188"/>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9" name="Oval 98"/>
              <p:cNvSpPr/>
              <p:nvPr/>
            </p:nvSpPr>
            <p:spPr>
              <a:xfrm>
                <a:off x="8237452" y="3624319"/>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0" name="Oval 99"/>
              <p:cNvSpPr/>
              <p:nvPr/>
            </p:nvSpPr>
            <p:spPr>
              <a:xfrm>
                <a:off x="8592871" y="3605236"/>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1" name="Oval 100"/>
              <p:cNvSpPr/>
              <p:nvPr/>
            </p:nvSpPr>
            <p:spPr>
              <a:xfrm>
                <a:off x="8973987" y="3846871"/>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2" name="Oval 101"/>
              <p:cNvSpPr/>
              <p:nvPr/>
            </p:nvSpPr>
            <p:spPr>
              <a:xfrm>
                <a:off x="9115155" y="4208130"/>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3" name="Oval 102"/>
              <p:cNvSpPr/>
              <p:nvPr/>
            </p:nvSpPr>
            <p:spPr>
              <a:xfrm>
                <a:off x="9082625" y="4599795"/>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4" name="Oval 103"/>
              <p:cNvSpPr/>
              <p:nvPr/>
            </p:nvSpPr>
            <p:spPr>
              <a:xfrm>
                <a:off x="8870486" y="4949140"/>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5" name="Oval 104"/>
              <p:cNvSpPr/>
              <p:nvPr/>
            </p:nvSpPr>
            <p:spPr>
              <a:xfrm>
                <a:off x="8295248" y="4886699"/>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6" name="Oval 105"/>
              <p:cNvSpPr/>
              <p:nvPr/>
            </p:nvSpPr>
            <p:spPr>
              <a:xfrm>
                <a:off x="8141775" y="4204662"/>
                <a:ext cx="176014" cy="1760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7" name="Oval 106"/>
              <p:cNvSpPr/>
              <p:nvPr/>
            </p:nvSpPr>
            <p:spPr>
              <a:xfrm>
                <a:off x="8495587" y="4565122"/>
                <a:ext cx="257265" cy="2572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8" name="Oval 107"/>
              <p:cNvSpPr/>
              <p:nvPr/>
            </p:nvSpPr>
            <p:spPr>
              <a:xfrm>
                <a:off x="8326503" y="4482307"/>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9" name="Oval 108"/>
              <p:cNvSpPr/>
              <p:nvPr/>
            </p:nvSpPr>
            <p:spPr>
              <a:xfrm>
                <a:off x="8046989" y="4513597"/>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0" name="Oval 109"/>
              <p:cNvSpPr/>
              <p:nvPr/>
            </p:nvSpPr>
            <p:spPr>
              <a:xfrm>
                <a:off x="8492804" y="3886224"/>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1" name="Oval 110"/>
              <p:cNvSpPr/>
              <p:nvPr/>
            </p:nvSpPr>
            <p:spPr>
              <a:xfrm>
                <a:off x="8611687" y="4098982"/>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2" name="Oval 111"/>
              <p:cNvSpPr/>
              <p:nvPr/>
            </p:nvSpPr>
            <p:spPr>
              <a:xfrm>
                <a:off x="8881819" y="4399769"/>
                <a:ext cx="113828" cy="11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3" name="Oval 112"/>
              <p:cNvSpPr/>
              <p:nvPr/>
            </p:nvSpPr>
            <p:spPr>
              <a:xfrm>
                <a:off x="8148365" y="3887613"/>
                <a:ext cx="176014" cy="1760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4" name="Oval 113"/>
              <p:cNvSpPr/>
              <p:nvPr/>
            </p:nvSpPr>
            <p:spPr>
              <a:xfrm>
                <a:off x="8566969" y="4381390"/>
                <a:ext cx="82815" cy="828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155" name="Straight Connector 114"/>
              <p:cNvCxnSpPr>
                <a:stCxn id="133" idx="6"/>
                <a:endCxn id="135" idx="2"/>
              </p:cNvCxnSpPr>
              <p:nvPr/>
            </p:nvCxnSpPr>
            <p:spPr>
              <a:xfrm>
                <a:off x="8290160" y="5288478"/>
                <a:ext cx="163264" cy="506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15"/>
              <p:cNvCxnSpPr>
                <a:stCxn id="135" idx="6"/>
                <a:endCxn id="134" idx="2"/>
              </p:cNvCxnSpPr>
              <p:nvPr/>
            </p:nvCxnSpPr>
            <p:spPr>
              <a:xfrm flipV="1">
                <a:off x="8536239" y="5272972"/>
                <a:ext cx="172588" cy="2057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16"/>
              <p:cNvCxnSpPr>
                <a:stCxn id="134" idx="7"/>
                <a:endCxn id="144" idx="3"/>
              </p:cNvCxnSpPr>
              <p:nvPr/>
            </p:nvCxnSpPr>
            <p:spPr>
              <a:xfrm flipV="1">
                <a:off x="8779514" y="5019827"/>
                <a:ext cx="103100" cy="22386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17"/>
              <p:cNvCxnSpPr>
                <a:stCxn id="144" idx="7"/>
                <a:endCxn id="143" idx="3"/>
              </p:cNvCxnSpPr>
              <p:nvPr/>
            </p:nvCxnSpPr>
            <p:spPr>
              <a:xfrm flipV="1">
                <a:off x="8941173" y="4696953"/>
                <a:ext cx="158122" cy="26431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18"/>
              <p:cNvCxnSpPr>
                <a:stCxn id="143" idx="0"/>
                <a:endCxn id="142" idx="4"/>
              </p:cNvCxnSpPr>
              <p:nvPr/>
            </p:nvCxnSpPr>
            <p:spPr>
              <a:xfrm flipV="1">
                <a:off x="9139539" y="4321957"/>
                <a:ext cx="32530" cy="27783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19"/>
              <p:cNvCxnSpPr>
                <a:stCxn id="142" idx="0"/>
                <a:endCxn id="141" idx="5"/>
              </p:cNvCxnSpPr>
              <p:nvPr/>
            </p:nvCxnSpPr>
            <p:spPr>
              <a:xfrm flipH="1" flipV="1">
                <a:off x="9071145" y="3944029"/>
                <a:ext cx="100924" cy="26410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20"/>
              <p:cNvCxnSpPr>
                <a:stCxn id="141" idx="1"/>
                <a:endCxn id="140" idx="6"/>
              </p:cNvCxnSpPr>
              <p:nvPr/>
            </p:nvCxnSpPr>
            <p:spPr>
              <a:xfrm flipH="1" flipV="1">
                <a:off x="8706698" y="3662150"/>
                <a:ext cx="283959" cy="2013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21"/>
              <p:cNvCxnSpPr>
                <a:stCxn id="140" idx="2"/>
                <a:endCxn id="139" idx="6"/>
              </p:cNvCxnSpPr>
              <p:nvPr/>
            </p:nvCxnSpPr>
            <p:spPr>
              <a:xfrm flipH="1">
                <a:off x="8351279" y="3662150"/>
                <a:ext cx="241591" cy="1908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22"/>
              <p:cNvCxnSpPr>
                <a:stCxn id="139" idx="2"/>
                <a:endCxn id="138" idx="7"/>
              </p:cNvCxnSpPr>
              <p:nvPr/>
            </p:nvCxnSpPr>
            <p:spPr>
              <a:xfrm flipH="1">
                <a:off x="8039165" y="3681233"/>
                <a:ext cx="198287" cy="15262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23"/>
              <p:cNvCxnSpPr>
                <a:stCxn id="138" idx="3"/>
                <a:endCxn id="129" idx="0"/>
              </p:cNvCxnSpPr>
              <p:nvPr/>
            </p:nvCxnSpPr>
            <p:spPr>
              <a:xfrm flipH="1">
                <a:off x="7811996" y="3914346"/>
                <a:ext cx="146681" cy="3376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25"/>
              <p:cNvCxnSpPr>
                <a:stCxn id="137" idx="5"/>
                <a:endCxn id="136" idx="1"/>
              </p:cNvCxnSpPr>
              <p:nvPr/>
            </p:nvCxnSpPr>
            <p:spPr>
              <a:xfrm>
                <a:off x="7902870" y="4723026"/>
                <a:ext cx="113074" cy="21669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26"/>
              <p:cNvCxnSpPr>
                <a:stCxn id="136" idx="4"/>
                <a:endCxn id="133" idx="1"/>
              </p:cNvCxnSpPr>
              <p:nvPr/>
            </p:nvCxnSpPr>
            <p:spPr>
              <a:xfrm>
                <a:off x="8056188" y="5036879"/>
                <a:ext cx="136814" cy="21135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27"/>
              <p:cNvCxnSpPr>
                <a:stCxn id="133" idx="7"/>
                <a:endCxn id="145" idx="4"/>
              </p:cNvCxnSpPr>
              <p:nvPr/>
            </p:nvCxnSpPr>
            <p:spPr>
              <a:xfrm flipV="1">
                <a:off x="8273490" y="4969514"/>
                <a:ext cx="63166" cy="2787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28"/>
              <p:cNvCxnSpPr>
                <a:stCxn id="145" idx="6"/>
                <a:endCxn id="144" idx="2"/>
              </p:cNvCxnSpPr>
              <p:nvPr/>
            </p:nvCxnSpPr>
            <p:spPr>
              <a:xfrm>
                <a:off x="8378063" y="4928107"/>
                <a:ext cx="492422" cy="624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29"/>
              <p:cNvCxnSpPr>
                <a:stCxn id="145" idx="5"/>
                <a:endCxn id="135" idx="0"/>
              </p:cNvCxnSpPr>
              <p:nvPr/>
            </p:nvCxnSpPr>
            <p:spPr>
              <a:xfrm>
                <a:off x="8365935" y="4957386"/>
                <a:ext cx="128897" cy="2947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30"/>
              <p:cNvCxnSpPr>
                <a:stCxn id="134" idx="1"/>
                <a:endCxn id="145" idx="5"/>
              </p:cNvCxnSpPr>
              <p:nvPr/>
            </p:nvCxnSpPr>
            <p:spPr>
              <a:xfrm flipH="1" flipV="1">
                <a:off x="8365935" y="4957386"/>
                <a:ext cx="355020" cy="2863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31"/>
              <p:cNvCxnSpPr>
                <a:stCxn id="145" idx="1"/>
                <a:endCxn id="149" idx="5"/>
              </p:cNvCxnSpPr>
              <p:nvPr/>
            </p:nvCxnSpPr>
            <p:spPr>
              <a:xfrm flipH="1" flipV="1">
                <a:off x="8117676" y="4584284"/>
                <a:ext cx="189701" cy="3145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32"/>
              <p:cNvCxnSpPr>
                <a:stCxn id="136" idx="7"/>
                <a:endCxn id="145" idx="2"/>
              </p:cNvCxnSpPr>
              <p:nvPr/>
            </p:nvCxnSpPr>
            <p:spPr>
              <a:xfrm flipV="1">
                <a:off x="8096433" y="4928107"/>
                <a:ext cx="198815" cy="1161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33"/>
              <p:cNvCxnSpPr>
                <a:stCxn id="149" idx="3"/>
                <a:endCxn id="137" idx="7"/>
              </p:cNvCxnSpPr>
              <p:nvPr/>
            </p:nvCxnSpPr>
            <p:spPr>
              <a:xfrm flipH="1">
                <a:off x="7902870" y="4584284"/>
                <a:ext cx="156247" cy="5825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34"/>
              <p:cNvCxnSpPr>
                <a:stCxn id="136" idx="0"/>
                <a:endCxn id="149" idx="4"/>
              </p:cNvCxnSpPr>
              <p:nvPr/>
            </p:nvCxnSpPr>
            <p:spPr>
              <a:xfrm flipV="1">
                <a:off x="8056188" y="4596412"/>
                <a:ext cx="32208" cy="32663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35"/>
              <p:cNvCxnSpPr>
                <a:stCxn id="149" idx="0"/>
                <a:endCxn id="138" idx="4"/>
              </p:cNvCxnSpPr>
              <p:nvPr/>
            </p:nvCxnSpPr>
            <p:spPr>
              <a:xfrm flipH="1" flipV="1">
                <a:off x="7998921" y="3931015"/>
                <a:ext cx="89476" cy="5825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36"/>
              <p:cNvCxnSpPr>
                <a:stCxn id="149" idx="1"/>
                <a:endCxn id="129" idx="6"/>
              </p:cNvCxnSpPr>
              <p:nvPr/>
            </p:nvCxnSpPr>
            <p:spPr>
              <a:xfrm flipH="1" flipV="1">
                <a:off x="7868910" y="4308880"/>
                <a:ext cx="190207" cy="21684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37"/>
              <p:cNvCxnSpPr>
                <a:stCxn id="138" idx="6"/>
                <a:endCxn id="153" idx="1"/>
              </p:cNvCxnSpPr>
              <p:nvPr/>
            </p:nvCxnSpPr>
            <p:spPr>
              <a:xfrm>
                <a:off x="8055835" y="3874102"/>
                <a:ext cx="118307" cy="3928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38"/>
              <p:cNvCxnSpPr>
                <a:stCxn id="153" idx="4"/>
                <a:endCxn id="146" idx="0"/>
              </p:cNvCxnSpPr>
              <p:nvPr/>
            </p:nvCxnSpPr>
            <p:spPr>
              <a:xfrm flipH="1">
                <a:off x="8229783" y="4063627"/>
                <a:ext cx="6590" cy="14103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39"/>
              <p:cNvCxnSpPr>
                <a:stCxn id="146" idx="5"/>
                <a:endCxn id="148" idx="1"/>
              </p:cNvCxnSpPr>
              <p:nvPr/>
            </p:nvCxnSpPr>
            <p:spPr>
              <a:xfrm>
                <a:off x="8292013" y="4354899"/>
                <a:ext cx="46618" cy="13953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40"/>
              <p:cNvCxnSpPr>
                <a:stCxn id="148" idx="5"/>
                <a:endCxn id="147" idx="1"/>
              </p:cNvCxnSpPr>
              <p:nvPr/>
            </p:nvCxnSpPr>
            <p:spPr>
              <a:xfrm>
                <a:off x="8397190" y="4552994"/>
                <a:ext cx="136072" cy="4980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41"/>
              <p:cNvCxnSpPr>
                <a:stCxn id="147" idx="5"/>
                <a:endCxn id="144" idx="1"/>
              </p:cNvCxnSpPr>
              <p:nvPr/>
            </p:nvCxnSpPr>
            <p:spPr>
              <a:xfrm>
                <a:off x="8715177" y="4784712"/>
                <a:ext cx="167438" cy="17655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42"/>
              <p:cNvCxnSpPr>
                <a:stCxn id="147" idx="3"/>
                <a:endCxn id="145" idx="7"/>
              </p:cNvCxnSpPr>
              <p:nvPr/>
            </p:nvCxnSpPr>
            <p:spPr>
              <a:xfrm flipH="1">
                <a:off x="8365935" y="4784712"/>
                <a:ext cx="167327" cy="11411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43"/>
              <p:cNvCxnSpPr>
                <a:stCxn id="148" idx="3"/>
                <a:endCxn id="149" idx="6"/>
              </p:cNvCxnSpPr>
              <p:nvPr/>
            </p:nvCxnSpPr>
            <p:spPr>
              <a:xfrm flipH="1">
                <a:off x="8129804" y="4552994"/>
                <a:ext cx="208827" cy="201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44"/>
              <p:cNvCxnSpPr>
                <a:stCxn id="146" idx="3"/>
                <a:endCxn id="149" idx="7"/>
              </p:cNvCxnSpPr>
              <p:nvPr/>
            </p:nvCxnSpPr>
            <p:spPr>
              <a:xfrm flipH="1">
                <a:off x="8117676" y="4354899"/>
                <a:ext cx="49876" cy="17082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45"/>
              <p:cNvCxnSpPr>
                <a:stCxn id="146" idx="7"/>
                <a:endCxn id="150" idx="3"/>
              </p:cNvCxnSpPr>
              <p:nvPr/>
            </p:nvCxnSpPr>
            <p:spPr>
              <a:xfrm flipV="1">
                <a:off x="8292013" y="3956911"/>
                <a:ext cx="212920" cy="2735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46"/>
              <p:cNvCxnSpPr>
                <a:stCxn id="150" idx="7"/>
                <a:endCxn id="140" idx="3"/>
              </p:cNvCxnSpPr>
              <p:nvPr/>
            </p:nvCxnSpPr>
            <p:spPr>
              <a:xfrm flipV="1">
                <a:off x="8563492" y="3702394"/>
                <a:ext cx="46049" cy="1959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47"/>
              <p:cNvCxnSpPr>
                <a:stCxn id="153" idx="7"/>
                <a:endCxn id="140" idx="3"/>
              </p:cNvCxnSpPr>
              <p:nvPr/>
            </p:nvCxnSpPr>
            <p:spPr>
              <a:xfrm flipV="1">
                <a:off x="8298602" y="3702394"/>
                <a:ext cx="310938" cy="21099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48"/>
              <p:cNvCxnSpPr>
                <a:stCxn id="139" idx="5"/>
                <a:endCxn id="150" idx="1"/>
              </p:cNvCxnSpPr>
              <p:nvPr/>
            </p:nvCxnSpPr>
            <p:spPr>
              <a:xfrm>
                <a:off x="8334610" y="3721477"/>
                <a:ext cx="170323" cy="1768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49"/>
              <p:cNvCxnSpPr>
                <a:stCxn id="151" idx="7"/>
                <a:endCxn id="141" idx="3"/>
              </p:cNvCxnSpPr>
              <p:nvPr/>
            </p:nvCxnSpPr>
            <p:spPr>
              <a:xfrm flipV="1">
                <a:off x="8708844" y="3944029"/>
                <a:ext cx="281812" cy="17162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50"/>
              <p:cNvCxnSpPr>
                <a:stCxn id="151" idx="0"/>
                <a:endCxn id="140" idx="4"/>
              </p:cNvCxnSpPr>
              <p:nvPr/>
            </p:nvCxnSpPr>
            <p:spPr>
              <a:xfrm flipH="1" flipV="1">
                <a:off x="8649784" y="3719064"/>
                <a:ext cx="18816" cy="37991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51"/>
              <p:cNvCxnSpPr>
                <a:stCxn id="151" idx="1"/>
                <a:endCxn id="150" idx="5"/>
              </p:cNvCxnSpPr>
              <p:nvPr/>
            </p:nvCxnSpPr>
            <p:spPr>
              <a:xfrm flipH="1" flipV="1">
                <a:off x="8563492" y="3956911"/>
                <a:ext cx="64865" cy="1587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52"/>
              <p:cNvCxnSpPr>
                <a:stCxn id="154" idx="0"/>
                <a:endCxn id="151" idx="4"/>
              </p:cNvCxnSpPr>
              <p:nvPr/>
            </p:nvCxnSpPr>
            <p:spPr>
              <a:xfrm flipV="1">
                <a:off x="8608377" y="4212810"/>
                <a:ext cx="60223" cy="1685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53"/>
              <p:cNvCxnSpPr>
                <a:stCxn id="154" idx="4"/>
                <a:endCxn id="147" idx="0"/>
              </p:cNvCxnSpPr>
              <p:nvPr/>
            </p:nvCxnSpPr>
            <p:spPr>
              <a:xfrm>
                <a:off x="8608377" y="4464206"/>
                <a:ext cx="15842" cy="1009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54"/>
              <p:cNvCxnSpPr>
                <a:stCxn id="154" idx="1"/>
                <a:endCxn id="146" idx="6"/>
              </p:cNvCxnSpPr>
              <p:nvPr/>
            </p:nvCxnSpPr>
            <p:spPr>
              <a:xfrm flipH="1" flipV="1">
                <a:off x="8317789" y="4292669"/>
                <a:ext cx="261308" cy="1008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55"/>
              <p:cNvCxnSpPr>
                <a:stCxn id="147" idx="7"/>
                <a:endCxn id="152" idx="3"/>
              </p:cNvCxnSpPr>
              <p:nvPr/>
            </p:nvCxnSpPr>
            <p:spPr>
              <a:xfrm flipV="1">
                <a:off x="8715177" y="4496927"/>
                <a:ext cx="183312" cy="10587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56"/>
              <p:cNvCxnSpPr>
                <a:stCxn id="152" idx="0"/>
                <a:endCxn id="141" idx="4"/>
              </p:cNvCxnSpPr>
              <p:nvPr/>
            </p:nvCxnSpPr>
            <p:spPr>
              <a:xfrm flipV="1">
                <a:off x="8938733" y="3960699"/>
                <a:ext cx="92168" cy="4390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57"/>
              <p:cNvCxnSpPr>
                <a:stCxn id="152" idx="1"/>
                <a:endCxn id="151" idx="5"/>
              </p:cNvCxnSpPr>
              <p:nvPr/>
            </p:nvCxnSpPr>
            <p:spPr>
              <a:xfrm flipH="1" flipV="1">
                <a:off x="8708844" y="4196140"/>
                <a:ext cx="189644" cy="22029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58"/>
              <p:cNvCxnSpPr>
                <a:stCxn id="152" idx="7"/>
                <a:endCxn id="142" idx="3"/>
              </p:cNvCxnSpPr>
              <p:nvPr/>
            </p:nvCxnSpPr>
            <p:spPr>
              <a:xfrm flipV="1">
                <a:off x="8978977" y="4305288"/>
                <a:ext cx="152848" cy="11115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59"/>
              <p:cNvCxnSpPr>
                <a:stCxn id="152" idx="5"/>
                <a:endCxn id="143" idx="1"/>
              </p:cNvCxnSpPr>
              <p:nvPr/>
            </p:nvCxnSpPr>
            <p:spPr>
              <a:xfrm>
                <a:off x="8978977" y="4496927"/>
                <a:ext cx="120318" cy="11953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60"/>
              <p:cNvCxnSpPr>
                <a:stCxn id="144" idx="0"/>
                <a:endCxn id="152" idx="4"/>
              </p:cNvCxnSpPr>
              <p:nvPr/>
            </p:nvCxnSpPr>
            <p:spPr>
              <a:xfrm flipV="1">
                <a:off x="8911894" y="4513597"/>
                <a:ext cx="26839" cy="4355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201" name="TextBox 161"/>
          <p:cNvSpPr txBox="1"/>
          <p:nvPr/>
        </p:nvSpPr>
        <p:spPr>
          <a:xfrm>
            <a:off x="8492805" y="2453293"/>
            <a:ext cx="278479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r>
              <a:rPr kumimoji="0" 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 </a:t>
            </a:r>
            <a:r>
              <a:rPr kumimoji="0" lang="zh-CN" altLang="en-US"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202" name="Pentagon 162"/>
          <p:cNvSpPr/>
          <p:nvPr/>
        </p:nvSpPr>
        <p:spPr>
          <a:xfrm>
            <a:off x="8277383" y="2653494"/>
            <a:ext cx="153000" cy="215150"/>
          </a:xfrm>
          <a:prstGeom prst="homePlat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203" name="组合 202"/>
          <p:cNvGrpSpPr/>
          <p:nvPr/>
        </p:nvGrpSpPr>
        <p:grpSpPr>
          <a:xfrm>
            <a:off x="9791656" y="4321957"/>
            <a:ext cx="1042421" cy="1717397"/>
            <a:chOff x="9791656" y="4321957"/>
            <a:chExt cx="1042421" cy="1717397"/>
          </a:xfrm>
          <a:solidFill>
            <a:srgbClr val="D8B4C6"/>
          </a:solidFill>
        </p:grpSpPr>
        <p:sp>
          <p:nvSpPr>
            <p:cNvPr id="239" name="Freeform 238"/>
            <p:cNvSpPr/>
            <p:nvPr/>
          </p:nvSpPr>
          <p:spPr>
            <a:xfrm>
              <a:off x="10093075" y="5605560"/>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0" name="Oval 239"/>
            <p:cNvSpPr/>
            <p:nvPr/>
          </p:nvSpPr>
          <p:spPr>
            <a:xfrm>
              <a:off x="10089587" y="547218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1" name="Oval 240"/>
            <p:cNvSpPr/>
            <p:nvPr/>
          </p:nvSpPr>
          <p:spPr>
            <a:xfrm>
              <a:off x="10466195" y="5472183"/>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2" name="Oval 241"/>
            <p:cNvSpPr/>
            <p:nvPr/>
          </p:nvSpPr>
          <p:spPr>
            <a:xfrm>
              <a:off x="10285560" y="5486732"/>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3" name="Oval 242"/>
            <p:cNvSpPr/>
            <p:nvPr/>
          </p:nvSpPr>
          <p:spPr>
            <a:xfrm>
              <a:off x="9964362" y="5253986"/>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4" name="Oval 243"/>
            <p:cNvSpPr/>
            <p:nvPr/>
          </p:nvSpPr>
          <p:spPr>
            <a:xfrm>
              <a:off x="9827465" y="504380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5" name="Oval 244"/>
            <p:cNvSpPr/>
            <p:nvPr/>
          </p:nvSpPr>
          <p:spPr>
            <a:xfrm>
              <a:off x="9791656" y="4779359"/>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6" name="Oval 245"/>
            <p:cNvSpPr/>
            <p:nvPr/>
          </p:nvSpPr>
          <p:spPr>
            <a:xfrm>
              <a:off x="9923859" y="4471861"/>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7" name="Oval 246"/>
            <p:cNvSpPr/>
            <p:nvPr/>
          </p:nvSpPr>
          <p:spPr>
            <a:xfrm>
              <a:off x="10132813" y="4335454"/>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8" name="Oval 247"/>
            <p:cNvSpPr/>
            <p:nvPr/>
          </p:nvSpPr>
          <p:spPr>
            <a:xfrm>
              <a:off x="10384185" y="4321957"/>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9" name="Oval 248"/>
            <p:cNvSpPr/>
            <p:nvPr/>
          </p:nvSpPr>
          <p:spPr>
            <a:xfrm>
              <a:off x="10653730" y="4492854"/>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0" name="Oval 249"/>
            <p:cNvSpPr/>
            <p:nvPr/>
          </p:nvSpPr>
          <p:spPr>
            <a:xfrm>
              <a:off x="10753572" y="4748356"/>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1" name="Oval 250"/>
            <p:cNvSpPr/>
            <p:nvPr/>
          </p:nvSpPr>
          <p:spPr>
            <a:xfrm>
              <a:off x="10730565" y="5025362"/>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2" name="Oval 251"/>
            <p:cNvSpPr/>
            <p:nvPr/>
          </p:nvSpPr>
          <p:spPr>
            <a:xfrm>
              <a:off x="10580529" y="527243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3" name="Oval 252"/>
            <p:cNvSpPr/>
            <p:nvPr/>
          </p:nvSpPr>
          <p:spPr>
            <a:xfrm>
              <a:off x="10173690" y="5228276"/>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4" name="Oval 253"/>
            <p:cNvSpPr/>
            <p:nvPr/>
          </p:nvSpPr>
          <p:spPr>
            <a:xfrm>
              <a:off x="10065146" y="4745903"/>
              <a:ext cx="124487" cy="124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5" name="Oval 254"/>
            <p:cNvSpPr/>
            <p:nvPr/>
          </p:nvSpPr>
          <p:spPr>
            <a:xfrm>
              <a:off x="10315380" y="5000840"/>
              <a:ext cx="181952" cy="181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6" name="Oval 255"/>
            <p:cNvSpPr/>
            <p:nvPr/>
          </p:nvSpPr>
          <p:spPr>
            <a:xfrm>
              <a:off x="10195795" y="494226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7" name="Oval 256"/>
            <p:cNvSpPr/>
            <p:nvPr/>
          </p:nvSpPr>
          <p:spPr>
            <a:xfrm>
              <a:off x="9998108" y="4964398"/>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8" name="Oval 257"/>
            <p:cNvSpPr/>
            <p:nvPr/>
          </p:nvSpPr>
          <p:spPr>
            <a:xfrm>
              <a:off x="10313412" y="4520687"/>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9" name="Oval 258"/>
            <p:cNvSpPr/>
            <p:nvPr/>
          </p:nvSpPr>
          <p:spPr>
            <a:xfrm>
              <a:off x="10397492" y="4671161"/>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0" name="Oval 259"/>
            <p:cNvSpPr/>
            <p:nvPr/>
          </p:nvSpPr>
          <p:spPr>
            <a:xfrm>
              <a:off x="10588544" y="4883893"/>
              <a:ext cx="80505" cy="805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1" name="Oval 260"/>
            <p:cNvSpPr/>
            <p:nvPr/>
          </p:nvSpPr>
          <p:spPr>
            <a:xfrm>
              <a:off x="10069807" y="4521669"/>
              <a:ext cx="124487" cy="124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2" name="Oval 261"/>
            <p:cNvSpPr/>
            <p:nvPr/>
          </p:nvSpPr>
          <p:spPr>
            <a:xfrm>
              <a:off x="10365866" y="4870895"/>
              <a:ext cx="58571" cy="585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263" name="Straight Connector 262"/>
            <p:cNvCxnSpPr>
              <a:stCxn id="240" idx="6"/>
              <a:endCxn id="242" idx="2"/>
            </p:cNvCxnSpPr>
            <p:nvPr/>
          </p:nvCxnSpPr>
          <p:spPr>
            <a:xfrm>
              <a:off x="10170092" y="5512436"/>
              <a:ext cx="115469" cy="358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42" idx="6"/>
              <a:endCxn id="241" idx="2"/>
            </p:cNvCxnSpPr>
            <p:nvPr/>
          </p:nvCxnSpPr>
          <p:spPr>
            <a:xfrm flipV="1">
              <a:off x="10344132" y="5501469"/>
              <a:ext cx="122063" cy="1454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41" idx="7"/>
              <a:endCxn id="252" idx="3"/>
            </p:cNvCxnSpPr>
            <p:nvPr/>
          </p:nvCxnSpPr>
          <p:spPr>
            <a:xfrm flipV="1">
              <a:off x="10516189" y="5322431"/>
              <a:ext cx="72918" cy="15833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7"/>
              <a:endCxn id="251" idx="3"/>
            </p:cNvCxnSpPr>
            <p:nvPr/>
          </p:nvCxnSpPr>
          <p:spPr>
            <a:xfrm flipV="1">
              <a:off x="10630522" y="5094077"/>
              <a:ext cx="111832" cy="18693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51" idx="0"/>
              <a:endCxn id="250" idx="4"/>
            </p:cNvCxnSpPr>
            <p:nvPr/>
          </p:nvCxnSpPr>
          <p:spPr>
            <a:xfrm flipV="1">
              <a:off x="10770817" y="4828860"/>
              <a:ext cx="23007" cy="19650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50" idx="0"/>
              <a:endCxn id="249" idx="5"/>
            </p:cNvCxnSpPr>
            <p:nvPr/>
          </p:nvCxnSpPr>
          <p:spPr>
            <a:xfrm flipH="1" flipV="1">
              <a:off x="10722446" y="4561570"/>
              <a:ext cx="71379" cy="18678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49" idx="1"/>
              <a:endCxn id="248" idx="6"/>
            </p:cNvCxnSpPr>
            <p:nvPr/>
          </p:nvCxnSpPr>
          <p:spPr>
            <a:xfrm flipH="1" flipV="1">
              <a:off x="10464689" y="4362209"/>
              <a:ext cx="200831" cy="14243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48" idx="2"/>
              <a:endCxn id="247" idx="6"/>
            </p:cNvCxnSpPr>
            <p:nvPr/>
          </p:nvCxnSpPr>
          <p:spPr>
            <a:xfrm flipH="1">
              <a:off x="10213318" y="4362209"/>
              <a:ext cx="170866" cy="1349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47" idx="2"/>
              <a:endCxn id="246" idx="7"/>
            </p:cNvCxnSpPr>
            <p:nvPr/>
          </p:nvCxnSpPr>
          <p:spPr>
            <a:xfrm flipH="1">
              <a:off x="9992575" y="4375706"/>
              <a:ext cx="140239" cy="10794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6" idx="3"/>
              <a:endCxn id="245" idx="0"/>
            </p:cNvCxnSpPr>
            <p:nvPr/>
          </p:nvCxnSpPr>
          <p:spPr>
            <a:xfrm flipH="1">
              <a:off x="9831908" y="4540576"/>
              <a:ext cx="103741" cy="23878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45" idx="4"/>
              <a:endCxn id="244" idx="0"/>
            </p:cNvCxnSpPr>
            <p:nvPr/>
          </p:nvCxnSpPr>
          <p:spPr>
            <a:xfrm>
              <a:off x="9831908" y="4859864"/>
              <a:ext cx="35809" cy="18393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44" idx="5"/>
              <a:endCxn id="243" idx="1"/>
            </p:cNvCxnSpPr>
            <p:nvPr/>
          </p:nvCxnSpPr>
          <p:spPr>
            <a:xfrm>
              <a:off x="9896180" y="5112518"/>
              <a:ext cx="79972" cy="1532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43" idx="4"/>
              <a:endCxn id="240" idx="1"/>
            </p:cNvCxnSpPr>
            <p:nvPr/>
          </p:nvCxnSpPr>
          <p:spPr>
            <a:xfrm>
              <a:off x="10004614" y="5334491"/>
              <a:ext cx="96762" cy="14948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40" idx="7"/>
              <a:endCxn id="253" idx="4"/>
            </p:cNvCxnSpPr>
            <p:nvPr/>
          </p:nvCxnSpPr>
          <p:spPr>
            <a:xfrm flipV="1">
              <a:off x="10158302" y="5286847"/>
              <a:ext cx="44674" cy="19712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53" idx="6"/>
              <a:endCxn id="252" idx="2"/>
            </p:cNvCxnSpPr>
            <p:nvPr/>
          </p:nvCxnSpPr>
          <p:spPr>
            <a:xfrm>
              <a:off x="10232262" y="5257562"/>
              <a:ext cx="348267" cy="441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53" idx="5"/>
              <a:endCxn id="242" idx="0"/>
            </p:cNvCxnSpPr>
            <p:nvPr/>
          </p:nvCxnSpPr>
          <p:spPr>
            <a:xfrm>
              <a:off x="10223684" y="5278270"/>
              <a:ext cx="91163" cy="2084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241" idx="1"/>
              <a:endCxn id="253" idx="5"/>
            </p:cNvCxnSpPr>
            <p:nvPr/>
          </p:nvCxnSpPr>
          <p:spPr>
            <a:xfrm flipH="1" flipV="1">
              <a:off x="10223684" y="5278270"/>
              <a:ext cx="251089" cy="2024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253" idx="1"/>
              <a:endCxn id="257" idx="5"/>
            </p:cNvCxnSpPr>
            <p:nvPr/>
          </p:nvCxnSpPr>
          <p:spPr>
            <a:xfrm flipH="1" flipV="1">
              <a:off x="10048101" y="5014392"/>
              <a:ext cx="134166" cy="22246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43" idx="7"/>
              <a:endCxn id="253" idx="2"/>
            </p:cNvCxnSpPr>
            <p:nvPr/>
          </p:nvCxnSpPr>
          <p:spPr>
            <a:xfrm flipV="1">
              <a:off x="10033077" y="5257562"/>
              <a:ext cx="140613" cy="821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57" idx="3"/>
              <a:endCxn id="244" idx="7"/>
            </p:cNvCxnSpPr>
            <p:nvPr/>
          </p:nvCxnSpPr>
          <p:spPr>
            <a:xfrm flipH="1">
              <a:off x="9896180" y="5014392"/>
              <a:ext cx="110506" cy="4120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43" idx="0"/>
              <a:endCxn id="257" idx="4"/>
            </p:cNvCxnSpPr>
            <p:nvPr/>
          </p:nvCxnSpPr>
          <p:spPr>
            <a:xfrm flipV="1">
              <a:off x="10004614" y="5022970"/>
              <a:ext cx="22779" cy="2310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57" idx="0"/>
              <a:endCxn id="246" idx="4"/>
            </p:cNvCxnSpPr>
            <p:nvPr/>
          </p:nvCxnSpPr>
          <p:spPr>
            <a:xfrm flipH="1" flipV="1">
              <a:off x="9964112" y="4552365"/>
              <a:ext cx="63282" cy="41203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257" idx="1"/>
              <a:endCxn id="245" idx="6"/>
            </p:cNvCxnSpPr>
            <p:nvPr/>
          </p:nvCxnSpPr>
          <p:spPr>
            <a:xfrm flipH="1" flipV="1">
              <a:off x="9872161" y="4819611"/>
              <a:ext cx="134525" cy="15336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46" idx="6"/>
              <a:endCxn id="261" idx="1"/>
            </p:cNvCxnSpPr>
            <p:nvPr/>
          </p:nvCxnSpPr>
          <p:spPr>
            <a:xfrm>
              <a:off x="10004364" y="4512113"/>
              <a:ext cx="83673" cy="277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61" idx="4"/>
              <a:endCxn id="254" idx="0"/>
            </p:cNvCxnSpPr>
            <p:nvPr/>
          </p:nvCxnSpPr>
          <p:spPr>
            <a:xfrm flipH="1">
              <a:off x="10127389" y="4646156"/>
              <a:ext cx="4661" cy="9974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54" idx="5"/>
              <a:endCxn id="256" idx="1"/>
            </p:cNvCxnSpPr>
            <p:nvPr/>
          </p:nvCxnSpPr>
          <p:spPr>
            <a:xfrm>
              <a:off x="10171402" y="4852159"/>
              <a:ext cx="32971" cy="986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56" idx="5"/>
              <a:endCxn id="255" idx="1"/>
            </p:cNvCxnSpPr>
            <p:nvPr/>
          </p:nvCxnSpPr>
          <p:spPr>
            <a:xfrm>
              <a:off x="10245789" y="4992262"/>
              <a:ext cx="96237" cy="3522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55" idx="5"/>
              <a:endCxn id="252" idx="1"/>
            </p:cNvCxnSpPr>
            <p:nvPr/>
          </p:nvCxnSpPr>
          <p:spPr>
            <a:xfrm>
              <a:off x="10470686" y="5156145"/>
              <a:ext cx="118421" cy="1248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255" idx="3"/>
              <a:endCxn id="253" idx="7"/>
            </p:cNvCxnSpPr>
            <p:nvPr/>
          </p:nvCxnSpPr>
          <p:spPr>
            <a:xfrm flipH="1">
              <a:off x="10223684" y="5156145"/>
              <a:ext cx="118343" cy="8070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56" idx="3"/>
              <a:endCxn id="257" idx="6"/>
            </p:cNvCxnSpPr>
            <p:nvPr/>
          </p:nvCxnSpPr>
          <p:spPr>
            <a:xfrm flipH="1">
              <a:off x="10056679" y="4992262"/>
              <a:ext cx="147694" cy="142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54" idx="3"/>
              <a:endCxn id="257" idx="7"/>
            </p:cNvCxnSpPr>
            <p:nvPr/>
          </p:nvCxnSpPr>
          <p:spPr>
            <a:xfrm flipH="1">
              <a:off x="10048101" y="4852159"/>
              <a:ext cx="35275" cy="1208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54" idx="7"/>
              <a:endCxn id="258" idx="3"/>
            </p:cNvCxnSpPr>
            <p:nvPr/>
          </p:nvCxnSpPr>
          <p:spPr>
            <a:xfrm flipV="1">
              <a:off x="10171402" y="4570680"/>
              <a:ext cx="150588" cy="19345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58" idx="7"/>
              <a:endCxn id="248" idx="3"/>
            </p:cNvCxnSpPr>
            <p:nvPr/>
          </p:nvCxnSpPr>
          <p:spPr>
            <a:xfrm flipV="1">
              <a:off x="10363406" y="4390672"/>
              <a:ext cx="32568" cy="13859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61" idx="7"/>
              <a:endCxn id="248" idx="3"/>
            </p:cNvCxnSpPr>
            <p:nvPr/>
          </p:nvCxnSpPr>
          <p:spPr>
            <a:xfrm flipV="1">
              <a:off x="10176062" y="4390672"/>
              <a:ext cx="219912" cy="1492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47" idx="5"/>
              <a:endCxn id="258" idx="1"/>
            </p:cNvCxnSpPr>
            <p:nvPr/>
          </p:nvCxnSpPr>
          <p:spPr>
            <a:xfrm>
              <a:off x="10201529" y="4404169"/>
              <a:ext cx="120462" cy="12509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59" idx="7"/>
              <a:endCxn id="249" idx="3"/>
            </p:cNvCxnSpPr>
            <p:nvPr/>
          </p:nvCxnSpPr>
          <p:spPr>
            <a:xfrm flipV="1">
              <a:off x="10466207" y="4561570"/>
              <a:ext cx="199313" cy="121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59" idx="0"/>
              <a:endCxn id="248" idx="4"/>
            </p:cNvCxnSpPr>
            <p:nvPr/>
          </p:nvCxnSpPr>
          <p:spPr>
            <a:xfrm flipH="1" flipV="1">
              <a:off x="10424437" y="4402462"/>
              <a:ext cx="13308" cy="26869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59" idx="1"/>
              <a:endCxn id="258" idx="5"/>
            </p:cNvCxnSpPr>
            <p:nvPr/>
          </p:nvCxnSpPr>
          <p:spPr>
            <a:xfrm flipH="1" flipV="1">
              <a:off x="10363406" y="4570680"/>
              <a:ext cx="45876" cy="1122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62" idx="0"/>
              <a:endCxn id="259" idx="4"/>
            </p:cNvCxnSpPr>
            <p:nvPr/>
          </p:nvCxnSpPr>
          <p:spPr>
            <a:xfrm flipV="1">
              <a:off x="10395151" y="4751665"/>
              <a:ext cx="42593" cy="11922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62" idx="4"/>
              <a:endCxn id="255" idx="0"/>
            </p:cNvCxnSpPr>
            <p:nvPr/>
          </p:nvCxnSpPr>
          <p:spPr>
            <a:xfrm>
              <a:off x="10395151" y="4929466"/>
              <a:ext cx="11205" cy="7137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62" idx="1"/>
              <a:endCxn id="254" idx="6"/>
            </p:cNvCxnSpPr>
            <p:nvPr/>
          </p:nvCxnSpPr>
          <p:spPr>
            <a:xfrm flipH="1" flipV="1">
              <a:off x="10189633" y="4808146"/>
              <a:ext cx="184811" cy="7132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255" idx="7"/>
              <a:endCxn id="260" idx="3"/>
            </p:cNvCxnSpPr>
            <p:nvPr/>
          </p:nvCxnSpPr>
          <p:spPr>
            <a:xfrm flipV="1">
              <a:off x="10470686" y="4952608"/>
              <a:ext cx="129648" cy="7487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260" idx="0"/>
              <a:endCxn id="249" idx="4"/>
            </p:cNvCxnSpPr>
            <p:nvPr/>
          </p:nvCxnSpPr>
          <p:spPr>
            <a:xfrm flipV="1">
              <a:off x="10628797" y="4573359"/>
              <a:ext cx="65186" cy="31053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260" idx="1"/>
              <a:endCxn id="259" idx="5"/>
            </p:cNvCxnSpPr>
            <p:nvPr/>
          </p:nvCxnSpPr>
          <p:spPr>
            <a:xfrm flipH="1" flipV="1">
              <a:off x="10466207" y="4739876"/>
              <a:ext cx="134126" cy="1558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260" idx="7"/>
              <a:endCxn id="250" idx="3"/>
            </p:cNvCxnSpPr>
            <p:nvPr/>
          </p:nvCxnSpPr>
          <p:spPr>
            <a:xfrm flipV="1">
              <a:off x="10657259" y="4817071"/>
              <a:ext cx="108102" cy="7861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260" idx="5"/>
              <a:endCxn id="251" idx="1"/>
            </p:cNvCxnSpPr>
            <p:nvPr/>
          </p:nvCxnSpPr>
          <p:spPr>
            <a:xfrm>
              <a:off x="10657259" y="4952608"/>
              <a:ext cx="85095" cy="8454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52" idx="0"/>
              <a:endCxn id="260" idx="4"/>
            </p:cNvCxnSpPr>
            <p:nvPr/>
          </p:nvCxnSpPr>
          <p:spPr>
            <a:xfrm flipV="1">
              <a:off x="10609815" y="4964398"/>
              <a:ext cx="18982" cy="30804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8" name="KSO_Shape"/>
          <p:cNvSpPr/>
          <p:nvPr/>
        </p:nvSpPr>
        <p:spPr bwMode="auto">
          <a:xfrm>
            <a:off x="1069796" y="3275126"/>
            <a:ext cx="402132" cy="343153"/>
          </a:xfrm>
          <a:custGeom>
            <a:avLst/>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chemeClr val="tx1">
              <a:lumMod val="50000"/>
              <a:lumOff val="50000"/>
            </a:schemeClr>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29" name="KSO_Shape"/>
          <p:cNvSpPr/>
          <p:nvPr/>
        </p:nvSpPr>
        <p:spPr>
          <a:xfrm>
            <a:off x="1100842" y="1768144"/>
            <a:ext cx="334440" cy="402132"/>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30" name="KSO_Shape"/>
          <p:cNvSpPr/>
          <p:nvPr/>
        </p:nvSpPr>
        <p:spPr bwMode="auto">
          <a:xfrm>
            <a:off x="1079348" y="4931929"/>
            <a:ext cx="402133" cy="193694"/>
          </a:xfrm>
          <a:custGeom>
            <a:avLst/>
            <a:gdLst>
              <a:gd name="T0" fmla="*/ 1023627 w 1466850"/>
              <a:gd name="T1" fmla="*/ 506900 h 706438"/>
              <a:gd name="T2" fmla="*/ 1014006 w 1466850"/>
              <a:gd name="T3" fmla="*/ 540923 h 706438"/>
              <a:gd name="T4" fmla="*/ 910579 w 1466850"/>
              <a:gd name="T5" fmla="*/ 410332 h 706438"/>
              <a:gd name="T6" fmla="*/ 888587 w 1466850"/>
              <a:gd name="T7" fmla="*/ 386619 h 706438"/>
              <a:gd name="T8" fmla="*/ 910579 w 1466850"/>
              <a:gd name="T9" fmla="*/ 359126 h 706438"/>
              <a:gd name="T10" fmla="*/ 530542 w 1466850"/>
              <a:gd name="T11" fmla="*/ 495903 h 706438"/>
              <a:gd name="T12" fmla="*/ 1448681 w 1466850"/>
              <a:gd name="T13" fmla="*/ 276305 h 706438"/>
              <a:gd name="T14" fmla="*/ 1393014 w 1466850"/>
              <a:gd name="T15" fmla="*/ 323042 h 706438"/>
              <a:gd name="T16" fmla="*/ 1393014 w 1466850"/>
              <a:gd name="T17" fmla="*/ 416518 h 706438"/>
              <a:gd name="T18" fmla="*/ 1394388 w 1466850"/>
              <a:gd name="T19" fmla="*/ 528551 h 706438"/>
              <a:gd name="T20" fmla="*/ 1449368 w 1466850"/>
              <a:gd name="T21" fmla="*/ 550889 h 706438"/>
              <a:gd name="T22" fmla="*/ 1517747 w 1466850"/>
              <a:gd name="T23" fmla="*/ 470816 h 706438"/>
              <a:gd name="T24" fmla="*/ 1451773 w 1466850"/>
              <a:gd name="T25" fmla="*/ 360157 h 706438"/>
              <a:gd name="T26" fmla="*/ 1504001 w 1466850"/>
              <a:gd name="T27" fmla="*/ 337132 h 706438"/>
              <a:gd name="T28" fmla="*/ 1538364 w 1466850"/>
              <a:gd name="T29" fmla="*/ 386275 h 706438"/>
              <a:gd name="T30" fmla="*/ 1581316 w 1466850"/>
              <a:gd name="T31" fmla="*/ 312044 h 706438"/>
              <a:gd name="T32" fmla="*/ 1516371 w 1466850"/>
              <a:gd name="T33" fmla="*/ 272181 h 706438"/>
              <a:gd name="T34" fmla="*/ 864878 w 1466850"/>
              <a:gd name="T35" fmla="*/ 313076 h 706438"/>
              <a:gd name="T36" fmla="*/ 823988 w 1466850"/>
              <a:gd name="T37" fmla="*/ 369437 h 706438"/>
              <a:gd name="T38" fmla="*/ 837045 w 1466850"/>
              <a:gd name="T39" fmla="*/ 437481 h 706438"/>
              <a:gd name="T40" fmla="*/ 913327 w 1466850"/>
              <a:gd name="T41" fmla="*/ 476659 h 706438"/>
              <a:gd name="T42" fmla="*/ 885839 w 1466850"/>
              <a:gd name="T43" fmla="*/ 516523 h 706438"/>
              <a:gd name="T44" fmla="*/ 836014 w 1466850"/>
              <a:gd name="T45" fmla="*/ 559480 h 706438"/>
              <a:gd name="T46" fmla="*/ 914703 w 1466850"/>
              <a:gd name="T47" fmla="*/ 613436 h 706438"/>
              <a:gd name="T48" fmla="*/ 1055240 w 1466850"/>
              <a:gd name="T49" fmla="*/ 584568 h 706438"/>
              <a:gd name="T50" fmla="*/ 1088914 w 1466850"/>
              <a:gd name="T51" fmla="*/ 528551 h 706438"/>
              <a:gd name="T52" fmla="*/ 1075170 w 1466850"/>
              <a:gd name="T53" fmla="*/ 463943 h 706438"/>
              <a:gd name="T54" fmla="*/ 992358 w 1466850"/>
              <a:gd name="T55" fmla="*/ 424078 h 706438"/>
              <a:gd name="T56" fmla="*/ 1014006 w 1466850"/>
              <a:gd name="T57" fmla="*/ 377340 h 706438"/>
              <a:gd name="T58" fmla="*/ 1075857 w 1466850"/>
              <a:gd name="T59" fmla="*/ 356721 h 706438"/>
              <a:gd name="T60" fmla="*/ 1015725 w 1466850"/>
              <a:gd name="T61" fmla="*/ 300704 h 706438"/>
              <a:gd name="T62" fmla="*/ 1560699 w 1466850"/>
              <a:gd name="T63" fmla="*/ 219257 h 706438"/>
              <a:gd name="T64" fmla="*/ 1686118 w 1466850"/>
              <a:gd name="T65" fmla="*/ 308265 h 706438"/>
              <a:gd name="T66" fmla="*/ 1735942 w 1466850"/>
              <a:gd name="T67" fmla="*/ 457413 h 706438"/>
              <a:gd name="T68" fmla="*/ 1686118 w 1466850"/>
              <a:gd name="T69" fmla="*/ 606906 h 706438"/>
              <a:gd name="T70" fmla="*/ 1560699 w 1466850"/>
              <a:gd name="T71" fmla="*/ 695570 h 706438"/>
              <a:gd name="T72" fmla="*/ 1400574 w 1466850"/>
              <a:gd name="T73" fmla="*/ 691790 h 706438"/>
              <a:gd name="T74" fmla="*/ 1279965 w 1466850"/>
              <a:gd name="T75" fmla="*/ 596940 h 706438"/>
              <a:gd name="T76" fmla="*/ 1237357 w 1466850"/>
              <a:gd name="T77" fmla="*/ 444697 h 706438"/>
              <a:gd name="T78" fmla="*/ 1294397 w 1466850"/>
              <a:gd name="T79" fmla="*/ 298986 h 706438"/>
              <a:gd name="T80" fmla="*/ 1424283 w 1466850"/>
              <a:gd name="T81" fmla="*/ 216163 h 706438"/>
              <a:gd name="T82" fmla="*/ 1038404 w 1466850"/>
              <a:gd name="T83" fmla="*/ 223381 h 706438"/>
              <a:gd name="T84" fmla="*/ 1159356 w 1466850"/>
              <a:gd name="T85" fmla="*/ 318231 h 706438"/>
              <a:gd name="T86" fmla="*/ 1201621 w 1466850"/>
              <a:gd name="T87" fmla="*/ 470472 h 706438"/>
              <a:gd name="T88" fmla="*/ 1144923 w 1466850"/>
              <a:gd name="T89" fmla="*/ 616184 h 706438"/>
              <a:gd name="T90" fmla="*/ 1014694 w 1466850"/>
              <a:gd name="T91" fmla="*/ 699007 h 706438"/>
              <a:gd name="T92" fmla="*/ 855600 w 1466850"/>
              <a:gd name="T93" fmla="*/ 687322 h 706438"/>
              <a:gd name="T94" fmla="*/ 739458 w 1466850"/>
              <a:gd name="T95" fmla="*/ 586974 h 706438"/>
              <a:gd name="T96" fmla="*/ 704753 w 1466850"/>
              <a:gd name="T97" fmla="*/ 432326 h 706438"/>
              <a:gd name="T98" fmla="*/ 767978 w 1466850"/>
              <a:gd name="T99" fmla="*/ 289706 h 706438"/>
              <a:gd name="T100" fmla="*/ 902332 w 1466850"/>
              <a:gd name="T101" fmla="*/ 213414 h 706438"/>
              <a:gd name="T102" fmla="*/ 515422 w 1466850"/>
              <a:gd name="T103" fmla="*/ 227847 h 706438"/>
              <a:gd name="T104" fmla="*/ 631564 w 1466850"/>
              <a:gd name="T105" fmla="*/ 328540 h 706438"/>
              <a:gd name="T106" fmla="*/ 666613 w 1466850"/>
              <a:gd name="T107" fmla="*/ 483188 h 706438"/>
              <a:gd name="T108" fmla="*/ 603044 w 1466850"/>
              <a:gd name="T109" fmla="*/ 625120 h 706438"/>
              <a:gd name="T110" fmla="*/ 468691 w 1466850"/>
              <a:gd name="T111" fmla="*/ 701756 h 706438"/>
              <a:gd name="T112" fmla="*/ 310629 w 1466850"/>
              <a:gd name="T113" fmla="*/ 682168 h 706438"/>
              <a:gd name="T114" fmla="*/ 199297 w 1466850"/>
              <a:gd name="T115" fmla="*/ 576663 h 706438"/>
              <a:gd name="T116" fmla="*/ 172151 w 1466850"/>
              <a:gd name="T117" fmla="*/ 419611 h 706438"/>
              <a:gd name="T118" fmla="*/ 242248 w 1466850"/>
              <a:gd name="T119" fmla="*/ 281459 h 706438"/>
              <a:gd name="T120" fmla="*/ 380726 w 1466850"/>
              <a:gd name="T121" fmla="*/ 211352 h 706438"/>
              <a:gd name="T122" fmla="*/ 0 w 1466850"/>
              <a:gd name="T123" fmla="*/ 0 h 706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66850" h="706438">
                <a:moveTo>
                  <a:pt x="757502" y="376238"/>
                </a:moveTo>
                <a:lnTo>
                  <a:pt x="761206" y="376238"/>
                </a:lnTo>
                <a:lnTo>
                  <a:pt x="764910" y="376767"/>
                </a:lnTo>
                <a:lnTo>
                  <a:pt x="768350" y="377296"/>
                </a:lnTo>
                <a:lnTo>
                  <a:pt x="771260" y="378090"/>
                </a:lnTo>
                <a:lnTo>
                  <a:pt x="774435" y="379413"/>
                </a:lnTo>
                <a:lnTo>
                  <a:pt x="777081" y="380471"/>
                </a:lnTo>
                <a:lnTo>
                  <a:pt x="779727" y="381530"/>
                </a:lnTo>
                <a:lnTo>
                  <a:pt x="781579" y="383382"/>
                </a:lnTo>
                <a:lnTo>
                  <a:pt x="783696" y="384705"/>
                </a:lnTo>
                <a:lnTo>
                  <a:pt x="785283" y="386557"/>
                </a:lnTo>
                <a:lnTo>
                  <a:pt x="786606" y="388409"/>
                </a:lnTo>
                <a:lnTo>
                  <a:pt x="788193" y="390261"/>
                </a:lnTo>
                <a:lnTo>
                  <a:pt x="788987" y="392113"/>
                </a:lnTo>
                <a:lnTo>
                  <a:pt x="789781" y="394230"/>
                </a:lnTo>
                <a:lnTo>
                  <a:pt x="790575" y="396346"/>
                </a:lnTo>
                <a:lnTo>
                  <a:pt x="790575" y="398463"/>
                </a:lnTo>
                <a:lnTo>
                  <a:pt x="790575" y="400580"/>
                </a:lnTo>
                <a:lnTo>
                  <a:pt x="790046" y="402696"/>
                </a:lnTo>
                <a:lnTo>
                  <a:pt x="789516" y="404813"/>
                </a:lnTo>
                <a:lnTo>
                  <a:pt x="788987" y="406930"/>
                </a:lnTo>
                <a:lnTo>
                  <a:pt x="787929" y="409046"/>
                </a:lnTo>
                <a:lnTo>
                  <a:pt x="786341" y="411163"/>
                </a:lnTo>
                <a:lnTo>
                  <a:pt x="785018" y="413015"/>
                </a:lnTo>
                <a:lnTo>
                  <a:pt x="782902" y="414867"/>
                </a:lnTo>
                <a:lnTo>
                  <a:pt x="780785" y="416455"/>
                </a:lnTo>
                <a:lnTo>
                  <a:pt x="778404" y="418307"/>
                </a:lnTo>
                <a:lnTo>
                  <a:pt x="775493" y="419630"/>
                </a:lnTo>
                <a:lnTo>
                  <a:pt x="772848" y="420953"/>
                </a:lnTo>
                <a:lnTo>
                  <a:pt x="769408" y="422540"/>
                </a:lnTo>
                <a:lnTo>
                  <a:pt x="765704" y="423334"/>
                </a:lnTo>
                <a:lnTo>
                  <a:pt x="762000" y="424392"/>
                </a:lnTo>
                <a:lnTo>
                  <a:pt x="757502" y="424921"/>
                </a:lnTo>
                <a:lnTo>
                  <a:pt x="757502" y="376238"/>
                </a:lnTo>
                <a:close/>
                <a:moveTo>
                  <a:pt x="709612" y="273844"/>
                </a:moveTo>
                <a:lnTo>
                  <a:pt x="709612" y="316971"/>
                </a:lnTo>
                <a:lnTo>
                  <a:pt x="706702" y="316971"/>
                </a:lnTo>
                <a:lnTo>
                  <a:pt x="703791" y="316442"/>
                </a:lnTo>
                <a:lnTo>
                  <a:pt x="701146" y="315913"/>
                </a:lnTo>
                <a:lnTo>
                  <a:pt x="698764" y="315384"/>
                </a:lnTo>
                <a:lnTo>
                  <a:pt x="696383" y="314590"/>
                </a:lnTo>
                <a:lnTo>
                  <a:pt x="694266" y="313267"/>
                </a:lnTo>
                <a:lnTo>
                  <a:pt x="692414" y="312209"/>
                </a:lnTo>
                <a:lnTo>
                  <a:pt x="690827" y="311151"/>
                </a:lnTo>
                <a:lnTo>
                  <a:pt x="689239" y="309563"/>
                </a:lnTo>
                <a:lnTo>
                  <a:pt x="687916" y="307976"/>
                </a:lnTo>
                <a:lnTo>
                  <a:pt x="686858" y="306388"/>
                </a:lnTo>
                <a:lnTo>
                  <a:pt x="685800" y="304801"/>
                </a:lnTo>
                <a:lnTo>
                  <a:pt x="685006" y="303213"/>
                </a:lnTo>
                <a:lnTo>
                  <a:pt x="684741" y="301361"/>
                </a:lnTo>
                <a:lnTo>
                  <a:pt x="684477" y="299509"/>
                </a:lnTo>
                <a:lnTo>
                  <a:pt x="684212" y="297657"/>
                </a:lnTo>
                <a:lnTo>
                  <a:pt x="684212" y="295540"/>
                </a:lnTo>
                <a:lnTo>
                  <a:pt x="684477" y="293953"/>
                </a:lnTo>
                <a:lnTo>
                  <a:pt x="685006" y="291836"/>
                </a:lnTo>
                <a:lnTo>
                  <a:pt x="685800" y="290248"/>
                </a:lnTo>
                <a:lnTo>
                  <a:pt x="686858" y="288132"/>
                </a:lnTo>
                <a:lnTo>
                  <a:pt x="687652" y="286544"/>
                </a:lnTo>
                <a:lnTo>
                  <a:pt x="688975" y="284692"/>
                </a:lnTo>
                <a:lnTo>
                  <a:pt x="690562" y="283105"/>
                </a:lnTo>
                <a:lnTo>
                  <a:pt x="692150" y="281782"/>
                </a:lnTo>
                <a:lnTo>
                  <a:pt x="694266" y="280194"/>
                </a:lnTo>
                <a:lnTo>
                  <a:pt x="696118" y="278871"/>
                </a:lnTo>
                <a:lnTo>
                  <a:pt x="698500" y="277548"/>
                </a:lnTo>
                <a:lnTo>
                  <a:pt x="701146" y="276490"/>
                </a:lnTo>
                <a:lnTo>
                  <a:pt x="703527" y="275432"/>
                </a:lnTo>
                <a:lnTo>
                  <a:pt x="706437" y="274638"/>
                </a:lnTo>
                <a:lnTo>
                  <a:pt x="709612" y="273844"/>
                </a:lnTo>
                <a:close/>
                <a:moveTo>
                  <a:pt x="214577" y="234686"/>
                </a:moveTo>
                <a:lnTo>
                  <a:pt x="298450" y="382588"/>
                </a:lnTo>
                <a:lnTo>
                  <a:pt x="233892" y="382588"/>
                </a:lnTo>
                <a:lnTo>
                  <a:pt x="233892" y="428626"/>
                </a:lnTo>
                <a:lnTo>
                  <a:pt x="297656" y="428626"/>
                </a:lnTo>
                <a:lnTo>
                  <a:pt x="297656" y="494507"/>
                </a:lnTo>
                <a:lnTo>
                  <a:pt x="348721" y="494507"/>
                </a:lnTo>
                <a:lnTo>
                  <a:pt x="348721" y="428626"/>
                </a:lnTo>
                <a:lnTo>
                  <a:pt x="408517" y="428626"/>
                </a:lnTo>
                <a:lnTo>
                  <a:pt x="408517" y="381794"/>
                </a:lnTo>
                <a:lnTo>
                  <a:pt x="346075" y="381794"/>
                </a:lnTo>
                <a:lnTo>
                  <a:pt x="429419" y="234686"/>
                </a:lnTo>
                <a:lnTo>
                  <a:pt x="378090" y="234686"/>
                </a:lnTo>
                <a:lnTo>
                  <a:pt x="321998" y="325967"/>
                </a:lnTo>
                <a:lnTo>
                  <a:pt x="270140" y="234686"/>
                </a:lnTo>
                <a:lnTo>
                  <a:pt x="214577" y="234686"/>
                </a:lnTo>
                <a:close/>
                <a:moveTo>
                  <a:pt x="1150144" y="207698"/>
                </a:moveTo>
                <a:lnTo>
                  <a:pt x="1143529" y="207963"/>
                </a:lnTo>
                <a:lnTo>
                  <a:pt x="1137444" y="208228"/>
                </a:lnTo>
                <a:lnTo>
                  <a:pt x="1131359" y="209021"/>
                </a:lnTo>
                <a:lnTo>
                  <a:pt x="1126067" y="210080"/>
                </a:lnTo>
                <a:lnTo>
                  <a:pt x="1120511" y="211403"/>
                </a:lnTo>
                <a:lnTo>
                  <a:pt x="1115484" y="212726"/>
                </a:lnTo>
                <a:lnTo>
                  <a:pt x="1110721" y="214578"/>
                </a:lnTo>
                <a:lnTo>
                  <a:pt x="1106488" y="216165"/>
                </a:lnTo>
                <a:lnTo>
                  <a:pt x="1102254" y="218546"/>
                </a:lnTo>
                <a:lnTo>
                  <a:pt x="1098286" y="220663"/>
                </a:lnTo>
                <a:lnTo>
                  <a:pt x="1094846" y="223044"/>
                </a:lnTo>
                <a:lnTo>
                  <a:pt x="1091406" y="225690"/>
                </a:lnTo>
                <a:lnTo>
                  <a:pt x="1088231" y="228336"/>
                </a:lnTo>
                <a:lnTo>
                  <a:pt x="1085321" y="231246"/>
                </a:lnTo>
                <a:lnTo>
                  <a:pt x="1082940" y="233892"/>
                </a:lnTo>
                <a:lnTo>
                  <a:pt x="1080294" y="236803"/>
                </a:lnTo>
                <a:lnTo>
                  <a:pt x="1077913" y="239713"/>
                </a:lnTo>
                <a:lnTo>
                  <a:pt x="1076061" y="242888"/>
                </a:lnTo>
                <a:lnTo>
                  <a:pt x="1072621" y="248709"/>
                </a:lnTo>
                <a:lnTo>
                  <a:pt x="1069711" y="254794"/>
                </a:lnTo>
                <a:lnTo>
                  <a:pt x="1067594" y="260615"/>
                </a:lnTo>
                <a:lnTo>
                  <a:pt x="1066271" y="265907"/>
                </a:lnTo>
                <a:lnTo>
                  <a:pt x="1065213" y="270934"/>
                </a:lnTo>
                <a:lnTo>
                  <a:pt x="1064419" y="275167"/>
                </a:lnTo>
                <a:lnTo>
                  <a:pt x="1064419" y="278607"/>
                </a:lnTo>
                <a:lnTo>
                  <a:pt x="1064419" y="289719"/>
                </a:lnTo>
                <a:lnTo>
                  <a:pt x="1064948" y="294217"/>
                </a:lnTo>
                <a:lnTo>
                  <a:pt x="1065477" y="298715"/>
                </a:lnTo>
                <a:lnTo>
                  <a:pt x="1066271" y="303478"/>
                </a:lnTo>
                <a:lnTo>
                  <a:pt x="1067594" y="308505"/>
                </a:lnTo>
                <a:lnTo>
                  <a:pt x="1069711" y="314326"/>
                </a:lnTo>
                <a:lnTo>
                  <a:pt x="1072621" y="320676"/>
                </a:lnTo>
                <a:lnTo>
                  <a:pt x="1042459" y="320676"/>
                </a:lnTo>
                <a:lnTo>
                  <a:pt x="1042459" y="363009"/>
                </a:lnTo>
                <a:lnTo>
                  <a:pt x="1080029" y="363009"/>
                </a:lnTo>
                <a:lnTo>
                  <a:pt x="1080823" y="366448"/>
                </a:lnTo>
                <a:lnTo>
                  <a:pt x="1081352" y="370417"/>
                </a:lnTo>
                <a:lnTo>
                  <a:pt x="1081617" y="374651"/>
                </a:lnTo>
                <a:lnTo>
                  <a:pt x="1081617" y="379148"/>
                </a:lnTo>
                <a:lnTo>
                  <a:pt x="1081088" y="383646"/>
                </a:lnTo>
                <a:lnTo>
                  <a:pt x="1080294" y="388144"/>
                </a:lnTo>
                <a:lnTo>
                  <a:pt x="1079236" y="393171"/>
                </a:lnTo>
                <a:lnTo>
                  <a:pt x="1077648" y="397669"/>
                </a:lnTo>
                <a:lnTo>
                  <a:pt x="1076061" y="402432"/>
                </a:lnTo>
                <a:lnTo>
                  <a:pt x="1073679" y="406930"/>
                </a:lnTo>
                <a:lnTo>
                  <a:pt x="1071298" y="411428"/>
                </a:lnTo>
                <a:lnTo>
                  <a:pt x="1068917" y="415661"/>
                </a:lnTo>
                <a:lnTo>
                  <a:pt x="1066006" y="419365"/>
                </a:lnTo>
                <a:lnTo>
                  <a:pt x="1062567" y="423069"/>
                </a:lnTo>
                <a:lnTo>
                  <a:pt x="1059127" y="426244"/>
                </a:lnTo>
                <a:lnTo>
                  <a:pt x="1055688" y="429155"/>
                </a:lnTo>
                <a:lnTo>
                  <a:pt x="1055688" y="470430"/>
                </a:lnTo>
                <a:lnTo>
                  <a:pt x="1233223" y="470430"/>
                </a:lnTo>
                <a:lnTo>
                  <a:pt x="1233223" y="429155"/>
                </a:lnTo>
                <a:lnTo>
                  <a:pt x="1148292" y="429155"/>
                </a:lnTo>
                <a:lnTo>
                  <a:pt x="1114425" y="429155"/>
                </a:lnTo>
                <a:lnTo>
                  <a:pt x="1115219" y="426509"/>
                </a:lnTo>
                <a:lnTo>
                  <a:pt x="1116013" y="424128"/>
                </a:lnTo>
                <a:lnTo>
                  <a:pt x="1117071" y="421217"/>
                </a:lnTo>
                <a:lnTo>
                  <a:pt x="1118394" y="418571"/>
                </a:lnTo>
                <a:lnTo>
                  <a:pt x="1122098" y="412486"/>
                </a:lnTo>
                <a:lnTo>
                  <a:pt x="1126067" y="405342"/>
                </a:lnTo>
                <a:lnTo>
                  <a:pt x="1127654" y="401373"/>
                </a:lnTo>
                <a:lnTo>
                  <a:pt x="1129771" y="396876"/>
                </a:lnTo>
                <a:lnTo>
                  <a:pt x="1131094" y="392113"/>
                </a:lnTo>
                <a:lnTo>
                  <a:pt x="1132152" y="387086"/>
                </a:lnTo>
                <a:lnTo>
                  <a:pt x="1133211" y="381530"/>
                </a:lnTo>
                <a:lnTo>
                  <a:pt x="1133740" y="375709"/>
                </a:lnTo>
                <a:lnTo>
                  <a:pt x="1133740" y="369359"/>
                </a:lnTo>
                <a:lnTo>
                  <a:pt x="1133211" y="362480"/>
                </a:lnTo>
                <a:lnTo>
                  <a:pt x="1168665" y="362480"/>
                </a:lnTo>
                <a:lnTo>
                  <a:pt x="1168665" y="321205"/>
                </a:lnTo>
                <a:lnTo>
                  <a:pt x="1125009" y="321205"/>
                </a:lnTo>
                <a:lnTo>
                  <a:pt x="1123950" y="319353"/>
                </a:lnTo>
                <a:lnTo>
                  <a:pt x="1122892" y="317501"/>
                </a:lnTo>
                <a:lnTo>
                  <a:pt x="1120775" y="312738"/>
                </a:lnTo>
                <a:lnTo>
                  <a:pt x="1119452" y="307976"/>
                </a:lnTo>
                <a:lnTo>
                  <a:pt x="1118394" y="303213"/>
                </a:lnTo>
                <a:lnTo>
                  <a:pt x="1117600" y="298451"/>
                </a:lnTo>
                <a:lnTo>
                  <a:pt x="1117336" y="293953"/>
                </a:lnTo>
                <a:lnTo>
                  <a:pt x="1117071" y="287073"/>
                </a:lnTo>
                <a:lnTo>
                  <a:pt x="1117071" y="283634"/>
                </a:lnTo>
                <a:lnTo>
                  <a:pt x="1117600" y="279665"/>
                </a:lnTo>
                <a:lnTo>
                  <a:pt x="1117865" y="277284"/>
                </a:lnTo>
                <a:lnTo>
                  <a:pt x="1118923" y="274903"/>
                </a:lnTo>
                <a:lnTo>
                  <a:pt x="1119981" y="272521"/>
                </a:lnTo>
                <a:lnTo>
                  <a:pt x="1121040" y="270140"/>
                </a:lnTo>
                <a:lnTo>
                  <a:pt x="1123156" y="268023"/>
                </a:lnTo>
                <a:lnTo>
                  <a:pt x="1125273" y="265642"/>
                </a:lnTo>
                <a:lnTo>
                  <a:pt x="1127919" y="264055"/>
                </a:lnTo>
                <a:lnTo>
                  <a:pt x="1131094" y="262203"/>
                </a:lnTo>
                <a:lnTo>
                  <a:pt x="1135063" y="260880"/>
                </a:lnTo>
                <a:lnTo>
                  <a:pt x="1139561" y="259557"/>
                </a:lnTo>
                <a:lnTo>
                  <a:pt x="1144852" y="259028"/>
                </a:lnTo>
                <a:lnTo>
                  <a:pt x="1150409" y="258763"/>
                </a:lnTo>
                <a:lnTo>
                  <a:pt x="1154377" y="259028"/>
                </a:lnTo>
                <a:lnTo>
                  <a:pt x="1158081" y="259557"/>
                </a:lnTo>
                <a:lnTo>
                  <a:pt x="1161521" y="260880"/>
                </a:lnTo>
                <a:lnTo>
                  <a:pt x="1164696" y="262203"/>
                </a:lnTo>
                <a:lnTo>
                  <a:pt x="1167606" y="264055"/>
                </a:lnTo>
                <a:lnTo>
                  <a:pt x="1170252" y="266171"/>
                </a:lnTo>
                <a:lnTo>
                  <a:pt x="1172898" y="268553"/>
                </a:lnTo>
                <a:lnTo>
                  <a:pt x="1174750" y="271463"/>
                </a:lnTo>
                <a:lnTo>
                  <a:pt x="1176867" y="274638"/>
                </a:lnTo>
                <a:lnTo>
                  <a:pt x="1178454" y="277548"/>
                </a:lnTo>
                <a:lnTo>
                  <a:pt x="1180306" y="281517"/>
                </a:lnTo>
                <a:lnTo>
                  <a:pt x="1181365" y="285221"/>
                </a:lnTo>
                <a:lnTo>
                  <a:pt x="1182423" y="289190"/>
                </a:lnTo>
                <a:lnTo>
                  <a:pt x="1183746" y="293159"/>
                </a:lnTo>
                <a:lnTo>
                  <a:pt x="1184540" y="297392"/>
                </a:lnTo>
                <a:lnTo>
                  <a:pt x="1185069" y="301626"/>
                </a:lnTo>
                <a:lnTo>
                  <a:pt x="1235604" y="301626"/>
                </a:lnTo>
                <a:lnTo>
                  <a:pt x="1235340" y="294217"/>
                </a:lnTo>
                <a:lnTo>
                  <a:pt x="1234811" y="286544"/>
                </a:lnTo>
                <a:lnTo>
                  <a:pt x="1233223" y="278607"/>
                </a:lnTo>
                <a:lnTo>
                  <a:pt x="1231636" y="270669"/>
                </a:lnTo>
                <a:lnTo>
                  <a:pt x="1228990" y="262732"/>
                </a:lnTo>
                <a:lnTo>
                  <a:pt x="1227667" y="258763"/>
                </a:lnTo>
                <a:lnTo>
                  <a:pt x="1225815" y="255059"/>
                </a:lnTo>
                <a:lnTo>
                  <a:pt x="1224227" y="251090"/>
                </a:lnTo>
                <a:lnTo>
                  <a:pt x="1222111" y="247386"/>
                </a:lnTo>
                <a:lnTo>
                  <a:pt x="1220259" y="243682"/>
                </a:lnTo>
                <a:lnTo>
                  <a:pt x="1217613" y="240242"/>
                </a:lnTo>
                <a:lnTo>
                  <a:pt x="1214967" y="236803"/>
                </a:lnTo>
                <a:lnTo>
                  <a:pt x="1212586" y="233628"/>
                </a:lnTo>
                <a:lnTo>
                  <a:pt x="1209411" y="230453"/>
                </a:lnTo>
                <a:lnTo>
                  <a:pt x="1206236" y="227542"/>
                </a:lnTo>
                <a:lnTo>
                  <a:pt x="1202796" y="224632"/>
                </a:lnTo>
                <a:lnTo>
                  <a:pt x="1199356" y="221986"/>
                </a:lnTo>
                <a:lnTo>
                  <a:pt x="1195652" y="219340"/>
                </a:lnTo>
                <a:lnTo>
                  <a:pt x="1191419" y="217223"/>
                </a:lnTo>
                <a:lnTo>
                  <a:pt x="1186921" y="215107"/>
                </a:lnTo>
                <a:lnTo>
                  <a:pt x="1182423" y="213255"/>
                </a:lnTo>
                <a:lnTo>
                  <a:pt x="1177925" y="211667"/>
                </a:lnTo>
                <a:lnTo>
                  <a:pt x="1172898" y="210344"/>
                </a:lnTo>
                <a:lnTo>
                  <a:pt x="1167606" y="209551"/>
                </a:lnTo>
                <a:lnTo>
                  <a:pt x="1162050" y="208492"/>
                </a:lnTo>
                <a:lnTo>
                  <a:pt x="1156229" y="207963"/>
                </a:lnTo>
                <a:lnTo>
                  <a:pt x="1150144" y="207698"/>
                </a:lnTo>
                <a:close/>
                <a:moveTo>
                  <a:pt x="709348" y="191030"/>
                </a:moveTo>
                <a:lnTo>
                  <a:pt x="709348" y="225426"/>
                </a:lnTo>
                <a:lnTo>
                  <a:pt x="706173" y="225426"/>
                </a:lnTo>
                <a:lnTo>
                  <a:pt x="702204" y="226219"/>
                </a:lnTo>
                <a:lnTo>
                  <a:pt x="697441" y="227542"/>
                </a:lnTo>
                <a:lnTo>
                  <a:pt x="691621" y="228865"/>
                </a:lnTo>
                <a:lnTo>
                  <a:pt x="685535" y="231246"/>
                </a:lnTo>
                <a:lnTo>
                  <a:pt x="679185" y="233892"/>
                </a:lnTo>
                <a:lnTo>
                  <a:pt x="672571" y="237067"/>
                </a:lnTo>
                <a:lnTo>
                  <a:pt x="665956" y="241036"/>
                </a:lnTo>
                <a:lnTo>
                  <a:pt x="662781" y="243417"/>
                </a:lnTo>
                <a:lnTo>
                  <a:pt x="659606" y="246063"/>
                </a:lnTo>
                <a:lnTo>
                  <a:pt x="656431" y="248444"/>
                </a:lnTo>
                <a:lnTo>
                  <a:pt x="653256" y="251090"/>
                </a:lnTo>
                <a:lnTo>
                  <a:pt x="650610" y="254265"/>
                </a:lnTo>
                <a:lnTo>
                  <a:pt x="647964" y="257176"/>
                </a:lnTo>
                <a:lnTo>
                  <a:pt x="645318" y="260615"/>
                </a:lnTo>
                <a:lnTo>
                  <a:pt x="643202" y="264055"/>
                </a:lnTo>
                <a:lnTo>
                  <a:pt x="640821" y="267759"/>
                </a:lnTo>
                <a:lnTo>
                  <a:pt x="638704" y="271728"/>
                </a:lnTo>
                <a:lnTo>
                  <a:pt x="637116" y="275696"/>
                </a:lnTo>
                <a:lnTo>
                  <a:pt x="635793" y="279930"/>
                </a:lnTo>
                <a:lnTo>
                  <a:pt x="634471" y="284428"/>
                </a:lnTo>
                <a:lnTo>
                  <a:pt x="633677" y="289455"/>
                </a:lnTo>
                <a:lnTo>
                  <a:pt x="633148" y="294217"/>
                </a:lnTo>
                <a:lnTo>
                  <a:pt x="633148" y="299509"/>
                </a:lnTo>
                <a:lnTo>
                  <a:pt x="633148" y="304271"/>
                </a:lnTo>
                <a:lnTo>
                  <a:pt x="633412" y="308505"/>
                </a:lnTo>
                <a:lnTo>
                  <a:pt x="634206" y="312738"/>
                </a:lnTo>
                <a:lnTo>
                  <a:pt x="635000" y="316707"/>
                </a:lnTo>
                <a:lnTo>
                  <a:pt x="636058" y="320411"/>
                </a:lnTo>
                <a:lnTo>
                  <a:pt x="637381" y="324115"/>
                </a:lnTo>
                <a:lnTo>
                  <a:pt x="638704" y="327555"/>
                </a:lnTo>
                <a:lnTo>
                  <a:pt x="640556" y="330730"/>
                </a:lnTo>
                <a:lnTo>
                  <a:pt x="642408" y="333905"/>
                </a:lnTo>
                <a:lnTo>
                  <a:pt x="644525" y="336815"/>
                </a:lnTo>
                <a:lnTo>
                  <a:pt x="646641" y="339461"/>
                </a:lnTo>
                <a:lnTo>
                  <a:pt x="648758" y="341842"/>
                </a:lnTo>
                <a:lnTo>
                  <a:pt x="651404" y="344488"/>
                </a:lnTo>
                <a:lnTo>
                  <a:pt x="654050" y="346869"/>
                </a:lnTo>
                <a:lnTo>
                  <a:pt x="656696" y="348721"/>
                </a:lnTo>
                <a:lnTo>
                  <a:pt x="659341" y="350838"/>
                </a:lnTo>
                <a:lnTo>
                  <a:pt x="665427" y="354542"/>
                </a:lnTo>
                <a:lnTo>
                  <a:pt x="671248" y="357717"/>
                </a:lnTo>
                <a:lnTo>
                  <a:pt x="677862" y="360098"/>
                </a:lnTo>
                <a:lnTo>
                  <a:pt x="684212" y="362480"/>
                </a:lnTo>
                <a:lnTo>
                  <a:pt x="690827" y="364332"/>
                </a:lnTo>
                <a:lnTo>
                  <a:pt x="697177" y="365919"/>
                </a:lnTo>
                <a:lnTo>
                  <a:pt x="703262" y="366978"/>
                </a:lnTo>
                <a:lnTo>
                  <a:pt x="709348" y="368036"/>
                </a:lnTo>
                <a:lnTo>
                  <a:pt x="709348" y="424657"/>
                </a:lnTo>
                <a:lnTo>
                  <a:pt x="705379" y="423334"/>
                </a:lnTo>
                <a:lnTo>
                  <a:pt x="701675" y="422011"/>
                </a:lnTo>
                <a:lnTo>
                  <a:pt x="698500" y="420159"/>
                </a:lnTo>
                <a:lnTo>
                  <a:pt x="695589" y="418307"/>
                </a:lnTo>
                <a:lnTo>
                  <a:pt x="692943" y="415926"/>
                </a:lnTo>
                <a:lnTo>
                  <a:pt x="690827" y="413544"/>
                </a:lnTo>
                <a:lnTo>
                  <a:pt x="688710" y="411163"/>
                </a:lnTo>
                <a:lnTo>
                  <a:pt x="687123" y="408517"/>
                </a:lnTo>
                <a:lnTo>
                  <a:pt x="685271" y="405871"/>
                </a:lnTo>
                <a:lnTo>
                  <a:pt x="684212" y="402961"/>
                </a:lnTo>
                <a:lnTo>
                  <a:pt x="682096" y="397669"/>
                </a:lnTo>
                <a:lnTo>
                  <a:pt x="680508" y="391848"/>
                </a:lnTo>
                <a:lnTo>
                  <a:pt x="679185" y="386292"/>
                </a:lnTo>
                <a:lnTo>
                  <a:pt x="629179" y="386292"/>
                </a:lnTo>
                <a:lnTo>
                  <a:pt x="629443" y="391584"/>
                </a:lnTo>
                <a:lnTo>
                  <a:pt x="630237" y="396346"/>
                </a:lnTo>
                <a:lnTo>
                  <a:pt x="631031" y="401373"/>
                </a:lnTo>
                <a:lnTo>
                  <a:pt x="632354" y="406136"/>
                </a:lnTo>
                <a:lnTo>
                  <a:pt x="633677" y="410634"/>
                </a:lnTo>
                <a:lnTo>
                  <a:pt x="635264" y="415132"/>
                </a:lnTo>
                <a:lnTo>
                  <a:pt x="637116" y="419365"/>
                </a:lnTo>
                <a:lnTo>
                  <a:pt x="638968" y="423334"/>
                </a:lnTo>
                <a:lnTo>
                  <a:pt x="641350" y="427038"/>
                </a:lnTo>
                <a:lnTo>
                  <a:pt x="643731" y="430742"/>
                </a:lnTo>
                <a:lnTo>
                  <a:pt x="645848" y="434182"/>
                </a:lnTo>
                <a:lnTo>
                  <a:pt x="648758" y="437621"/>
                </a:lnTo>
                <a:lnTo>
                  <a:pt x="651404" y="440796"/>
                </a:lnTo>
                <a:lnTo>
                  <a:pt x="654314" y="443971"/>
                </a:lnTo>
                <a:lnTo>
                  <a:pt x="656960" y="446617"/>
                </a:lnTo>
                <a:lnTo>
                  <a:pt x="660135" y="449528"/>
                </a:lnTo>
                <a:lnTo>
                  <a:pt x="666485" y="454555"/>
                </a:lnTo>
                <a:lnTo>
                  <a:pt x="672835" y="459053"/>
                </a:lnTo>
                <a:lnTo>
                  <a:pt x="679450" y="462757"/>
                </a:lnTo>
                <a:lnTo>
                  <a:pt x="685800" y="465932"/>
                </a:lnTo>
                <a:lnTo>
                  <a:pt x="692150" y="468313"/>
                </a:lnTo>
                <a:lnTo>
                  <a:pt x="698235" y="470694"/>
                </a:lnTo>
                <a:lnTo>
                  <a:pt x="704321" y="472282"/>
                </a:lnTo>
                <a:lnTo>
                  <a:pt x="709348" y="473340"/>
                </a:lnTo>
                <a:lnTo>
                  <a:pt x="709348" y="507736"/>
                </a:lnTo>
                <a:lnTo>
                  <a:pt x="756973" y="507736"/>
                </a:lnTo>
                <a:lnTo>
                  <a:pt x="756973" y="473605"/>
                </a:lnTo>
                <a:lnTo>
                  <a:pt x="760677" y="473605"/>
                </a:lnTo>
                <a:lnTo>
                  <a:pt x="764116" y="473076"/>
                </a:lnTo>
                <a:lnTo>
                  <a:pt x="771525" y="471488"/>
                </a:lnTo>
                <a:lnTo>
                  <a:pt x="778668" y="469636"/>
                </a:lnTo>
                <a:lnTo>
                  <a:pt x="785812" y="466726"/>
                </a:lnTo>
                <a:lnTo>
                  <a:pt x="792956" y="463551"/>
                </a:lnTo>
                <a:lnTo>
                  <a:pt x="799571" y="459582"/>
                </a:lnTo>
                <a:lnTo>
                  <a:pt x="806185" y="455348"/>
                </a:lnTo>
                <a:lnTo>
                  <a:pt x="812535" y="450057"/>
                </a:lnTo>
                <a:lnTo>
                  <a:pt x="815181" y="447676"/>
                </a:lnTo>
                <a:lnTo>
                  <a:pt x="818091" y="444765"/>
                </a:lnTo>
                <a:lnTo>
                  <a:pt x="820737" y="441855"/>
                </a:lnTo>
                <a:lnTo>
                  <a:pt x="823383" y="438680"/>
                </a:lnTo>
                <a:lnTo>
                  <a:pt x="825764" y="435505"/>
                </a:lnTo>
                <a:lnTo>
                  <a:pt x="827881" y="432330"/>
                </a:lnTo>
                <a:lnTo>
                  <a:pt x="830262" y="429155"/>
                </a:lnTo>
                <a:lnTo>
                  <a:pt x="831850" y="425715"/>
                </a:lnTo>
                <a:lnTo>
                  <a:pt x="833437" y="422276"/>
                </a:lnTo>
                <a:lnTo>
                  <a:pt x="835025" y="418571"/>
                </a:lnTo>
                <a:lnTo>
                  <a:pt x="836348" y="414867"/>
                </a:lnTo>
                <a:lnTo>
                  <a:pt x="837671" y="411163"/>
                </a:lnTo>
                <a:lnTo>
                  <a:pt x="838464" y="406930"/>
                </a:lnTo>
                <a:lnTo>
                  <a:pt x="838993" y="402961"/>
                </a:lnTo>
                <a:lnTo>
                  <a:pt x="839258" y="398992"/>
                </a:lnTo>
                <a:lnTo>
                  <a:pt x="839258" y="394759"/>
                </a:lnTo>
                <a:lnTo>
                  <a:pt x="839258" y="390261"/>
                </a:lnTo>
                <a:lnTo>
                  <a:pt x="838993" y="385498"/>
                </a:lnTo>
                <a:lnTo>
                  <a:pt x="838464" y="381265"/>
                </a:lnTo>
                <a:lnTo>
                  <a:pt x="837671" y="377296"/>
                </a:lnTo>
                <a:lnTo>
                  <a:pt x="836348" y="373592"/>
                </a:lnTo>
                <a:lnTo>
                  <a:pt x="835025" y="369888"/>
                </a:lnTo>
                <a:lnTo>
                  <a:pt x="833437" y="366448"/>
                </a:lnTo>
                <a:lnTo>
                  <a:pt x="831850" y="363009"/>
                </a:lnTo>
                <a:lnTo>
                  <a:pt x="829733" y="359834"/>
                </a:lnTo>
                <a:lnTo>
                  <a:pt x="827881" y="357188"/>
                </a:lnTo>
                <a:lnTo>
                  <a:pt x="825500" y="354278"/>
                </a:lnTo>
                <a:lnTo>
                  <a:pt x="823383" y="351632"/>
                </a:lnTo>
                <a:lnTo>
                  <a:pt x="820737" y="348986"/>
                </a:lnTo>
                <a:lnTo>
                  <a:pt x="818091" y="346869"/>
                </a:lnTo>
                <a:lnTo>
                  <a:pt x="815181" y="344488"/>
                </a:lnTo>
                <a:lnTo>
                  <a:pt x="812535" y="342371"/>
                </a:lnTo>
                <a:lnTo>
                  <a:pt x="806185" y="338667"/>
                </a:lnTo>
                <a:lnTo>
                  <a:pt x="799835" y="335757"/>
                </a:lnTo>
                <a:lnTo>
                  <a:pt x="792956" y="333111"/>
                </a:lnTo>
                <a:lnTo>
                  <a:pt x="785812" y="330730"/>
                </a:lnTo>
                <a:lnTo>
                  <a:pt x="778668" y="329142"/>
                </a:lnTo>
                <a:lnTo>
                  <a:pt x="771525" y="327555"/>
                </a:lnTo>
                <a:lnTo>
                  <a:pt x="764116" y="326496"/>
                </a:lnTo>
                <a:lnTo>
                  <a:pt x="756973" y="325703"/>
                </a:lnTo>
                <a:lnTo>
                  <a:pt x="756973" y="273315"/>
                </a:lnTo>
                <a:lnTo>
                  <a:pt x="759883" y="273844"/>
                </a:lnTo>
                <a:lnTo>
                  <a:pt x="762529" y="274638"/>
                </a:lnTo>
                <a:lnTo>
                  <a:pt x="764910" y="275432"/>
                </a:lnTo>
                <a:lnTo>
                  <a:pt x="767556" y="276490"/>
                </a:lnTo>
                <a:lnTo>
                  <a:pt x="769937" y="278078"/>
                </a:lnTo>
                <a:lnTo>
                  <a:pt x="772054" y="279665"/>
                </a:lnTo>
                <a:lnTo>
                  <a:pt x="774171" y="281782"/>
                </a:lnTo>
                <a:lnTo>
                  <a:pt x="776287" y="283634"/>
                </a:lnTo>
                <a:lnTo>
                  <a:pt x="777875" y="286015"/>
                </a:lnTo>
                <a:lnTo>
                  <a:pt x="779198" y="288132"/>
                </a:lnTo>
                <a:lnTo>
                  <a:pt x="780785" y="290513"/>
                </a:lnTo>
                <a:lnTo>
                  <a:pt x="782108" y="293159"/>
                </a:lnTo>
                <a:lnTo>
                  <a:pt x="782902" y="296069"/>
                </a:lnTo>
                <a:lnTo>
                  <a:pt x="783960" y="298451"/>
                </a:lnTo>
                <a:lnTo>
                  <a:pt x="784489" y="301361"/>
                </a:lnTo>
                <a:lnTo>
                  <a:pt x="784754" y="304271"/>
                </a:lnTo>
                <a:lnTo>
                  <a:pt x="834496" y="304271"/>
                </a:lnTo>
                <a:lnTo>
                  <a:pt x="834496" y="299773"/>
                </a:lnTo>
                <a:lnTo>
                  <a:pt x="833966" y="295011"/>
                </a:lnTo>
                <a:lnTo>
                  <a:pt x="833173" y="290513"/>
                </a:lnTo>
                <a:lnTo>
                  <a:pt x="832379" y="286544"/>
                </a:lnTo>
                <a:lnTo>
                  <a:pt x="831321" y="282311"/>
                </a:lnTo>
                <a:lnTo>
                  <a:pt x="829733" y="278342"/>
                </a:lnTo>
                <a:lnTo>
                  <a:pt x="828410" y="274638"/>
                </a:lnTo>
                <a:lnTo>
                  <a:pt x="826823" y="270934"/>
                </a:lnTo>
                <a:lnTo>
                  <a:pt x="824971" y="267494"/>
                </a:lnTo>
                <a:lnTo>
                  <a:pt x="822589" y="264055"/>
                </a:lnTo>
                <a:lnTo>
                  <a:pt x="820473" y="260615"/>
                </a:lnTo>
                <a:lnTo>
                  <a:pt x="818091" y="257440"/>
                </a:lnTo>
                <a:lnTo>
                  <a:pt x="815446" y="254530"/>
                </a:lnTo>
                <a:lnTo>
                  <a:pt x="813064" y="251619"/>
                </a:lnTo>
                <a:lnTo>
                  <a:pt x="810154" y="249238"/>
                </a:lnTo>
                <a:lnTo>
                  <a:pt x="807243" y="246592"/>
                </a:lnTo>
                <a:lnTo>
                  <a:pt x="801687" y="242094"/>
                </a:lnTo>
                <a:lnTo>
                  <a:pt x="795337" y="237596"/>
                </a:lnTo>
                <a:lnTo>
                  <a:pt x="788723" y="234157"/>
                </a:lnTo>
                <a:lnTo>
                  <a:pt x="782108" y="231511"/>
                </a:lnTo>
                <a:lnTo>
                  <a:pt x="775493" y="228865"/>
                </a:lnTo>
                <a:lnTo>
                  <a:pt x="769143" y="227013"/>
                </a:lnTo>
                <a:lnTo>
                  <a:pt x="762793" y="225955"/>
                </a:lnTo>
                <a:lnTo>
                  <a:pt x="756443" y="225426"/>
                </a:lnTo>
                <a:lnTo>
                  <a:pt x="756443" y="191030"/>
                </a:lnTo>
                <a:lnTo>
                  <a:pt x="709348" y="191030"/>
                </a:lnTo>
                <a:close/>
                <a:moveTo>
                  <a:pt x="1144852" y="160338"/>
                </a:moveTo>
                <a:lnTo>
                  <a:pt x="1154377" y="160603"/>
                </a:lnTo>
                <a:lnTo>
                  <a:pt x="1164167" y="161396"/>
                </a:lnTo>
                <a:lnTo>
                  <a:pt x="1173956" y="162719"/>
                </a:lnTo>
                <a:lnTo>
                  <a:pt x="1183217" y="164307"/>
                </a:lnTo>
                <a:lnTo>
                  <a:pt x="1192477" y="166423"/>
                </a:lnTo>
                <a:lnTo>
                  <a:pt x="1201738" y="168805"/>
                </a:lnTo>
                <a:lnTo>
                  <a:pt x="1210734" y="171980"/>
                </a:lnTo>
                <a:lnTo>
                  <a:pt x="1219200" y="175419"/>
                </a:lnTo>
                <a:lnTo>
                  <a:pt x="1227931" y="179123"/>
                </a:lnTo>
                <a:lnTo>
                  <a:pt x="1236134" y="183357"/>
                </a:lnTo>
                <a:lnTo>
                  <a:pt x="1244071" y="188119"/>
                </a:lnTo>
                <a:lnTo>
                  <a:pt x="1251744" y="193146"/>
                </a:lnTo>
                <a:lnTo>
                  <a:pt x="1259681" y="198703"/>
                </a:lnTo>
                <a:lnTo>
                  <a:pt x="1266825" y="204259"/>
                </a:lnTo>
                <a:lnTo>
                  <a:pt x="1273704" y="210344"/>
                </a:lnTo>
                <a:lnTo>
                  <a:pt x="1280319" y="216694"/>
                </a:lnTo>
                <a:lnTo>
                  <a:pt x="1286669" y="223044"/>
                </a:lnTo>
                <a:lnTo>
                  <a:pt x="1292754" y="230188"/>
                </a:lnTo>
                <a:lnTo>
                  <a:pt x="1298311" y="237332"/>
                </a:lnTo>
                <a:lnTo>
                  <a:pt x="1303867" y="245005"/>
                </a:lnTo>
                <a:lnTo>
                  <a:pt x="1308629" y="252942"/>
                </a:lnTo>
                <a:lnTo>
                  <a:pt x="1313656" y="260880"/>
                </a:lnTo>
                <a:lnTo>
                  <a:pt x="1317625" y="269082"/>
                </a:lnTo>
                <a:lnTo>
                  <a:pt x="1321594" y="277548"/>
                </a:lnTo>
                <a:lnTo>
                  <a:pt x="1325034" y="286280"/>
                </a:lnTo>
                <a:lnTo>
                  <a:pt x="1327944" y="295011"/>
                </a:lnTo>
                <a:lnTo>
                  <a:pt x="1330590" y="304271"/>
                </a:lnTo>
                <a:lnTo>
                  <a:pt x="1332706" y="313532"/>
                </a:lnTo>
                <a:lnTo>
                  <a:pt x="1334294" y="323057"/>
                </a:lnTo>
                <a:lnTo>
                  <a:pt x="1335617" y="332846"/>
                </a:lnTo>
                <a:lnTo>
                  <a:pt x="1336411" y="342371"/>
                </a:lnTo>
                <a:lnTo>
                  <a:pt x="1336675" y="352161"/>
                </a:lnTo>
                <a:lnTo>
                  <a:pt x="1336411" y="362215"/>
                </a:lnTo>
                <a:lnTo>
                  <a:pt x="1335617" y="372005"/>
                </a:lnTo>
                <a:lnTo>
                  <a:pt x="1334294" y="381530"/>
                </a:lnTo>
                <a:lnTo>
                  <a:pt x="1332706" y="391055"/>
                </a:lnTo>
                <a:lnTo>
                  <a:pt x="1330590" y="400315"/>
                </a:lnTo>
                <a:lnTo>
                  <a:pt x="1327944" y="409311"/>
                </a:lnTo>
                <a:lnTo>
                  <a:pt x="1325034" y="418571"/>
                </a:lnTo>
                <a:lnTo>
                  <a:pt x="1321594" y="427038"/>
                </a:lnTo>
                <a:lnTo>
                  <a:pt x="1317625" y="435505"/>
                </a:lnTo>
                <a:lnTo>
                  <a:pt x="1313656" y="443971"/>
                </a:lnTo>
                <a:lnTo>
                  <a:pt x="1308629" y="451909"/>
                </a:lnTo>
                <a:lnTo>
                  <a:pt x="1303867" y="459582"/>
                </a:lnTo>
                <a:lnTo>
                  <a:pt x="1298311" y="467255"/>
                </a:lnTo>
                <a:lnTo>
                  <a:pt x="1292754" y="474398"/>
                </a:lnTo>
                <a:lnTo>
                  <a:pt x="1286669" y="481278"/>
                </a:lnTo>
                <a:lnTo>
                  <a:pt x="1280319" y="488157"/>
                </a:lnTo>
                <a:lnTo>
                  <a:pt x="1273704" y="494507"/>
                </a:lnTo>
                <a:lnTo>
                  <a:pt x="1266825" y="500328"/>
                </a:lnTo>
                <a:lnTo>
                  <a:pt x="1259681" y="506148"/>
                </a:lnTo>
                <a:lnTo>
                  <a:pt x="1251744" y="511440"/>
                </a:lnTo>
                <a:lnTo>
                  <a:pt x="1244071" y="516467"/>
                </a:lnTo>
                <a:lnTo>
                  <a:pt x="1236134" y="521230"/>
                </a:lnTo>
                <a:lnTo>
                  <a:pt x="1227931" y="525199"/>
                </a:lnTo>
                <a:lnTo>
                  <a:pt x="1219200" y="529167"/>
                </a:lnTo>
                <a:lnTo>
                  <a:pt x="1210734" y="532607"/>
                </a:lnTo>
                <a:lnTo>
                  <a:pt x="1201738" y="535517"/>
                </a:lnTo>
                <a:lnTo>
                  <a:pt x="1192477" y="538163"/>
                </a:lnTo>
                <a:lnTo>
                  <a:pt x="1183217" y="540280"/>
                </a:lnTo>
                <a:lnTo>
                  <a:pt x="1173956" y="542132"/>
                </a:lnTo>
                <a:lnTo>
                  <a:pt x="1164167" y="543190"/>
                </a:lnTo>
                <a:lnTo>
                  <a:pt x="1154377" y="543984"/>
                </a:lnTo>
                <a:lnTo>
                  <a:pt x="1144852" y="544513"/>
                </a:lnTo>
                <a:lnTo>
                  <a:pt x="1134798" y="543984"/>
                </a:lnTo>
                <a:lnTo>
                  <a:pt x="1125009" y="543190"/>
                </a:lnTo>
                <a:lnTo>
                  <a:pt x="1115484" y="542132"/>
                </a:lnTo>
                <a:lnTo>
                  <a:pt x="1105959" y="540280"/>
                </a:lnTo>
                <a:lnTo>
                  <a:pt x="1096698" y="538163"/>
                </a:lnTo>
                <a:lnTo>
                  <a:pt x="1087702" y="535517"/>
                </a:lnTo>
                <a:lnTo>
                  <a:pt x="1078442" y="532607"/>
                </a:lnTo>
                <a:lnTo>
                  <a:pt x="1069975" y="529167"/>
                </a:lnTo>
                <a:lnTo>
                  <a:pt x="1061509" y="525199"/>
                </a:lnTo>
                <a:lnTo>
                  <a:pt x="1053042" y="521230"/>
                </a:lnTo>
                <a:lnTo>
                  <a:pt x="1045104" y="516467"/>
                </a:lnTo>
                <a:lnTo>
                  <a:pt x="1037431" y="511440"/>
                </a:lnTo>
                <a:lnTo>
                  <a:pt x="1029759" y="506148"/>
                </a:lnTo>
                <a:lnTo>
                  <a:pt x="1022615" y="500328"/>
                </a:lnTo>
                <a:lnTo>
                  <a:pt x="1015736" y="494507"/>
                </a:lnTo>
                <a:lnTo>
                  <a:pt x="1008856" y="488157"/>
                </a:lnTo>
                <a:lnTo>
                  <a:pt x="1002506" y="481278"/>
                </a:lnTo>
                <a:lnTo>
                  <a:pt x="996686" y="474398"/>
                </a:lnTo>
                <a:lnTo>
                  <a:pt x="990865" y="467255"/>
                </a:lnTo>
                <a:lnTo>
                  <a:pt x="985573" y="459582"/>
                </a:lnTo>
                <a:lnTo>
                  <a:pt x="980546" y="451909"/>
                </a:lnTo>
                <a:lnTo>
                  <a:pt x="975784" y="443971"/>
                </a:lnTo>
                <a:lnTo>
                  <a:pt x="971815" y="435505"/>
                </a:lnTo>
                <a:lnTo>
                  <a:pt x="967846" y="427038"/>
                </a:lnTo>
                <a:lnTo>
                  <a:pt x="964406" y="418571"/>
                </a:lnTo>
                <a:lnTo>
                  <a:pt x="961496" y="409311"/>
                </a:lnTo>
                <a:lnTo>
                  <a:pt x="958586" y="400315"/>
                </a:lnTo>
                <a:lnTo>
                  <a:pt x="956734" y="391055"/>
                </a:lnTo>
                <a:lnTo>
                  <a:pt x="954881" y="381530"/>
                </a:lnTo>
                <a:lnTo>
                  <a:pt x="953823" y="372005"/>
                </a:lnTo>
                <a:lnTo>
                  <a:pt x="952765" y="362215"/>
                </a:lnTo>
                <a:lnTo>
                  <a:pt x="952500" y="352161"/>
                </a:lnTo>
                <a:lnTo>
                  <a:pt x="952765" y="342371"/>
                </a:lnTo>
                <a:lnTo>
                  <a:pt x="953823" y="332846"/>
                </a:lnTo>
                <a:lnTo>
                  <a:pt x="954881" y="323057"/>
                </a:lnTo>
                <a:lnTo>
                  <a:pt x="956734" y="313532"/>
                </a:lnTo>
                <a:lnTo>
                  <a:pt x="958586" y="304271"/>
                </a:lnTo>
                <a:lnTo>
                  <a:pt x="961496" y="295011"/>
                </a:lnTo>
                <a:lnTo>
                  <a:pt x="964406" y="286280"/>
                </a:lnTo>
                <a:lnTo>
                  <a:pt x="967846" y="277548"/>
                </a:lnTo>
                <a:lnTo>
                  <a:pt x="971815" y="269082"/>
                </a:lnTo>
                <a:lnTo>
                  <a:pt x="975784" y="260880"/>
                </a:lnTo>
                <a:lnTo>
                  <a:pt x="980546" y="252942"/>
                </a:lnTo>
                <a:lnTo>
                  <a:pt x="985573" y="245005"/>
                </a:lnTo>
                <a:lnTo>
                  <a:pt x="990865" y="237332"/>
                </a:lnTo>
                <a:lnTo>
                  <a:pt x="996686" y="230188"/>
                </a:lnTo>
                <a:lnTo>
                  <a:pt x="1002506" y="223044"/>
                </a:lnTo>
                <a:lnTo>
                  <a:pt x="1008856" y="216694"/>
                </a:lnTo>
                <a:lnTo>
                  <a:pt x="1015736" y="210344"/>
                </a:lnTo>
                <a:lnTo>
                  <a:pt x="1022615" y="204259"/>
                </a:lnTo>
                <a:lnTo>
                  <a:pt x="1029759" y="198703"/>
                </a:lnTo>
                <a:lnTo>
                  <a:pt x="1037431" y="193146"/>
                </a:lnTo>
                <a:lnTo>
                  <a:pt x="1045104" y="188119"/>
                </a:lnTo>
                <a:lnTo>
                  <a:pt x="1053042" y="183357"/>
                </a:lnTo>
                <a:lnTo>
                  <a:pt x="1061509" y="179123"/>
                </a:lnTo>
                <a:lnTo>
                  <a:pt x="1069975" y="175419"/>
                </a:lnTo>
                <a:lnTo>
                  <a:pt x="1078442" y="171980"/>
                </a:lnTo>
                <a:lnTo>
                  <a:pt x="1087702" y="168805"/>
                </a:lnTo>
                <a:lnTo>
                  <a:pt x="1096698" y="166423"/>
                </a:lnTo>
                <a:lnTo>
                  <a:pt x="1105959" y="164307"/>
                </a:lnTo>
                <a:lnTo>
                  <a:pt x="1115484" y="162719"/>
                </a:lnTo>
                <a:lnTo>
                  <a:pt x="1125009" y="161396"/>
                </a:lnTo>
                <a:lnTo>
                  <a:pt x="1134798" y="160603"/>
                </a:lnTo>
                <a:lnTo>
                  <a:pt x="1144852" y="160338"/>
                </a:lnTo>
                <a:close/>
                <a:moveTo>
                  <a:pt x="733425" y="160338"/>
                </a:moveTo>
                <a:lnTo>
                  <a:pt x="743214" y="160603"/>
                </a:lnTo>
                <a:lnTo>
                  <a:pt x="753004" y="161396"/>
                </a:lnTo>
                <a:lnTo>
                  <a:pt x="762793" y="162719"/>
                </a:lnTo>
                <a:lnTo>
                  <a:pt x="772054" y="164307"/>
                </a:lnTo>
                <a:lnTo>
                  <a:pt x="781314" y="166423"/>
                </a:lnTo>
                <a:lnTo>
                  <a:pt x="790575" y="168805"/>
                </a:lnTo>
                <a:lnTo>
                  <a:pt x="799571" y="171980"/>
                </a:lnTo>
                <a:lnTo>
                  <a:pt x="808037" y="175419"/>
                </a:lnTo>
                <a:lnTo>
                  <a:pt x="816768" y="179123"/>
                </a:lnTo>
                <a:lnTo>
                  <a:pt x="824971" y="183357"/>
                </a:lnTo>
                <a:lnTo>
                  <a:pt x="832908" y="188119"/>
                </a:lnTo>
                <a:lnTo>
                  <a:pt x="840581" y="193146"/>
                </a:lnTo>
                <a:lnTo>
                  <a:pt x="848518" y="198703"/>
                </a:lnTo>
                <a:lnTo>
                  <a:pt x="855662" y="204259"/>
                </a:lnTo>
                <a:lnTo>
                  <a:pt x="862277" y="210344"/>
                </a:lnTo>
                <a:lnTo>
                  <a:pt x="869156" y="216694"/>
                </a:lnTo>
                <a:lnTo>
                  <a:pt x="875506" y="223044"/>
                </a:lnTo>
                <a:lnTo>
                  <a:pt x="881591" y="230188"/>
                </a:lnTo>
                <a:lnTo>
                  <a:pt x="887148" y="237332"/>
                </a:lnTo>
                <a:lnTo>
                  <a:pt x="892704" y="245005"/>
                </a:lnTo>
                <a:lnTo>
                  <a:pt x="897466" y="252942"/>
                </a:lnTo>
                <a:lnTo>
                  <a:pt x="902493" y="260880"/>
                </a:lnTo>
                <a:lnTo>
                  <a:pt x="906462" y="269082"/>
                </a:lnTo>
                <a:lnTo>
                  <a:pt x="910431" y="277548"/>
                </a:lnTo>
                <a:lnTo>
                  <a:pt x="913871" y="286280"/>
                </a:lnTo>
                <a:lnTo>
                  <a:pt x="917046" y="295011"/>
                </a:lnTo>
                <a:lnTo>
                  <a:pt x="919427" y="304271"/>
                </a:lnTo>
                <a:lnTo>
                  <a:pt x="921543" y="313532"/>
                </a:lnTo>
                <a:lnTo>
                  <a:pt x="923131" y="323057"/>
                </a:lnTo>
                <a:lnTo>
                  <a:pt x="924454" y="332846"/>
                </a:lnTo>
                <a:lnTo>
                  <a:pt x="925248" y="342371"/>
                </a:lnTo>
                <a:lnTo>
                  <a:pt x="925512" y="352161"/>
                </a:lnTo>
                <a:lnTo>
                  <a:pt x="925248" y="362215"/>
                </a:lnTo>
                <a:lnTo>
                  <a:pt x="924454" y="372005"/>
                </a:lnTo>
                <a:lnTo>
                  <a:pt x="923131" y="381530"/>
                </a:lnTo>
                <a:lnTo>
                  <a:pt x="921543" y="391055"/>
                </a:lnTo>
                <a:lnTo>
                  <a:pt x="919427" y="400315"/>
                </a:lnTo>
                <a:lnTo>
                  <a:pt x="917046" y="409311"/>
                </a:lnTo>
                <a:lnTo>
                  <a:pt x="913871" y="418571"/>
                </a:lnTo>
                <a:lnTo>
                  <a:pt x="910431" y="427038"/>
                </a:lnTo>
                <a:lnTo>
                  <a:pt x="906462" y="435505"/>
                </a:lnTo>
                <a:lnTo>
                  <a:pt x="902493" y="443971"/>
                </a:lnTo>
                <a:lnTo>
                  <a:pt x="897466" y="451909"/>
                </a:lnTo>
                <a:lnTo>
                  <a:pt x="892704" y="459582"/>
                </a:lnTo>
                <a:lnTo>
                  <a:pt x="887148" y="467255"/>
                </a:lnTo>
                <a:lnTo>
                  <a:pt x="881591" y="474398"/>
                </a:lnTo>
                <a:lnTo>
                  <a:pt x="875506" y="481278"/>
                </a:lnTo>
                <a:lnTo>
                  <a:pt x="869156" y="488157"/>
                </a:lnTo>
                <a:lnTo>
                  <a:pt x="862277" y="494507"/>
                </a:lnTo>
                <a:lnTo>
                  <a:pt x="855662" y="500328"/>
                </a:lnTo>
                <a:lnTo>
                  <a:pt x="848518" y="506148"/>
                </a:lnTo>
                <a:lnTo>
                  <a:pt x="840581" y="511440"/>
                </a:lnTo>
                <a:lnTo>
                  <a:pt x="832908" y="516467"/>
                </a:lnTo>
                <a:lnTo>
                  <a:pt x="824971" y="521230"/>
                </a:lnTo>
                <a:lnTo>
                  <a:pt x="816768" y="525199"/>
                </a:lnTo>
                <a:lnTo>
                  <a:pt x="808037" y="529167"/>
                </a:lnTo>
                <a:lnTo>
                  <a:pt x="799571" y="532607"/>
                </a:lnTo>
                <a:lnTo>
                  <a:pt x="790575" y="535517"/>
                </a:lnTo>
                <a:lnTo>
                  <a:pt x="781314" y="538163"/>
                </a:lnTo>
                <a:lnTo>
                  <a:pt x="772054" y="540280"/>
                </a:lnTo>
                <a:lnTo>
                  <a:pt x="762793" y="542132"/>
                </a:lnTo>
                <a:lnTo>
                  <a:pt x="753004" y="543190"/>
                </a:lnTo>
                <a:lnTo>
                  <a:pt x="743214" y="543984"/>
                </a:lnTo>
                <a:lnTo>
                  <a:pt x="733425" y="544513"/>
                </a:lnTo>
                <a:lnTo>
                  <a:pt x="723635" y="543984"/>
                </a:lnTo>
                <a:lnTo>
                  <a:pt x="713846" y="543190"/>
                </a:lnTo>
                <a:lnTo>
                  <a:pt x="704321" y="542132"/>
                </a:lnTo>
                <a:lnTo>
                  <a:pt x="694796" y="540280"/>
                </a:lnTo>
                <a:lnTo>
                  <a:pt x="685535" y="538163"/>
                </a:lnTo>
                <a:lnTo>
                  <a:pt x="676539" y="535517"/>
                </a:lnTo>
                <a:lnTo>
                  <a:pt x="667279" y="532607"/>
                </a:lnTo>
                <a:lnTo>
                  <a:pt x="658812" y="529167"/>
                </a:lnTo>
                <a:lnTo>
                  <a:pt x="650346" y="525199"/>
                </a:lnTo>
                <a:lnTo>
                  <a:pt x="641879" y="521230"/>
                </a:lnTo>
                <a:lnTo>
                  <a:pt x="633941" y="516467"/>
                </a:lnTo>
                <a:lnTo>
                  <a:pt x="626268" y="511440"/>
                </a:lnTo>
                <a:lnTo>
                  <a:pt x="618596" y="506148"/>
                </a:lnTo>
                <a:lnTo>
                  <a:pt x="611452" y="500328"/>
                </a:lnTo>
                <a:lnTo>
                  <a:pt x="604573" y="494507"/>
                </a:lnTo>
                <a:lnTo>
                  <a:pt x="597693" y="488157"/>
                </a:lnTo>
                <a:lnTo>
                  <a:pt x="591343" y="481278"/>
                </a:lnTo>
                <a:lnTo>
                  <a:pt x="585523" y="474398"/>
                </a:lnTo>
                <a:lnTo>
                  <a:pt x="579702" y="467255"/>
                </a:lnTo>
                <a:lnTo>
                  <a:pt x="574146" y="459582"/>
                </a:lnTo>
                <a:lnTo>
                  <a:pt x="569383" y="451909"/>
                </a:lnTo>
                <a:lnTo>
                  <a:pt x="564885" y="443971"/>
                </a:lnTo>
                <a:lnTo>
                  <a:pt x="560652" y="435505"/>
                </a:lnTo>
                <a:lnTo>
                  <a:pt x="556683" y="427038"/>
                </a:lnTo>
                <a:lnTo>
                  <a:pt x="553243" y="418571"/>
                </a:lnTo>
                <a:lnTo>
                  <a:pt x="550333" y="409311"/>
                </a:lnTo>
                <a:lnTo>
                  <a:pt x="547687" y="400315"/>
                </a:lnTo>
                <a:lnTo>
                  <a:pt x="545306" y="391055"/>
                </a:lnTo>
                <a:lnTo>
                  <a:pt x="543718" y="381530"/>
                </a:lnTo>
                <a:lnTo>
                  <a:pt x="542660" y="372005"/>
                </a:lnTo>
                <a:lnTo>
                  <a:pt x="541602" y="362215"/>
                </a:lnTo>
                <a:lnTo>
                  <a:pt x="541337" y="352161"/>
                </a:lnTo>
                <a:lnTo>
                  <a:pt x="541602" y="342371"/>
                </a:lnTo>
                <a:lnTo>
                  <a:pt x="542660" y="332846"/>
                </a:lnTo>
                <a:lnTo>
                  <a:pt x="543718" y="323057"/>
                </a:lnTo>
                <a:lnTo>
                  <a:pt x="545306" y="313532"/>
                </a:lnTo>
                <a:lnTo>
                  <a:pt x="547687" y="304271"/>
                </a:lnTo>
                <a:lnTo>
                  <a:pt x="550333" y="295011"/>
                </a:lnTo>
                <a:lnTo>
                  <a:pt x="553243" y="286280"/>
                </a:lnTo>
                <a:lnTo>
                  <a:pt x="556683" y="277548"/>
                </a:lnTo>
                <a:lnTo>
                  <a:pt x="560652" y="269082"/>
                </a:lnTo>
                <a:lnTo>
                  <a:pt x="564885" y="260880"/>
                </a:lnTo>
                <a:lnTo>
                  <a:pt x="569383" y="252942"/>
                </a:lnTo>
                <a:lnTo>
                  <a:pt x="574146" y="244740"/>
                </a:lnTo>
                <a:lnTo>
                  <a:pt x="579702" y="237332"/>
                </a:lnTo>
                <a:lnTo>
                  <a:pt x="585523" y="230188"/>
                </a:lnTo>
                <a:lnTo>
                  <a:pt x="591343" y="223044"/>
                </a:lnTo>
                <a:lnTo>
                  <a:pt x="597693" y="216694"/>
                </a:lnTo>
                <a:lnTo>
                  <a:pt x="604573" y="210344"/>
                </a:lnTo>
                <a:lnTo>
                  <a:pt x="611452" y="204259"/>
                </a:lnTo>
                <a:lnTo>
                  <a:pt x="618596" y="198703"/>
                </a:lnTo>
                <a:lnTo>
                  <a:pt x="626268" y="193146"/>
                </a:lnTo>
                <a:lnTo>
                  <a:pt x="633941" y="188119"/>
                </a:lnTo>
                <a:lnTo>
                  <a:pt x="641879" y="183357"/>
                </a:lnTo>
                <a:lnTo>
                  <a:pt x="650346" y="179123"/>
                </a:lnTo>
                <a:lnTo>
                  <a:pt x="658812" y="175419"/>
                </a:lnTo>
                <a:lnTo>
                  <a:pt x="667279" y="171980"/>
                </a:lnTo>
                <a:lnTo>
                  <a:pt x="676539" y="168805"/>
                </a:lnTo>
                <a:lnTo>
                  <a:pt x="685535" y="166423"/>
                </a:lnTo>
                <a:lnTo>
                  <a:pt x="694796" y="164307"/>
                </a:lnTo>
                <a:lnTo>
                  <a:pt x="704321" y="162719"/>
                </a:lnTo>
                <a:lnTo>
                  <a:pt x="713846" y="161396"/>
                </a:lnTo>
                <a:lnTo>
                  <a:pt x="723635" y="160603"/>
                </a:lnTo>
                <a:lnTo>
                  <a:pt x="733425" y="160338"/>
                </a:lnTo>
                <a:close/>
                <a:moveTo>
                  <a:pt x="322527" y="160338"/>
                </a:moveTo>
                <a:lnTo>
                  <a:pt x="332052" y="160603"/>
                </a:lnTo>
                <a:lnTo>
                  <a:pt x="341842" y="161396"/>
                </a:lnTo>
                <a:lnTo>
                  <a:pt x="351631" y="162719"/>
                </a:lnTo>
                <a:lnTo>
                  <a:pt x="360892" y="164307"/>
                </a:lnTo>
                <a:lnTo>
                  <a:pt x="370152" y="166423"/>
                </a:lnTo>
                <a:lnTo>
                  <a:pt x="379148" y="168805"/>
                </a:lnTo>
                <a:lnTo>
                  <a:pt x="388409" y="171980"/>
                </a:lnTo>
                <a:lnTo>
                  <a:pt x="396875" y="175419"/>
                </a:lnTo>
                <a:lnTo>
                  <a:pt x="405606" y="179123"/>
                </a:lnTo>
                <a:lnTo>
                  <a:pt x="413809" y="183357"/>
                </a:lnTo>
                <a:lnTo>
                  <a:pt x="421746" y="188119"/>
                </a:lnTo>
                <a:lnTo>
                  <a:pt x="429419" y="193146"/>
                </a:lnTo>
                <a:lnTo>
                  <a:pt x="437356" y="198703"/>
                </a:lnTo>
                <a:lnTo>
                  <a:pt x="444500" y="204259"/>
                </a:lnTo>
                <a:lnTo>
                  <a:pt x="451644" y="210344"/>
                </a:lnTo>
                <a:lnTo>
                  <a:pt x="457994" y="216694"/>
                </a:lnTo>
                <a:lnTo>
                  <a:pt x="464344" y="223044"/>
                </a:lnTo>
                <a:lnTo>
                  <a:pt x="470429" y="230188"/>
                </a:lnTo>
                <a:lnTo>
                  <a:pt x="475986" y="237332"/>
                </a:lnTo>
                <a:lnTo>
                  <a:pt x="481542" y="245005"/>
                </a:lnTo>
                <a:lnTo>
                  <a:pt x="486304" y="252942"/>
                </a:lnTo>
                <a:lnTo>
                  <a:pt x="491331" y="260880"/>
                </a:lnTo>
                <a:lnTo>
                  <a:pt x="495565" y="269082"/>
                </a:lnTo>
                <a:lnTo>
                  <a:pt x="499269" y="277548"/>
                </a:lnTo>
                <a:lnTo>
                  <a:pt x="502709" y="286280"/>
                </a:lnTo>
                <a:lnTo>
                  <a:pt x="505884" y="295011"/>
                </a:lnTo>
                <a:lnTo>
                  <a:pt x="508265" y="304271"/>
                </a:lnTo>
                <a:lnTo>
                  <a:pt x="510381" y="313532"/>
                </a:lnTo>
                <a:lnTo>
                  <a:pt x="511969" y="323057"/>
                </a:lnTo>
                <a:lnTo>
                  <a:pt x="513292" y="332846"/>
                </a:lnTo>
                <a:lnTo>
                  <a:pt x="514086" y="342371"/>
                </a:lnTo>
                <a:lnTo>
                  <a:pt x="514350" y="352161"/>
                </a:lnTo>
                <a:lnTo>
                  <a:pt x="514086" y="362215"/>
                </a:lnTo>
                <a:lnTo>
                  <a:pt x="513292" y="372005"/>
                </a:lnTo>
                <a:lnTo>
                  <a:pt x="511969" y="381530"/>
                </a:lnTo>
                <a:lnTo>
                  <a:pt x="510381" y="391055"/>
                </a:lnTo>
                <a:lnTo>
                  <a:pt x="508265" y="400315"/>
                </a:lnTo>
                <a:lnTo>
                  <a:pt x="505884" y="409311"/>
                </a:lnTo>
                <a:lnTo>
                  <a:pt x="502709" y="418571"/>
                </a:lnTo>
                <a:lnTo>
                  <a:pt x="499269" y="427038"/>
                </a:lnTo>
                <a:lnTo>
                  <a:pt x="495565" y="435505"/>
                </a:lnTo>
                <a:lnTo>
                  <a:pt x="491331" y="443971"/>
                </a:lnTo>
                <a:lnTo>
                  <a:pt x="486304" y="451909"/>
                </a:lnTo>
                <a:lnTo>
                  <a:pt x="481542" y="459582"/>
                </a:lnTo>
                <a:lnTo>
                  <a:pt x="475986" y="467255"/>
                </a:lnTo>
                <a:lnTo>
                  <a:pt x="470429" y="474398"/>
                </a:lnTo>
                <a:lnTo>
                  <a:pt x="464344" y="481278"/>
                </a:lnTo>
                <a:lnTo>
                  <a:pt x="457994" y="488157"/>
                </a:lnTo>
                <a:lnTo>
                  <a:pt x="451644" y="494507"/>
                </a:lnTo>
                <a:lnTo>
                  <a:pt x="444500" y="500328"/>
                </a:lnTo>
                <a:lnTo>
                  <a:pt x="437356" y="506148"/>
                </a:lnTo>
                <a:lnTo>
                  <a:pt x="429419" y="511440"/>
                </a:lnTo>
                <a:lnTo>
                  <a:pt x="421746" y="516467"/>
                </a:lnTo>
                <a:lnTo>
                  <a:pt x="413809" y="521230"/>
                </a:lnTo>
                <a:lnTo>
                  <a:pt x="405606" y="525199"/>
                </a:lnTo>
                <a:lnTo>
                  <a:pt x="396875" y="529167"/>
                </a:lnTo>
                <a:lnTo>
                  <a:pt x="388409" y="532607"/>
                </a:lnTo>
                <a:lnTo>
                  <a:pt x="379148" y="535517"/>
                </a:lnTo>
                <a:lnTo>
                  <a:pt x="370152" y="538163"/>
                </a:lnTo>
                <a:lnTo>
                  <a:pt x="360892" y="540280"/>
                </a:lnTo>
                <a:lnTo>
                  <a:pt x="351631" y="542132"/>
                </a:lnTo>
                <a:lnTo>
                  <a:pt x="341842" y="543190"/>
                </a:lnTo>
                <a:lnTo>
                  <a:pt x="332052" y="543984"/>
                </a:lnTo>
                <a:lnTo>
                  <a:pt x="322527" y="544513"/>
                </a:lnTo>
                <a:lnTo>
                  <a:pt x="312473" y="543984"/>
                </a:lnTo>
                <a:lnTo>
                  <a:pt x="302684" y="543190"/>
                </a:lnTo>
                <a:lnTo>
                  <a:pt x="293159" y="542132"/>
                </a:lnTo>
                <a:lnTo>
                  <a:pt x="283634" y="540280"/>
                </a:lnTo>
                <a:lnTo>
                  <a:pt x="274373" y="538163"/>
                </a:lnTo>
                <a:lnTo>
                  <a:pt x="265377" y="535517"/>
                </a:lnTo>
                <a:lnTo>
                  <a:pt x="256117" y="532607"/>
                </a:lnTo>
                <a:lnTo>
                  <a:pt x="247650" y="529167"/>
                </a:lnTo>
                <a:lnTo>
                  <a:pt x="239184" y="525199"/>
                </a:lnTo>
                <a:lnTo>
                  <a:pt x="230717" y="521230"/>
                </a:lnTo>
                <a:lnTo>
                  <a:pt x="222779" y="516467"/>
                </a:lnTo>
                <a:lnTo>
                  <a:pt x="215106" y="511440"/>
                </a:lnTo>
                <a:lnTo>
                  <a:pt x="207434" y="506148"/>
                </a:lnTo>
                <a:lnTo>
                  <a:pt x="200290" y="500328"/>
                </a:lnTo>
                <a:lnTo>
                  <a:pt x="193411" y="494507"/>
                </a:lnTo>
                <a:lnTo>
                  <a:pt x="186531" y="488157"/>
                </a:lnTo>
                <a:lnTo>
                  <a:pt x="180181" y="481278"/>
                </a:lnTo>
                <a:lnTo>
                  <a:pt x="174361" y="474398"/>
                </a:lnTo>
                <a:lnTo>
                  <a:pt x="168540" y="467255"/>
                </a:lnTo>
                <a:lnTo>
                  <a:pt x="162984" y="459582"/>
                </a:lnTo>
                <a:lnTo>
                  <a:pt x="158221" y="451909"/>
                </a:lnTo>
                <a:lnTo>
                  <a:pt x="153459" y="443971"/>
                </a:lnTo>
                <a:lnTo>
                  <a:pt x="149490" y="435505"/>
                </a:lnTo>
                <a:lnTo>
                  <a:pt x="145521" y="427038"/>
                </a:lnTo>
                <a:lnTo>
                  <a:pt x="142081" y="418571"/>
                </a:lnTo>
                <a:lnTo>
                  <a:pt x="138906" y="409311"/>
                </a:lnTo>
                <a:lnTo>
                  <a:pt x="136261" y="400315"/>
                </a:lnTo>
                <a:lnTo>
                  <a:pt x="134144" y="391055"/>
                </a:lnTo>
                <a:lnTo>
                  <a:pt x="132556" y="381530"/>
                </a:lnTo>
                <a:lnTo>
                  <a:pt x="131498" y="372005"/>
                </a:lnTo>
                <a:lnTo>
                  <a:pt x="130440" y="362215"/>
                </a:lnTo>
                <a:lnTo>
                  <a:pt x="130175" y="352161"/>
                </a:lnTo>
                <a:lnTo>
                  <a:pt x="130440" y="342371"/>
                </a:lnTo>
                <a:lnTo>
                  <a:pt x="131498" y="332846"/>
                </a:lnTo>
                <a:lnTo>
                  <a:pt x="132556" y="323057"/>
                </a:lnTo>
                <a:lnTo>
                  <a:pt x="134144" y="313532"/>
                </a:lnTo>
                <a:lnTo>
                  <a:pt x="136261" y="304271"/>
                </a:lnTo>
                <a:lnTo>
                  <a:pt x="138906" y="295011"/>
                </a:lnTo>
                <a:lnTo>
                  <a:pt x="142081" y="286280"/>
                </a:lnTo>
                <a:lnTo>
                  <a:pt x="145521" y="277548"/>
                </a:lnTo>
                <a:lnTo>
                  <a:pt x="149490" y="269082"/>
                </a:lnTo>
                <a:lnTo>
                  <a:pt x="153459" y="260880"/>
                </a:lnTo>
                <a:lnTo>
                  <a:pt x="158221" y="252942"/>
                </a:lnTo>
                <a:lnTo>
                  <a:pt x="162984" y="245005"/>
                </a:lnTo>
                <a:lnTo>
                  <a:pt x="168540" y="237332"/>
                </a:lnTo>
                <a:lnTo>
                  <a:pt x="174361" y="230188"/>
                </a:lnTo>
                <a:lnTo>
                  <a:pt x="180181" y="223044"/>
                </a:lnTo>
                <a:lnTo>
                  <a:pt x="186531" y="216694"/>
                </a:lnTo>
                <a:lnTo>
                  <a:pt x="193411" y="210344"/>
                </a:lnTo>
                <a:lnTo>
                  <a:pt x="200290" y="204259"/>
                </a:lnTo>
                <a:lnTo>
                  <a:pt x="207434" y="198703"/>
                </a:lnTo>
                <a:lnTo>
                  <a:pt x="215106" y="193146"/>
                </a:lnTo>
                <a:lnTo>
                  <a:pt x="222779" y="188119"/>
                </a:lnTo>
                <a:lnTo>
                  <a:pt x="230717" y="183357"/>
                </a:lnTo>
                <a:lnTo>
                  <a:pt x="239184" y="179123"/>
                </a:lnTo>
                <a:lnTo>
                  <a:pt x="247650" y="175419"/>
                </a:lnTo>
                <a:lnTo>
                  <a:pt x="256117" y="171980"/>
                </a:lnTo>
                <a:lnTo>
                  <a:pt x="265377" y="168805"/>
                </a:lnTo>
                <a:lnTo>
                  <a:pt x="274373" y="166423"/>
                </a:lnTo>
                <a:lnTo>
                  <a:pt x="283634" y="164307"/>
                </a:lnTo>
                <a:lnTo>
                  <a:pt x="293159" y="162719"/>
                </a:lnTo>
                <a:lnTo>
                  <a:pt x="302684" y="161396"/>
                </a:lnTo>
                <a:lnTo>
                  <a:pt x="312473" y="160603"/>
                </a:lnTo>
                <a:lnTo>
                  <a:pt x="322527" y="160338"/>
                </a:lnTo>
                <a:close/>
                <a:moveTo>
                  <a:pt x="101071" y="101335"/>
                </a:moveTo>
                <a:lnTo>
                  <a:pt x="101071" y="605367"/>
                </a:lnTo>
                <a:lnTo>
                  <a:pt x="1365779" y="605367"/>
                </a:lnTo>
                <a:lnTo>
                  <a:pt x="1365779" y="101335"/>
                </a:lnTo>
                <a:lnTo>
                  <a:pt x="101071" y="101335"/>
                </a:lnTo>
                <a:close/>
                <a:moveTo>
                  <a:pt x="0" y="0"/>
                </a:moveTo>
                <a:lnTo>
                  <a:pt x="1466850" y="0"/>
                </a:lnTo>
                <a:lnTo>
                  <a:pt x="1466850" y="706438"/>
                </a:lnTo>
                <a:lnTo>
                  <a:pt x="0" y="706438"/>
                </a:lnTo>
                <a:lnTo>
                  <a:pt x="0" y="0"/>
                </a:lnTo>
                <a:close/>
              </a:path>
            </a:pathLst>
          </a:custGeom>
          <a:solidFill>
            <a:schemeClr val="tx1">
              <a:lumMod val="50000"/>
              <a:lumOff val="50000"/>
            </a:schemeClr>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anim calcmode="lin" valueType="num">
                                      <p:cBhvr>
                                        <p:cTn id="15" dur="500" fill="hold"/>
                                        <p:tgtEl>
                                          <p:spTgt spid="29"/>
                                        </p:tgtEl>
                                        <p:attrNameLst>
                                          <p:attrName>ppt_x</p:attrName>
                                        </p:attrNameLst>
                                      </p:cBhvr>
                                      <p:tavLst>
                                        <p:tav tm="0">
                                          <p:val>
                                            <p:strVal val="#ppt_x"/>
                                          </p:val>
                                        </p:tav>
                                        <p:tav tm="100000">
                                          <p:val>
                                            <p:strVal val="#ppt_x"/>
                                          </p:val>
                                        </p:tav>
                                      </p:tavLst>
                                    </p:anim>
                                    <p:anim calcmode="lin" valueType="num">
                                      <p:cBhvr>
                                        <p:cTn id="16"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repeatCount="3000" fill="hold" nodeType="clickEffect">
                                  <p:stCondLst>
                                    <p:cond delay="0"/>
                                  </p:stCondLst>
                                  <p:childTnLst>
                                    <p:animEffect transition="out" filter="fade">
                                      <p:cBhvr>
                                        <p:cTn id="20" dur="250" tmFilter="0, 0; .2, .5; .8, .5; 1, 0"/>
                                        <p:tgtEl>
                                          <p:spTgt spid="29"/>
                                        </p:tgtEl>
                                      </p:cBhvr>
                                    </p:animEffect>
                                    <p:animScale>
                                      <p:cBhvr>
                                        <p:cTn id="21" dur="125" autoRev="1" fill="hold"/>
                                        <p:tgtEl>
                                          <p:spTgt spid="29"/>
                                        </p:tgtEl>
                                      </p:cBhvr>
                                      <p:by x="105000" y="105000"/>
                                    </p:animScale>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anim calcmode="lin" valueType="num">
                                      <p:cBhvr>
                                        <p:cTn id="26" dur="500" fill="hold"/>
                                        <p:tgtEl>
                                          <p:spTgt spid="127"/>
                                        </p:tgtEl>
                                        <p:attrNameLst>
                                          <p:attrName>ppt_x</p:attrName>
                                        </p:attrNameLst>
                                      </p:cBhvr>
                                      <p:tavLst>
                                        <p:tav tm="0">
                                          <p:val>
                                            <p:strVal val="#ppt_x"/>
                                          </p:val>
                                        </p:tav>
                                        <p:tav tm="100000">
                                          <p:val>
                                            <p:strVal val="#ppt_x"/>
                                          </p:val>
                                        </p:tav>
                                      </p:tavLst>
                                    </p:anim>
                                    <p:anim calcmode="lin" valueType="num">
                                      <p:cBhvr>
                                        <p:cTn id="27" dur="5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nodeType="clickEffect">
                                  <p:stCondLst>
                                    <p:cond delay="0"/>
                                  </p:stCondLst>
                                  <p:childTnLst>
                                    <p:animEffect transition="out" filter="fade">
                                      <p:cBhvr>
                                        <p:cTn id="31" dur="250" tmFilter="0, 0; .2, .5; .8, .5; 1, 0"/>
                                        <p:tgtEl>
                                          <p:spTgt spid="127"/>
                                        </p:tgtEl>
                                      </p:cBhvr>
                                    </p:animEffect>
                                    <p:animScale>
                                      <p:cBhvr>
                                        <p:cTn id="32" dur="125" autoRev="1" fill="hold"/>
                                        <p:tgtEl>
                                          <p:spTgt spid="127"/>
                                        </p:tgtEl>
                                      </p:cBhvr>
                                      <p:by x="105000" y="105000"/>
                                    </p:animScale>
                                  </p:childTnLst>
                                </p:cTn>
                              </p:par>
                            </p:childTnLst>
                          </p:cTn>
                        </p:par>
                        <p:par>
                          <p:cTn id="33" fill="hold">
                            <p:stCondLst>
                              <p:cond delay="500"/>
                            </p:stCondLst>
                            <p:childTnLst>
                              <p:par>
                                <p:cTn id="34" presetID="47" presetClass="entr" presetSubtype="0" fill="hold" nodeType="after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fade">
                                      <p:cBhvr>
                                        <p:cTn id="36" dur="500"/>
                                        <p:tgtEl>
                                          <p:spTgt spid="203"/>
                                        </p:tgtEl>
                                      </p:cBhvr>
                                    </p:animEffect>
                                    <p:anim calcmode="lin" valueType="num">
                                      <p:cBhvr>
                                        <p:cTn id="37" dur="500" fill="hold"/>
                                        <p:tgtEl>
                                          <p:spTgt spid="203"/>
                                        </p:tgtEl>
                                        <p:attrNameLst>
                                          <p:attrName>ppt_x</p:attrName>
                                        </p:attrNameLst>
                                      </p:cBhvr>
                                      <p:tavLst>
                                        <p:tav tm="0">
                                          <p:val>
                                            <p:strVal val="#ppt_x"/>
                                          </p:val>
                                        </p:tav>
                                        <p:tav tm="100000">
                                          <p:val>
                                            <p:strVal val="#ppt_x"/>
                                          </p:val>
                                        </p:tav>
                                      </p:tavLst>
                                    </p:anim>
                                    <p:anim calcmode="lin" valueType="num">
                                      <p:cBhvr>
                                        <p:cTn id="38" dur="500" fill="hold"/>
                                        <p:tgtEl>
                                          <p:spTgt spid="203"/>
                                        </p:tgtEl>
                                        <p:attrNameLst>
                                          <p:attrName>ppt_y</p:attrName>
                                        </p:attrNameLst>
                                      </p:cBhvr>
                                      <p:tavLst>
                                        <p:tav tm="0">
                                          <p:val>
                                            <p:strVal val="#ppt_y-.1"/>
                                          </p:val>
                                        </p:tav>
                                        <p:tav tm="100000">
                                          <p:val>
                                            <p:strVal val="#ppt_y"/>
                                          </p:val>
                                        </p:tav>
                                      </p:tavLst>
                                    </p:anim>
                                  </p:childTnLst>
                                </p:cTn>
                              </p:par>
                              <p:par>
                                <p:cTn id="39" presetID="26" presetClass="emph" presetSubtype="0" repeatCount="3000" fill="hold" nodeType="withEffect">
                                  <p:stCondLst>
                                    <p:cond delay="0"/>
                                  </p:stCondLst>
                                  <p:childTnLst>
                                    <p:animEffect transition="out" filter="fade">
                                      <p:cBhvr>
                                        <p:cTn id="40" dur="250" tmFilter="0, 0; .2, .5; .8, .5; 1, 0"/>
                                        <p:tgtEl>
                                          <p:spTgt spid="203"/>
                                        </p:tgtEl>
                                      </p:cBhvr>
                                    </p:animEffect>
                                    <p:animScale>
                                      <p:cBhvr>
                                        <p:cTn id="41" dur="125" autoRev="1" fill="hold"/>
                                        <p:tgtEl>
                                          <p:spTgt spid="20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heel(1)">
                                      <p:cBhvr>
                                        <p:cTn id="46" dur="750"/>
                                        <p:tgtEl>
                                          <p:spTgt spid="8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heel(1)">
                                      <p:cBhvr>
                                        <p:cTn id="49" dur="750"/>
                                        <p:tgtEl>
                                          <p:spTgt spid="85"/>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heel(1)">
                                      <p:cBhvr>
                                        <p:cTn id="52" dur="75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p:cTn id="57" dur="250" fill="hold"/>
                                        <p:tgtEl>
                                          <p:spTgt spid="229"/>
                                        </p:tgtEl>
                                        <p:attrNameLst>
                                          <p:attrName>ppt_w</p:attrName>
                                        </p:attrNameLst>
                                      </p:cBhvr>
                                      <p:tavLst>
                                        <p:tav tm="0">
                                          <p:val>
                                            <p:fltVal val="0"/>
                                          </p:val>
                                        </p:tav>
                                        <p:tav tm="100000">
                                          <p:val>
                                            <p:strVal val="#ppt_w"/>
                                          </p:val>
                                        </p:tav>
                                      </p:tavLst>
                                    </p:anim>
                                    <p:anim calcmode="lin" valueType="num">
                                      <p:cBhvr>
                                        <p:cTn id="58" dur="250" fill="hold"/>
                                        <p:tgtEl>
                                          <p:spTgt spid="229"/>
                                        </p:tgtEl>
                                        <p:attrNameLst>
                                          <p:attrName>ppt_h</p:attrName>
                                        </p:attrNameLst>
                                      </p:cBhvr>
                                      <p:tavLst>
                                        <p:tav tm="0">
                                          <p:val>
                                            <p:fltVal val="0"/>
                                          </p:val>
                                        </p:tav>
                                        <p:tav tm="100000">
                                          <p:val>
                                            <p:strVal val="#ppt_h"/>
                                          </p:val>
                                        </p:tav>
                                      </p:tavLst>
                                    </p:anim>
                                    <p:animEffect transition="in" filter="fade">
                                      <p:cBhvr>
                                        <p:cTn id="59" dur="250"/>
                                        <p:tgtEl>
                                          <p:spTgt spid="2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8"/>
                                        </p:tgtEl>
                                        <p:attrNameLst>
                                          <p:attrName>style.visibility</p:attrName>
                                        </p:attrNameLst>
                                      </p:cBhvr>
                                      <p:to>
                                        <p:strVal val="visible"/>
                                      </p:to>
                                    </p:set>
                                    <p:anim calcmode="lin" valueType="num">
                                      <p:cBhvr>
                                        <p:cTn id="62" dur="250" fill="hold"/>
                                        <p:tgtEl>
                                          <p:spTgt spid="228"/>
                                        </p:tgtEl>
                                        <p:attrNameLst>
                                          <p:attrName>ppt_w</p:attrName>
                                        </p:attrNameLst>
                                      </p:cBhvr>
                                      <p:tavLst>
                                        <p:tav tm="0">
                                          <p:val>
                                            <p:fltVal val="0"/>
                                          </p:val>
                                        </p:tav>
                                        <p:tav tm="100000">
                                          <p:val>
                                            <p:strVal val="#ppt_w"/>
                                          </p:val>
                                        </p:tav>
                                      </p:tavLst>
                                    </p:anim>
                                    <p:anim calcmode="lin" valueType="num">
                                      <p:cBhvr>
                                        <p:cTn id="63" dur="250" fill="hold"/>
                                        <p:tgtEl>
                                          <p:spTgt spid="228"/>
                                        </p:tgtEl>
                                        <p:attrNameLst>
                                          <p:attrName>ppt_h</p:attrName>
                                        </p:attrNameLst>
                                      </p:cBhvr>
                                      <p:tavLst>
                                        <p:tav tm="0">
                                          <p:val>
                                            <p:fltVal val="0"/>
                                          </p:val>
                                        </p:tav>
                                        <p:tav tm="100000">
                                          <p:val>
                                            <p:strVal val="#ppt_h"/>
                                          </p:val>
                                        </p:tav>
                                      </p:tavLst>
                                    </p:anim>
                                    <p:animEffect transition="in" filter="fade">
                                      <p:cBhvr>
                                        <p:cTn id="64" dur="250"/>
                                        <p:tgtEl>
                                          <p:spTgt spid="2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0"/>
                                        </p:tgtEl>
                                        <p:attrNameLst>
                                          <p:attrName>style.visibility</p:attrName>
                                        </p:attrNameLst>
                                      </p:cBhvr>
                                      <p:to>
                                        <p:strVal val="visible"/>
                                      </p:to>
                                    </p:set>
                                    <p:anim calcmode="lin" valueType="num">
                                      <p:cBhvr>
                                        <p:cTn id="67" dur="250" fill="hold"/>
                                        <p:tgtEl>
                                          <p:spTgt spid="230"/>
                                        </p:tgtEl>
                                        <p:attrNameLst>
                                          <p:attrName>ppt_w</p:attrName>
                                        </p:attrNameLst>
                                      </p:cBhvr>
                                      <p:tavLst>
                                        <p:tav tm="0">
                                          <p:val>
                                            <p:fltVal val="0"/>
                                          </p:val>
                                        </p:tav>
                                        <p:tav tm="100000">
                                          <p:val>
                                            <p:strVal val="#ppt_w"/>
                                          </p:val>
                                        </p:tav>
                                      </p:tavLst>
                                    </p:anim>
                                    <p:anim calcmode="lin" valueType="num">
                                      <p:cBhvr>
                                        <p:cTn id="68" dur="250" fill="hold"/>
                                        <p:tgtEl>
                                          <p:spTgt spid="230"/>
                                        </p:tgtEl>
                                        <p:attrNameLst>
                                          <p:attrName>ppt_h</p:attrName>
                                        </p:attrNameLst>
                                      </p:cBhvr>
                                      <p:tavLst>
                                        <p:tav tm="0">
                                          <p:val>
                                            <p:fltVal val="0"/>
                                          </p:val>
                                        </p:tav>
                                        <p:tav tm="100000">
                                          <p:val>
                                            <p:strVal val="#ppt_h"/>
                                          </p:val>
                                        </p:tav>
                                      </p:tavLst>
                                    </p:anim>
                                    <p:animEffect transition="in" filter="fade">
                                      <p:cBhvr>
                                        <p:cTn id="69" dur="250"/>
                                        <p:tgtEl>
                                          <p:spTgt spid="2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02"/>
                                        </p:tgtEl>
                                        <p:attrNameLst>
                                          <p:attrName>style.visibility</p:attrName>
                                        </p:attrNameLst>
                                      </p:cBhvr>
                                      <p:to>
                                        <p:strVal val="visible"/>
                                      </p:to>
                                    </p:set>
                                    <p:anim calcmode="lin" valueType="num">
                                      <p:cBhvr>
                                        <p:cTn id="85" dur="250" fill="hold"/>
                                        <p:tgtEl>
                                          <p:spTgt spid="202"/>
                                        </p:tgtEl>
                                        <p:attrNameLst>
                                          <p:attrName>ppt_w</p:attrName>
                                        </p:attrNameLst>
                                      </p:cBhvr>
                                      <p:tavLst>
                                        <p:tav tm="0">
                                          <p:val>
                                            <p:fltVal val="0"/>
                                          </p:val>
                                        </p:tav>
                                        <p:tav tm="100000">
                                          <p:val>
                                            <p:strVal val="#ppt_w"/>
                                          </p:val>
                                        </p:tav>
                                      </p:tavLst>
                                    </p:anim>
                                    <p:anim calcmode="lin" valueType="num">
                                      <p:cBhvr>
                                        <p:cTn id="86" dur="250" fill="hold"/>
                                        <p:tgtEl>
                                          <p:spTgt spid="202"/>
                                        </p:tgtEl>
                                        <p:attrNameLst>
                                          <p:attrName>ppt_h</p:attrName>
                                        </p:attrNameLst>
                                      </p:cBhvr>
                                      <p:tavLst>
                                        <p:tav tm="0">
                                          <p:val>
                                            <p:fltVal val="0"/>
                                          </p:val>
                                        </p:tav>
                                        <p:tav tm="100000">
                                          <p:val>
                                            <p:strVal val="#ppt_h"/>
                                          </p:val>
                                        </p:tav>
                                      </p:tavLst>
                                    </p:anim>
                                    <p:animEffect transition="in" filter="fade">
                                      <p:cBhvr>
                                        <p:cTn id="87" dur="250"/>
                                        <p:tgtEl>
                                          <p:spTgt spid="202"/>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01"/>
                                        </p:tgtEl>
                                        <p:attrNameLst>
                                          <p:attrName>style.visibility</p:attrName>
                                        </p:attrNameLst>
                                      </p:cBhvr>
                                      <p:to>
                                        <p:strVal val="visible"/>
                                      </p:to>
                                    </p:set>
                                    <p:animEffect transition="in" filter="randombar(horizontal)">
                                      <p:cBhvr>
                                        <p:cTn id="92"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p:bldP spid="85" grpId="0" bldLvl="0" animBg="1"/>
      <p:bldP spid="86" grpId="0"/>
      <p:bldP spid="87" grpId="0" bldLvl="0" animBg="1"/>
      <p:bldP spid="88" grpId="0"/>
      <p:bldP spid="201" grpId="0"/>
      <p:bldP spid="202" grpId="0" bldLvl="0" animBg="1"/>
      <p:bldP spid="228" grpId="0" bldLvl="0" animBg="1"/>
      <p:bldP spid="229" grpId="0" bldLvl="0" animBg="1"/>
      <p:bldP spid="2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5" name="Freeform 10"/>
          <p:cNvSpPr/>
          <p:nvPr/>
        </p:nvSpPr>
        <p:spPr>
          <a:xfrm rot="5400000">
            <a:off x="2110026" y="2155407"/>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1"/>
          <p:cNvSpPr/>
          <p:nvPr/>
        </p:nvSpPr>
        <p:spPr>
          <a:xfrm rot="5400000">
            <a:off x="2921143" y="2750413"/>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5" name="Down Arrow 6"/>
          <p:cNvSpPr/>
          <p:nvPr/>
        </p:nvSpPr>
        <p:spPr>
          <a:xfrm rot="5400000">
            <a:off x="1576048" y="1099399"/>
            <a:ext cx="714320" cy="2037615"/>
          </a:xfrm>
          <a:prstGeom prst="downArrow">
            <a:avLst>
              <a:gd name="adj1" fmla="val 65789"/>
              <a:gd name="adj2" fmla="val 75000"/>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 name="Rectangle 8"/>
          <p:cNvSpPr/>
          <p:nvPr/>
        </p:nvSpPr>
        <p:spPr>
          <a:xfrm rot="5400000">
            <a:off x="2841885" y="2065645"/>
            <a:ext cx="472959" cy="140883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Down Arrow 9"/>
          <p:cNvSpPr/>
          <p:nvPr/>
        </p:nvSpPr>
        <p:spPr>
          <a:xfrm rot="5400000" flipV="1">
            <a:off x="3789582" y="2360665"/>
            <a:ext cx="714320" cy="2041428"/>
          </a:xfrm>
          <a:prstGeom prst="downArrow">
            <a:avLst>
              <a:gd name="adj1" fmla="val 65789"/>
              <a:gd name="adj2" fmla="val 75000"/>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TextBox 14"/>
          <p:cNvSpPr txBox="1"/>
          <p:nvPr/>
        </p:nvSpPr>
        <p:spPr>
          <a:xfrm>
            <a:off x="1511256" y="1995095"/>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29" name="TextBox 15"/>
          <p:cNvSpPr txBox="1"/>
          <p:nvPr/>
        </p:nvSpPr>
        <p:spPr>
          <a:xfrm>
            <a:off x="2637377" y="2644129"/>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30" name="TextBox 16"/>
          <p:cNvSpPr txBox="1"/>
          <p:nvPr/>
        </p:nvSpPr>
        <p:spPr>
          <a:xfrm>
            <a:off x="3261175" y="3258268"/>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31" name="Freeform 24"/>
          <p:cNvSpPr/>
          <p:nvPr/>
        </p:nvSpPr>
        <p:spPr>
          <a:xfrm rot="5400000">
            <a:off x="2110026" y="4544021"/>
            <a:ext cx="1111426" cy="572553"/>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25"/>
          <p:cNvSpPr/>
          <p:nvPr/>
        </p:nvSpPr>
        <p:spPr>
          <a:xfrm rot="5400000">
            <a:off x="2921143" y="5139027"/>
            <a:ext cx="1066520" cy="656752"/>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Down Arrow 26"/>
          <p:cNvSpPr/>
          <p:nvPr/>
        </p:nvSpPr>
        <p:spPr>
          <a:xfrm rot="5400000">
            <a:off x="1576048" y="3488013"/>
            <a:ext cx="714320" cy="2037615"/>
          </a:xfrm>
          <a:prstGeom prst="downArrow">
            <a:avLst>
              <a:gd name="adj1" fmla="val 65789"/>
              <a:gd name="adj2" fmla="val 75000"/>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0" name="Rectangle 27"/>
          <p:cNvSpPr/>
          <p:nvPr/>
        </p:nvSpPr>
        <p:spPr>
          <a:xfrm rot="5400000">
            <a:off x="2841885" y="4454259"/>
            <a:ext cx="472959" cy="140883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Down Arrow 28"/>
          <p:cNvSpPr/>
          <p:nvPr/>
        </p:nvSpPr>
        <p:spPr>
          <a:xfrm rot="5400000" flipV="1">
            <a:off x="3789582" y="4749279"/>
            <a:ext cx="714320" cy="2041428"/>
          </a:xfrm>
          <a:prstGeom prst="downArrow">
            <a:avLst>
              <a:gd name="adj1" fmla="val 65789"/>
              <a:gd name="adj2" fmla="val 75000"/>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2" name="TextBox 29"/>
          <p:cNvSpPr txBox="1"/>
          <p:nvPr/>
        </p:nvSpPr>
        <p:spPr>
          <a:xfrm>
            <a:off x="1567028" y="4383709"/>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3" name="TextBox 30"/>
          <p:cNvSpPr txBox="1"/>
          <p:nvPr/>
        </p:nvSpPr>
        <p:spPr>
          <a:xfrm>
            <a:off x="2713496" y="5034186"/>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4" name="TextBox 31"/>
          <p:cNvSpPr txBox="1"/>
          <p:nvPr/>
        </p:nvSpPr>
        <p:spPr>
          <a:xfrm>
            <a:off x="3261175" y="5646882"/>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45" name="Oval 34"/>
          <p:cNvSpPr/>
          <p:nvPr/>
        </p:nvSpPr>
        <p:spPr>
          <a:xfrm>
            <a:off x="6525118" y="3161598"/>
            <a:ext cx="568778" cy="568778"/>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A</a:t>
            </a:r>
          </a:p>
        </p:txBody>
      </p:sp>
      <p:sp>
        <p:nvSpPr>
          <p:cNvPr id="46" name="Oval 35"/>
          <p:cNvSpPr/>
          <p:nvPr/>
        </p:nvSpPr>
        <p:spPr>
          <a:xfrm>
            <a:off x="6525118" y="4012790"/>
            <a:ext cx="568778" cy="568778"/>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B</a:t>
            </a:r>
          </a:p>
        </p:txBody>
      </p:sp>
      <p:sp>
        <p:nvSpPr>
          <p:cNvPr id="47" name="Oval 36"/>
          <p:cNvSpPr/>
          <p:nvPr/>
        </p:nvSpPr>
        <p:spPr>
          <a:xfrm>
            <a:off x="6525118" y="4863981"/>
            <a:ext cx="568778" cy="568778"/>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C</a:t>
            </a:r>
          </a:p>
        </p:txBody>
      </p:sp>
      <p:sp>
        <p:nvSpPr>
          <p:cNvPr id="48" name="TextBox 37"/>
          <p:cNvSpPr txBox="1"/>
          <p:nvPr/>
        </p:nvSpPr>
        <p:spPr>
          <a:xfrm>
            <a:off x="7265290" y="3181323"/>
            <a:ext cx="40556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49" name="TextBox 38"/>
          <p:cNvSpPr txBox="1"/>
          <p:nvPr/>
        </p:nvSpPr>
        <p:spPr>
          <a:xfrm>
            <a:off x="7260369" y="4032916"/>
            <a:ext cx="39719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50" name="TextBox 39"/>
          <p:cNvSpPr txBox="1"/>
          <p:nvPr/>
        </p:nvSpPr>
        <p:spPr>
          <a:xfrm>
            <a:off x="7260369" y="4883706"/>
            <a:ext cx="40605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outVertic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2"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heel(2)">
                                      <p:cBhvr>
                                        <p:cTn id="76" dur="1500"/>
                                        <p:tgtEl>
                                          <p:spTgt spid="45"/>
                                        </p:tgtEl>
                                      </p:cBhvr>
                                    </p:animEffect>
                                  </p:childTnLst>
                                </p:cTn>
                              </p:par>
                              <p:par>
                                <p:cTn id="77" presetID="21" presetClass="entr" presetSubtype="2"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2)">
                                      <p:cBhvr>
                                        <p:cTn id="79" dur="1500"/>
                                        <p:tgtEl>
                                          <p:spTgt spid="46"/>
                                        </p:tgtEl>
                                      </p:cBhvr>
                                    </p:animEffect>
                                  </p:childTnLst>
                                </p:cTn>
                              </p:par>
                              <p:par>
                                <p:cTn id="80" presetID="21" presetClass="entr" presetSubtype="2"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heel(2)">
                                      <p:cBhvr>
                                        <p:cTn id="82" dur="1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48"/>
                                        </p:tgtEl>
                                        <p:attrNameLst>
                                          <p:attrName>style.visibility</p:attrName>
                                        </p:attrNameLst>
                                      </p:cBhvr>
                                      <p:to>
                                        <p:strVal val="visible"/>
                                      </p:to>
                                    </p:set>
                                    <p:anim calcmode="lin" valueType="num">
                                      <p:cBhvr>
                                        <p:cTn id="90" dur="25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91" dur="250" fill="hold"/>
                                        <p:tgtEl>
                                          <p:spTgt spid="48"/>
                                        </p:tgtEl>
                                        <p:attrNameLst>
                                          <p:attrName>ppt_y</p:attrName>
                                        </p:attrNameLst>
                                      </p:cBhvr>
                                      <p:tavLst>
                                        <p:tav tm="0">
                                          <p:val>
                                            <p:strVal val="#ppt_y"/>
                                          </p:val>
                                        </p:tav>
                                        <p:tav tm="100000">
                                          <p:val>
                                            <p:strVal val="#ppt_y"/>
                                          </p:val>
                                        </p:tav>
                                      </p:tavLst>
                                    </p:anim>
                                    <p:anim calcmode="lin" valueType="num">
                                      <p:cBhvr>
                                        <p:cTn id="92" dur="25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93" dur="25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94" dur="250" tmFilter="0,0; .5, 1; 1, 1"/>
                                        <p:tgtEl>
                                          <p:spTgt spid="48"/>
                                        </p:tgtEl>
                                      </p:cBhvr>
                                    </p:animEffect>
                                  </p:childTnLst>
                                </p:cTn>
                              </p:par>
                              <p:par>
                                <p:cTn id="95" presetID="41" presetClass="entr" presetSubtype="0" fill="hold" grpId="0" nodeType="withEffect">
                                  <p:stCondLst>
                                    <p:cond delay="0"/>
                                  </p:stCondLst>
                                  <p:iterate type="lt">
                                    <p:tmPct val="10000"/>
                                  </p:iterate>
                                  <p:childTnLst>
                                    <p:set>
                                      <p:cBhvr>
                                        <p:cTn id="96" dur="1" fill="hold">
                                          <p:stCondLst>
                                            <p:cond delay="0"/>
                                          </p:stCondLst>
                                        </p:cTn>
                                        <p:tgtEl>
                                          <p:spTgt spid="49"/>
                                        </p:tgtEl>
                                        <p:attrNameLst>
                                          <p:attrName>style.visibility</p:attrName>
                                        </p:attrNameLst>
                                      </p:cBhvr>
                                      <p:to>
                                        <p:strVal val="visible"/>
                                      </p:to>
                                    </p:set>
                                    <p:anim calcmode="lin" valueType="num">
                                      <p:cBhvr>
                                        <p:cTn id="97" dur="25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98" dur="250" fill="hold"/>
                                        <p:tgtEl>
                                          <p:spTgt spid="49"/>
                                        </p:tgtEl>
                                        <p:attrNameLst>
                                          <p:attrName>ppt_y</p:attrName>
                                        </p:attrNameLst>
                                      </p:cBhvr>
                                      <p:tavLst>
                                        <p:tav tm="0">
                                          <p:val>
                                            <p:strVal val="#ppt_y"/>
                                          </p:val>
                                        </p:tav>
                                        <p:tav tm="100000">
                                          <p:val>
                                            <p:strVal val="#ppt_y"/>
                                          </p:val>
                                        </p:tav>
                                      </p:tavLst>
                                    </p:anim>
                                    <p:anim calcmode="lin" valueType="num">
                                      <p:cBhvr>
                                        <p:cTn id="99" dur="25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0" dur="25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250" tmFilter="0,0; .5, 1; 1, 1"/>
                                        <p:tgtEl>
                                          <p:spTgt spid="4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50"/>
                                        </p:tgtEl>
                                        <p:attrNameLst>
                                          <p:attrName>style.visibility</p:attrName>
                                        </p:attrNameLst>
                                      </p:cBhvr>
                                      <p:to>
                                        <p:strVal val="visible"/>
                                      </p:to>
                                    </p:set>
                                    <p:anim calcmode="lin" valueType="num">
                                      <p:cBhvr>
                                        <p:cTn id="104"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05" dur="250" fill="hold"/>
                                        <p:tgtEl>
                                          <p:spTgt spid="50"/>
                                        </p:tgtEl>
                                        <p:attrNameLst>
                                          <p:attrName>ppt_y</p:attrName>
                                        </p:attrNameLst>
                                      </p:cBhvr>
                                      <p:tavLst>
                                        <p:tav tm="0">
                                          <p:val>
                                            <p:strVal val="#ppt_y"/>
                                          </p:val>
                                        </p:tav>
                                        <p:tav tm="100000">
                                          <p:val>
                                            <p:strVal val="#ppt_y"/>
                                          </p:val>
                                        </p:tav>
                                      </p:tavLst>
                                    </p:anim>
                                    <p:anim calcmode="lin" valueType="num">
                                      <p:cBhvr>
                                        <p:cTn id="106"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7"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25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25" grpId="0" bldLvl="0" animBg="1"/>
      <p:bldP spid="26" grpId="0" bldLvl="0" animBg="1"/>
      <p:bldP spid="27" grpId="0" bldLvl="0" animBg="1"/>
      <p:bldP spid="28" grpId="0"/>
      <p:bldP spid="29" grpId="0"/>
      <p:bldP spid="30" grpId="0"/>
      <p:bldP spid="31" grpId="0" bldLvl="0" animBg="1"/>
      <p:bldP spid="32" grpId="0" bldLvl="0" animBg="1"/>
      <p:bldP spid="33" grpId="0" bldLvl="0" animBg="1"/>
      <p:bldP spid="40" grpId="0" bldLvl="0" animBg="1"/>
      <p:bldP spid="41" grpId="0" bldLvl="0" animBg="1"/>
      <p:bldP spid="42" grpId="0"/>
      <p:bldP spid="43" grpId="0"/>
      <p:bldP spid="44" grpId="0"/>
      <p:bldP spid="45" grpId="0" bldLvl="0" animBg="1"/>
      <p:bldP spid="46" grpId="0" bldLvl="0" animBg="1"/>
      <p:bldP spid="47" grpId="0" bldLvl="0" animBg="1"/>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5" name="Freeform 19"/>
          <p:cNvSpPr/>
          <p:nvPr/>
        </p:nvSpPr>
        <p:spPr>
          <a:xfrm rot="16200000">
            <a:off x="4777988" y="4775683"/>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8"/>
          <p:cNvSpPr/>
          <p:nvPr/>
        </p:nvSpPr>
        <p:spPr>
          <a:xfrm rot="16200000">
            <a:off x="6096002" y="4771316"/>
            <a:ext cx="1313643" cy="1322380"/>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 name="Freeform 12"/>
          <p:cNvSpPr/>
          <p:nvPr/>
        </p:nvSpPr>
        <p:spPr>
          <a:xfrm rot="16200000">
            <a:off x="6100368" y="3463463"/>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1" name="Freeform 30"/>
          <p:cNvSpPr/>
          <p:nvPr/>
        </p:nvSpPr>
        <p:spPr>
          <a:xfrm rot="16200000">
            <a:off x="4777988" y="2900512"/>
            <a:ext cx="1313643" cy="1313645"/>
          </a:xfrm>
          <a:custGeom>
            <a:avLst/>
            <a:gdLst>
              <a:gd name="connsiteX0" fmla="*/ 0 w 1374771"/>
              <a:gd name="connsiteY0" fmla="*/ 1374773 h 1374773"/>
              <a:gd name="connsiteX1" fmla="*/ 6892 w 1374771"/>
              <a:gd name="connsiteY1" fmla="*/ 1238291 h 1374773"/>
              <a:gd name="connsiteX2" fmla="*/ 1238291 w 1374771"/>
              <a:gd name="connsiteY2" fmla="*/ 6892 h 1374773"/>
              <a:gd name="connsiteX3" fmla="*/ 1374771 w 1374771"/>
              <a:gd name="connsiteY3" fmla="*/ 0 h 1374773"/>
              <a:gd name="connsiteX4" fmla="*/ 1374771 w 1374771"/>
              <a:gd name="connsiteY4" fmla="*/ 785622 h 1374773"/>
              <a:gd name="connsiteX5" fmla="*/ 1259595 w 1374771"/>
              <a:gd name="connsiteY5" fmla="*/ 797233 h 1374773"/>
              <a:gd name="connsiteX6" fmla="*/ 797233 w 1374771"/>
              <a:gd name="connsiteY6" fmla="*/ 1259595 h 1374773"/>
              <a:gd name="connsiteX7" fmla="*/ 785622 w 1374771"/>
              <a:gd name="connsiteY7" fmla="*/ 1374773 h 1374773"/>
              <a:gd name="connsiteX8" fmla="*/ 0 w 1374771"/>
              <a:gd name="connsiteY8" fmla="*/ 1374773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3">
                <a:moveTo>
                  <a:pt x="0" y="1374773"/>
                </a:moveTo>
                <a:lnTo>
                  <a:pt x="6892" y="1238291"/>
                </a:lnTo>
                <a:cubicBezTo>
                  <a:pt x="72830" y="589009"/>
                  <a:pt x="589009" y="72830"/>
                  <a:pt x="1238291" y="6892"/>
                </a:cubicBezTo>
                <a:lnTo>
                  <a:pt x="1374771" y="0"/>
                </a:lnTo>
                <a:lnTo>
                  <a:pt x="1374771" y="785622"/>
                </a:lnTo>
                <a:lnTo>
                  <a:pt x="1259595" y="797233"/>
                </a:lnTo>
                <a:cubicBezTo>
                  <a:pt x="1027516" y="844723"/>
                  <a:pt x="844723" y="1027516"/>
                  <a:pt x="797233" y="1259595"/>
                </a:cubicBezTo>
                <a:lnTo>
                  <a:pt x="785622" y="1374773"/>
                </a:lnTo>
                <a:lnTo>
                  <a:pt x="0" y="1374773"/>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Freeform 10"/>
          <p:cNvSpPr/>
          <p:nvPr/>
        </p:nvSpPr>
        <p:spPr>
          <a:xfrm rot="16200000">
            <a:off x="4777987" y="3463462"/>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31"/>
          <p:cNvSpPr/>
          <p:nvPr/>
        </p:nvSpPr>
        <p:spPr>
          <a:xfrm rot="16200000">
            <a:off x="6090209" y="2900513"/>
            <a:ext cx="1313643" cy="1313643"/>
          </a:xfrm>
          <a:custGeom>
            <a:avLst/>
            <a:gdLst>
              <a:gd name="connsiteX0" fmla="*/ 0 w 1374771"/>
              <a:gd name="connsiteY0" fmla="*/ 0 h 1374771"/>
              <a:gd name="connsiteX1" fmla="*/ 785622 w 1374771"/>
              <a:gd name="connsiteY1" fmla="*/ 0 h 1374771"/>
              <a:gd name="connsiteX2" fmla="*/ 797233 w 1374771"/>
              <a:gd name="connsiteY2" fmla="*/ 115176 h 1374771"/>
              <a:gd name="connsiteX3" fmla="*/ 1259595 w 1374771"/>
              <a:gd name="connsiteY3" fmla="*/ 577538 h 1374771"/>
              <a:gd name="connsiteX4" fmla="*/ 1374771 w 1374771"/>
              <a:gd name="connsiteY4" fmla="*/ 589149 h 1374771"/>
              <a:gd name="connsiteX5" fmla="*/ 1374771 w 1374771"/>
              <a:gd name="connsiteY5" fmla="*/ 1374771 h 1374771"/>
              <a:gd name="connsiteX6" fmla="*/ 1238291 w 1374771"/>
              <a:gd name="connsiteY6" fmla="*/ 1367879 h 1374771"/>
              <a:gd name="connsiteX7" fmla="*/ 6892 w 1374771"/>
              <a:gd name="connsiteY7" fmla="*/ 136480 h 1374771"/>
              <a:gd name="connsiteX8" fmla="*/ 0 w 1374771"/>
              <a:gd name="connsiteY8" fmla="*/ 0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1" h="1374771">
                <a:moveTo>
                  <a:pt x="0" y="0"/>
                </a:moveTo>
                <a:lnTo>
                  <a:pt x="785622" y="0"/>
                </a:lnTo>
                <a:lnTo>
                  <a:pt x="797233" y="115176"/>
                </a:lnTo>
                <a:cubicBezTo>
                  <a:pt x="844723" y="347255"/>
                  <a:pt x="1027516" y="530048"/>
                  <a:pt x="1259595" y="577538"/>
                </a:cubicBezTo>
                <a:lnTo>
                  <a:pt x="1374771" y="589149"/>
                </a:lnTo>
                <a:lnTo>
                  <a:pt x="1374771" y="1374771"/>
                </a:lnTo>
                <a:lnTo>
                  <a:pt x="1238291" y="1367879"/>
                </a:lnTo>
                <a:cubicBezTo>
                  <a:pt x="589009" y="1301941"/>
                  <a:pt x="72830" y="785762"/>
                  <a:pt x="6892" y="136480"/>
                </a:cubicBezTo>
                <a:lnTo>
                  <a:pt x="0" y="0"/>
                </a:lnTo>
                <a:close/>
              </a:path>
            </a:pathLst>
          </a:cu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Freeform 32"/>
          <p:cNvSpPr/>
          <p:nvPr/>
        </p:nvSpPr>
        <p:spPr>
          <a:xfrm rot="16200000">
            <a:off x="6090208" y="1588292"/>
            <a:ext cx="1313645" cy="1313643"/>
          </a:xfrm>
          <a:custGeom>
            <a:avLst/>
            <a:gdLst>
              <a:gd name="connsiteX0" fmla="*/ 0 w 1374773"/>
              <a:gd name="connsiteY0" fmla="*/ 1374771 h 1374771"/>
              <a:gd name="connsiteX1" fmla="*/ 0 w 1374773"/>
              <a:gd name="connsiteY1" fmla="*/ 589149 h 1374771"/>
              <a:gd name="connsiteX2" fmla="*/ 115178 w 1374773"/>
              <a:gd name="connsiteY2" fmla="*/ 577538 h 1374771"/>
              <a:gd name="connsiteX3" fmla="*/ 577540 w 1374773"/>
              <a:gd name="connsiteY3" fmla="*/ 115176 h 1374771"/>
              <a:gd name="connsiteX4" fmla="*/ 589151 w 1374773"/>
              <a:gd name="connsiteY4" fmla="*/ 0 h 1374771"/>
              <a:gd name="connsiteX5" fmla="*/ 1374773 w 1374773"/>
              <a:gd name="connsiteY5" fmla="*/ 0 h 1374771"/>
              <a:gd name="connsiteX6" fmla="*/ 1367881 w 1374773"/>
              <a:gd name="connsiteY6" fmla="*/ 136480 h 1374771"/>
              <a:gd name="connsiteX7" fmla="*/ 136482 w 1374773"/>
              <a:gd name="connsiteY7" fmla="*/ 1367879 h 1374771"/>
              <a:gd name="connsiteX8" fmla="*/ 0 w 1374773"/>
              <a:gd name="connsiteY8" fmla="*/ 1374771 h 13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1">
                <a:moveTo>
                  <a:pt x="0" y="1374771"/>
                </a:moveTo>
                <a:lnTo>
                  <a:pt x="0" y="589149"/>
                </a:lnTo>
                <a:lnTo>
                  <a:pt x="115178" y="577538"/>
                </a:lnTo>
                <a:cubicBezTo>
                  <a:pt x="347257" y="530048"/>
                  <a:pt x="530050" y="347255"/>
                  <a:pt x="577540" y="115176"/>
                </a:cubicBezTo>
                <a:lnTo>
                  <a:pt x="589151" y="0"/>
                </a:lnTo>
                <a:lnTo>
                  <a:pt x="1374773" y="0"/>
                </a:lnTo>
                <a:lnTo>
                  <a:pt x="1367881" y="136480"/>
                </a:lnTo>
                <a:cubicBezTo>
                  <a:pt x="1301943" y="785762"/>
                  <a:pt x="785764" y="1301941"/>
                  <a:pt x="136482" y="1367879"/>
                </a:cubicBezTo>
                <a:lnTo>
                  <a:pt x="0" y="1374771"/>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Freeform 33"/>
          <p:cNvSpPr/>
          <p:nvPr/>
        </p:nvSpPr>
        <p:spPr>
          <a:xfrm rot="16200000">
            <a:off x="4777987" y="1588291"/>
            <a:ext cx="1313645" cy="1313645"/>
          </a:xfrm>
          <a:custGeom>
            <a:avLst/>
            <a:gdLst>
              <a:gd name="connsiteX0" fmla="*/ 0 w 1374773"/>
              <a:gd name="connsiteY0" fmla="*/ 785622 h 1374773"/>
              <a:gd name="connsiteX1" fmla="*/ 0 w 1374773"/>
              <a:gd name="connsiteY1" fmla="*/ 0 h 1374773"/>
              <a:gd name="connsiteX2" fmla="*/ 136482 w 1374773"/>
              <a:gd name="connsiteY2" fmla="*/ 6892 h 1374773"/>
              <a:gd name="connsiteX3" fmla="*/ 1367881 w 1374773"/>
              <a:gd name="connsiteY3" fmla="*/ 1238291 h 1374773"/>
              <a:gd name="connsiteX4" fmla="*/ 1374773 w 1374773"/>
              <a:gd name="connsiteY4" fmla="*/ 1374773 h 1374773"/>
              <a:gd name="connsiteX5" fmla="*/ 589151 w 1374773"/>
              <a:gd name="connsiteY5" fmla="*/ 1374773 h 1374773"/>
              <a:gd name="connsiteX6" fmla="*/ 577540 w 1374773"/>
              <a:gd name="connsiteY6" fmla="*/ 1259595 h 1374773"/>
              <a:gd name="connsiteX7" fmla="*/ 115178 w 1374773"/>
              <a:gd name="connsiteY7" fmla="*/ 797233 h 1374773"/>
              <a:gd name="connsiteX8" fmla="*/ 0 w 1374773"/>
              <a:gd name="connsiteY8" fmla="*/ 785622 h 137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773" h="1374773">
                <a:moveTo>
                  <a:pt x="0" y="785622"/>
                </a:moveTo>
                <a:lnTo>
                  <a:pt x="0" y="0"/>
                </a:lnTo>
                <a:lnTo>
                  <a:pt x="136482" y="6892"/>
                </a:lnTo>
                <a:cubicBezTo>
                  <a:pt x="785764" y="72830"/>
                  <a:pt x="1301943" y="589009"/>
                  <a:pt x="1367881" y="1238291"/>
                </a:cubicBezTo>
                <a:lnTo>
                  <a:pt x="1374773" y="1374773"/>
                </a:lnTo>
                <a:lnTo>
                  <a:pt x="589151" y="1374773"/>
                </a:lnTo>
                <a:lnTo>
                  <a:pt x="577540" y="1259595"/>
                </a:lnTo>
                <a:cubicBezTo>
                  <a:pt x="530050" y="1027516"/>
                  <a:pt x="347257" y="844723"/>
                  <a:pt x="115178" y="797233"/>
                </a:cubicBezTo>
                <a:lnTo>
                  <a:pt x="0" y="785622"/>
                </a:lnTo>
                <a:close/>
              </a:path>
            </a:pathLst>
          </a:cu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TextBox 36"/>
          <p:cNvSpPr txBox="1"/>
          <p:nvPr/>
        </p:nvSpPr>
        <p:spPr>
          <a:xfrm>
            <a:off x="4986540" y="2500401"/>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01</a:t>
            </a:r>
          </a:p>
        </p:txBody>
      </p:sp>
      <p:sp>
        <p:nvSpPr>
          <p:cNvPr id="30" name="TextBox 37"/>
          <p:cNvSpPr txBox="1"/>
          <p:nvPr/>
        </p:nvSpPr>
        <p:spPr>
          <a:xfrm>
            <a:off x="6757190" y="2944622"/>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02</a:t>
            </a:r>
          </a:p>
        </p:txBody>
      </p:sp>
      <p:sp>
        <p:nvSpPr>
          <p:cNvPr id="40" name="TextBox 38"/>
          <p:cNvSpPr txBox="1"/>
          <p:nvPr/>
        </p:nvSpPr>
        <p:spPr>
          <a:xfrm>
            <a:off x="6757190" y="4362989"/>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03</a:t>
            </a:r>
          </a:p>
        </p:txBody>
      </p:sp>
      <p:sp>
        <p:nvSpPr>
          <p:cNvPr id="41" name="TextBox 39"/>
          <p:cNvSpPr txBox="1"/>
          <p:nvPr/>
        </p:nvSpPr>
        <p:spPr>
          <a:xfrm>
            <a:off x="4986540" y="4798450"/>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04</a:t>
            </a:r>
          </a:p>
        </p:txBody>
      </p:sp>
      <p:sp>
        <p:nvSpPr>
          <p:cNvPr id="42" name="Oval 41"/>
          <p:cNvSpPr/>
          <p:nvPr/>
        </p:nvSpPr>
        <p:spPr>
          <a:xfrm>
            <a:off x="3995796" y="2489042"/>
            <a:ext cx="561607" cy="561607"/>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01</a:t>
            </a:r>
          </a:p>
        </p:txBody>
      </p:sp>
      <p:sp>
        <p:nvSpPr>
          <p:cNvPr id="43" name="TextBox 42"/>
          <p:cNvSpPr txBox="1"/>
          <p:nvPr/>
        </p:nvSpPr>
        <p:spPr>
          <a:xfrm>
            <a:off x="1452281" y="2408068"/>
            <a:ext cx="243923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44" name="Oval 43"/>
          <p:cNvSpPr/>
          <p:nvPr/>
        </p:nvSpPr>
        <p:spPr>
          <a:xfrm>
            <a:off x="3995796" y="4787091"/>
            <a:ext cx="561607" cy="561607"/>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04</a:t>
            </a:r>
          </a:p>
        </p:txBody>
      </p:sp>
      <p:sp>
        <p:nvSpPr>
          <p:cNvPr id="45" name="TextBox 44"/>
          <p:cNvSpPr txBox="1"/>
          <p:nvPr/>
        </p:nvSpPr>
        <p:spPr>
          <a:xfrm>
            <a:off x="1452281" y="4706117"/>
            <a:ext cx="243923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46" name="Oval 45"/>
          <p:cNvSpPr/>
          <p:nvPr/>
        </p:nvSpPr>
        <p:spPr>
          <a:xfrm>
            <a:off x="7837706" y="2933263"/>
            <a:ext cx="561607" cy="561607"/>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02</a:t>
            </a:r>
          </a:p>
        </p:txBody>
      </p:sp>
      <p:sp>
        <p:nvSpPr>
          <p:cNvPr id="47" name="TextBox 46"/>
          <p:cNvSpPr txBox="1"/>
          <p:nvPr/>
        </p:nvSpPr>
        <p:spPr>
          <a:xfrm>
            <a:off x="8470721" y="2857663"/>
            <a:ext cx="2717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
        <p:nvSpPr>
          <p:cNvPr id="48" name="Oval 47"/>
          <p:cNvSpPr/>
          <p:nvPr/>
        </p:nvSpPr>
        <p:spPr>
          <a:xfrm>
            <a:off x="7837706" y="4362988"/>
            <a:ext cx="561607" cy="561607"/>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03</a:t>
            </a:r>
          </a:p>
        </p:txBody>
      </p:sp>
      <p:sp>
        <p:nvSpPr>
          <p:cNvPr id="49" name="TextBox 48"/>
          <p:cNvSpPr txBox="1"/>
          <p:nvPr/>
        </p:nvSpPr>
        <p:spPr>
          <a:xfrm>
            <a:off x="8470721" y="4282014"/>
            <a:ext cx="2717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添加标题</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您的内容打在这里，或通过复制文本后在此选择粘贴，并选择只保留文字。</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2" presetClass="entr" presetSubtype="4"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250"/>
                                        <p:tgtEl>
                                          <p:spTgt spid="33"/>
                                        </p:tgtEl>
                                      </p:cBhvr>
                                    </p:animEffect>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250"/>
                                        <p:tgtEl>
                                          <p:spTgt spid="28"/>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50"/>
                                        <p:tgtEl>
                                          <p:spTgt spid="31"/>
                                        </p:tgtEl>
                                      </p:cBhvr>
                                    </p:animEffect>
                                  </p:childTnLst>
                                </p:cTn>
                              </p:par>
                            </p:childTnLst>
                          </p:cTn>
                        </p:par>
                        <p:par>
                          <p:cTn id="23" fill="hold">
                            <p:stCondLst>
                              <p:cond delay="2750"/>
                            </p:stCondLst>
                            <p:childTnLst>
                              <p:par>
                                <p:cTn id="24" presetID="2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3250"/>
                            </p:stCondLst>
                            <p:childTnLst>
                              <p:par>
                                <p:cTn id="28" presetID="2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250"/>
                                        <p:tgtEl>
                                          <p:spTgt spid="27"/>
                                        </p:tgtEl>
                                      </p:cBhvr>
                                    </p:animEffect>
                                  </p:childTnLst>
                                </p:cTn>
                              </p:par>
                            </p:childTnLst>
                          </p:cTn>
                        </p:par>
                        <p:par>
                          <p:cTn id="31" fill="hold">
                            <p:stCondLst>
                              <p:cond delay="375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250"/>
                                        <p:tgtEl>
                                          <p:spTgt spid="5"/>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5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25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2"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heel(2)">
                                      <p:cBhvr>
                                        <p:cTn id="70" dur="500"/>
                                        <p:tgtEl>
                                          <p:spTgt spid="42"/>
                                        </p:tgtEl>
                                      </p:cBhvr>
                                    </p:animEffect>
                                  </p:childTnLst>
                                </p:cTn>
                              </p:par>
                              <p:par>
                                <p:cTn id="71" presetID="21" presetClass="entr" presetSubtype="2"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heel(2)">
                                      <p:cBhvr>
                                        <p:cTn id="73" dur="500"/>
                                        <p:tgtEl>
                                          <p:spTgt spid="44"/>
                                        </p:tgtEl>
                                      </p:cBhvr>
                                    </p:animEffect>
                                  </p:childTnLst>
                                </p:cTn>
                              </p:par>
                              <p:par>
                                <p:cTn id="74" presetID="21" presetClass="entr" presetSubtype="2"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heel(2)">
                                      <p:cBhvr>
                                        <p:cTn id="76" dur="500"/>
                                        <p:tgtEl>
                                          <p:spTgt spid="46"/>
                                        </p:tgtEl>
                                      </p:cBhvr>
                                    </p:animEffect>
                                  </p:childTnLst>
                                </p:cTn>
                              </p:par>
                              <p:par>
                                <p:cTn id="77" presetID="21" presetClass="entr" presetSubtype="2"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heel(2)">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43"/>
                                        </p:tgtEl>
                                        <p:attrNameLst>
                                          <p:attrName>style.visibility</p:attrName>
                                        </p:attrNameLst>
                                      </p:cBhvr>
                                      <p:to>
                                        <p:strVal val="visible"/>
                                      </p:to>
                                    </p:set>
                                    <p:anim by="(-#ppt_w*2)" calcmode="lin" valueType="num">
                                      <p:cBhvr rctx="PPT">
                                        <p:cTn id="84" dur="250" autoRev="1" fill="hold">
                                          <p:stCondLst>
                                            <p:cond delay="0"/>
                                          </p:stCondLst>
                                        </p:cTn>
                                        <p:tgtEl>
                                          <p:spTgt spid="43"/>
                                        </p:tgtEl>
                                        <p:attrNameLst>
                                          <p:attrName>ppt_w</p:attrName>
                                        </p:attrNameLst>
                                      </p:cBhvr>
                                    </p:anim>
                                    <p:anim by="(#ppt_w*0.50)" calcmode="lin" valueType="num">
                                      <p:cBhvr>
                                        <p:cTn id="85" dur="250" decel="50000" autoRev="1" fill="hold">
                                          <p:stCondLst>
                                            <p:cond delay="0"/>
                                          </p:stCondLst>
                                        </p:cTn>
                                        <p:tgtEl>
                                          <p:spTgt spid="43"/>
                                        </p:tgtEl>
                                        <p:attrNameLst>
                                          <p:attrName>ppt_x</p:attrName>
                                        </p:attrNameLst>
                                      </p:cBhvr>
                                    </p:anim>
                                    <p:anim from="(-#ppt_h/2)" to="(#ppt_y)" calcmode="lin" valueType="num">
                                      <p:cBhvr>
                                        <p:cTn id="86" dur="500" fill="hold">
                                          <p:stCondLst>
                                            <p:cond delay="0"/>
                                          </p:stCondLst>
                                        </p:cTn>
                                        <p:tgtEl>
                                          <p:spTgt spid="43"/>
                                        </p:tgtEl>
                                        <p:attrNameLst>
                                          <p:attrName>ppt_y</p:attrName>
                                        </p:attrNameLst>
                                      </p:cBhvr>
                                    </p:anim>
                                    <p:animRot by="21600000">
                                      <p:cBhvr>
                                        <p:cTn id="87" dur="500" fill="hold">
                                          <p:stCondLst>
                                            <p:cond delay="0"/>
                                          </p:stCondLst>
                                        </p:cTn>
                                        <p:tgtEl>
                                          <p:spTgt spid="43"/>
                                        </p:tgtEl>
                                        <p:attrNameLst>
                                          <p:attrName>r</p:attrName>
                                        </p:attrNameLst>
                                      </p:cBhvr>
                                    </p:animRot>
                                  </p:childTnLst>
                                </p:cTn>
                              </p:par>
                              <p:par>
                                <p:cTn id="88" presetID="56" presetClass="entr" presetSubtype="0" fill="hold" grpId="0" nodeType="withEffect">
                                  <p:stCondLst>
                                    <p:cond delay="0"/>
                                  </p:stCondLst>
                                  <p:iterate type="lt">
                                    <p:tmPct val="10000"/>
                                  </p:iterate>
                                  <p:childTnLst>
                                    <p:set>
                                      <p:cBhvr>
                                        <p:cTn id="89" dur="1" fill="hold">
                                          <p:stCondLst>
                                            <p:cond delay="0"/>
                                          </p:stCondLst>
                                        </p:cTn>
                                        <p:tgtEl>
                                          <p:spTgt spid="45"/>
                                        </p:tgtEl>
                                        <p:attrNameLst>
                                          <p:attrName>style.visibility</p:attrName>
                                        </p:attrNameLst>
                                      </p:cBhvr>
                                      <p:to>
                                        <p:strVal val="visible"/>
                                      </p:to>
                                    </p:set>
                                    <p:anim by="(-#ppt_w*2)" calcmode="lin" valueType="num">
                                      <p:cBhvr rctx="PPT">
                                        <p:cTn id="90" dur="250" autoRev="1" fill="hold">
                                          <p:stCondLst>
                                            <p:cond delay="0"/>
                                          </p:stCondLst>
                                        </p:cTn>
                                        <p:tgtEl>
                                          <p:spTgt spid="45"/>
                                        </p:tgtEl>
                                        <p:attrNameLst>
                                          <p:attrName>ppt_w</p:attrName>
                                        </p:attrNameLst>
                                      </p:cBhvr>
                                    </p:anim>
                                    <p:anim by="(#ppt_w*0.50)" calcmode="lin" valueType="num">
                                      <p:cBhvr>
                                        <p:cTn id="91" dur="250" decel="50000" autoRev="1" fill="hold">
                                          <p:stCondLst>
                                            <p:cond delay="0"/>
                                          </p:stCondLst>
                                        </p:cTn>
                                        <p:tgtEl>
                                          <p:spTgt spid="45"/>
                                        </p:tgtEl>
                                        <p:attrNameLst>
                                          <p:attrName>ppt_x</p:attrName>
                                        </p:attrNameLst>
                                      </p:cBhvr>
                                    </p:anim>
                                    <p:anim from="(-#ppt_h/2)" to="(#ppt_y)" calcmode="lin" valueType="num">
                                      <p:cBhvr>
                                        <p:cTn id="92" dur="500" fill="hold">
                                          <p:stCondLst>
                                            <p:cond delay="0"/>
                                          </p:stCondLst>
                                        </p:cTn>
                                        <p:tgtEl>
                                          <p:spTgt spid="45"/>
                                        </p:tgtEl>
                                        <p:attrNameLst>
                                          <p:attrName>ppt_y</p:attrName>
                                        </p:attrNameLst>
                                      </p:cBhvr>
                                    </p:anim>
                                    <p:animRot by="21600000">
                                      <p:cBhvr>
                                        <p:cTn id="93" dur="500" fill="hold">
                                          <p:stCondLst>
                                            <p:cond delay="0"/>
                                          </p:stCondLst>
                                        </p:cTn>
                                        <p:tgtEl>
                                          <p:spTgt spid="45"/>
                                        </p:tgtEl>
                                        <p:attrNameLst>
                                          <p:attrName>r</p:attrName>
                                        </p:attrNameLst>
                                      </p:cBhvr>
                                    </p:animRot>
                                  </p:childTnLst>
                                </p:cTn>
                              </p:par>
                              <p:par>
                                <p:cTn id="94" presetID="56" presetClass="entr" presetSubtype="0" fill="hold" grpId="0" nodeType="withEffect">
                                  <p:stCondLst>
                                    <p:cond delay="0"/>
                                  </p:stCondLst>
                                  <p:iterate type="lt">
                                    <p:tmPct val="10000"/>
                                  </p:iterate>
                                  <p:childTnLst>
                                    <p:set>
                                      <p:cBhvr>
                                        <p:cTn id="95" dur="1" fill="hold">
                                          <p:stCondLst>
                                            <p:cond delay="0"/>
                                          </p:stCondLst>
                                        </p:cTn>
                                        <p:tgtEl>
                                          <p:spTgt spid="47"/>
                                        </p:tgtEl>
                                        <p:attrNameLst>
                                          <p:attrName>style.visibility</p:attrName>
                                        </p:attrNameLst>
                                      </p:cBhvr>
                                      <p:to>
                                        <p:strVal val="visible"/>
                                      </p:to>
                                    </p:set>
                                    <p:anim by="(-#ppt_w*2)" calcmode="lin" valueType="num">
                                      <p:cBhvr rctx="PPT">
                                        <p:cTn id="96" dur="250" autoRev="1" fill="hold">
                                          <p:stCondLst>
                                            <p:cond delay="0"/>
                                          </p:stCondLst>
                                        </p:cTn>
                                        <p:tgtEl>
                                          <p:spTgt spid="47"/>
                                        </p:tgtEl>
                                        <p:attrNameLst>
                                          <p:attrName>ppt_w</p:attrName>
                                        </p:attrNameLst>
                                      </p:cBhvr>
                                    </p:anim>
                                    <p:anim by="(#ppt_w*0.50)" calcmode="lin" valueType="num">
                                      <p:cBhvr>
                                        <p:cTn id="97" dur="250" decel="50000" autoRev="1" fill="hold">
                                          <p:stCondLst>
                                            <p:cond delay="0"/>
                                          </p:stCondLst>
                                        </p:cTn>
                                        <p:tgtEl>
                                          <p:spTgt spid="47"/>
                                        </p:tgtEl>
                                        <p:attrNameLst>
                                          <p:attrName>ppt_x</p:attrName>
                                        </p:attrNameLst>
                                      </p:cBhvr>
                                    </p:anim>
                                    <p:anim from="(-#ppt_h/2)" to="(#ppt_y)" calcmode="lin" valueType="num">
                                      <p:cBhvr>
                                        <p:cTn id="98" dur="500" fill="hold">
                                          <p:stCondLst>
                                            <p:cond delay="0"/>
                                          </p:stCondLst>
                                        </p:cTn>
                                        <p:tgtEl>
                                          <p:spTgt spid="47"/>
                                        </p:tgtEl>
                                        <p:attrNameLst>
                                          <p:attrName>ppt_y</p:attrName>
                                        </p:attrNameLst>
                                      </p:cBhvr>
                                    </p:anim>
                                    <p:animRot by="21600000">
                                      <p:cBhvr>
                                        <p:cTn id="99" dur="500" fill="hold">
                                          <p:stCondLst>
                                            <p:cond delay="0"/>
                                          </p:stCondLst>
                                        </p:cTn>
                                        <p:tgtEl>
                                          <p:spTgt spid="47"/>
                                        </p:tgtEl>
                                        <p:attrNameLst>
                                          <p:attrName>r</p:attrName>
                                        </p:attrNameLst>
                                      </p:cBhvr>
                                    </p:animRot>
                                  </p:childTnLst>
                                </p:cTn>
                              </p:par>
                              <p:par>
                                <p:cTn id="100" presetID="56" presetClass="entr" presetSubtype="0" fill="hold" grpId="0" nodeType="withEffect">
                                  <p:stCondLst>
                                    <p:cond delay="0"/>
                                  </p:stCondLst>
                                  <p:iterate type="lt">
                                    <p:tmPct val="10000"/>
                                  </p:iterate>
                                  <p:childTnLst>
                                    <p:set>
                                      <p:cBhvr>
                                        <p:cTn id="101" dur="1" fill="hold">
                                          <p:stCondLst>
                                            <p:cond delay="0"/>
                                          </p:stCondLst>
                                        </p:cTn>
                                        <p:tgtEl>
                                          <p:spTgt spid="49"/>
                                        </p:tgtEl>
                                        <p:attrNameLst>
                                          <p:attrName>style.visibility</p:attrName>
                                        </p:attrNameLst>
                                      </p:cBhvr>
                                      <p:to>
                                        <p:strVal val="visible"/>
                                      </p:to>
                                    </p:set>
                                    <p:anim by="(-#ppt_w*2)" calcmode="lin" valueType="num">
                                      <p:cBhvr rctx="PPT">
                                        <p:cTn id="102" dur="250" autoRev="1" fill="hold">
                                          <p:stCondLst>
                                            <p:cond delay="0"/>
                                          </p:stCondLst>
                                        </p:cTn>
                                        <p:tgtEl>
                                          <p:spTgt spid="49"/>
                                        </p:tgtEl>
                                        <p:attrNameLst>
                                          <p:attrName>ppt_w</p:attrName>
                                        </p:attrNameLst>
                                      </p:cBhvr>
                                    </p:anim>
                                    <p:anim by="(#ppt_w*0.50)" calcmode="lin" valueType="num">
                                      <p:cBhvr>
                                        <p:cTn id="103" dur="250" decel="50000" autoRev="1" fill="hold">
                                          <p:stCondLst>
                                            <p:cond delay="0"/>
                                          </p:stCondLst>
                                        </p:cTn>
                                        <p:tgtEl>
                                          <p:spTgt spid="49"/>
                                        </p:tgtEl>
                                        <p:attrNameLst>
                                          <p:attrName>ppt_x</p:attrName>
                                        </p:attrNameLst>
                                      </p:cBhvr>
                                    </p:anim>
                                    <p:anim from="(-#ppt_h/2)" to="(#ppt_y)" calcmode="lin" valueType="num">
                                      <p:cBhvr>
                                        <p:cTn id="104" dur="500" fill="hold">
                                          <p:stCondLst>
                                            <p:cond delay="0"/>
                                          </p:stCondLst>
                                        </p:cTn>
                                        <p:tgtEl>
                                          <p:spTgt spid="49"/>
                                        </p:tgtEl>
                                        <p:attrNameLst>
                                          <p:attrName>ppt_y</p:attrName>
                                        </p:attrNameLst>
                                      </p:cBhvr>
                                    </p:anim>
                                    <p:animRot by="21600000">
                                      <p:cBhvr>
                                        <p:cTn id="105" dur="500"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26" grpId="0" bldLvl="0" animBg="1"/>
      <p:bldP spid="31" grpId="0" bldLvl="0" animBg="1"/>
      <p:bldP spid="27" grpId="0" bldLvl="0" animBg="1"/>
      <p:bldP spid="32" grpId="0" bldLvl="0" animBg="1"/>
      <p:bldP spid="33" grpId="0" bldLvl="0" animBg="1"/>
      <p:bldP spid="28" grpId="0" bldLvl="0" animBg="1"/>
      <p:bldP spid="29" grpId="0"/>
      <p:bldP spid="30" grpId="0"/>
      <p:bldP spid="40" grpId="0"/>
      <p:bldP spid="41" grpId="0"/>
      <p:bldP spid="42" grpId="0" bldLvl="0" animBg="1"/>
      <p:bldP spid="43" grpId="0"/>
      <p:bldP spid="44" grpId="0" bldLvl="0" animBg="1"/>
      <p:bldP spid="45" grpId="0"/>
      <p:bldP spid="46" grpId="0" bldLvl="0" animBg="1"/>
      <p:bldP spid="47" grpId="0"/>
      <p:bldP spid="48" grpId="0" bldLvl="0" animBg="1"/>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3911600" y="-15240"/>
            <a:ext cx="3366770" cy="1891030"/>
          </a:xfrm>
          <a:prstGeom prst="rect">
            <a:avLst/>
          </a:prstGeom>
        </p:spPr>
      </p:pic>
      <p:pic>
        <p:nvPicPr>
          <p:cNvPr id="3" name="图片 2" descr="575cc 3d1a5c40"/>
          <p:cNvPicPr>
            <a:picLocks noChangeAspect="1"/>
          </p:cNvPicPr>
          <p:nvPr/>
        </p:nvPicPr>
        <p:blipFill>
          <a:blip r:embed="rId2"/>
          <a:stretch>
            <a:fillRect/>
          </a:stretch>
        </p:blipFill>
        <p:spPr>
          <a:xfrm rot="10800000">
            <a:off x="6243320" y="-15240"/>
            <a:ext cx="5963920" cy="3348990"/>
          </a:xfrm>
          <a:prstGeom prst="rect">
            <a:avLst/>
          </a:prstGeom>
          <a:ln>
            <a:noFill/>
          </a:ln>
        </p:spPr>
      </p:pic>
      <p:sp>
        <p:nvSpPr>
          <p:cNvPr id="4" name="矩形 3"/>
          <p:cNvSpPr/>
          <p:nvPr/>
        </p:nvSpPr>
        <p:spPr>
          <a:xfrm>
            <a:off x="2975610" y="1573530"/>
            <a:ext cx="6655435" cy="3761105"/>
          </a:xfrm>
          <a:prstGeom prst="rect">
            <a:avLst/>
          </a:prstGeom>
          <a:solidFill>
            <a:schemeClr val="bg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3168650" y="1750695"/>
            <a:ext cx="6301740" cy="3376295"/>
          </a:xfrm>
          <a:prstGeom prst="rect">
            <a:avLst/>
          </a:prstGeom>
          <a:solidFill>
            <a:srgbClr val="E7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3293745" y="1864360"/>
            <a:ext cx="6072505" cy="312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8" name="图片 17" descr="575cc3d1a5c40"/>
          <p:cNvPicPr>
            <a:picLocks noChangeAspect="1"/>
          </p:cNvPicPr>
          <p:nvPr/>
        </p:nvPicPr>
        <p:blipFill>
          <a:blip r:embed="rId3"/>
          <a:stretch>
            <a:fillRect/>
          </a:stretch>
        </p:blipFill>
        <p:spPr>
          <a:xfrm rot="20940000">
            <a:off x="4782820" y="826135"/>
            <a:ext cx="2044065" cy="1666240"/>
          </a:xfrm>
          <a:prstGeom prst="rect">
            <a:avLst/>
          </a:prstGeom>
        </p:spPr>
      </p:pic>
      <p:pic>
        <p:nvPicPr>
          <p:cNvPr id="19" name="图片 18" descr="575cc3d1a5c40"/>
          <p:cNvPicPr>
            <a:picLocks noChangeAspect="1"/>
          </p:cNvPicPr>
          <p:nvPr/>
        </p:nvPicPr>
        <p:blipFill>
          <a:blip r:embed="rId3"/>
          <a:stretch>
            <a:fillRect/>
          </a:stretch>
        </p:blipFill>
        <p:spPr>
          <a:xfrm rot="19980000">
            <a:off x="10229850" y="4556760"/>
            <a:ext cx="1581150" cy="1289050"/>
          </a:xfrm>
          <a:prstGeom prst="rect">
            <a:avLst/>
          </a:prstGeom>
        </p:spPr>
      </p:pic>
      <p:pic>
        <p:nvPicPr>
          <p:cNvPr id="20" name="图片 19" descr="575cc 3d1a5c40"/>
          <p:cNvPicPr>
            <a:picLocks noChangeAspect="1"/>
          </p:cNvPicPr>
          <p:nvPr/>
        </p:nvPicPr>
        <p:blipFill>
          <a:blip r:embed="rId2"/>
          <a:stretch>
            <a:fillRect/>
          </a:stretch>
        </p:blipFill>
        <p:spPr>
          <a:xfrm>
            <a:off x="-43180" y="3498215"/>
            <a:ext cx="6064250" cy="3405505"/>
          </a:xfrm>
          <a:prstGeom prst="rect">
            <a:avLst/>
          </a:prstGeom>
        </p:spPr>
      </p:pic>
      <p:pic>
        <p:nvPicPr>
          <p:cNvPr id="21" name="图片 20" descr="575cc3d1a5c40"/>
          <p:cNvPicPr>
            <a:picLocks noChangeAspect="1"/>
          </p:cNvPicPr>
          <p:nvPr/>
        </p:nvPicPr>
        <p:blipFill>
          <a:blip r:embed="rId3"/>
          <a:stretch>
            <a:fillRect/>
          </a:stretch>
        </p:blipFill>
        <p:spPr>
          <a:xfrm rot="19560000">
            <a:off x="580390" y="4939030"/>
            <a:ext cx="1678940" cy="1368425"/>
          </a:xfrm>
          <a:prstGeom prst="rect">
            <a:avLst/>
          </a:prstGeom>
        </p:spPr>
      </p:pic>
      <p:sp>
        <p:nvSpPr>
          <p:cNvPr id="22" name="Rectangle 3"/>
          <p:cNvSpPr txBox="1">
            <a:spLocks noChangeArrowheads="1"/>
          </p:cNvSpPr>
          <p:nvPr/>
        </p:nvSpPr>
        <p:spPr bwMode="auto">
          <a:xfrm>
            <a:off x="4451985" y="4227830"/>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
        <p:nvSpPr>
          <p:cNvPr id="23" name="Freeform 10"/>
          <p:cNvSpPr>
            <a:spLocks noEditPoints="1"/>
          </p:cNvSpPr>
          <p:nvPr/>
        </p:nvSpPr>
        <p:spPr bwMode="auto">
          <a:xfrm>
            <a:off x="4338990" y="3872943"/>
            <a:ext cx="310876" cy="312303"/>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7DFF6"/>
          </a:soli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Rectangle 4"/>
          <p:cNvSpPr txBox="1">
            <a:spLocks noChangeArrowheads="1"/>
          </p:cNvSpPr>
          <p:nvPr/>
        </p:nvSpPr>
        <p:spPr bwMode="auto">
          <a:xfrm>
            <a:off x="4699030" y="3884857"/>
            <a:ext cx="3669602"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这里可以输入公司</a:t>
            </a:r>
            <a:r>
              <a:rPr kumimoji="0" lang="en-US" altLang="zh-CN"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a:t>
            </a:r>
            <a:r>
              <a:rPr kumimoji="0" lang="zh-CN" altLang="en-US" sz="2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j-cs"/>
              </a:rPr>
              <a:t>团队名称</a:t>
            </a:r>
          </a:p>
        </p:txBody>
      </p:sp>
      <p:sp>
        <p:nvSpPr>
          <p:cNvPr id="25" name="Rectangle 3"/>
          <p:cNvSpPr txBox="1">
            <a:spLocks noChangeArrowheads="1"/>
          </p:cNvSpPr>
          <p:nvPr/>
        </p:nvSpPr>
        <p:spPr bwMode="auto">
          <a:xfrm>
            <a:off x="3803650" y="3095625"/>
            <a:ext cx="510857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感谢您的下载观看</a:t>
            </a:r>
          </a:p>
        </p:txBody>
      </p:sp>
      <p:sp>
        <p:nvSpPr>
          <p:cNvPr id="26" name="Rectangle 3"/>
          <p:cNvSpPr txBox="1">
            <a:spLocks noChangeArrowheads="1"/>
          </p:cNvSpPr>
          <p:nvPr/>
        </p:nvSpPr>
        <p:spPr bwMode="auto">
          <a:xfrm>
            <a:off x="5215255" y="2404110"/>
            <a:ext cx="228536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5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LOGO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ppt_w+.3"/>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by="(-#ppt_w*2)" calcmode="lin" valueType="num">
                                      <p:cBhvr rctx="PPT">
                                        <p:cTn id="31" dur="500" autoRev="1" fill="hold">
                                          <p:stCondLst>
                                            <p:cond delay="0"/>
                                          </p:stCondLst>
                                        </p:cTn>
                                        <p:tgtEl>
                                          <p:spTgt spid="26"/>
                                        </p:tgtEl>
                                        <p:attrNameLst>
                                          <p:attrName>ppt_w</p:attrName>
                                        </p:attrNameLst>
                                      </p:cBhvr>
                                    </p:anim>
                                    <p:anim by="(#ppt_w*0.50)" calcmode="lin" valueType="num">
                                      <p:cBhvr>
                                        <p:cTn id="32" dur="500" decel="50000" autoRev="1" fill="hold">
                                          <p:stCondLst>
                                            <p:cond delay="0"/>
                                          </p:stCondLst>
                                        </p:cTn>
                                        <p:tgtEl>
                                          <p:spTgt spid="26"/>
                                        </p:tgtEl>
                                        <p:attrNameLst>
                                          <p:attrName>ppt_x</p:attrName>
                                        </p:attrNameLst>
                                      </p:cBhvr>
                                    </p:anim>
                                    <p:anim from="(-#ppt_h/2)" to="(#ppt_y)" calcmode="lin" valueType="num">
                                      <p:cBhvr>
                                        <p:cTn id="33" dur="1000" fill="hold">
                                          <p:stCondLst>
                                            <p:cond delay="0"/>
                                          </p:stCondLst>
                                        </p:cTn>
                                        <p:tgtEl>
                                          <p:spTgt spid="26"/>
                                        </p:tgtEl>
                                        <p:attrNameLst>
                                          <p:attrName>ppt_y</p:attrName>
                                        </p:attrNameLst>
                                      </p:cBhvr>
                                    </p:anim>
                                    <p:animRot by="21600000">
                                      <p:cBhvr>
                                        <p:cTn id="34" dur="1000" fill="hold">
                                          <p:stCondLst>
                                            <p:cond delay="0"/>
                                          </p:stCondLst>
                                        </p:cTn>
                                        <p:tgtEl>
                                          <p:spTgt spid="26"/>
                                        </p:tgtEl>
                                        <p:attrNameLst>
                                          <p:attrName>r</p:attrName>
                                        </p:attrNameLst>
                                      </p:cBhvr>
                                    </p:animRot>
                                  </p:childTnLst>
                                </p:cTn>
                              </p:par>
                            </p:childTnLst>
                          </p:cTn>
                        </p:par>
                        <p:par>
                          <p:cTn id="35" fill="hold">
                            <p:stCondLst>
                              <p:cond delay="179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by="(-#ppt_w*2)" calcmode="lin" valueType="num">
                                      <p:cBhvr rctx="PPT">
                                        <p:cTn id="38" dur="500" autoRev="1" fill="hold">
                                          <p:stCondLst>
                                            <p:cond delay="0"/>
                                          </p:stCondLst>
                                        </p:cTn>
                                        <p:tgtEl>
                                          <p:spTgt spid="25"/>
                                        </p:tgtEl>
                                        <p:attrNameLst>
                                          <p:attrName>ppt_w</p:attrName>
                                        </p:attrNameLst>
                                      </p:cBhvr>
                                    </p:anim>
                                    <p:anim by="(#ppt_w*0.50)" calcmode="lin" valueType="num">
                                      <p:cBhvr>
                                        <p:cTn id="39" dur="500" decel="50000" autoRev="1" fill="hold">
                                          <p:stCondLst>
                                            <p:cond delay="0"/>
                                          </p:stCondLst>
                                        </p:cTn>
                                        <p:tgtEl>
                                          <p:spTgt spid="25"/>
                                        </p:tgtEl>
                                        <p:attrNameLst>
                                          <p:attrName>ppt_x</p:attrName>
                                        </p:attrNameLst>
                                      </p:cBhvr>
                                    </p:anim>
                                    <p:anim from="(-#ppt_h/2)" to="(#ppt_y)" calcmode="lin" valueType="num">
                                      <p:cBhvr>
                                        <p:cTn id="40" dur="1000" fill="hold">
                                          <p:stCondLst>
                                            <p:cond delay="0"/>
                                          </p:stCondLst>
                                        </p:cTn>
                                        <p:tgtEl>
                                          <p:spTgt spid="25"/>
                                        </p:tgtEl>
                                        <p:attrNameLst>
                                          <p:attrName>ppt_y</p:attrName>
                                        </p:attrNameLst>
                                      </p:cBhvr>
                                    </p:anim>
                                    <p:animRot by="21600000">
                                      <p:cBhvr>
                                        <p:cTn id="41" dur="1000" fill="hold">
                                          <p:stCondLst>
                                            <p:cond delay="0"/>
                                          </p:stCondLst>
                                        </p:cTn>
                                        <p:tgtEl>
                                          <p:spTgt spid="25"/>
                                        </p:tgtEl>
                                        <p:attrNameLst>
                                          <p:attrName>r</p:attrName>
                                        </p:attrNameLst>
                                      </p:cBhvr>
                                    </p:animRo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ldLvl="0" animBg="1"/>
      <p:bldP spid="24" grpId="0" bldLvl="0" animBg="1"/>
      <p:bldP spid="25" grpId="0" autoUpdateAnimBg="0"/>
      <p:bldP spid="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p>
        </p:txBody>
      </p:sp>
      <p:sp>
        <p:nvSpPr>
          <p:cNvPr id="14"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5" name="组合 14"/>
          <p:cNvGrpSpPr/>
          <p:nvPr/>
        </p:nvGrpSpPr>
        <p:grpSpPr>
          <a:xfrm>
            <a:off x="2893832" y="2731781"/>
            <a:ext cx="2058474" cy="1751051"/>
            <a:chOff x="6414428" y="5636400"/>
            <a:chExt cx="3629678" cy="3024159"/>
          </a:xfrm>
        </p:grpSpPr>
        <p:pic>
          <p:nvPicPr>
            <p:cNvPr id="5122" name="Picture 2" descr="C:\Users\Administrator\Desktop\749044_112221025312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82" t="7338" r="18226" b="20965"/>
            <a:stretch>
              <a:fillRect/>
            </a:stretch>
          </p:blipFill>
          <p:spPr bwMode="auto">
            <a:xfrm>
              <a:off x="6414428" y="6208299"/>
              <a:ext cx="3629678" cy="2452260"/>
            </a:xfrm>
            <a:prstGeom prst="round2DiagRect">
              <a:avLst/>
            </a:prstGeom>
            <a:noFill/>
            <a:extLst>
              <a:ext uri="{909E8E84-426E-40DD-AFC4-6F175D3DCCD1}">
                <a14:hiddenFill xmlns:a14="http://schemas.microsoft.com/office/drawing/2010/main">
                  <a:solidFill>
                    <a:srgbClr val="FFFFFF"/>
                  </a:solidFill>
                </a14:hiddenFill>
              </a:ext>
            </a:extLst>
          </p:spPr>
        </p:pic>
        <p:sp>
          <p:nvSpPr>
            <p:cNvPr id="16" name="等腰三角形 15"/>
            <p:cNvSpPr/>
            <p:nvPr/>
          </p:nvSpPr>
          <p:spPr>
            <a:xfrm>
              <a:off x="7957916" y="5636400"/>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96979" y="4198789"/>
            <a:ext cx="2282974" cy="1947500"/>
            <a:chOff x="2364419" y="8170001"/>
            <a:chExt cx="4025536" cy="3363437"/>
          </a:xfrm>
        </p:grpSpPr>
        <p:pic>
          <p:nvPicPr>
            <p:cNvPr id="5128" name="Picture 8" descr="C:\Users\Administrator\Desktop\b104610d8fea74ae8a0d774d7f3_p7_wm43,41_mk7_c800X800.gif"/>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r="14205" b="11089"/>
            <a:stretch>
              <a:fillRect/>
            </a:stretch>
          </p:blipFill>
          <p:spPr bwMode="auto">
            <a:xfrm>
              <a:off x="2364419" y="8696684"/>
              <a:ext cx="4025536" cy="2836754"/>
            </a:xfrm>
            <a:prstGeom prst="round2DiagRect">
              <a:avLst/>
            </a:prstGeom>
            <a:noFill/>
            <a:extLst>
              <a:ext uri="{909E8E84-426E-40DD-AFC4-6F175D3DCCD1}">
                <a14:hiddenFill xmlns:a14="http://schemas.microsoft.com/office/drawing/2010/main">
                  <a:solidFill>
                    <a:srgbClr val="FFFFFF"/>
                  </a:solidFill>
                </a14:hiddenFill>
              </a:ext>
            </a:extLst>
          </p:spPr>
        </p:pic>
        <p:sp>
          <p:nvSpPr>
            <p:cNvPr id="18" name="等腰三角形 17"/>
            <p:cNvSpPr/>
            <p:nvPr/>
          </p:nvSpPr>
          <p:spPr>
            <a:xfrm>
              <a:off x="4068393" y="8170001"/>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4841240" y="4162803"/>
            <a:ext cx="2689360" cy="2078998"/>
            <a:chOff x="9848265" y="8107852"/>
            <a:chExt cx="4742111" cy="3590541"/>
          </a:xfrm>
        </p:grpSpPr>
        <p:pic>
          <p:nvPicPr>
            <p:cNvPr id="5126" name="Picture 6" descr="C:\Users\Administrator\Desktop\u=1579983052,3853822538&amp;fm=21&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8265" y="8647912"/>
              <a:ext cx="4742111" cy="3050481"/>
            </a:xfrm>
            <a:prstGeom prst="round2DiagRect">
              <a:avLst/>
            </a:prstGeom>
            <a:noFill/>
            <a:extLst>
              <a:ext uri="{909E8E84-426E-40DD-AFC4-6F175D3DCCD1}">
                <a14:hiddenFill xmlns:a14="http://schemas.microsoft.com/office/drawing/2010/main">
                  <a:solidFill>
                    <a:srgbClr val="FFFFFF"/>
                  </a:solidFill>
                </a14:hiddenFill>
              </a:ext>
            </a:extLst>
          </p:spPr>
        </p:pic>
        <p:sp>
          <p:nvSpPr>
            <p:cNvPr id="20" name="等腰三角形 19"/>
            <p:cNvSpPr/>
            <p:nvPr/>
          </p:nvSpPr>
          <p:spPr>
            <a:xfrm>
              <a:off x="11885099" y="8107852"/>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7530602" y="2739494"/>
            <a:ext cx="2021105" cy="1667764"/>
            <a:chOff x="14590376" y="5649721"/>
            <a:chExt cx="3563786" cy="2880320"/>
          </a:xfrm>
        </p:grpSpPr>
        <p:pic>
          <p:nvPicPr>
            <p:cNvPr id="5127" name="Picture 7" descr="C:\Users\Administrator\Desktop\u=538867954,1294334796&amp;fm=11&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0376" y="6154183"/>
              <a:ext cx="3563786" cy="2375858"/>
            </a:xfrm>
            <a:prstGeom prst="round2DiagRect">
              <a:avLst/>
            </a:prstGeom>
            <a:noFill/>
            <a:extLst>
              <a:ext uri="{909E8E84-426E-40DD-AFC4-6F175D3DCCD1}">
                <a14:hiddenFill xmlns:a14="http://schemas.microsoft.com/office/drawing/2010/main">
                  <a:solidFill>
                    <a:srgbClr val="FFFFFF"/>
                  </a:solidFill>
                </a14:hiddenFill>
              </a:ext>
            </a:extLst>
          </p:spPr>
        </p:pic>
        <p:sp>
          <p:nvSpPr>
            <p:cNvPr id="22" name="等腰三角形 21"/>
            <p:cNvSpPr/>
            <p:nvPr/>
          </p:nvSpPr>
          <p:spPr>
            <a:xfrm>
              <a:off x="15985310" y="5649721"/>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9551707" y="1552767"/>
            <a:ext cx="2057943" cy="1687292"/>
            <a:chOff x="18154163" y="3600177"/>
            <a:chExt cx="3628742" cy="2914046"/>
          </a:xfrm>
        </p:grpSpPr>
        <p:pic>
          <p:nvPicPr>
            <p:cNvPr id="5123" name="Picture 3" descr="C:\Users\Administrator\Desktop\u=1057635883,4286295145&amp;fm=21&amp;gp=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54163" y="3600177"/>
              <a:ext cx="3628742" cy="2404588"/>
            </a:xfrm>
            <a:prstGeom prst="round2DiagRect">
              <a:avLst/>
            </a:prstGeom>
            <a:noFill/>
            <a:extLst>
              <a:ext uri="{909E8E84-426E-40DD-AFC4-6F175D3DCCD1}">
                <a14:hiddenFill xmlns:a14="http://schemas.microsoft.com/office/drawing/2010/main">
                  <a:solidFill>
                    <a:srgbClr val="FFFFFF"/>
                  </a:solidFill>
                </a14:hiddenFill>
              </a:ext>
            </a:extLst>
          </p:spPr>
        </p:pic>
        <p:sp>
          <p:nvSpPr>
            <p:cNvPr id="24" name="等腰三角形 23"/>
            <p:cNvSpPr/>
            <p:nvPr/>
          </p:nvSpPr>
          <p:spPr>
            <a:xfrm rot="10800000">
              <a:off x="19628762" y="6154183"/>
              <a:ext cx="569967" cy="360040"/>
            </a:xfrm>
            <a:prstGeom prst="triangl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5" name="TextBox 50"/>
          <p:cNvSpPr txBox="1"/>
          <p:nvPr/>
        </p:nvSpPr>
        <p:spPr>
          <a:xfrm>
            <a:off x="891914" y="3237632"/>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2014.5</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p>
        </p:txBody>
      </p:sp>
      <p:sp>
        <p:nvSpPr>
          <p:cNvPr id="55" name="TextBox 54"/>
          <p:cNvSpPr txBox="1"/>
          <p:nvPr/>
        </p:nvSpPr>
        <p:spPr>
          <a:xfrm>
            <a:off x="3115784" y="1964504"/>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2015.8</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p>
        </p:txBody>
      </p:sp>
      <p:sp>
        <p:nvSpPr>
          <p:cNvPr id="56" name="TextBox 55"/>
          <p:cNvSpPr txBox="1"/>
          <p:nvPr/>
        </p:nvSpPr>
        <p:spPr>
          <a:xfrm>
            <a:off x="5280165" y="3239824"/>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2016.2</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p>
        </p:txBody>
      </p:sp>
      <p:sp>
        <p:nvSpPr>
          <p:cNvPr id="57" name="TextBox 56"/>
          <p:cNvSpPr txBox="1"/>
          <p:nvPr/>
        </p:nvSpPr>
        <p:spPr>
          <a:xfrm>
            <a:off x="7530602" y="1883591"/>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2017.5</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p>
        </p:txBody>
      </p:sp>
      <p:sp>
        <p:nvSpPr>
          <p:cNvPr id="58" name="TextBox 57"/>
          <p:cNvSpPr txBox="1"/>
          <p:nvPr/>
        </p:nvSpPr>
        <p:spPr>
          <a:xfrm>
            <a:off x="9734124" y="3407549"/>
            <a:ext cx="1693109" cy="711200"/>
          </a:xfrm>
          <a:prstGeom prst="rect">
            <a:avLst/>
          </a:prstGeom>
          <a:noFill/>
          <a:ln>
            <a:noFill/>
          </a:ln>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2018.6</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您的内容打在这里，或者通过复您的文本后，在此</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4" presetClass="entr" presetSubtype="10" fill="hold" grpId="0" nodeType="withEffect">
                                  <p:stCondLst>
                                    <p:cond delay="30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4" presetClass="entr" presetSubtype="10" fill="hold" grpId="0" nodeType="withEffect">
                                  <p:stCondLst>
                                    <p:cond delay="30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randombar(horizontal)">
                                      <p:cBhvr>
                                        <p:cTn id="31" dur="500"/>
                                        <p:tgtEl>
                                          <p:spTgt spid="56"/>
                                        </p:tgtEl>
                                      </p:cBhvr>
                                    </p:animEffec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4" presetClass="entr" presetSubtype="10" fill="hold" grpId="0" nodeType="withEffect">
                                  <p:stCondLst>
                                    <p:cond delay="300"/>
                                  </p:stCondLst>
                                  <p:childTnLst>
                                    <p:set>
                                      <p:cBhvr>
                                        <p:cTn id="37" dur="1" fill="hold">
                                          <p:stCondLst>
                                            <p:cond delay="0"/>
                                          </p:stCondLst>
                                        </p:cTn>
                                        <p:tgtEl>
                                          <p:spTgt spid="57"/>
                                        </p:tgtEl>
                                        <p:attrNameLst>
                                          <p:attrName>style.visibility</p:attrName>
                                        </p:attrNameLst>
                                      </p:cBhvr>
                                      <p:to>
                                        <p:strVal val="visible"/>
                                      </p:to>
                                    </p:set>
                                    <p:animEffect transition="in" filter="randombar(horizontal)">
                                      <p:cBhvr>
                                        <p:cTn id="38" dur="500"/>
                                        <p:tgtEl>
                                          <p:spTgt spid="57"/>
                                        </p:tgtEl>
                                      </p:cBhvr>
                                    </p:animEffect>
                                  </p:childTnLst>
                                </p:cTn>
                              </p:par>
                            </p:childTnLst>
                          </p:cTn>
                        </p:par>
                        <p:par>
                          <p:cTn id="39" fill="hold">
                            <p:stCondLst>
                              <p:cond delay="325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3750"/>
                            </p:stCondLst>
                            <p:childTnLst>
                              <p:par>
                                <p:cTn id="44" presetID="14" presetClass="entr" presetSubtype="1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randombar(horizontal)">
                                      <p:cBhvr>
                                        <p:cTn id="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7" name="平行四边形 6"/>
          <p:cNvSpPr/>
          <p:nvPr/>
        </p:nvSpPr>
        <p:spPr>
          <a:xfrm>
            <a:off x="3551585" y="2595305"/>
            <a:ext cx="3232302" cy="1807204"/>
          </a:xfrm>
          <a:prstGeom prst="parallelogram">
            <a:avLst>
              <a:gd name="adj" fmla="val 35443"/>
            </a:avLst>
          </a:prstGeom>
          <a:solidFill>
            <a:srgbClr val="D8B4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2" name="平行四边形 11"/>
          <p:cNvSpPr/>
          <p:nvPr/>
        </p:nvSpPr>
        <p:spPr>
          <a:xfrm>
            <a:off x="6255135" y="1383395"/>
            <a:ext cx="3232302" cy="1807204"/>
          </a:xfrm>
          <a:prstGeom prst="parallelogram">
            <a:avLst>
              <a:gd name="adj" fmla="val 35443"/>
            </a:avLst>
          </a:prstGeom>
          <a:solidFill>
            <a:srgbClr val="6B549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4" name="平行四边形 13"/>
          <p:cNvSpPr/>
          <p:nvPr/>
        </p:nvSpPr>
        <p:spPr>
          <a:xfrm>
            <a:off x="2734468" y="5019122"/>
            <a:ext cx="3232302" cy="1807204"/>
          </a:xfrm>
          <a:prstGeom prst="parallelogram">
            <a:avLst>
              <a:gd name="adj" fmla="val 35443"/>
            </a:avLst>
          </a:prstGeom>
          <a:solidFill>
            <a:srgbClr val="F3C0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sp>
        <p:nvSpPr>
          <p:cNvPr id="15" name="平行四边形 14"/>
          <p:cNvSpPr/>
          <p:nvPr/>
        </p:nvSpPr>
        <p:spPr>
          <a:xfrm>
            <a:off x="5385854" y="3807214"/>
            <a:ext cx="3232302" cy="1807204"/>
          </a:xfrm>
          <a:prstGeom prst="parallelogram">
            <a:avLst>
              <a:gd name="adj" fmla="val 35443"/>
            </a:avLst>
          </a:prstGeom>
          <a:solidFill>
            <a:srgbClr val="6A70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思源黑体 CN Light" pitchFamily="34" charset="-122"/>
              <a:ea typeface="思源黑体 CN Light" pitchFamily="34" charset="-122"/>
              <a:cs typeface="+mn-cs"/>
            </a:endParaRPr>
          </a:p>
        </p:txBody>
      </p:sp>
      <p:grpSp>
        <p:nvGrpSpPr>
          <p:cNvPr id="16" name="组合 15"/>
          <p:cNvGrpSpPr/>
          <p:nvPr/>
        </p:nvGrpSpPr>
        <p:grpSpPr>
          <a:xfrm>
            <a:off x="6753226" y="1348905"/>
            <a:ext cx="2466912" cy="1588241"/>
            <a:chOff x="13290180" y="2434361"/>
            <a:chExt cx="4349871" cy="2742978"/>
          </a:xfrm>
        </p:grpSpPr>
        <p:sp>
          <p:nvSpPr>
            <p:cNvPr id="17" name="TextBox 7"/>
            <p:cNvSpPr txBox="1"/>
            <p:nvPr/>
          </p:nvSpPr>
          <p:spPr>
            <a:xfrm>
              <a:off x="16578588" y="2434361"/>
              <a:ext cx="1061463" cy="10264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01</a:t>
              </a:r>
            </a:p>
          </p:txBody>
        </p:sp>
        <p:sp>
          <p:nvSpPr>
            <p:cNvPr id="18" name="矩形 24"/>
            <p:cNvSpPr>
              <a:spLocks noChangeArrowheads="1"/>
            </p:cNvSpPr>
            <p:nvPr/>
          </p:nvSpPr>
          <p:spPr bwMode="auto">
            <a:xfrm>
              <a:off x="13290180" y="3118872"/>
              <a:ext cx="3718193" cy="2058467"/>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p>
          </p:txBody>
        </p:sp>
      </p:grpSp>
      <p:grpSp>
        <p:nvGrpSpPr>
          <p:cNvPr id="25" name="组合 24"/>
          <p:cNvGrpSpPr/>
          <p:nvPr/>
        </p:nvGrpSpPr>
        <p:grpSpPr>
          <a:xfrm>
            <a:off x="3825814" y="2896466"/>
            <a:ext cx="2440224" cy="1475277"/>
            <a:chOff x="8128318" y="5107084"/>
            <a:chExt cx="4302813" cy="2547883"/>
          </a:xfrm>
        </p:grpSpPr>
        <p:sp>
          <p:nvSpPr>
            <p:cNvPr id="19" name="矩形 24"/>
            <p:cNvSpPr>
              <a:spLocks noChangeArrowheads="1"/>
            </p:cNvSpPr>
            <p:nvPr/>
          </p:nvSpPr>
          <p:spPr bwMode="auto">
            <a:xfrm>
              <a:off x="8902889" y="5107084"/>
              <a:ext cx="3528242" cy="2058467"/>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p>
          </p:txBody>
        </p:sp>
        <p:sp>
          <p:nvSpPr>
            <p:cNvPr id="20" name="TextBox 10"/>
            <p:cNvSpPr txBox="1"/>
            <p:nvPr/>
          </p:nvSpPr>
          <p:spPr>
            <a:xfrm>
              <a:off x="8128318" y="6812717"/>
              <a:ext cx="904707" cy="8422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02</a:t>
              </a:r>
            </a:p>
          </p:txBody>
        </p:sp>
      </p:grpSp>
      <p:grpSp>
        <p:nvGrpSpPr>
          <p:cNvPr id="26" name="组合 25"/>
          <p:cNvGrpSpPr/>
          <p:nvPr/>
        </p:nvGrpSpPr>
        <p:grpSpPr>
          <a:xfrm>
            <a:off x="5961065" y="3780839"/>
            <a:ext cx="2395041" cy="1567393"/>
            <a:chOff x="11893375" y="6634441"/>
            <a:chExt cx="4223142" cy="2706971"/>
          </a:xfrm>
        </p:grpSpPr>
        <p:sp>
          <p:nvSpPr>
            <p:cNvPr id="21" name="矩形 24"/>
            <p:cNvSpPr>
              <a:spLocks noChangeArrowheads="1"/>
            </p:cNvSpPr>
            <p:nvPr/>
          </p:nvSpPr>
          <p:spPr bwMode="auto">
            <a:xfrm>
              <a:off x="11893375" y="7282946"/>
              <a:ext cx="3528241" cy="2058466"/>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p>
          </p:txBody>
        </p:sp>
        <p:sp>
          <p:nvSpPr>
            <p:cNvPr id="22" name="TextBox 12"/>
            <p:cNvSpPr txBox="1"/>
            <p:nvPr/>
          </p:nvSpPr>
          <p:spPr>
            <a:xfrm>
              <a:off x="15144629" y="6634441"/>
              <a:ext cx="971888" cy="921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03</a:t>
              </a:r>
            </a:p>
          </p:txBody>
        </p:sp>
      </p:grpSp>
      <p:grpSp>
        <p:nvGrpSpPr>
          <p:cNvPr id="27" name="组合 26"/>
          <p:cNvGrpSpPr/>
          <p:nvPr/>
        </p:nvGrpSpPr>
        <p:grpSpPr>
          <a:xfrm>
            <a:off x="3051821" y="5251085"/>
            <a:ext cx="2353443" cy="1554582"/>
            <a:chOff x="6763544" y="9173637"/>
            <a:chExt cx="4149793" cy="2684845"/>
          </a:xfrm>
        </p:grpSpPr>
        <p:sp>
          <p:nvSpPr>
            <p:cNvPr id="23" name="矩形 24"/>
            <p:cNvSpPr>
              <a:spLocks noChangeArrowheads="1"/>
            </p:cNvSpPr>
            <p:nvPr/>
          </p:nvSpPr>
          <p:spPr bwMode="auto">
            <a:xfrm>
              <a:off x="7385095" y="9173637"/>
              <a:ext cx="3528242" cy="2058465"/>
            </a:xfrm>
            <a:prstGeom prst="rect">
              <a:avLst/>
            </a:prstGeom>
            <a:noFill/>
            <a:ln w="9525">
              <a:noFill/>
              <a:miter lim="800000"/>
            </a:ln>
          </p:spPr>
          <p:txBody>
            <a:bodyPr wrap="square" lIns="102916" tIns="51458" rIns="102916" bIns="51458">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您的内容打在这里，或者通过复制您的文本后，在此框中选择粘贴，并选择只保留文字。您的内容打在这里，或者通过复制您的文本后。</a:t>
              </a:r>
            </a:p>
          </p:txBody>
        </p:sp>
        <p:sp>
          <p:nvSpPr>
            <p:cNvPr id="24" name="TextBox 14"/>
            <p:cNvSpPr txBox="1"/>
            <p:nvPr/>
          </p:nvSpPr>
          <p:spPr>
            <a:xfrm>
              <a:off x="6763544" y="10937272"/>
              <a:ext cx="971888" cy="921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9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Raavi" panose="020B0502040204020203" pitchFamily="34" charset="0"/>
                </a:rPr>
                <a:t>04</a:t>
              </a:r>
            </a:p>
          </p:txBody>
        </p:sp>
      </p:grpSp>
      <p:sp>
        <p:nvSpPr>
          <p:cNvPr id="28" name="燕尾形 27"/>
          <p:cNvSpPr/>
          <p:nvPr/>
        </p:nvSpPr>
        <p:spPr>
          <a:xfrm>
            <a:off x="8784724" y="3246802"/>
            <a:ext cx="403587" cy="550019"/>
          </a:xfrm>
          <a:prstGeom prst="chevron">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燕尾形 31"/>
          <p:cNvSpPr/>
          <p:nvPr/>
        </p:nvSpPr>
        <p:spPr>
          <a:xfrm flipH="1">
            <a:off x="2996968" y="4156335"/>
            <a:ext cx="403587" cy="550019"/>
          </a:xfrm>
          <a:prstGeom prst="chevron">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TextBox 17"/>
          <p:cNvSpPr txBox="1"/>
          <p:nvPr/>
        </p:nvSpPr>
        <p:spPr>
          <a:xfrm>
            <a:off x="9282813" y="3190598"/>
            <a:ext cx="2126246" cy="6667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45" name="TextBox 18"/>
          <p:cNvSpPr txBox="1"/>
          <p:nvPr/>
        </p:nvSpPr>
        <p:spPr>
          <a:xfrm>
            <a:off x="870720" y="4108373"/>
            <a:ext cx="2126246" cy="6667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4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47"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7"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250"/>
                            </p:stCondLst>
                            <p:childTnLst>
                              <p:par>
                                <p:cTn id="56" presetID="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375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bldLvl="0" animBg="1"/>
      <p:bldP spid="14" grpId="0" bldLvl="0" animBg="1"/>
      <p:bldP spid="15" grpId="0" bldLvl="0" animBg="1"/>
      <p:bldP spid="28" grpId="0" bldLvl="0" animBg="1"/>
      <p:bldP spid="32" grpId="0" bldLvl="0" animBg="1"/>
      <p:bldP spid="33"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05040" y="5881106"/>
            <a:ext cx="10696351" cy="982980"/>
            <a:chOff x="1379715" y="3986755"/>
            <a:chExt cx="6588710" cy="590129"/>
          </a:xfrm>
          <a:solidFill>
            <a:schemeClr val="bg1">
              <a:lumMod val="50000"/>
            </a:schemeClr>
          </a:solidFill>
        </p:grpSpPr>
        <p:sp>
          <p:nvSpPr>
            <p:cNvPr id="7" name="矩形 6"/>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TextBox 59"/>
            <p:cNvSpPr txBox="1"/>
            <p:nvPr/>
          </p:nvSpPr>
          <p:spPr>
            <a:xfrm>
              <a:off x="2711261" y="3986755"/>
              <a:ext cx="4042327" cy="5901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l="14647" t="5339" r="29017" b="9750"/>
          <a:stretch>
            <a:fillRect/>
          </a:stretch>
        </p:blipFill>
        <p:spPr>
          <a:xfrm>
            <a:off x="5393960" y="3137143"/>
            <a:ext cx="1839798" cy="1793591"/>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2600"/>
                    </a14:imgEffect>
                  </a14:imgLayer>
                </a14:imgProps>
              </a:ext>
              <a:ext uri="{28A0092B-C50C-407E-A947-70E740481C1C}">
                <a14:useLocalDpi xmlns:a14="http://schemas.microsoft.com/office/drawing/2010/main" val="0"/>
              </a:ext>
            </a:extLst>
          </a:blip>
          <a:srcRect l="29290" t="856" r="11339" b="2816"/>
          <a:stretch>
            <a:fillRect/>
          </a:stretch>
        </p:blipFill>
        <p:spPr>
          <a:xfrm>
            <a:off x="9677947" y="3145104"/>
            <a:ext cx="1823445" cy="1813214"/>
          </a:xfrm>
          <a:prstGeom prst="rect">
            <a:avLst/>
          </a:prstGeom>
        </p:spPr>
      </p:pic>
      <p:pic>
        <p:nvPicPr>
          <p:cNvPr id="5" name="图片 4"/>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l="3594" t="8271" r="66777" b="33459"/>
          <a:stretch>
            <a:fillRect/>
          </a:stretch>
        </p:blipFill>
        <p:spPr>
          <a:xfrm>
            <a:off x="7573219" y="3144221"/>
            <a:ext cx="1791866" cy="1814097"/>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14" name="组合 13"/>
          <p:cNvGrpSpPr/>
          <p:nvPr/>
        </p:nvGrpSpPr>
        <p:grpSpPr>
          <a:xfrm>
            <a:off x="1009922" y="1511072"/>
            <a:ext cx="1594497" cy="738528"/>
            <a:chOff x="2948535" y="3672185"/>
            <a:chExt cx="2811555" cy="1275476"/>
          </a:xfrm>
        </p:grpSpPr>
        <p:sp>
          <p:nvSpPr>
            <p:cNvPr id="15" name="Rounded Rectangle 43"/>
            <p:cNvSpPr/>
            <p:nvPr/>
          </p:nvSpPr>
          <p:spPr>
            <a:xfrm>
              <a:off x="2964135" y="3673227"/>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61"/>
            <p:cNvSpPr txBox="1"/>
            <p:nvPr/>
          </p:nvSpPr>
          <p:spPr>
            <a:xfrm>
              <a:off x="3188964" y="3672185"/>
              <a:ext cx="2104105"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分析概况</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17" name="TextBox 62"/>
            <p:cNvSpPr txBox="1"/>
            <p:nvPr/>
          </p:nvSpPr>
          <p:spPr>
            <a:xfrm>
              <a:off x="2948535" y="4342295"/>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18" name="TextBox 63"/>
          <p:cNvSpPr txBox="1"/>
          <p:nvPr/>
        </p:nvSpPr>
        <p:spPr>
          <a:xfrm>
            <a:off x="1025772" y="2381040"/>
            <a:ext cx="3437333" cy="272415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在此框中选择粘贴，并选择只保留文字。您的内容打在这里，或者通过复制您的文本后，在此框中选择粘贴，在此框中选择粘贴，并选择只保留文字</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19" name="组合 18"/>
          <p:cNvGrpSpPr/>
          <p:nvPr/>
        </p:nvGrpSpPr>
        <p:grpSpPr>
          <a:xfrm>
            <a:off x="5279855" y="1594460"/>
            <a:ext cx="1594497" cy="738528"/>
            <a:chOff x="10715080" y="3672185"/>
            <a:chExt cx="2811555" cy="1275476"/>
          </a:xfrm>
        </p:grpSpPr>
        <p:sp>
          <p:nvSpPr>
            <p:cNvPr id="20" name="Rounded Rectangle 43"/>
            <p:cNvSpPr/>
            <p:nvPr/>
          </p:nvSpPr>
          <p:spPr>
            <a:xfrm>
              <a:off x="10730680" y="3673227"/>
              <a:ext cx="2230265" cy="557566"/>
            </a:xfrm>
            <a:prstGeom prst="roundRect">
              <a:avLst>
                <a:gd name="adj" fmla="val 46832"/>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65"/>
            <p:cNvSpPr txBox="1"/>
            <p:nvPr/>
          </p:nvSpPr>
          <p:spPr>
            <a:xfrm>
              <a:off x="10955509" y="3672185"/>
              <a:ext cx="1856198"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对手列表</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67" name="TextBox 66"/>
            <p:cNvSpPr txBox="1"/>
            <p:nvPr/>
          </p:nvSpPr>
          <p:spPr>
            <a:xfrm>
              <a:off x="10715080" y="4342295"/>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68" name="TextBox 67"/>
          <p:cNvSpPr txBox="1"/>
          <p:nvPr/>
        </p:nvSpPr>
        <p:spPr>
          <a:xfrm>
            <a:off x="5298237" y="2330336"/>
            <a:ext cx="6203152" cy="64389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69" name="Rounded Rectangle 43"/>
          <p:cNvSpPr/>
          <p:nvPr/>
        </p:nvSpPr>
        <p:spPr>
          <a:xfrm>
            <a:off x="5636374" y="5089330"/>
            <a:ext cx="1264834" cy="322842"/>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ounded Rectangle 43"/>
          <p:cNvSpPr/>
          <p:nvPr/>
        </p:nvSpPr>
        <p:spPr>
          <a:xfrm>
            <a:off x="7840468" y="5089330"/>
            <a:ext cx="1264834" cy="322842"/>
          </a:xfrm>
          <a:prstGeom prst="roundRect">
            <a:avLst>
              <a:gd name="adj" fmla="val 46832"/>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ounded Rectangle 43"/>
          <p:cNvSpPr/>
          <p:nvPr/>
        </p:nvSpPr>
        <p:spPr>
          <a:xfrm>
            <a:off x="10045687" y="5089330"/>
            <a:ext cx="1264834" cy="322842"/>
          </a:xfrm>
          <a:prstGeom prst="roundRect">
            <a:avLst>
              <a:gd name="adj" fmla="val 46832"/>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5928292"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3" name="TextBox 72"/>
          <p:cNvSpPr txBox="1"/>
          <p:nvPr/>
        </p:nvSpPr>
        <p:spPr>
          <a:xfrm>
            <a:off x="8202581"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74" name="TextBox 73"/>
          <p:cNvSpPr txBox="1"/>
          <p:nvPr/>
        </p:nvSpPr>
        <p:spPr>
          <a:xfrm>
            <a:off x="10407800" y="5089329"/>
            <a:ext cx="540608" cy="278130"/>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对手</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1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ppt_x</p:attrName>
                                        </p:attrNameLst>
                                      </p:cBhvr>
                                      <p:tavLst>
                                        <p:tav tm="0">
                                          <p:val>
                                            <p:strVal val="#ppt_x-#ppt_w*1.125000"/>
                                          </p:val>
                                        </p:tav>
                                        <p:tav tm="100000">
                                          <p:val>
                                            <p:strVal val="#ppt_x"/>
                                          </p:val>
                                        </p:tav>
                                      </p:tavLst>
                                    </p:anim>
                                    <p:animEffect transition="in" filter="wipe(right)">
                                      <p:cBhvr>
                                        <p:cTn id="26" dur="500"/>
                                        <p:tgtEl>
                                          <p:spTgt spid="19"/>
                                        </p:tgtEl>
                                      </p:cBhvr>
                                    </p:animEffect>
                                  </p:childTnLst>
                                </p:cTn>
                              </p:par>
                            </p:childTnLst>
                          </p:cTn>
                        </p:par>
                        <p:par>
                          <p:cTn id="27" fill="hold">
                            <p:stCondLst>
                              <p:cond delay="2750"/>
                            </p:stCondLst>
                            <p:childTnLst>
                              <p:par>
                                <p:cTn id="28" presetID="14" presetClass="entr" presetSubtype="1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randombar(horizontal)">
                                      <p:cBhvr>
                                        <p:cTn id="30" dur="500"/>
                                        <p:tgtEl>
                                          <p:spTgt spid="68"/>
                                        </p:tgtEl>
                                      </p:cBhvr>
                                    </p:animEffect>
                                  </p:childTnLst>
                                </p:cTn>
                              </p:par>
                            </p:childTnLst>
                          </p:cTn>
                        </p:par>
                        <p:par>
                          <p:cTn id="31" fill="hold">
                            <p:stCondLst>
                              <p:cond delay="325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1000"/>
                                        <p:tgtEl>
                                          <p:spTgt spid="69"/>
                                        </p:tgtEl>
                                      </p:cBhvr>
                                    </p:animEffect>
                                    <p:anim calcmode="lin" valueType="num">
                                      <p:cBhvr>
                                        <p:cTn id="51" dur="1000" fill="hold"/>
                                        <p:tgtEl>
                                          <p:spTgt spid="69"/>
                                        </p:tgtEl>
                                        <p:attrNameLst>
                                          <p:attrName>ppt_x</p:attrName>
                                        </p:attrNameLst>
                                      </p:cBhvr>
                                      <p:tavLst>
                                        <p:tav tm="0">
                                          <p:val>
                                            <p:strVal val="#ppt_x"/>
                                          </p:val>
                                        </p:tav>
                                        <p:tav tm="100000">
                                          <p:val>
                                            <p:strVal val="#ppt_x"/>
                                          </p:val>
                                        </p:tav>
                                      </p:tavLst>
                                    </p:anim>
                                    <p:anim calcmode="lin" valueType="num">
                                      <p:cBhvr>
                                        <p:cTn id="52" dur="1000" fill="hold"/>
                                        <p:tgtEl>
                                          <p:spTgt spid="6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1000"/>
                                        <p:tgtEl>
                                          <p:spTgt spid="70"/>
                                        </p:tgtEl>
                                      </p:cBhvr>
                                    </p:animEffect>
                                    <p:anim calcmode="lin" valueType="num">
                                      <p:cBhvr>
                                        <p:cTn id="56" dur="1000" fill="hold"/>
                                        <p:tgtEl>
                                          <p:spTgt spid="70"/>
                                        </p:tgtEl>
                                        <p:attrNameLst>
                                          <p:attrName>ppt_x</p:attrName>
                                        </p:attrNameLst>
                                      </p:cBhvr>
                                      <p:tavLst>
                                        <p:tav tm="0">
                                          <p:val>
                                            <p:strVal val="#ppt_x"/>
                                          </p:val>
                                        </p:tav>
                                        <p:tav tm="100000">
                                          <p:val>
                                            <p:strVal val="#ppt_x"/>
                                          </p:val>
                                        </p:tav>
                                      </p:tavLst>
                                    </p:anim>
                                    <p:anim calcmode="lin" valueType="num">
                                      <p:cBhvr>
                                        <p:cTn id="57" dur="10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1000"/>
                                        <p:tgtEl>
                                          <p:spTgt spid="71"/>
                                        </p:tgtEl>
                                      </p:cBhvr>
                                    </p:animEffect>
                                    <p:anim calcmode="lin" valueType="num">
                                      <p:cBhvr>
                                        <p:cTn id="61" dur="1000" fill="hold"/>
                                        <p:tgtEl>
                                          <p:spTgt spid="71"/>
                                        </p:tgtEl>
                                        <p:attrNameLst>
                                          <p:attrName>ppt_x</p:attrName>
                                        </p:attrNameLst>
                                      </p:cBhvr>
                                      <p:tavLst>
                                        <p:tav tm="0">
                                          <p:val>
                                            <p:strVal val="#ppt_x"/>
                                          </p:val>
                                        </p:tav>
                                        <p:tav tm="100000">
                                          <p:val>
                                            <p:strVal val="#ppt_x"/>
                                          </p:val>
                                        </p:tav>
                                      </p:tavLst>
                                    </p:anim>
                                    <p:anim calcmode="lin" valueType="num">
                                      <p:cBhvr>
                                        <p:cTn id="62" dur="1000" fill="hold"/>
                                        <p:tgtEl>
                                          <p:spTgt spid="7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ppt_x</p:attrName>
                                        </p:attrNameLst>
                                      </p:cBhvr>
                                      <p:tavLst>
                                        <p:tav tm="0">
                                          <p:val>
                                            <p:strVal val="#ppt_x"/>
                                          </p:val>
                                        </p:tav>
                                        <p:tav tm="100000">
                                          <p:val>
                                            <p:strVal val="#ppt_x"/>
                                          </p:val>
                                        </p:tav>
                                      </p:tavLst>
                                    </p:anim>
                                    <p:anim calcmode="lin" valueType="num">
                                      <p:cBhvr>
                                        <p:cTn id="72" dur="1000" fill="hold"/>
                                        <p:tgtEl>
                                          <p:spTgt spid="7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anim calcmode="lin" valueType="num">
                                      <p:cBhvr>
                                        <p:cTn id="76" dur="1000" fill="hold"/>
                                        <p:tgtEl>
                                          <p:spTgt spid="74"/>
                                        </p:tgtEl>
                                        <p:attrNameLst>
                                          <p:attrName>ppt_x</p:attrName>
                                        </p:attrNameLst>
                                      </p:cBhvr>
                                      <p:tavLst>
                                        <p:tav tm="0">
                                          <p:val>
                                            <p:strVal val="#ppt_x"/>
                                          </p:val>
                                        </p:tav>
                                        <p:tav tm="100000">
                                          <p:val>
                                            <p:strVal val="#ppt_x"/>
                                          </p:val>
                                        </p:tav>
                                      </p:tavLst>
                                    </p:anim>
                                    <p:anim calcmode="lin" valueType="num">
                                      <p:cBhvr>
                                        <p:cTn id="77" dur="1000" fill="hold"/>
                                        <p:tgtEl>
                                          <p:spTgt spid="74"/>
                                        </p:tgtEl>
                                        <p:attrNameLst>
                                          <p:attrName>ppt_y</p:attrName>
                                        </p:attrNameLst>
                                      </p:cBhvr>
                                      <p:tavLst>
                                        <p:tav tm="0">
                                          <p:val>
                                            <p:strVal val="#ppt_y+.1"/>
                                          </p:val>
                                        </p:tav>
                                        <p:tav tm="100000">
                                          <p:val>
                                            <p:strVal val="#ppt_y"/>
                                          </p:val>
                                        </p:tav>
                                      </p:tavLst>
                                    </p:anim>
                                  </p:childTnLst>
                                </p:cTn>
                              </p:par>
                            </p:childTnLst>
                          </p:cTn>
                        </p:par>
                        <p:par>
                          <p:cTn id="78" fill="hold">
                            <p:stCondLst>
                              <p:cond delay="4750"/>
                            </p:stCondLst>
                            <p:childTnLst>
                              <p:par>
                                <p:cTn id="79" presetID="10" presetClass="entr" presetSubtype="0"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8" grpId="0"/>
      <p:bldP spid="69" grpId="0" bldLvl="0" animBg="1"/>
      <p:bldP spid="70" grpId="0" bldLvl="0" animBg="1"/>
      <p:bldP spid="71" grpId="0" bldLvl="0" animBg="1"/>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grpSp>
        <p:nvGrpSpPr>
          <p:cNvPr id="12" name="组合 11"/>
          <p:cNvGrpSpPr/>
          <p:nvPr/>
        </p:nvGrpSpPr>
        <p:grpSpPr>
          <a:xfrm>
            <a:off x="2932786" y="2484450"/>
            <a:ext cx="7224079" cy="2159800"/>
            <a:chOff x="5783691" y="5148349"/>
            <a:chExt cx="13913910" cy="4074398"/>
          </a:xfrm>
        </p:grpSpPr>
        <p:cxnSp>
          <p:nvCxnSpPr>
            <p:cNvPr id="4" name="直接连接符 3"/>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651187" y="3850571"/>
            <a:ext cx="1570230" cy="1603173"/>
            <a:chOff x="4223288" y="7568611"/>
            <a:chExt cx="2768765" cy="2768765"/>
          </a:xfrm>
        </p:grpSpPr>
        <p:sp>
          <p:nvSpPr>
            <p:cNvPr id="6" name="椭圆 5"/>
            <p:cNvSpPr/>
            <p:nvPr/>
          </p:nvSpPr>
          <p:spPr>
            <a:xfrm>
              <a:off x="4223288" y="7568611"/>
              <a:ext cx="2768765" cy="2768765"/>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3" name="TextBox 142"/>
            <p:cNvSpPr txBox="1"/>
            <p:nvPr/>
          </p:nvSpPr>
          <p:spPr>
            <a:xfrm>
              <a:off x="4899325" y="8322934"/>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绿色</a:t>
              </a:r>
              <a:endParaRPr kumimoji="0" lang="en-US" altLang="zh-CN"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安全</a:t>
              </a:r>
            </a:p>
          </p:txBody>
        </p:sp>
      </p:grpSp>
      <p:grpSp>
        <p:nvGrpSpPr>
          <p:cNvPr id="7" name="组合 6"/>
          <p:cNvGrpSpPr/>
          <p:nvPr/>
        </p:nvGrpSpPr>
        <p:grpSpPr>
          <a:xfrm>
            <a:off x="3581327" y="1797375"/>
            <a:ext cx="1570230" cy="1603173"/>
            <a:chOff x="7626677" y="4022631"/>
            <a:chExt cx="2768765" cy="2768765"/>
          </a:xfrm>
        </p:grpSpPr>
        <p:sp>
          <p:nvSpPr>
            <p:cNvPr id="72" name="椭圆 71"/>
            <p:cNvSpPr/>
            <p:nvPr/>
          </p:nvSpPr>
          <p:spPr>
            <a:xfrm>
              <a:off x="7626677" y="4022631"/>
              <a:ext cx="2768765" cy="2768765"/>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4" name="TextBox 143"/>
            <p:cNvSpPr txBox="1"/>
            <p:nvPr/>
          </p:nvSpPr>
          <p:spPr>
            <a:xfrm>
              <a:off x="8338396" y="4744859"/>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功能强大</a:t>
              </a:r>
            </a:p>
          </p:txBody>
        </p:sp>
      </p:grpSp>
      <p:grpSp>
        <p:nvGrpSpPr>
          <p:cNvPr id="14" name="组合 13"/>
          <p:cNvGrpSpPr/>
          <p:nvPr/>
        </p:nvGrpSpPr>
        <p:grpSpPr>
          <a:xfrm>
            <a:off x="5511467" y="3850571"/>
            <a:ext cx="1570230" cy="1603173"/>
            <a:chOff x="11030067" y="7568611"/>
            <a:chExt cx="2768765" cy="2768765"/>
          </a:xfrm>
        </p:grpSpPr>
        <p:sp>
          <p:nvSpPr>
            <p:cNvPr id="70" name="椭圆 69"/>
            <p:cNvSpPr/>
            <p:nvPr/>
          </p:nvSpPr>
          <p:spPr>
            <a:xfrm>
              <a:off x="11030067" y="7568611"/>
              <a:ext cx="2768765" cy="2768765"/>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5" name="TextBox 144"/>
            <p:cNvSpPr txBox="1"/>
            <p:nvPr/>
          </p:nvSpPr>
          <p:spPr>
            <a:xfrm>
              <a:off x="11679000" y="8203415"/>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运行可靠</a:t>
              </a:r>
            </a:p>
          </p:txBody>
        </p:sp>
      </p:grpSp>
      <p:grpSp>
        <p:nvGrpSpPr>
          <p:cNvPr id="15" name="组合 14"/>
          <p:cNvGrpSpPr/>
          <p:nvPr/>
        </p:nvGrpSpPr>
        <p:grpSpPr>
          <a:xfrm>
            <a:off x="7441607" y="1797375"/>
            <a:ext cx="1570230" cy="1603173"/>
            <a:chOff x="14433456" y="4022631"/>
            <a:chExt cx="2768765" cy="2768765"/>
          </a:xfrm>
        </p:grpSpPr>
        <p:sp>
          <p:nvSpPr>
            <p:cNvPr id="16" name="椭圆 15"/>
            <p:cNvSpPr/>
            <p:nvPr/>
          </p:nvSpPr>
          <p:spPr>
            <a:xfrm>
              <a:off x="14433456" y="4022631"/>
              <a:ext cx="2768765" cy="2768765"/>
            </a:xfrm>
            <a:prstGeom prst="ellipse">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6" name="TextBox 145"/>
            <p:cNvSpPr txBox="1"/>
            <p:nvPr/>
          </p:nvSpPr>
          <p:spPr>
            <a:xfrm>
              <a:off x="15149075" y="4744859"/>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方便查询</a:t>
              </a:r>
            </a:p>
          </p:txBody>
        </p:sp>
      </p:grpSp>
      <p:grpSp>
        <p:nvGrpSpPr>
          <p:cNvPr id="17" name="组合 16"/>
          <p:cNvGrpSpPr/>
          <p:nvPr/>
        </p:nvGrpSpPr>
        <p:grpSpPr>
          <a:xfrm>
            <a:off x="9371749" y="3850571"/>
            <a:ext cx="1570230" cy="1603173"/>
            <a:chOff x="17836848" y="7568611"/>
            <a:chExt cx="2768765" cy="2768765"/>
          </a:xfrm>
        </p:grpSpPr>
        <p:sp>
          <p:nvSpPr>
            <p:cNvPr id="71" name="椭圆 70"/>
            <p:cNvSpPr/>
            <p:nvPr/>
          </p:nvSpPr>
          <p:spPr>
            <a:xfrm>
              <a:off x="17836848" y="7568611"/>
              <a:ext cx="2768765" cy="2768765"/>
            </a:xfrm>
            <a:prstGeom prst="ellipse">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8" name="TextBox 147"/>
            <p:cNvSpPr txBox="1"/>
            <p:nvPr/>
          </p:nvSpPr>
          <p:spPr>
            <a:xfrm>
              <a:off x="18485781" y="8350571"/>
              <a:ext cx="1470896" cy="14212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牢固可靠</a:t>
              </a:r>
            </a:p>
          </p:txBody>
        </p:sp>
      </p:grpSp>
      <p:grpSp>
        <p:nvGrpSpPr>
          <p:cNvPr id="18" name="组合 17"/>
          <p:cNvGrpSpPr/>
          <p:nvPr/>
        </p:nvGrpSpPr>
        <p:grpSpPr>
          <a:xfrm>
            <a:off x="1051959" y="2090174"/>
            <a:ext cx="10470952" cy="4345659"/>
            <a:chOff x="3166677" y="4528310"/>
            <a:chExt cx="18463285" cy="7505188"/>
          </a:xfrm>
        </p:grpSpPr>
        <p:sp>
          <p:nvSpPr>
            <p:cNvPr id="149" name="TextBox 148"/>
            <p:cNvSpPr txBox="1"/>
            <p:nvPr/>
          </p:nvSpPr>
          <p:spPr>
            <a:xfrm>
              <a:off x="3738216"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sp>
          <p:nvSpPr>
            <p:cNvPr id="150" name="TextBox 149"/>
            <p:cNvSpPr txBox="1"/>
            <p:nvPr/>
          </p:nvSpPr>
          <p:spPr>
            <a:xfrm>
              <a:off x="3166677" y="4707300"/>
              <a:ext cx="3793114" cy="1488194"/>
            </a:xfrm>
            <a:prstGeom prst="rect">
              <a:avLst/>
            </a:prstGeom>
            <a:noFill/>
          </p:spPr>
          <p:txBody>
            <a:bodyPr wrap="square" lIns="91431" tIns="45715" rIns="91431" bIns="45715"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sp>
          <p:nvSpPr>
            <p:cNvPr id="151" name="TextBox 150"/>
            <p:cNvSpPr txBox="1"/>
            <p:nvPr/>
          </p:nvSpPr>
          <p:spPr>
            <a:xfrm>
              <a:off x="10661391"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sp>
          <p:nvSpPr>
            <p:cNvPr id="152" name="TextBox 151"/>
            <p:cNvSpPr txBox="1"/>
            <p:nvPr/>
          </p:nvSpPr>
          <p:spPr>
            <a:xfrm>
              <a:off x="17836848" y="4528310"/>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sp>
          <p:nvSpPr>
            <p:cNvPr id="153" name="TextBox 152"/>
            <p:cNvSpPr txBox="1"/>
            <p:nvPr/>
          </p:nvSpPr>
          <p:spPr>
            <a:xfrm>
              <a:off x="17836848" y="10545304"/>
              <a:ext cx="3793114" cy="1488194"/>
            </a:xfrm>
            <a:prstGeom prst="rect">
              <a:avLst/>
            </a:prstGeom>
            <a:noFill/>
          </p:spPr>
          <p:txBody>
            <a:bodyPr wrap="square" lIns="91431" tIns="45715" rIns="91431" bIns="45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您的内容打在这里，或者通过复制您的文本</a:t>
              </a:r>
              <a:r>
                <a:rPr kumimoji="0" lang="en-US" altLang="zh-CN"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a:t>
              </a:r>
              <a:r>
                <a:rPr kumimoji="0" lang="zh-CN" altLang="en-US" sz="1300" b="0" i="0" u="none" strike="noStrike" kern="120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mn-cs"/>
                </a:rPr>
                <a:t>您的内容打在这里，</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20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nodeType="withEffect">
                                  <p:stCondLst>
                                    <p:cond delay="1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3750"/>
                            </p:stCondLst>
                            <p:childTnLst>
                              <p:par>
                                <p:cTn id="42" presetID="14"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4" name="图片 3" descr="575cc 3d1a5c40"/>
          <p:cNvPicPr>
            <a:picLocks noChangeAspect="1"/>
          </p:cNvPicPr>
          <p:nvPr/>
        </p:nvPicPr>
        <p:blipFill>
          <a:blip r:embed="rId2"/>
          <a:stretch>
            <a:fillRect/>
          </a:stretch>
        </p:blipFill>
        <p:spPr>
          <a:xfrm>
            <a:off x="-57150" y="5499735"/>
            <a:ext cx="2474595" cy="1390015"/>
          </a:xfrm>
          <a:prstGeom prst="rect">
            <a:avLst/>
          </a:prstGeom>
        </p:spPr>
      </p:pic>
      <p:sp>
        <p:nvSpPr>
          <p:cNvPr id="28" name="椭圆 27"/>
          <p:cNvSpPr/>
          <p:nvPr/>
        </p:nvSpPr>
        <p:spPr>
          <a:xfrm>
            <a:off x="4972243" y="1348624"/>
            <a:ext cx="2247442" cy="2247442"/>
          </a:xfrm>
          <a:prstGeom prst="ellipse">
            <a:avLst/>
          </a:prstGeom>
          <a:solidFill>
            <a:srgbClr val="6B549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B</a:t>
            </a:r>
            <a:endParaRPr kumimoji="0" lang="zh-CN" altLang="en-US" sz="9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4" name="组合 33"/>
          <p:cNvGrpSpPr/>
          <p:nvPr/>
        </p:nvGrpSpPr>
        <p:grpSpPr>
          <a:xfrm>
            <a:off x="2506556" y="483870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sp>
        <p:nvSpPr>
          <p:cNvPr id="41" name="Rectangle 3"/>
          <p:cNvSpPr txBox="1">
            <a:spLocks noChangeArrowheads="1"/>
          </p:cNvSpPr>
          <p:nvPr/>
        </p:nvSpPr>
        <p:spPr bwMode="auto">
          <a:xfrm>
            <a:off x="1668887" y="3912914"/>
            <a:ext cx="89964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加入你的标题</a:t>
            </a:r>
          </a:p>
        </p:txBody>
      </p:sp>
      <p:sp>
        <p:nvSpPr>
          <p:cNvPr id="5" name="Rectangle 3"/>
          <p:cNvSpPr txBox="1">
            <a:spLocks noChangeArrowheads="1"/>
          </p:cNvSpPr>
          <p:nvPr/>
        </p:nvSpPr>
        <p:spPr bwMode="auto">
          <a:xfrm>
            <a:off x="4201781" y="5069205"/>
            <a:ext cx="3930650" cy="428625"/>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dirty="0" err="1">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Powerpoint</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is a complete presentation </a:t>
            </a: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graphic package</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ko-KR" sz="935" b="0" i="0" u="none" strike="noStrike" kern="1200" cap="none" spc="0" normalizeH="0" baseline="0" noProof="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   </a:t>
            </a:r>
            <a:r>
              <a:rPr kumimoji="0" lang="en-US" altLang="ko-KR" sz="935" b="0" i="0" u="none" strike="noStrike" kern="1200" cap="none" spc="0" normalizeH="0" baseline="0" noProof="0" dirty="0">
                <a:ln>
                  <a:noFill/>
                </a:ln>
                <a:solidFill>
                  <a:prstClr val="black"/>
                </a:solidFill>
                <a:effectLst/>
                <a:uLnTx/>
                <a:uFillTx/>
                <a:latin typeface="华文中宋" panose="02010600040101010101" charset="-122"/>
                <a:ea typeface="华文中宋" panose="02010600040101010101" charset="-122"/>
                <a:cs typeface="Tahoma" panose="020B0604030504040204" pitchFamily="34" charset="0"/>
              </a:rPr>
              <a:t>it gives you everything you need to produce a professional-looking presentation</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1"/>
                                        </p:tgtEl>
                                        <p:attrNameLst>
                                          <p:attrName>style.visibility</p:attrName>
                                        </p:attrNameLst>
                                      </p:cBhvr>
                                      <p:to>
                                        <p:strVal val="visible"/>
                                      </p:to>
                                    </p:set>
                                    <p:anim by="(-#ppt_w*2)" calcmode="lin" valueType="num">
                                      <p:cBhvr rctx="PPT">
                                        <p:cTn id="13" dur="500" autoRev="1" fill="hold">
                                          <p:stCondLst>
                                            <p:cond delay="0"/>
                                          </p:stCondLst>
                                        </p:cTn>
                                        <p:tgtEl>
                                          <p:spTgt spid="41"/>
                                        </p:tgtEl>
                                        <p:attrNameLst>
                                          <p:attrName>ppt_w</p:attrName>
                                        </p:attrNameLst>
                                      </p:cBhvr>
                                    </p:anim>
                                    <p:anim by="(#ppt_w*0.50)" calcmode="lin" valueType="num">
                                      <p:cBhvr>
                                        <p:cTn id="14" dur="500" decel="50000" autoRev="1" fill="hold">
                                          <p:stCondLst>
                                            <p:cond delay="0"/>
                                          </p:stCondLst>
                                        </p:cTn>
                                        <p:tgtEl>
                                          <p:spTgt spid="41"/>
                                        </p:tgtEl>
                                        <p:attrNameLst>
                                          <p:attrName>ppt_x</p:attrName>
                                        </p:attrNameLst>
                                      </p:cBhvr>
                                    </p:anim>
                                    <p:anim from="(-#ppt_h/2)" to="(#ppt_y)" calcmode="lin" valueType="num">
                                      <p:cBhvr>
                                        <p:cTn id="15" dur="1000" fill="hold">
                                          <p:stCondLst>
                                            <p:cond delay="0"/>
                                          </p:stCondLst>
                                        </p:cTn>
                                        <p:tgtEl>
                                          <p:spTgt spid="41"/>
                                        </p:tgtEl>
                                        <p:attrNameLst>
                                          <p:attrName>ppt_y</p:attrName>
                                        </p:attrNameLst>
                                      </p:cBhvr>
                                    </p:anim>
                                    <p:animRot by="21600000">
                                      <p:cBhvr>
                                        <p:cTn id="16" dur="1000" fill="hold">
                                          <p:stCondLst>
                                            <p:cond delay="0"/>
                                          </p:stCondLst>
                                        </p:cTn>
                                        <p:tgtEl>
                                          <p:spTgt spid="4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autoUpdateAnimBg="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75cc 3d1a5c40"/>
          <p:cNvPicPr>
            <a:picLocks noChangeAspect="1"/>
          </p:cNvPicPr>
          <p:nvPr/>
        </p:nvPicPr>
        <p:blipFill>
          <a:blip r:embed="rId2"/>
          <a:stretch>
            <a:fillRect/>
          </a:stretch>
        </p:blipFill>
        <p:spPr>
          <a:xfrm rot="10800000">
            <a:off x="9777730" y="-15240"/>
            <a:ext cx="2429510" cy="1363980"/>
          </a:xfrm>
          <a:prstGeom prst="rect">
            <a:avLst/>
          </a:prstGeom>
          <a:ln>
            <a:noFill/>
          </a:ln>
        </p:spPr>
      </p:pic>
      <p:pic>
        <p:nvPicPr>
          <p:cNvPr id="11" name="图片 10" descr="575cc 3d1a5c40"/>
          <p:cNvPicPr>
            <a:picLocks noChangeAspect="1"/>
          </p:cNvPicPr>
          <p:nvPr/>
        </p:nvPicPr>
        <p:blipFill>
          <a:blip r:embed="rId2"/>
          <a:stretch>
            <a:fillRect/>
          </a:stretch>
        </p:blipFill>
        <p:spPr>
          <a:xfrm>
            <a:off x="-57150" y="5499735"/>
            <a:ext cx="2474595" cy="1390015"/>
          </a:xfrm>
          <a:prstGeom prst="rect">
            <a:avLst/>
          </a:prstGeom>
        </p:spPr>
      </p:pic>
      <p:grpSp>
        <p:nvGrpSpPr>
          <p:cNvPr id="10" name="组合 9"/>
          <p:cNvGrpSpPr/>
          <p:nvPr/>
        </p:nvGrpSpPr>
        <p:grpSpPr>
          <a:xfrm>
            <a:off x="4110011" y="346332"/>
            <a:ext cx="3867978" cy="740484"/>
            <a:chOff x="3879320" y="484463"/>
            <a:chExt cx="3867978" cy="740484"/>
          </a:xfrm>
        </p:grpSpPr>
        <p:sp>
          <p:nvSpPr>
            <p:cNvPr id="8" name="椭圆 7"/>
            <p:cNvSpPr/>
            <p:nvPr/>
          </p:nvSpPr>
          <p:spPr>
            <a:xfrm>
              <a:off x="3879320" y="484463"/>
              <a:ext cx="710452" cy="710452"/>
            </a:xfrm>
            <a:prstGeom prst="ellipse">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Copyright Notice"/>
            <p:cNvSpPr/>
            <p:nvPr/>
          </p:nvSpPr>
          <p:spPr bwMode="auto">
            <a:xfrm>
              <a:off x="4678301" y="495853"/>
              <a:ext cx="2628900"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small" spc="0" normalizeH="0" baseline="0" noProof="0" dirty="0">
                  <a:ln>
                    <a:noFill/>
                  </a:ln>
                  <a:solidFill>
                    <a:srgbClr val="6B5492"/>
                  </a:solidFill>
                  <a:effectLst/>
                  <a:uLnTx/>
                  <a:uFillTx/>
                  <a:latin typeface="微软雅黑" panose="020B0503020204020204" charset="-122"/>
                  <a:ea typeface="微软雅黑" panose="020B0503020204020204" charset="-122"/>
                  <a:cs typeface="+mn-cs"/>
                </a:rPr>
                <a:t>点击加入标题文字</a:t>
              </a:r>
            </a:p>
          </p:txBody>
        </p:sp>
        <p:sp>
          <p:nvSpPr>
            <p:cNvPr id="13" name="文本框 12"/>
            <p:cNvSpPr txBox="1"/>
            <p:nvPr/>
          </p:nvSpPr>
          <p:spPr>
            <a:xfrm>
              <a:off x="4678301" y="855615"/>
              <a:ext cx="306899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rPr>
                <a:t>Click add title text description</a:t>
              </a:r>
              <a:endParaRPr kumimoji="0" lang="zh-CN" altLang="en-US" sz="1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2208106" y="1174758"/>
            <a:ext cx="7322890" cy="76200"/>
            <a:chOff x="2424953" y="1238297"/>
            <a:chExt cx="7322890" cy="76200"/>
          </a:xfrm>
        </p:grpSpPr>
        <p:sp>
          <p:nvSpPr>
            <p:cNvPr id="35" name="Rectangle 13"/>
            <p:cNvSpPr/>
            <p:nvPr/>
          </p:nvSpPr>
          <p:spPr>
            <a:xfrm>
              <a:off x="242495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14"/>
            <p:cNvSpPr/>
            <p:nvPr/>
          </p:nvSpPr>
          <p:spPr>
            <a:xfrm>
              <a:off x="8284803" y="1238297"/>
              <a:ext cx="1463040" cy="76200"/>
            </a:xfrm>
            <a:prstGeom prst="rect">
              <a:avLst/>
            </a:prstGeom>
            <a:solidFill>
              <a:srgbClr val="F3C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15"/>
            <p:cNvSpPr/>
            <p:nvPr/>
          </p:nvSpPr>
          <p:spPr>
            <a:xfrm>
              <a:off x="5351033" y="1238297"/>
              <a:ext cx="1463040" cy="76200"/>
            </a:xfrm>
            <a:prstGeom prst="rect">
              <a:avLst/>
            </a:prstGeom>
            <a:solidFill>
              <a:srgbClr val="6A7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8" name="Rectangle 16"/>
            <p:cNvSpPr/>
            <p:nvPr/>
          </p:nvSpPr>
          <p:spPr>
            <a:xfrm>
              <a:off x="6814073" y="1238297"/>
              <a:ext cx="1463040" cy="76200"/>
            </a:xfrm>
            <a:prstGeom prst="rect">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9" name="Rectangle 17"/>
            <p:cNvSpPr/>
            <p:nvPr/>
          </p:nvSpPr>
          <p:spPr>
            <a:xfrm>
              <a:off x="3887993" y="1238297"/>
              <a:ext cx="1463040" cy="76200"/>
            </a:xfrm>
            <a:prstGeom prst="rect">
              <a:avLst/>
            </a:prstGeom>
            <a:solidFill>
              <a:srgbClr val="D8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pic>
        <p:nvPicPr>
          <p:cNvPr id="3" name="02_Meet Our Offices.jpg"/>
          <p:cNvPicPr/>
          <p:nvPr/>
        </p:nvPicPr>
        <p:blipFill>
          <a:blip r:embed="rId3">
            <a:extLst>
              <a:ext uri="{28A0092B-C50C-407E-A947-70E740481C1C}">
                <a14:useLocalDpi xmlns:a14="http://schemas.microsoft.com/office/drawing/2010/main" val="0"/>
              </a:ext>
            </a:extLst>
          </a:blip>
          <a:stretch>
            <a:fillRect/>
          </a:stretch>
        </p:blipFill>
        <p:spPr>
          <a:xfrm>
            <a:off x="6300787" y="1761236"/>
            <a:ext cx="5634128" cy="2293065"/>
          </a:xfrm>
          <a:prstGeom prst="rect">
            <a:avLst/>
          </a:prstGeom>
          <a:ln w="12700">
            <a:miter lim="400000"/>
            <a:headEnd/>
            <a:tailEnd/>
          </a:ln>
        </p:spPr>
      </p:pic>
      <p:pic>
        <p:nvPicPr>
          <p:cNvPr id="7170" name="Picture 2" descr="C:\Users\Administrator\Desktop\240450-13021PU6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4319" y="4144779"/>
            <a:ext cx="2762873" cy="19943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240420-14061Z93535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4144779"/>
            <a:ext cx="2750446" cy="19943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561814" y="1761237"/>
            <a:ext cx="1594497" cy="738528"/>
            <a:chOff x="4065694" y="3960217"/>
            <a:chExt cx="2811555" cy="1275476"/>
          </a:xfrm>
        </p:grpSpPr>
        <p:sp>
          <p:nvSpPr>
            <p:cNvPr id="5" name="Rounded Rectangle 43"/>
            <p:cNvSpPr/>
            <p:nvPr/>
          </p:nvSpPr>
          <p:spPr>
            <a:xfrm>
              <a:off x="4081294" y="3961259"/>
              <a:ext cx="2230265" cy="557566"/>
            </a:xfrm>
            <a:prstGeom prst="roundRect">
              <a:avLst>
                <a:gd name="adj" fmla="val 46832"/>
              </a:avLst>
            </a:prstGeom>
            <a:solidFill>
              <a:srgbClr val="6B5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4306123" y="3960217"/>
              <a:ext cx="2005435" cy="552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rPr>
                <a:t>添加内容</a:t>
              </a:r>
              <a:endParaRPr kumimoji="0" lang="id-ID" sz="1500" b="0" i="0" u="none" strike="noStrike" kern="1200" cap="none" spc="0" normalizeH="0" baseline="0" noProof="0" dirty="0">
                <a:ln>
                  <a:noFill/>
                </a:ln>
                <a:solidFill>
                  <a:prstClr val="white"/>
                </a:solidFill>
                <a:effectLst/>
                <a:uLnTx/>
                <a:uFillTx/>
                <a:latin typeface="思源黑体 CN Medium" pitchFamily="34" charset="-122"/>
                <a:ea typeface="思源黑体 CN Medium" pitchFamily="34" charset="-122"/>
                <a:cs typeface="+mn-cs"/>
              </a:endParaRPr>
            </a:p>
          </p:txBody>
        </p:sp>
        <p:sp>
          <p:nvSpPr>
            <p:cNvPr id="22" name="TextBox 21"/>
            <p:cNvSpPr txBox="1"/>
            <p:nvPr/>
          </p:nvSpPr>
          <p:spPr>
            <a:xfrm>
              <a:off x="4065694" y="4630327"/>
              <a:ext cx="2811555" cy="605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rPr>
                <a:t>Add Content</a:t>
              </a:r>
              <a:endParaRPr kumimoji="0" lang="zh-CN" altLang="en-US" sz="1700" b="0" i="0" u="none" strike="noStrike" kern="1200" cap="none" spc="0" normalizeH="0" baseline="0" noProof="0" dirty="0">
                <a:ln>
                  <a:noFill/>
                </a:ln>
                <a:solidFill>
                  <a:prstClr val="black">
                    <a:lumMod val="75000"/>
                    <a:lumOff val="25000"/>
                  </a:prstClr>
                </a:solidFill>
                <a:effectLst/>
                <a:uLnTx/>
                <a:uFillTx/>
                <a:latin typeface="方正兰亭纤黑_GBK" panose="02000000000000000000" pitchFamily="2" charset="-122"/>
                <a:ea typeface="方正兰亭纤黑_GBK" panose="02000000000000000000" pitchFamily="2" charset="-122"/>
                <a:cs typeface="+mn-cs"/>
              </a:endParaRPr>
            </a:p>
          </p:txBody>
        </p:sp>
      </p:grpSp>
      <p:sp>
        <p:nvSpPr>
          <p:cNvPr id="6" name="TextBox 29"/>
          <p:cNvSpPr txBox="1"/>
          <p:nvPr/>
        </p:nvSpPr>
        <p:spPr>
          <a:xfrm>
            <a:off x="1089572" y="2638164"/>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4300" b="0" i="0" u="none" strike="noStrike" kern="1200" cap="none" spc="0" normalizeH="0" baseline="0" noProof="0" dirty="0">
                <a:ln>
                  <a:noFill/>
                </a:ln>
                <a:solidFill>
                  <a:srgbClr val="6B5492"/>
                </a:solidFill>
                <a:effectLst/>
                <a:uLnTx/>
                <a:uFillTx/>
                <a:latin typeface="Calibri Light" panose="020F0302020204030204"/>
                <a:ea typeface="+mn-ea"/>
                <a:cs typeface="+mn-cs"/>
              </a:rPr>
              <a:t>1</a:t>
            </a: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a:t>
            </a:r>
          </a:p>
        </p:txBody>
      </p:sp>
      <p:sp>
        <p:nvSpPr>
          <p:cNvPr id="7" name="Rectangle 19"/>
          <p:cNvSpPr/>
          <p:nvPr/>
        </p:nvSpPr>
        <p:spPr>
          <a:xfrm>
            <a:off x="1570661" y="272058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2" name="TextBox 33"/>
          <p:cNvSpPr txBox="1"/>
          <p:nvPr/>
        </p:nvSpPr>
        <p:spPr>
          <a:xfrm>
            <a:off x="1089572" y="3846473"/>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2.</a:t>
            </a:r>
          </a:p>
        </p:txBody>
      </p:sp>
      <p:sp>
        <p:nvSpPr>
          <p:cNvPr id="23" name="Rectangle 19"/>
          <p:cNvSpPr/>
          <p:nvPr/>
        </p:nvSpPr>
        <p:spPr>
          <a:xfrm>
            <a:off x="1570661" y="392889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24" name="TextBox 35"/>
          <p:cNvSpPr txBox="1"/>
          <p:nvPr/>
        </p:nvSpPr>
        <p:spPr>
          <a:xfrm>
            <a:off x="1089572" y="5055603"/>
            <a:ext cx="553631" cy="710565"/>
          </a:xfrm>
          <a:prstGeom prst="rect">
            <a:avLst/>
          </a:prstGeom>
          <a:noFill/>
        </p:spPr>
        <p:txBody>
          <a:bodyPr wrap="square" lIns="49634" tIns="24817" rIns="49634" bIns="2481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300" b="0" i="0" u="none" strike="noStrike" kern="1200" cap="none" spc="0" normalizeH="0" baseline="0" noProof="0" dirty="0">
                <a:ln>
                  <a:noFill/>
                </a:ln>
                <a:solidFill>
                  <a:srgbClr val="6B5492"/>
                </a:solidFill>
                <a:effectLst/>
                <a:uLnTx/>
                <a:uFillTx/>
                <a:latin typeface="Calibri Light" panose="020F0302020204030204"/>
                <a:ea typeface="+mn-ea"/>
                <a:cs typeface="+mn-cs"/>
              </a:rPr>
              <a:t>3.</a:t>
            </a:r>
          </a:p>
        </p:txBody>
      </p:sp>
      <p:sp>
        <p:nvSpPr>
          <p:cNvPr id="25" name="Rectangle 19"/>
          <p:cNvSpPr/>
          <p:nvPr/>
        </p:nvSpPr>
        <p:spPr>
          <a:xfrm>
            <a:off x="1570661" y="5138029"/>
            <a:ext cx="3925109" cy="872490"/>
          </a:xfrm>
          <a:prstGeom prst="rect">
            <a:avLst/>
          </a:prstGeom>
        </p:spPr>
        <p:txBody>
          <a:bodyPr wrap="square" lIns="49634" tIns="24817" rIns="49634" bIns="24817">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在此框中选择粘贴，并选择只保留文字。您的内容打在这里，或者通过复制您的文本后，在此框您的内容打在这里，或者通过复制您的文本后，</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cxnSp>
        <p:nvCxnSpPr>
          <p:cNvPr id="7172" name="直接连接符 7171"/>
          <p:cNvCxnSpPr/>
          <p:nvPr/>
        </p:nvCxnSpPr>
        <p:spPr>
          <a:xfrm>
            <a:off x="1236952" y="3762554"/>
            <a:ext cx="4258816" cy="0"/>
          </a:xfrm>
          <a:prstGeom prst="line">
            <a:avLst/>
          </a:prstGeom>
          <a:ln>
            <a:solidFill>
              <a:srgbClr val="6B5492"/>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236952" y="4996585"/>
            <a:ext cx="4258816" cy="0"/>
          </a:xfrm>
          <a:prstGeom prst="line">
            <a:avLst/>
          </a:prstGeom>
          <a:ln>
            <a:solidFill>
              <a:srgbClr val="6B549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000"/>
                                        <p:tgtEl>
                                          <p:spTgt spid="34"/>
                                        </p:tgtEl>
                                      </p:cBhvr>
                                    </p:animEffect>
                                  </p:childTnLst>
                                </p:cTn>
                              </p:par>
                            </p:childTnLst>
                          </p:cTn>
                        </p:par>
                        <p:par>
                          <p:cTn id="11" fill="hold">
                            <p:stCondLst>
                              <p:cond delay="1250"/>
                            </p:stCondLst>
                            <p:childTnLst>
                              <p:par>
                                <p:cTn id="12" presetID="2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500" fill="hold"/>
                                        <p:tgtEl>
                                          <p:spTgt spid="7171"/>
                                        </p:tgtEl>
                                        <p:attrNameLst>
                                          <p:attrName>ppt_w</p:attrName>
                                        </p:attrNameLst>
                                      </p:cBhvr>
                                      <p:tavLst>
                                        <p:tav tm="0">
                                          <p:val>
                                            <p:fltVal val="0"/>
                                          </p:val>
                                        </p:tav>
                                        <p:tav tm="100000">
                                          <p:val>
                                            <p:strVal val="#ppt_w"/>
                                          </p:val>
                                        </p:tav>
                                      </p:tavLst>
                                    </p:anim>
                                    <p:anim calcmode="lin" valueType="num">
                                      <p:cBhvr>
                                        <p:cTn id="19" dur="500" fill="hold"/>
                                        <p:tgtEl>
                                          <p:spTgt spid="717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childTnLst>
                                </p:cTn>
                              </p:par>
                            </p:childTnLst>
                          </p:cTn>
                        </p:par>
                        <p:par>
                          <p:cTn id="24" fill="hold">
                            <p:stCondLst>
                              <p:cond delay="1750"/>
                            </p:stCondLst>
                            <p:childTnLst>
                              <p:par>
                                <p:cTn id="25" presetID="14"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2750"/>
                            </p:stCondLst>
                            <p:childTnLst>
                              <p:par>
                                <p:cTn id="33" presetID="1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childTnLst>
                          </p:cTn>
                        </p:par>
                        <p:par>
                          <p:cTn id="37" fill="hold">
                            <p:stCondLst>
                              <p:cond delay="3250"/>
                            </p:stCondLst>
                            <p:childTnLst>
                              <p:par>
                                <p:cTn id="38" presetID="12" presetClass="entr" presetSubtype="4" fill="hold" nodeType="afterEffect">
                                  <p:stCondLst>
                                    <p:cond delay="0"/>
                                  </p:stCondLst>
                                  <p:childTnLst>
                                    <p:set>
                                      <p:cBhvr>
                                        <p:cTn id="39" dur="1" fill="hold">
                                          <p:stCondLst>
                                            <p:cond delay="0"/>
                                          </p:stCondLst>
                                        </p:cTn>
                                        <p:tgtEl>
                                          <p:spTgt spid="7172"/>
                                        </p:tgtEl>
                                        <p:attrNameLst>
                                          <p:attrName>style.visibility</p:attrName>
                                        </p:attrNameLst>
                                      </p:cBhvr>
                                      <p:to>
                                        <p:strVal val="visible"/>
                                      </p:to>
                                    </p:set>
                                    <p:anim calcmode="lin" valueType="num">
                                      <p:cBhvr additive="base">
                                        <p:cTn id="40" dur="500"/>
                                        <p:tgtEl>
                                          <p:spTgt spid="7172"/>
                                        </p:tgtEl>
                                        <p:attrNameLst>
                                          <p:attrName>ppt_y</p:attrName>
                                        </p:attrNameLst>
                                      </p:cBhvr>
                                      <p:tavLst>
                                        <p:tav tm="0">
                                          <p:val>
                                            <p:strVal val="#ppt_y+#ppt_h*1.125000"/>
                                          </p:val>
                                        </p:tav>
                                        <p:tav tm="100000">
                                          <p:val>
                                            <p:strVal val="#ppt_y"/>
                                          </p:val>
                                        </p:tav>
                                      </p:tavLst>
                                    </p:anim>
                                    <p:animEffect transition="in" filter="wipe(up)">
                                      <p:cBhvr>
                                        <p:cTn id="41" dur="500"/>
                                        <p:tgtEl>
                                          <p:spTgt spid="7172"/>
                                        </p:tgtEl>
                                      </p:cBhvr>
                                    </p:animEffect>
                                  </p:childTnLst>
                                </p:cTn>
                              </p:par>
                            </p:childTnLst>
                          </p:cTn>
                        </p:par>
                        <p:par>
                          <p:cTn id="42" fill="hold">
                            <p:stCondLst>
                              <p:cond delay="3750"/>
                            </p:stCondLst>
                            <p:childTnLst>
                              <p:par>
                                <p:cTn id="43" presetID="14"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425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4750"/>
                            </p:stCondLst>
                            <p:childTnLst>
                              <p:par>
                                <p:cTn id="52" presetID="12" presetClass="entr" presetSubtype="4"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p:tgtEl>
                                          <p:spTgt spid="41"/>
                                        </p:tgtEl>
                                        <p:attrNameLst>
                                          <p:attrName>ppt_y</p:attrName>
                                        </p:attrNameLst>
                                      </p:cBhvr>
                                      <p:tavLst>
                                        <p:tav tm="0">
                                          <p:val>
                                            <p:strVal val="#ppt_y+#ppt_h*1.125000"/>
                                          </p:val>
                                        </p:tav>
                                        <p:tav tm="100000">
                                          <p:val>
                                            <p:strVal val="#ppt_y"/>
                                          </p:val>
                                        </p:tav>
                                      </p:tavLst>
                                    </p:anim>
                                    <p:animEffect transition="in" filter="wipe(up)">
                                      <p:cBhvr>
                                        <p:cTn id="55" dur="500"/>
                                        <p:tgtEl>
                                          <p:spTgt spid="41"/>
                                        </p:tgtEl>
                                      </p:cBhvr>
                                    </p:animEffect>
                                  </p:childTnLst>
                                </p:cTn>
                              </p:par>
                            </p:childTnLst>
                          </p:cTn>
                        </p:par>
                        <p:par>
                          <p:cTn id="56" fill="hold">
                            <p:stCondLst>
                              <p:cond delay="5250"/>
                            </p:stCondLst>
                            <p:childTnLst>
                              <p:par>
                                <p:cTn id="57" presetID="14"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par>
                          <p:cTn id="60" fill="hold">
                            <p:stCondLst>
                              <p:cond delay="5750"/>
                            </p:stCondLst>
                            <p:childTnLst>
                              <p:par>
                                <p:cTn id="61" presetID="12" presetClass="entr" presetSubtype="4"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ppt_y</p:attrName>
                                        </p:attrNameLst>
                                      </p:cBhvr>
                                      <p:tavLst>
                                        <p:tav tm="0">
                                          <p:val>
                                            <p:strVal val="#ppt_y+#ppt_h*1.125000"/>
                                          </p:val>
                                        </p:tav>
                                        <p:tav tm="100000">
                                          <p:val>
                                            <p:strVal val="#ppt_y"/>
                                          </p:val>
                                        </p:tav>
                                      </p:tavLst>
                                    </p:anim>
                                    <p:animEffect transition="in" filter="wipe(up)">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2629</Words>
  <Application>Microsoft Office PowerPoint</Application>
  <PresentationFormat>宽屏</PresentationFormat>
  <Paragraphs>312</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DFGothic-EB</vt:lpstr>
      <vt:lpstr>方正兰亭纤黑_GBK</vt:lpstr>
      <vt:lpstr>Arial</vt:lpstr>
      <vt:lpstr>华文中宋</vt:lpstr>
      <vt:lpstr>Calibri Light</vt:lpstr>
      <vt:lpstr>黑体</vt:lpstr>
      <vt:lpstr>宋体</vt:lpstr>
      <vt:lpstr>Calibri</vt:lpstr>
      <vt:lpstr>方正黑体_GBK</vt:lpstr>
      <vt:lpstr>思源黑体 CN Light</vt:lpstr>
      <vt:lpstr>微软雅黑</vt:lpstr>
      <vt:lpstr>Lato</vt:lpstr>
      <vt:lpstr>思源黑体 CN Medium</vt:lpstr>
      <vt:lpstr>Rockwell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2018-04-10T05:52:00Z</dcterms:created>
  <dcterms:modified xsi:type="dcterms:W3CDTF">2021-01-06T01:13:11Z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