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64" r:id="rId2"/>
    <p:sldId id="265" r:id="rId3"/>
    <p:sldId id="266" r:id="rId4"/>
    <p:sldId id="267" r:id="rId5"/>
    <p:sldId id="271" r:id="rId6"/>
    <p:sldId id="278" r:id="rId7"/>
    <p:sldId id="270" r:id="rId8"/>
    <p:sldId id="280" r:id="rId9"/>
    <p:sldId id="269" r:id="rId10"/>
    <p:sldId id="275" r:id="rId11"/>
    <p:sldId id="285" r:id="rId12"/>
    <p:sldId id="282" r:id="rId13"/>
    <p:sldId id="276" r:id="rId14"/>
    <p:sldId id="286" r:id="rId15"/>
    <p:sldId id="274" r:id="rId16"/>
    <p:sldId id="268" r:id="rId17"/>
    <p:sldId id="284" r:id="rId18"/>
    <p:sldId id="287" r:id="rId19"/>
    <p:sldId id="273" r:id="rId20"/>
    <p:sldId id="288" r:id="rId21"/>
    <p:sldId id="290" r:id="rId22"/>
    <p:sldId id="291" r:id="rId23"/>
    <p:sldId id="292" r:id="rId24"/>
    <p:sldId id="296" r:id="rId25"/>
    <p:sldId id="289" r:id="rId26"/>
    <p:sldId id="294" r:id="rId27"/>
    <p:sldId id="293" r:id="rId28"/>
    <p:sldId id="295" r:id="rId29"/>
    <p:sldId id="297" r:id="rId30"/>
    <p:sldId id="279" r:id="rId31"/>
  </p:sldIdLst>
  <p:sldSz cx="12192000" cy="6858000"/>
  <p:notesSz cx="6858000" cy="9144000"/>
  <p:embeddedFontLst>
    <p:embeddedFont>
      <p:font typeface="Arial Unicode MS" panose="020B0604020202020204" pitchFamily="34" charset="-122"/>
      <p:regular r:id="rId33"/>
    </p:embeddedFont>
    <p:embeddedFont>
      <p:font typeface="方正清刻本悦宋简体" panose="02000000000000000000" pitchFamily="2" charset="-122"/>
      <p:regular r:id="rId34"/>
    </p:embeddedFont>
    <p:embeddedFont>
      <p:font typeface="汉仪大宋简" panose="02010609000101010101" pitchFamily="49" charset="-122"/>
      <p:regular r:id="rId35"/>
    </p:embeddedFon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681B9AA-AADC-43BF-91FB-87D79503568E}">
          <p14:sldIdLst>
            <p14:sldId id="264"/>
            <p14:sldId id="265"/>
            <p14:sldId id="266"/>
            <p14:sldId id="267"/>
            <p14:sldId id="271"/>
            <p14:sldId id="278"/>
            <p14:sldId id="270"/>
            <p14:sldId id="280"/>
            <p14:sldId id="269"/>
            <p14:sldId id="275"/>
            <p14:sldId id="285"/>
            <p14:sldId id="282"/>
            <p14:sldId id="276"/>
            <p14:sldId id="286"/>
            <p14:sldId id="274"/>
            <p14:sldId id="268"/>
            <p14:sldId id="284"/>
            <p14:sldId id="287"/>
            <p14:sldId id="273"/>
            <p14:sldId id="288"/>
            <p14:sldId id="290"/>
            <p14:sldId id="291"/>
            <p14:sldId id="292"/>
            <p14:sldId id="296"/>
            <p14:sldId id="289"/>
            <p14:sldId id="294"/>
            <p14:sldId id="293"/>
            <p14:sldId id="295"/>
            <p14:sldId id="297"/>
            <p14:sldId id="27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390">
          <p15:clr>
            <a:srgbClr val="A4A3A4"/>
          </p15:clr>
        </p15:guide>
        <p15:guide id="4" pos="710">
          <p15:clr>
            <a:srgbClr val="A4A3A4"/>
          </p15:clr>
        </p15:guide>
        <p15:guide id="5" pos="2593">
          <p15:clr>
            <a:srgbClr val="A4A3A4"/>
          </p15:clr>
        </p15:guide>
        <p15:guide id="6" pos="5122">
          <p15:clr>
            <a:srgbClr val="A4A3A4"/>
          </p15:clr>
        </p15:guide>
        <p15:guide id="7" orient="horz" pos="527">
          <p15:clr>
            <a:srgbClr val="A4A3A4"/>
          </p15:clr>
        </p15:guide>
        <p15:guide id="8" pos="69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CCD"/>
    <a:srgbClr val="855A47"/>
    <a:srgbClr val="E7D8D1"/>
    <a:srgbClr val="D7BEB3"/>
    <a:srgbClr val="A06D56"/>
    <a:srgbClr val="CFB2A5"/>
    <a:srgbClr val="BE9684"/>
    <a:srgbClr val="C51633"/>
    <a:srgbClr val="C00000"/>
    <a:srgbClr val="E8F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6357" autoAdjust="0"/>
  </p:normalViewPr>
  <p:slideViewPr>
    <p:cSldViewPr snapToGrid="0">
      <p:cViewPr varScale="1">
        <p:scale>
          <a:sx n="112" d="100"/>
          <a:sy n="112" d="100"/>
        </p:scale>
        <p:origin x="270" y="78"/>
      </p:cViewPr>
      <p:guideLst>
        <p:guide orient="horz" pos="2160"/>
        <p:guide pos="3840"/>
        <p:guide orient="horz" pos="390"/>
        <p:guide pos="710"/>
        <p:guide pos="2593"/>
        <p:guide pos="5122"/>
        <p:guide orient="horz" pos="527"/>
        <p:guide pos="69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439854812581001E-2"/>
          <c:y val="8.5175889431086602E-2"/>
          <c:w val="0.96122154627488099"/>
          <c:h val="0.914824110568913"/>
        </c:manualLayout>
      </c:layout>
      <c:scatterChart>
        <c:scatterStyle val="smoothMarker"/>
        <c:varyColors val="0"/>
        <c:ser>
          <c:idx val="0"/>
          <c:order val="0"/>
          <c:tx>
            <c:strRef>
              <c:f>Sheet1!$B$1</c:f>
              <c:strCache>
                <c:ptCount val="1"/>
                <c:pt idx="0">
                  <c:v>类别1</c:v>
                </c:pt>
              </c:strCache>
            </c:strRef>
          </c:tx>
          <c:spPr>
            <a:ln w="28575" cap="sq">
              <a:solidFill>
                <a:srgbClr val="C78D4D"/>
              </a:solidFill>
              <a:round/>
            </a:ln>
            <a:effectLst/>
          </c:spPr>
          <c:marker>
            <c:symbol val="circle"/>
            <c:size val="10"/>
            <c:spPr>
              <a:solidFill>
                <a:schemeClr val="bg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Sheet1!$A$2:$A$5</c:f>
              <c:numCache>
                <c:formatCode>General</c:formatCode>
                <c:ptCount val="4"/>
                <c:pt idx="0">
                  <c:v>2012</c:v>
                </c:pt>
                <c:pt idx="1">
                  <c:v>2013</c:v>
                </c:pt>
                <c:pt idx="2">
                  <c:v>2014</c:v>
                </c:pt>
                <c:pt idx="3">
                  <c:v>2015</c:v>
                </c:pt>
              </c:numCache>
            </c:numRef>
          </c:xVal>
          <c:yVal>
            <c:numRef>
              <c:f>Sheet1!$B$2:$B$5</c:f>
              <c:numCache>
                <c:formatCode>General</c:formatCode>
                <c:ptCount val="4"/>
                <c:pt idx="0">
                  <c:v>3</c:v>
                </c:pt>
                <c:pt idx="1">
                  <c:v>2.5</c:v>
                </c:pt>
                <c:pt idx="2">
                  <c:v>4</c:v>
                </c:pt>
                <c:pt idx="3">
                  <c:v>3.7</c:v>
                </c:pt>
              </c:numCache>
            </c:numRef>
          </c:yVal>
          <c:smooth val="1"/>
          <c:extLst>
            <c:ext xmlns:c16="http://schemas.microsoft.com/office/drawing/2014/chart" uri="{C3380CC4-5D6E-409C-BE32-E72D297353CC}">
              <c16:uniqueId val="{00000000-DBCD-4C6F-A36C-23BD7D6E8A48}"/>
            </c:ext>
          </c:extLst>
        </c:ser>
        <c:ser>
          <c:idx val="1"/>
          <c:order val="1"/>
          <c:tx>
            <c:strRef>
              <c:f>Sheet1!$C$1</c:f>
              <c:strCache>
                <c:ptCount val="1"/>
                <c:pt idx="0">
                  <c:v>类别2</c:v>
                </c:pt>
              </c:strCache>
            </c:strRef>
          </c:tx>
          <c:spPr>
            <a:ln w="28575" cap="rnd">
              <a:solidFill>
                <a:srgbClr val="D8BE8C"/>
              </a:solidFill>
              <a:round/>
            </a:ln>
            <a:effectLst/>
          </c:spPr>
          <c:marker>
            <c:symbol val="circle"/>
            <c:size val="10"/>
            <c:spPr>
              <a:solidFill>
                <a:schemeClr val="bg1"/>
              </a:solidFill>
              <a:ln w="9525">
                <a:noFill/>
              </a:ln>
              <a:effectLst/>
            </c:spPr>
          </c:marker>
          <c:dPt>
            <c:idx val="0"/>
            <c:marker>
              <c:symbol val="circle"/>
              <c:size val="10"/>
              <c:spPr>
                <a:solidFill>
                  <a:schemeClr val="bg1"/>
                </a:solidFill>
                <a:ln w="9525">
                  <a:noFill/>
                </a:ln>
                <a:effectLst/>
              </c:spPr>
            </c:marker>
            <c:bubble3D val="0"/>
            <c:extLst>
              <c:ext xmlns:c16="http://schemas.microsoft.com/office/drawing/2014/chart" uri="{C3380CC4-5D6E-409C-BE32-E72D297353CC}">
                <c16:uniqueId val="{00000001-DBCD-4C6F-A36C-23BD7D6E8A48}"/>
              </c:ext>
            </c:extLst>
          </c:dPt>
          <c:dPt>
            <c:idx val="1"/>
            <c:marker>
              <c:symbol val="circle"/>
              <c:size val="10"/>
              <c:spPr>
                <a:solidFill>
                  <a:schemeClr val="bg1"/>
                </a:solidFill>
                <a:ln w="9525">
                  <a:noFill/>
                </a:ln>
                <a:effectLst/>
              </c:spPr>
            </c:marker>
            <c:bubble3D val="0"/>
            <c:extLst>
              <c:ext xmlns:c16="http://schemas.microsoft.com/office/drawing/2014/chart" uri="{C3380CC4-5D6E-409C-BE32-E72D297353CC}">
                <c16:uniqueId val="{00000002-DBCD-4C6F-A36C-23BD7D6E8A48}"/>
              </c:ext>
            </c:extLst>
          </c:dPt>
          <c:dPt>
            <c:idx val="2"/>
            <c:marker>
              <c:symbol val="circle"/>
              <c:size val="10"/>
              <c:spPr>
                <a:solidFill>
                  <a:schemeClr val="bg1"/>
                </a:solidFill>
                <a:ln w="9525">
                  <a:noFill/>
                </a:ln>
                <a:effectLst/>
              </c:spPr>
            </c:marker>
            <c:bubble3D val="0"/>
            <c:extLst>
              <c:ext xmlns:c16="http://schemas.microsoft.com/office/drawing/2014/chart" uri="{C3380CC4-5D6E-409C-BE32-E72D297353CC}">
                <c16:uniqueId val="{00000003-DBCD-4C6F-A36C-23BD7D6E8A48}"/>
              </c:ext>
            </c:extLst>
          </c:dPt>
          <c:dPt>
            <c:idx val="3"/>
            <c:marker>
              <c:symbol val="circle"/>
              <c:size val="10"/>
              <c:spPr>
                <a:solidFill>
                  <a:schemeClr val="bg1"/>
                </a:solidFill>
                <a:ln w="9525">
                  <a:noFill/>
                </a:ln>
                <a:effectLst/>
              </c:spPr>
            </c:marker>
            <c:bubble3D val="0"/>
            <c:extLst>
              <c:ext xmlns:c16="http://schemas.microsoft.com/office/drawing/2014/chart" uri="{C3380CC4-5D6E-409C-BE32-E72D297353CC}">
                <c16:uniqueId val="{00000004-DBCD-4C6F-A36C-23BD7D6E8A48}"/>
              </c:ext>
            </c:extLst>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Sheet1!$A$2:$A$5</c:f>
              <c:numCache>
                <c:formatCode>General</c:formatCode>
                <c:ptCount val="4"/>
                <c:pt idx="0">
                  <c:v>2012</c:v>
                </c:pt>
                <c:pt idx="1">
                  <c:v>2013</c:v>
                </c:pt>
                <c:pt idx="2">
                  <c:v>2014</c:v>
                </c:pt>
                <c:pt idx="3">
                  <c:v>2015</c:v>
                </c:pt>
              </c:numCache>
            </c:numRef>
          </c:xVal>
          <c:yVal>
            <c:numRef>
              <c:f>Sheet1!$C$2:$C$5</c:f>
              <c:numCache>
                <c:formatCode>General</c:formatCode>
                <c:ptCount val="4"/>
                <c:pt idx="0">
                  <c:v>2.4</c:v>
                </c:pt>
                <c:pt idx="1">
                  <c:v>3.3</c:v>
                </c:pt>
                <c:pt idx="2">
                  <c:v>1.8</c:v>
                </c:pt>
                <c:pt idx="3">
                  <c:v>3.2</c:v>
                </c:pt>
              </c:numCache>
            </c:numRef>
          </c:yVal>
          <c:smooth val="1"/>
          <c:extLst>
            <c:ext xmlns:c16="http://schemas.microsoft.com/office/drawing/2014/chart" uri="{C3380CC4-5D6E-409C-BE32-E72D297353CC}">
              <c16:uniqueId val="{00000005-DBCD-4C6F-A36C-23BD7D6E8A48}"/>
            </c:ext>
          </c:extLst>
        </c:ser>
        <c:ser>
          <c:idx val="2"/>
          <c:order val="2"/>
          <c:tx>
            <c:strRef>
              <c:f>Sheet1!$D$1</c:f>
              <c:strCache>
                <c:ptCount val="1"/>
                <c:pt idx="0">
                  <c:v>类别3</c:v>
                </c:pt>
              </c:strCache>
            </c:strRef>
          </c:tx>
          <c:spPr>
            <a:ln w="28575" cap="rnd">
              <a:solidFill>
                <a:schemeClr val="bg1"/>
              </a:solidFill>
              <a:round/>
            </a:ln>
            <a:effectLst/>
          </c:spPr>
          <c:marker>
            <c:symbol val="circle"/>
            <c:size val="10"/>
            <c:spPr>
              <a:solidFill>
                <a:schemeClr val="bg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Sheet1!$A$2:$A$5</c:f>
              <c:numCache>
                <c:formatCode>General</c:formatCode>
                <c:ptCount val="4"/>
                <c:pt idx="0">
                  <c:v>2012</c:v>
                </c:pt>
                <c:pt idx="1">
                  <c:v>2013</c:v>
                </c:pt>
                <c:pt idx="2">
                  <c:v>2014</c:v>
                </c:pt>
                <c:pt idx="3">
                  <c:v>2015</c:v>
                </c:pt>
              </c:numCache>
            </c:numRef>
          </c:xVal>
          <c:yVal>
            <c:numRef>
              <c:f>Sheet1!$D$2:$D$5</c:f>
              <c:numCache>
                <c:formatCode>General</c:formatCode>
                <c:ptCount val="4"/>
                <c:pt idx="0">
                  <c:v>2</c:v>
                </c:pt>
                <c:pt idx="1">
                  <c:v>1.8</c:v>
                </c:pt>
                <c:pt idx="2">
                  <c:v>3</c:v>
                </c:pt>
                <c:pt idx="3">
                  <c:v>2.8</c:v>
                </c:pt>
              </c:numCache>
            </c:numRef>
          </c:yVal>
          <c:smooth val="1"/>
          <c:extLst>
            <c:ext xmlns:c16="http://schemas.microsoft.com/office/drawing/2014/chart" uri="{C3380CC4-5D6E-409C-BE32-E72D297353CC}">
              <c16:uniqueId val="{00000006-DBCD-4C6F-A36C-23BD7D6E8A48}"/>
            </c:ext>
          </c:extLst>
        </c:ser>
        <c:dLbls>
          <c:showLegendKey val="0"/>
          <c:showVal val="1"/>
          <c:showCatName val="0"/>
          <c:showSerName val="0"/>
          <c:showPercent val="0"/>
          <c:showBubbleSize val="0"/>
        </c:dLbls>
        <c:axId val="259350800"/>
        <c:axId val="259352760"/>
      </c:scatterChart>
      <c:valAx>
        <c:axId val="259350800"/>
        <c:scaling>
          <c:orientation val="minMax"/>
        </c:scaling>
        <c:delete val="1"/>
        <c:axPos val="b"/>
        <c:numFmt formatCode="General" sourceLinked="1"/>
        <c:majorTickMark val="out"/>
        <c:minorTickMark val="none"/>
        <c:tickLblPos val="nextTo"/>
        <c:crossAx val="259352760"/>
        <c:crosses val="autoZero"/>
        <c:crossBetween val="midCat"/>
      </c:valAx>
      <c:valAx>
        <c:axId val="259352760"/>
        <c:scaling>
          <c:orientation val="minMax"/>
          <c:min val="1.5"/>
        </c:scaling>
        <c:delete val="1"/>
        <c:axPos val="l"/>
        <c:majorGridlines>
          <c:spPr>
            <a:ln w="9525" cap="flat" cmpd="sng" algn="ctr">
              <a:noFill/>
              <a:round/>
            </a:ln>
            <a:effectLst/>
          </c:spPr>
        </c:majorGridlines>
        <c:numFmt formatCode="General" sourceLinked="1"/>
        <c:majorTickMark val="none"/>
        <c:minorTickMark val="none"/>
        <c:tickLblPos val="nextTo"/>
        <c:crossAx val="259350800"/>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7BC31-24B1-41B0-A288-7389BC9EA33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BA9B8-C053-4CBD-8E46-9E315CEEF7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2BA9B8-C053-4CBD-8E46-9E315CEEF757}"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2BA9B8-C053-4CBD-8E46-9E315CEEF757}"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891401D-BA1A-4E85-9DD9-A7C5075A2B4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01BD90-D8D8-4A90-8C4C-F690E77BA88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91401D-BA1A-4E85-9DD9-A7C5075A2B4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01BD90-D8D8-4A90-8C4C-F690E77BA88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91401D-BA1A-4E85-9DD9-A7C5075A2B4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01BD90-D8D8-4A90-8C4C-F690E77BA88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91401D-BA1A-4E85-9DD9-A7C5075A2B4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01BD90-D8D8-4A90-8C4C-F690E77BA88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891401D-BA1A-4E85-9DD9-A7C5075A2B4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01BD90-D8D8-4A90-8C4C-F690E77BA88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91401D-BA1A-4E85-9DD9-A7C5075A2B4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01BD90-D8D8-4A90-8C4C-F690E77BA88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91401D-BA1A-4E85-9DD9-A7C5075A2B4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01BD90-D8D8-4A90-8C4C-F690E77BA88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91401D-BA1A-4E85-9DD9-A7C5075A2B4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F01BD90-D8D8-4A90-8C4C-F690E77BA88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91401D-BA1A-4E85-9DD9-A7C5075A2B4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F01BD90-D8D8-4A90-8C4C-F690E77BA88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91401D-BA1A-4E85-9DD9-A7C5075A2B4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01BD90-D8D8-4A90-8C4C-F690E77BA88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91401D-BA1A-4E85-9DD9-A7C5075A2B4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01BD90-D8D8-4A90-8C4C-F690E77BA88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1401D-BA1A-4E85-9DD9-A7C5075A2B4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1BD90-D8D8-4A90-8C4C-F690E77BA88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260" name="任意多边形 259"/>
          <p:cNvSpPr/>
          <p:nvPr/>
        </p:nvSpPr>
        <p:spPr>
          <a:xfrm>
            <a:off x="4607731" y="6022592"/>
            <a:ext cx="3580632" cy="1015141"/>
          </a:xfrm>
          <a:custGeom>
            <a:avLst/>
            <a:gdLst>
              <a:gd name="connsiteX0" fmla="*/ 5202659 w 5547974"/>
              <a:gd name="connsiteY0" fmla="*/ 1410949 h 2068868"/>
              <a:gd name="connsiteX1" fmla="*/ 5265965 w 5547974"/>
              <a:gd name="connsiteY1" fmla="*/ 1443684 h 2068868"/>
              <a:gd name="connsiteX2" fmla="*/ 5367738 w 5547974"/>
              <a:gd name="connsiteY2" fmla="*/ 1504382 h 2068868"/>
              <a:gd name="connsiteX3" fmla="*/ 5367738 w 5547974"/>
              <a:gd name="connsiteY3" fmla="*/ 1695546 h 2068868"/>
              <a:gd name="connsiteX4" fmla="*/ 5265965 w 5547974"/>
              <a:gd name="connsiteY4" fmla="*/ 1636974 h 2068868"/>
              <a:gd name="connsiteX5" fmla="*/ 5202659 w 5547974"/>
              <a:gd name="connsiteY5" fmla="*/ 1604239 h 2068868"/>
              <a:gd name="connsiteX6" fmla="*/ 355278 w 5547974"/>
              <a:gd name="connsiteY6" fmla="*/ 1405797 h 2068868"/>
              <a:gd name="connsiteX7" fmla="*/ 355278 w 5547974"/>
              <a:gd name="connsiteY7" fmla="*/ 1599087 h 2068868"/>
              <a:gd name="connsiteX8" fmla="*/ 282009 w 5547974"/>
              <a:gd name="connsiteY8" fmla="*/ 1636974 h 2068868"/>
              <a:gd name="connsiteX9" fmla="*/ 190199 w 5547974"/>
              <a:gd name="connsiteY9" fmla="*/ 1689812 h 2068868"/>
              <a:gd name="connsiteX10" fmla="*/ 190199 w 5547974"/>
              <a:gd name="connsiteY10" fmla="*/ 1498440 h 2068868"/>
              <a:gd name="connsiteX11" fmla="*/ 282009 w 5547974"/>
              <a:gd name="connsiteY11" fmla="*/ 1443684 h 2068868"/>
              <a:gd name="connsiteX12" fmla="*/ 5009201 w 5547974"/>
              <a:gd name="connsiteY12" fmla="*/ 1315552 h 2068868"/>
              <a:gd name="connsiteX13" fmla="*/ 5126266 w 5547974"/>
              <a:gd name="connsiteY13" fmla="*/ 1371447 h 2068868"/>
              <a:gd name="connsiteX14" fmla="*/ 5173141 w 5547974"/>
              <a:gd name="connsiteY14" fmla="*/ 1395686 h 2068868"/>
              <a:gd name="connsiteX15" fmla="*/ 5173141 w 5547974"/>
              <a:gd name="connsiteY15" fmla="*/ 1588976 h 2068868"/>
              <a:gd name="connsiteX16" fmla="*/ 5126266 w 5547974"/>
              <a:gd name="connsiteY16" fmla="*/ 1564737 h 2068868"/>
              <a:gd name="connsiteX17" fmla="*/ 5009201 w 5547974"/>
              <a:gd name="connsiteY17" fmla="*/ 1508842 h 2068868"/>
              <a:gd name="connsiteX18" fmla="*/ 548736 w 5547974"/>
              <a:gd name="connsiteY18" fmla="*/ 1310795 h 2068868"/>
              <a:gd name="connsiteX19" fmla="*/ 548736 w 5547974"/>
              <a:gd name="connsiteY19" fmla="*/ 1504084 h 2068868"/>
              <a:gd name="connsiteX20" fmla="*/ 421708 w 5547974"/>
              <a:gd name="connsiteY20" fmla="*/ 1564737 h 2068868"/>
              <a:gd name="connsiteX21" fmla="*/ 384796 w 5547974"/>
              <a:gd name="connsiteY21" fmla="*/ 1583824 h 2068868"/>
              <a:gd name="connsiteX22" fmla="*/ 384796 w 5547974"/>
              <a:gd name="connsiteY22" fmla="*/ 1390534 h 2068868"/>
              <a:gd name="connsiteX23" fmla="*/ 421708 w 5547974"/>
              <a:gd name="connsiteY23" fmla="*/ 1371447 h 2068868"/>
              <a:gd name="connsiteX24" fmla="*/ 4815742 w 5547974"/>
              <a:gd name="connsiteY24" fmla="*/ 1223326 h 2068868"/>
              <a:gd name="connsiteX25" fmla="*/ 4844394 w 5547974"/>
              <a:gd name="connsiteY25" fmla="*/ 1236861 h 2068868"/>
              <a:gd name="connsiteX26" fmla="*/ 4979683 w 5547974"/>
              <a:gd name="connsiteY26" fmla="*/ 1301458 h 2068868"/>
              <a:gd name="connsiteX27" fmla="*/ 4979683 w 5547974"/>
              <a:gd name="connsiteY27" fmla="*/ 1494747 h 2068868"/>
              <a:gd name="connsiteX28" fmla="*/ 4844394 w 5547974"/>
              <a:gd name="connsiteY28" fmla="*/ 1430151 h 2068868"/>
              <a:gd name="connsiteX29" fmla="*/ 4815742 w 5547974"/>
              <a:gd name="connsiteY29" fmla="*/ 1416616 h 2068868"/>
              <a:gd name="connsiteX30" fmla="*/ 742195 w 5547974"/>
              <a:gd name="connsiteY30" fmla="*/ 1218620 h 2068868"/>
              <a:gd name="connsiteX31" fmla="*/ 742195 w 5547974"/>
              <a:gd name="connsiteY31" fmla="*/ 1411910 h 2068868"/>
              <a:gd name="connsiteX32" fmla="*/ 703580 w 5547974"/>
              <a:gd name="connsiteY32" fmla="*/ 1430151 h 2068868"/>
              <a:gd name="connsiteX33" fmla="*/ 578254 w 5547974"/>
              <a:gd name="connsiteY33" fmla="*/ 1489990 h 2068868"/>
              <a:gd name="connsiteX34" fmla="*/ 578254 w 5547974"/>
              <a:gd name="connsiteY34" fmla="*/ 1296701 h 2068868"/>
              <a:gd name="connsiteX35" fmla="*/ 703580 w 5547974"/>
              <a:gd name="connsiteY35" fmla="*/ 1236861 h 2068868"/>
              <a:gd name="connsiteX36" fmla="*/ 4622283 w 5547974"/>
              <a:gd name="connsiteY36" fmla="*/ 1131943 h 2068868"/>
              <a:gd name="connsiteX37" fmla="*/ 4786224 w 5547974"/>
              <a:gd name="connsiteY37" fmla="*/ 1209383 h 2068868"/>
              <a:gd name="connsiteX38" fmla="*/ 4786224 w 5547974"/>
              <a:gd name="connsiteY38" fmla="*/ 1402673 h 2068868"/>
              <a:gd name="connsiteX39" fmla="*/ 4622283 w 5547974"/>
              <a:gd name="connsiteY39" fmla="*/ 1325233 h 2068868"/>
              <a:gd name="connsiteX40" fmla="*/ 935654 w 5547974"/>
              <a:gd name="connsiteY40" fmla="*/ 1127236 h 2068868"/>
              <a:gd name="connsiteX41" fmla="*/ 935654 w 5547974"/>
              <a:gd name="connsiteY41" fmla="*/ 1320526 h 2068868"/>
              <a:gd name="connsiteX42" fmla="*/ 771713 w 5547974"/>
              <a:gd name="connsiteY42" fmla="*/ 1397967 h 2068868"/>
              <a:gd name="connsiteX43" fmla="*/ 771713 w 5547974"/>
              <a:gd name="connsiteY43" fmla="*/ 1204677 h 2068868"/>
              <a:gd name="connsiteX44" fmla="*/ 4428824 w 5547974"/>
              <a:gd name="connsiteY44" fmla="*/ 1040559 h 2068868"/>
              <a:gd name="connsiteX45" fmla="*/ 4592765 w 5547974"/>
              <a:gd name="connsiteY45" fmla="*/ 1117999 h 2068868"/>
              <a:gd name="connsiteX46" fmla="*/ 4592765 w 5547974"/>
              <a:gd name="connsiteY46" fmla="*/ 1311289 h 2068868"/>
              <a:gd name="connsiteX47" fmla="*/ 4428824 w 5547974"/>
              <a:gd name="connsiteY47" fmla="*/ 1233849 h 2068868"/>
              <a:gd name="connsiteX48" fmla="*/ 1129113 w 5547974"/>
              <a:gd name="connsiteY48" fmla="*/ 1035853 h 2068868"/>
              <a:gd name="connsiteX49" fmla="*/ 1129113 w 5547974"/>
              <a:gd name="connsiteY49" fmla="*/ 1229142 h 2068868"/>
              <a:gd name="connsiteX50" fmla="*/ 965172 w 5547974"/>
              <a:gd name="connsiteY50" fmla="*/ 1306583 h 2068868"/>
              <a:gd name="connsiteX51" fmla="*/ 965172 w 5547974"/>
              <a:gd name="connsiteY51" fmla="*/ 1113293 h 2068868"/>
              <a:gd name="connsiteX52" fmla="*/ 4235366 w 5547974"/>
              <a:gd name="connsiteY52" fmla="*/ 942997 h 2068868"/>
              <a:gd name="connsiteX53" fmla="*/ 4387888 w 5547974"/>
              <a:gd name="connsiteY53" fmla="*/ 1021222 h 2068868"/>
              <a:gd name="connsiteX54" fmla="*/ 4399306 w 5547974"/>
              <a:gd name="connsiteY54" fmla="*/ 1026616 h 2068868"/>
              <a:gd name="connsiteX55" fmla="*/ 4399306 w 5547974"/>
              <a:gd name="connsiteY55" fmla="*/ 1219905 h 2068868"/>
              <a:gd name="connsiteX56" fmla="*/ 4387887 w 5547974"/>
              <a:gd name="connsiteY56" fmla="*/ 1214511 h 2068868"/>
              <a:gd name="connsiteX57" fmla="*/ 4235366 w 5547974"/>
              <a:gd name="connsiteY57" fmla="*/ 1136287 h 2068868"/>
              <a:gd name="connsiteX58" fmla="*/ 1322571 w 5547974"/>
              <a:gd name="connsiteY58" fmla="*/ 937887 h 2068868"/>
              <a:gd name="connsiteX59" fmla="*/ 1322571 w 5547974"/>
              <a:gd name="connsiteY59" fmla="*/ 1131176 h 2068868"/>
              <a:gd name="connsiteX60" fmla="*/ 1160086 w 5547974"/>
              <a:gd name="connsiteY60" fmla="*/ 1214511 h 2068868"/>
              <a:gd name="connsiteX61" fmla="*/ 1158631 w 5547974"/>
              <a:gd name="connsiteY61" fmla="*/ 1215199 h 2068868"/>
              <a:gd name="connsiteX62" fmla="*/ 1158631 w 5547974"/>
              <a:gd name="connsiteY62" fmla="*/ 1021910 h 2068868"/>
              <a:gd name="connsiteX63" fmla="*/ 1160087 w 5547974"/>
              <a:gd name="connsiteY63" fmla="*/ 1021222 h 2068868"/>
              <a:gd name="connsiteX64" fmla="*/ 4041908 w 5547974"/>
              <a:gd name="connsiteY64" fmla="*/ 835207 h 2068868"/>
              <a:gd name="connsiteX65" fmla="*/ 4170916 w 5547974"/>
              <a:gd name="connsiteY65" fmla="*/ 909942 h 2068868"/>
              <a:gd name="connsiteX66" fmla="*/ 4205848 w 5547974"/>
              <a:gd name="connsiteY66" fmla="*/ 927858 h 2068868"/>
              <a:gd name="connsiteX67" fmla="*/ 4205848 w 5547974"/>
              <a:gd name="connsiteY67" fmla="*/ 1121147 h 2068868"/>
              <a:gd name="connsiteX68" fmla="*/ 4170916 w 5547974"/>
              <a:gd name="connsiteY68" fmla="*/ 1103231 h 2068868"/>
              <a:gd name="connsiteX69" fmla="*/ 4041908 w 5547974"/>
              <a:gd name="connsiteY69" fmla="*/ 1028497 h 2068868"/>
              <a:gd name="connsiteX70" fmla="*/ 1516029 w 5547974"/>
              <a:gd name="connsiteY70" fmla="*/ 829436 h 2068868"/>
              <a:gd name="connsiteX71" fmla="*/ 1516029 w 5547974"/>
              <a:gd name="connsiteY71" fmla="*/ 1022726 h 2068868"/>
              <a:gd name="connsiteX72" fmla="*/ 1377058 w 5547974"/>
              <a:gd name="connsiteY72" fmla="*/ 1103231 h 2068868"/>
              <a:gd name="connsiteX73" fmla="*/ 1352089 w 5547974"/>
              <a:gd name="connsiteY73" fmla="*/ 1116037 h 2068868"/>
              <a:gd name="connsiteX74" fmla="*/ 1352089 w 5547974"/>
              <a:gd name="connsiteY74" fmla="*/ 922748 h 2068868"/>
              <a:gd name="connsiteX75" fmla="*/ 1377058 w 5547974"/>
              <a:gd name="connsiteY75" fmla="*/ 909942 h 2068868"/>
              <a:gd name="connsiteX76" fmla="*/ 3848449 w 5547974"/>
              <a:gd name="connsiteY76" fmla="*/ 706832 h 2068868"/>
              <a:gd name="connsiteX77" fmla="*/ 3870130 w 5547974"/>
              <a:gd name="connsiteY77" fmla="*/ 724514 h 2068868"/>
              <a:gd name="connsiteX78" fmla="*/ 3977741 w 5547974"/>
              <a:gd name="connsiteY78" fmla="*/ 798035 h 2068868"/>
              <a:gd name="connsiteX79" fmla="*/ 4012390 w 5547974"/>
              <a:gd name="connsiteY79" fmla="*/ 818108 h 2068868"/>
              <a:gd name="connsiteX80" fmla="*/ 4012390 w 5547974"/>
              <a:gd name="connsiteY80" fmla="*/ 1011397 h 2068868"/>
              <a:gd name="connsiteX81" fmla="*/ 3977741 w 5547974"/>
              <a:gd name="connsiteY81" fmla="*/ 991325 h 2068868"/>
              <a:gd name="connsiteX82" fmla="*/ 3870130 w 5547974"/>
              <a:gd name="connsiteY82" fmla="*/ 917804 h 2068868"/>
              <a:gd name="connsiteX83" fmla="*/ 3848449 w 5547974"/>
              <a:gd name="connsiteY83" fmla="*/ 900122 h 2068868"/>
              <a:gd name="connsiteX84" fmla="*/ 1709488 w 5547974"/>
              <a:gd name="connsiteY84" fmla="*/ 698706 h 2068868"/>
              <a:gd name="connsiteX85" fmla="*/ 1709488 w 5547974"/>
              <a:gd name="connsiteY85" fmla="*/ 891996 h 2068868"/>
              <a:gd name="connsiteX86" fmla="*/ 1677844 w 5547974"/>
              <a:gd name="connsiteY86" fmla="*/ 917804 h 2068868"/>
              <a:gd name="connsiteX87" fmla="*/ 1570233 w 5547974"/>
              <a:gd name="connsiteY87" fmla="*/ 991325 h 2068868"/>
              <a:gd name="connsiteX88" fmla="*/ 1545547 w 5547974"/>
              <a:gd name="connsiteY88" fmla="*/ 1005626 h 2068868"/>
              <a:gd name="connsiteX89" fmla="*/ 1545547 w 5547974"/>
              <a:gd name="connsiteY89" fmla="*/ 812336 h 2068868"/>
              <a:gd name="connsiteX90" fmla="*/ 1570233 w 5547974"/>
              <a:gd name="connsiteY90" fmla="*/ 798035 h 2068868"/>
              <a:gd name="connsiteX91" fmla="*/ 1677844 w 5547974"/>
              <a:gd name="connsiteY91" fmla="*/ 724514 h 2068868"/>
              <a:gd name="connsiteX92" fmla="*/ 3654990 w 5547974"/>
              <a:gd name="connsiteY92" fmla="*/ 553525 h 2068868"/>
              <a:gd name="connsiteX93" fmla="*/ 3814966 w 5547974"/>
              <a:gd name="connsiteY93" fmla="*/ 679523 h 2068868"/>
              <a:gd name="connsiteX94" fmla="*/ 3818931 w 5547974"/>
              <a:gd name="connsiteY94" fmla="*/ 682757 h 2068868"/>
              <a:gd name="connsiteX95" fmla="*/ 3818931 w 5547974"/>
              <a:gd name="connsiteY95" fmla="*/ 876047 h 2068868"/>
              <a:gd name="connsiteX96" fmla="*/ 3814966 w 5547974"/>
              <a:gd name="connsiteY96" fmla="*/ 872813 h 2068868"/>
              <a:gd name="connsiteX97" fmla="*/ 3654990 w 5547974"/>
              <a:gd name="connsiteY97" fmla="*/ 746815 h 2068868"/>
              <a:gd name="connsiteX98" fmla="*/ 1902947 w 5547974"/>
              <a:gd name="connsiteY98" fmla="*/ 545678 h 2068868"/>
              <a:gd name="connsiteX99" fmla="*/ 1902947 w 5547974"/>
              <a:gd name="connsiteY99" fmla="*/ 738968 h 2068868"/>
              <a:gd name="connsiteX100" fmla="*/ 1739006 w 5547974"/>
              <a:gd name="connsiteY100" fmla="*/ 868089 h 2068868"/>
              <a:gd name="connsiteX101" fmla="*/ 1739006 w 5547974"/>
              <a:gd name="connsiteY101" fmla="*/ 674799 h 2068868"/>
              <a:gd name="connsiteX102" fmla="*/ 3461531 w 5547974"/>
              <a:gd name="connsiteY102" fmla="*/ 398043 h 2068868"/>
              <a:gd name="connsiteX103" fmla="*/ 3501778 w 5547974"/>
              <a:gd name="connsiteY103" fmla="*/ 431305 h 2068868"/>
              <a:gd name="connsiteX104" fmla="*/ 3587838 w 5547974"/>
              <a:gd name="connsiteY104" fmla="*/ 502105 h 2068868"/>
              <a:gd name="connsiteX105" fmla="*/ 3612752 w 5547974"/>
              <a:gd name="connsiteY105" fmla="*/ 520258 h 2068868"/>
              <a:gd name="connsiteX106" fmla="*/ 3625472 w 5547974"/>
              <a:gd name="connsiteY106" fmla="*/ 530277 h 2068868"/>
              <a:gd name="connsiteX107" fmla="*/ 3625472 w 5547974"/>
              <a:gd name="connsiteY107" fmla="*/ 723567 h 2068868"/>
              <a:gd name="connsiteX108" fmla="*/ 3612752 w 5547974"/>
              <a:gd name="connsiteY108" fmla="*/ 713548 h 2068868"/>
              <a:gd name="connsiteX109" fmla="*/ 3587838 w 5547974"/>
              <a:gd name="connsiteY109" fmla="*/ 695395 h 2068868"/>
              <a:gd name="connsiteX110" fmla="*/ 3501778 w 5547974"/>
              <a:gd name="connsiteY110" fmla="*/ 624595 h 2068868"/>
              <a:gd name="connsiteX111" fmla="*/ 3461531 w 5547974"/>
              <a:gd name="connsiteY111" fmla="*/ 591333 h 2068868"/>
              <a:gd name="connsiteX112" fmla="*/ 2096406 w 5547974"/>
              <a:gd name="connsiteY112" fmla="*/ 390270 h 2068868"/>
              <a:gd name="connsiteX113" fmla="*/ 2096406 w 5547974"/>
              <a:gd name="connsiteY113" fmla="*/ 583560 h 2068868"/>
              <a:gd name="connsiteX114" fmla="*/ 2046196 w 5547974"/>
              <a:gd name="connsiteY114" fmla="*/ 624595 h 2068868"/>
              <a:gd name="connsiteX115" fmla="*/ 1960136 w 5547974"/>
              <a:gd name="connsiteY115" fmla="*/ 695395 h 2068868"/>
              <a:gd name="connsiteX116" fmla="*/ 1935222 w 5547974"/>
              <a:gd name="connsiteY116" fmla="*/ 713548 h 2068868"/>
              <a:gd name="connsiteX117" fmla="*/ 1932465 w 5547974"/>
              <a:gd name="connsiteY117" fmla="*/ 715720 h 2068868"/>
              <a:gd name="connsiteX118" fmla="*/ 1932465 w 5547974"/>
              <a:gd name="connsiteY118" fmla="*/ 522430 h 2068868"/>
              <a:gd name="connsiteX119" fmla="*/ 1935222 w 5547974"/>
              <a:gd name="connsiteY119" fmla="*/ 520258 h 2068868"/>
              <a:gd name="connsiteX120" fmla="*/ 1960136 w 5547974"/>
              <a:gd name="connsiteY120" fmla="*/ 502105 h 2068868"/>
              <a:gd name="connsiteX121" fmla="*/ 2046196 w 5547974"/>
              <a:gd name="connsiteY121" fmla="*/ 431305 h 2068868"/>
              <a:gd name="connsiteX122" fmla="*/ 3268073 w 5547974"/>
              <a:gd name="connsiteY122" fmla="*/ 245575 h 2068868"/>
              <a:gd name="connsiteX123" fmla="*/ 3270999 w 5547974"/>
              <a:gd name="connsiteY123" fmla="*/ 247424 h 2068868"/>
              <a:gd name="connsiteX124" fmla="*/ 3412211 w 5547974"/>
              <a:gd name="connsiteY124" fmla="*/ 357283 h 2068868"/>
              <a:gd name="connsiteX125" fmla="*/ 3432013 w 5547974"/>
              <a:gd name="connsiteY125" fmla="*/ 373648 h 2068868"/>
              <a:gd name="connsiteX126" fmla="*/ 3432013 w 5547974"/>
              <a:gd name="connsiteY126" fmla="*/ 566938 h 2068868"/>
              <a:gd name="connsiteX127" fmla="*/ 3412211 w 5547974"/>
              <a:gd name="connsiteY127" fmla="*/ 550573 h 2068868"/>
              <a:gd name="connsiteX128" fmla="*/ 3270999 w 5547974"/>
              <a:gd name="connsiteY128" fmla="*/ 440714 h 2068868"/>
              <a:gd name="connsiteX129" fmla="*/ 3268073 w 5547974"/>
              <a:gd name="connsiteY129" fmla="*/ 438865 h 2068868"/>
              <a:gd name="connsiteX130" fmla="*/ 2289864 w 5547974"/>
              <a:gd name="connsiteY130" fmla="*/ 238737 h 2068868"/>
              <a:gd name="connsiteX131" fmla="*/ 2289864 w 5547974"/>
              <a:gd name="connsiteY131" fmla="*/ 432028 h 2068868"/>
              <a:gd name="connsiteX132" fmla="*/ 2198241 w 5547974"/>
              <a:gd name="connsiteY132" fmla="*/ 500331 h 2068868"/>
              <a:gd name="connsiteX133" fmla="*/ 2125924 w 5547974"/>
              <a:gd name="connsiteY133" fmla="*/ 559435 h 2068868"/>
              <a:gd name="connsiteX134" fmla="*/ 2125924 w 5547974"/>
              <a:gd name="connsiteY134" fmla="*/ 366145 h 2068868"/>
              <a:gd name="connsiteX135" fmla="*/ 2198241 w 5547974"/>
              <a:gd name="connsiteY135" fmla="*/ 307041 h 2068868"/>
              <a:gd name="connsiteX136" fmla="*/ 3074614 w 5547974"/>
              <a:gd name="connsiteY136" fmla="*/ 133977 h 2068868"/>
              <a:gd name="connsiteX137" fmla="*/ 3139862 w 5547974"/>
              <a:gd name="connsiteY137" fmla="*/ 164551 h 2068868"/>
              <a:gd name="connsiteX138" fmla="*/ 3238555 w 5547974"/>
              <a:gd name="connsiteY138" fmla="*/ 226921 h 2068868"/>
              <a:gd name="connsiteX139" fmla="*/ 3238555 w 5547974"/>
              <a:gd name="connsiteY139" fmla="*/ 420211 h 2068868"/>
              <a:gd name="connsiteX140" fmla="*/ 3139862 w 5547974"/>
              <a:gd name="connsiteY140" fmla="*/ 357841 h 2068868"/>
              <a:gd name="connsiteX141" fmla="*/ 3074614 w 5547974"/>
              <a:gd name="connsiteY141" fmla="*/ 327267 h 2068868"/>
              <a:gd name="connsiteX142" fmla="*/ 2483323 w 5547974"/>
              <a:gd name="connsiteY142" fmla="*/ 131105 h 2068868"/>
              <a:gd name="connsiteX143" fmla="*/ 2483323 w 5547974"/>
              <a:gd name="connsiteY143" fmla="*/ 324395 h 2068868"/>
              <a:gd name="connsiteX144" fmla="*/ 2398838 w 5547974"/>
              <a:gd name="connsiteY144" fmla="*/ 362818 h 2068868"/>
              <a:gd name="connsiteX145" fmla="*/ 2319382 w 5547974"/>
              <a:gd name="connsiteY145" fmla="*/ 412302 h 2068868"/>
              <a:gd name="connsiteX146" fmla="*/ 2319382 w 5547974"/>
              <a:gd name="connsiteY146" fmla="*/ 219012 h 2068868"/>
              <a:gd name="connsiteX147" fmla="*/ 2398838 w 5547974"/>
              <a:gd name="connsiteY147" fmla="*/ 169528 h 2068868"/>
              <a:gd name="connsiteX148" fmla="*/ 2881155 w 5547974"/>
              <a:gd name="connsiteY148" fmla="*/ 90544 h 2068868"/>
              <a:gd name="connsiteX149" fmla="*/ 2937314 w 5547974"/>
              <a:gd name="connsiteY149" fmla="*/ 95788 h 2068868"/>
              <a:gd name="connsiteX150" fmla="*/ 3007493 w 5547974"/>
              <a:gd name="connsiteY150" fmla="*/ 110926 h 2068868"/>
              <a:gd name="connsiteX151" fmla="*/ 3045096 w 5547974"/>
              <a:gd name="connsiteY151" fmla="*/ 123835 h 2068868"/>
              <a:gd name="connsiteX152" fmla="*/ 3045096 w 5547974"/>
              <a:gd name="connsiteY152" fmla="*/ 317125 h 2068868"/>
              <a:gd name="connsiteX153" fmla="*/ 3007493 w 5547974"/>
              <a:gd name="connsiteY153" fmla="*/ 304216 h 2068868"/>
              <a:gd name="connsiteX154" fmla="*/ 2937314 w 5547974"/>
              <a:gd name="connsiteY154" fmla="*/ 289078 h 2068868"/>
              <a:gd name="connsiteX155" fmla="*/ 2881155 w 5547974"/>
              <a:gd name="connsiteY155" fmla="*/ 283834 h 2068868"/>
              <a:gd name="connsiteX156" fmla="*/ 2676782 w 5547974"/>
              <a:gd name="connsiteY156" fmla="*/ 89686 h 2068868"/>
              <a:gd name="connsiteX157" fmla="*/ 2676782 w 5547974"/>
              <a:gd name="connsiteY157" fmla="*/ 282976 h 2068868"/>
              <a:gd name="connsiteX158" fmla="*/ 2600390 w 5547974"/>
              <a:gd name="connsiteY158" fmla="*/ 290748 h 2068868"/>
              <a:gd name="connsiteX159" fmla="*/ 2512841 w 5547974"/>
              <a:gd name="connsiteY159" fmla="*/ 313955 h 2068868"/>
              <a:gd name="connsiteX160" fmla="*/ 2512841 w 5547974"/>
              <a:gd name="connsiteY160" fmla="*/ 120665 h 2068868"/>
              <a:gd name="connsiteX161" fmla="*/ 2600390 w 5547974"/>
              <a:gd name="connsiteY161" fmla="*/ 97458 h 2068868"/>
              <a:gd name="connsiteX162" fmla="*/ 2851637 w 5547974"/>
              <a:gd name="connsiteY162" fmla="*/ 89474 h 2068868"/>
              <a:gd name="connsiteX163" fmla="*/ 2851637 w 5547974"/>
              <a:gd name="connsiteY163" fmla="*/ 282764 h 2068868"/>
              <a:gd name="connsiteX164" fmla="*/ 2773987 w 5547974"/>
              <a:gd name="connsiteY164" fmla="*/ 287468 h 2068868"/>
              <a:gd name="connsiteX165" fmla="*/ 2706300 w 5547974"/>
              <a:gd name="connsiteY165" fmla="*/ 283367 h 2068868"/>
              <a:gd name="connsiteX166" fmla="*/ 2706300 w 5547974"/>
              <a:gd name="connsiteY166" fmla="*/ 90077 h 2068868"/>
              <a:gd name="connsiteX167" fmla="*/ 2773987 w 5547974"/>
              <a:gd name="connsiteY167" fmla="*/ 94178 h 2068868"/>
              <a:gd name="connsiteX168" fmla="*/ 2862586 w 5547974"/>
              <a:gd name="connsiteY168" fmla="*/ 0 h 2068868"/>
              <a:gd name="connsiteX169" fmla="*/ 2773987 w 5547974"/>
              <a:gd name="connsiteY169" fmla="*/ 5368 h 2068868"/>
              <a:gd name="connsiteX170" fmla="*/ 2685389 w 5547974"/>
              <a:gd name="connsiteY170" fmla="*/ 0 h 2068868"/>
              <a:gd name="connsiteX171" fmla="*/ 2046196 w 5547974"/>
              <a:gd name="connsiteY171" fmla="*/ 342495 h 2068868"/>
              <a:gd name="connsiteX172" fmla="*/ 1960136 w 5547974"/>
              <a:gd name="connsiteY172" fmla="*/ 413295 h 2068868"/>
              <a:gd name="connsiteX173" fmla="*/ 1935222 w 5547974"/>
              <a:gd name="connsiteY173" fmla="*/ 431448 h 2068868"/>
              <a:gd name="connsiteX174" fmla="*/ 1733008 w 5547974"/>
              <a:gd name="connsiteY174" fmla="*/ 590713 h 2068868"/>
              <a:gd name="connsiteX175" fmla="*/ 1677844 w 5547974"/>
              <a:gd name="connsiteY175" fmla="*/ 635704 h 2068868"/>
              <a:gd name="connsiteX176" fmla="*/ 1570233 w 5547974"/>
              <a:gd name="connsiteY176" fmla="*/ 709225 h 2068868"/>
              <a:gd name="connsiteX177" fmla="*/ 1338309 w 5547974"/>
              <a:gd name="connsiteY177" fmla="*/ 841824 h 2068868"/>
              <a:gd name="connsiteX178" fmla="*/ 1148167 w 5547974"/>
              <a:gd name="connsiteY178" fmla="*/ 937115 h 2068868"/>
              <a:gd name="connsiteX179" fmla="*/ 1129113 w 5547974"/>
              <a:gd name="connsiteY179" fmla="*/ 937115 h 2068868"/>
              <a:gd name="connsiteX180" fmla="*/ 1129113 w 5547974"/>
              <a:gd name="connsiteY180" fmla="*/ 946665 h 2068868"/>
              <a:gd name="connsiteX181" fmla="*/ 1076135 w 5547974"/>
              <a:gd name="connsiteY181" fmla="*/ 973215 h 2068868"/>
              <a:gd name="connsiteX182" fmla="*/ 5795 w 5547974"/>
              <a:gd name="connsiteY182" fmla="*/ 1618672 h 2068868"/>
              <a:gd name="connsiteX183" fmla="*/ 21299 w 5547974"/>
              <a:gd name="connsiteY183" fmla="*/ 1633959 h 2068868"/>
              <a:gd name="connsiteX184" fmla="*/ 33112 w 5547974"/>
              <a:gd name="connsiteY184" fmla="*/ 1614796 h 2068868"/>
              <a:gd name="connsiteX185" fmla="*/ 131349 w 5547974"/>
              <a:gd name="connsiteY185" fmla="*/ 1533539 h 2068868"/>
              <a:gd name="connsiteX186" fmla="*/ 160681 w 5547974"/>
              <a:gd name="connsiteY186" fmla="*/ 1516045 h 2068868"/>
              <a:gd name="connsiteX187" fmla="*/ 160681 w 5547974"/>
              <a:gd name="connsiteY187" fmla="*/ 1708420 h 2068868"/>
              <a:gd name="connsiteX188" fmla="*/ 92146 w 5547974"/>
              <a:gd name="connsiteY188" fmla="*/ 1754935 h 2068868"/>
              <a:gd name="connsiteX189" fmla="*/ 124758 w 5547974"/>
              <a:gd name="connsiteY189" fmla="*/ 1972691 h 2068868"/>
              <a:gd name="connsiteX190" fmla="*/ 225812 w 5547974"/>
              <a:gd name="connsiteY190" fmla="*/ 1995195 h 2068868"/>
              <a:gd name="connsiteX191" fmla="*/ 247373 w 5547974"/>
              <a:gd name="connsiteY191" fmla="*/ 1998179 h 2068868"/>
              <a:gd name="connsiteX192" fmla="*/ 252801 w 5547974"/>
              <a:gd name="connsiteY192" fmla="*/ 1981016 h 2068868"/>
              <a:gd name="connsiteX193" fmla="*/ 520043 w 5547974"/>
              <a:gd name="connsiteY193" fmla="*/ 1647230 h 2068868"/>
              <a:gd name="connsiteX194" fmla="*/ 787285 w 5547974"/>
              <a:gd name="connsiteY194" fmla="*/ 1981016 h 2068868"/>
              <a:gd name="connsiteX195" fmla="*/ 808015 w 5547974"/>
              <a:gd name="connsiteY195" fmla="*/ 2046565 h 2068868"/>
              <a:gd name="connsiteX196" fmla="*/ 926431 w 5547974"/>
              <a:gd name="connsiteY196" fmla="*/ 2051844 h 2068868"/>
              <a:gd name="connsiteX197" fmla="*/ 949245 w 5547974"/>
              <a:gd name="connsiteY197" fmla="*/ 1957048 h 2068868"/>
              <a:gd name="connsiteX198" fmla="*/ 1429392 w 5547974"/>
              <a:gd name="connsiteY198" fmla="*/ 1312589 h 2068868"/>
              <a:gd name="connsiteX199" fmla="*/ 1909540 w 5547974"/>
              <a:gd name="connsiteY199" fmla="*/ 1957048 h 2068868"/>
              <a:gd name="connsiteX200" fmla="*/ 1936419 w 5547974"/>
              <a:gd name="connsiteY200" fmla="*/ 2068741 h 2068868"/>
              <a:gd name="connsiteX201" fmla="*/ 2107153 w 5547974"/>
              <a:gd name="connsiteY201" fmla="*/ 2068691 h 2068868"/>
              <a:gd name="connsiteX202" fmla="*/ 2118670 w 5547974"/>
              <a:gd name="connsiteY202" fmla="*/ 1819032 h 2068868"/>
              <a:gd name="connsiteX203" fmla="*/ 2773986 w 5547974"/>
              <a:gd name="connsiteY203" fmla="*/ 651898 h 2068868"/>
              <a:gd name="connsiteX204" fmla="*/ 3429302 w 5547974"/>
              <a:gd name="connsiteY204" fmla="*/ 1819032 h 2068868"/>
              <a:gd name="connsiteX205" fmla="*/ 3440828 w 5547974"/>
              <a:gd name="connsiteY205" fmla="*/ 2068868 h 2068868"/>
              <a:gd name="connsiteX206" fmla="*/ 3606517 w 5547974"/>
              <a:gd name="connsiteY206" fmla="*/ 2068608 h 2068868"/>
              <a:gd name="connsiteX207" fmla="*/ 3633365 w 5547974"/>
              <a:gd name="connsiteY207" fmla="*/ 1957048 h 2068868"/>
              <a:gd name="connsiteX208" fmla="*/ 4113512 w 5547974"/>
              <a:gd name="connsiteY208" fmla="*/ 1312589 h 2068868"/>
              <a:gd name="connsiteX209" fmla="*/ 4593660 w 5547974"/>
              <a:gd name="connsiteY209" fmla="*/ 1957048 h 2068868"/>
              <a:gd name="connsiteX210" fmla="*/ 4616546 w 5547974"/>
              <a:gd name="connsiteY210" fmla="*/ 2052148 h 2068868"/>
              <a:gd name="connsiteX211" fmla="*/ 4657354 w 5547974"/>
              <a:gd name="connsiteY211" fmla="*/ 2050675 h 2068868"/>
              <a:gd name="connsiteX212" fmla="*/ 4727911 w 5547974"/>
              <a:gd name="connsiteY212" fmla="*/ 2047329 h 2068868"/>
              <a:gd name="connsiteX213" fmla="*/ 4748882 w 5547974"/>
              <a:gd name="connsiteY213" fmla="*/ 1981016 h 2068868"/>
              <a:gd name="connsiteX214" fmla="*/ 5016124 w 5547974"/>
              <a:gd name="connsiteY214" fmla="*/ 1647230 h 2068868"/>
              <a:gd name="connsiteX215" fmla="*/ 5283366 w 5547974"/>
              <a:gd name="connsiteY215" fmla="*/ 1981016 h 2068868"/>
              <a:gd name="connsiteX216" fmla="*/ 5289466 w 5547974"/>
              <a:gd name="connsiteY216" fmla="*/ 2000302 h 2068868"/>
              <a:gd name="connsiteX217" fmla="*/ 5360234 w 5547974"/>
              <a:gd name="connsiteY217" fmla="*/ 1988066 h 2068868"/>
              <a:gd name="connsiteX218" fmla="*/ 5423216 w 5547974"/>
              <a:gd name="connsiteY218" fmla="*/ 1972691 h 2068868"/>
              <a:gd name="connsiteX219" fmla="*/ 5455827 w 5547974"/>
              <a:gd name="connsiteY219" fmla="*/ 1754935 h 2068868"/>
              <a:gd name="connsiteX220" fmla="*/ 5397256 w 5547974"/>
              <a:gd name="connsiteY220" fmla="*/ 1715182 h 2068868"/>
              <a:gd name="connsiteX221" fmla="*/ 5397256 w 5547974"/>
              <a:gd name="connsiteY221" fmla="*/ 1521987 h 2068868"/>
              <a:gd name="connsiteX222" fmla="*/ 5416625 w 5547974"/>
              <a:gd name="connsiteY222" fmla="*/ 1533539 h 2068868"/>
              <a:gd name="connsiteX223" fmla="*/ 5514862 w 5547974"/>
              <a:gd name="connsiteY223" fmla="*/ 1614796 h 2068868"/>
              <a:gd name="connsiteX224" fmla="*/ 5526675 w 5547974"/>
              <a:gd name="connsiteY224" fmla="*/ 1633959 h 2068868"/>
              <a:gd name="connsiteX225" fmla="*/ 5542179 w 5547974"/>
              <a:gd name="connsiteY225" fmla="*/ 1618672 h 2068868"/>
              <a:gd name="connsiteX226" fmla="*/ 4471839 w 5547974"/>
              <a:gd name="connsiteY226" fmla="*/ 973215 h 2068868"/>
              <a:gd name="connsiteX227" fmla="*/ 4428824 w 5547974"/>
              <a:gd name="connsiteY227" fmla="*/ 951658 h 2068868"/>
              <a:gd name="connsiteX228" fmla="*/ 4428824 w 5547974"/>
              <a:gd name="connsiteY228" fmla="*/ 937115 h 2068868"/>
              <a:gd name="connsiteX229" fmla="*/ 4399807 w 5547974"/>
              <a:gd name="connsiteY229" fmla="*/ 937115 h 2068868"/>
              <a:gd name="connsiteX230" fmla="*/ 4209665 w 5547974"/>
              <a:gd name="connsiteY230" fmla="*/ 841824 h 2068868"/>
              <a:gd name="connsiteX231" fmla="*/ 4041908 w 5547974"/>
              <a:gd name="connsiteY231" fmla="*/ 745912 h 2068868"/>
              <a:gd name="connsiteX232" fmla="*/ 4041908 w 5547974"/>
              <a:gd name="connsiteY232" fmla="*/ 744684 h 2068868"/>
              <a:gd name="connsiteX233" fmla="*/ 4039761 w 5547974"/>
              <a:gd name="connsiteY233" fmla="*/ 744684 h 2068868"/>
              <a:gd name="connsiteX234" fmla="*/ 3977741 w 5547974"/>
              <a:gd name="connsiteY234" fmla="*/ 709225 h 2068868"/>
              <a:gd name="connsiteX235" fmla="*/ 3870130 w 5547974"/>
              <a:gd name="connsiteY235" fmla="*/ 635704 h 2068868"/>
              <a:gd name="connsiteX236" fmla="*/ 3814966 w 5547974"/>
              <a:gd name="connsiteY236" fmla="*/ 590713 h 2068868"/>
              <a:gd name="connsiteX237" fmla="*/ 3654990 w 5547974"/>
              <a:gd name="connsiteY237" fmla="*/ 464715 h 2068868"/>
              <a:gd name="connsiteX238" fmla="*/ 3654990 w 5547974"/>
              <a:gd name="connsiteY238" fmla="*/ 463354 h 2068868"/>
              <a:gd name="connsiteX239" fmla="*/ 3653262 w 5547974"/>
              <a:gd name="connsiteY239" fmla="*/ 463354 h 2068868"/>
              <a:gd name="connsiteX240" fmla="*/ 3612752 w 5547974"/>
              <a:gd name="connsiteY240" fmla="*/ 431448 h 2068868"/>
              <a:gd name="connsiteX241" fmla="*/ 3587838 w 5547974"/>
              <a:gd name="connsiteY241" fmla="*/ 413295 h 2068868"/>
              <a:gd name="connsiteX242" fmla="*/ 3501778 w 5547974"/>
              <a:gd name="connsiteY242" fmla="*/ 342495 h 2068868"/>
              <a:gd name="connsiteX243" fmla="*/ 2862586 w 5547974"/>
              <a:gd name="connsiteY243" fmla="*/ 0 h 206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5547974" h="2068868">
                <a:moveTo>
                  <a:pt x="5202659" y="1410949"/>
                </a:moveTo>
                <a:lnTo>
                  <a:pt x="5265965" y="1443684"/>
                </a:lnTo>
                <a:lnTo>
                  <a:pt x="5367738" y="1504382"/>
                </a:lnTo>
                <a:lnTo>
                  <a:pt x="5367738" y="1695546"/>
                </a:lnTo>
                <a:lnTo>
                  <a:pt x="5265965" y="1636974"/>
                </a:lnTo>
                <a:lnTo>
                  <a:pt x="5202659" y="1604239"/>
                </a:lnTo>
                <a:close/>
                <a:moveTo>
                  <a:pt x="355278" y="1405797"/>
                </a:moveTo>
                <a:lnTo>
                  <a:pt x="355278" y="1599087"/>
                </a:lnTo>
                <a:lnTo>
                  <a:pt x="282009" y="1636974"/>
                </a:lnTo>
                <a:lnTo>
                  <a:pt x="190199" y="1689812"/>
                </a:lnTo>
                <a:lnTo>
                  <a:pt x="190199" y="1498440"/>
                </a:lnTo>
                <a:lnTo>
                  <a:pt x="282009" y="1443684"/>
                </a:lnTo>
                <a:close/>
                <a:moveTo>
                  <a:pt x="5009201" y="1315552"/>
                </a:moveTo>
                <a:lnTo>
                  <a:pt x="5126266" y="1371447"/>
                </a:lnTo>
                <a:lnTo>
                  <a:pt x="5173141" y="1395686"/>
                </a:lnTo>
                <a:lnTo>
                  <a:pt x="5173141" y="1588976"/>
                </a:lnTo>
                <a:lnTo>
                  <a:pt x="5126266" y="1564737"/>
                </a:lnTo>
                <a:lnTo>
                  <a:pt x="5009201" y="1508842"/>
                </a:lnTo>
                <a:close/>
                <a:moveTo>
                  <a:pt x="548736" y="1310795"/>
                </a:moveTo>
                <a:lnTo>
                  <a:pt x="548736" y="1504084"/>
                </a:lnTo>
                <a:lnTo>
                  <a:pt x="421708" y="1564737"/>
                </a:lnTo>
                <a:lnTo>
                  <a:pt x="384796" y="1583824"/>
                </a:lnTo>
                <a:lnTo>
                  <a:pt x="384796" y="1390534"/>
                </a:lnTo>
                <a:lnTo>
                  <a:pt x="421708" y="1371447"/>
                </a:lnTo>
                <a:close/>
                <a:moveTo>
                  <a:pt x="4815742" y="1223326"/>
                </a:moveTo>
                <a:lnTo>
                  <a:pt x="4844394" y="1236861"/>
                </a:lnTo>
                <a:lnTo>
                  <a:pt x="4979683" y="1301458"/>
                </a:lnTo>
                <a:lnTo>
                  <a:pt x="4979683" y="1494747"/>
                </a:lnTo>
                <a:lnTo>
                  <a:pt x="4844394" y="1430151"/>
                </a:lnTo>
                <a:lnTo>
                  <a:pt x="4815742" y="1416616"/>
                </a:lnTo>
                <a:close/>
                <a:moveTo>
                  <a:pt x="742195" y="1218620"/>
                </a:moveTo>
                <a:lnTo>
                  <a:pt x="742195" y="1411910"/>
                </a:lnTo>
                <a:lnTo>
                  <a:pt x="703580" y="1430151"/>
                </a:lnTo>
                <a:lnTo>
                  <a:pt x="578254" y="1489990"/>
                </a:lnTo>
                <a:lnTo>
                  <a:pt x="578254" y="1296701"/>
                </a:lnTo>
                <a:lnTo>
                  <a:pt x="703580" y="1236861"/>
                </a:lnTo>
                <a:close/>
                <a:moveTo>
                  <a:pt x="4622283" y="1131943"/>
                </a:moveTo>
                <a:lnTo>
                  <a:pt x="4786224" y="1209383"/>
                </a:lnTo>
                <a:lnTo>
                  <a:pt x="4786224" y="1402673"/>
                </a:lnTo>
                <a:lnTo>
                  <a:pt x="4622283" y="1325233"/>
                </a:lnTo>
                <a:close/>
                <a:moveTo>
                  <a:pt x="935654" y="1127236"/>
                </a:moveTo>
                <a:lnTo>
                  <a:pt x="935654" y="1320526"/>
                </a:lnTo>
                <a:lnTo>
                  <a:pt x="771713" y="1397967"/>
                </a:lnTo>
                <a:lnTo>
                  <a:pt x="771713" y="1204677"/>
                </a:lnTo>
                <a:close/>
                <a:moveTo>
                  <a:pt x="4428824" y="1040559"/>
                </a:moveTo>
                <a:lnTo>
                  <a:pt x="4592765" y="1117999"/>
                </a:lnTo>
                <a:lnTo>
                  <a:pt x="4592765" y="1311289"/>
                </a:lnTo>
                <a:lnTo>
                  <a:pt x="4428824" y="1233849"/>
                </a:lnTo>
                <a:close/>
                <a:moveTo>
                  <a:pt x="1129113" y="1035853"/>
                </a:moveTo>
                <a:lnTo>
                  <a:pt x="1129113" y="1229142"/>
                </a:lnTo>
                <a:lnTo>
                  <a:pt x="965172" y="1306583"/>
                </a:lnTo>
                <a:lnTo>
                  <a:pt x="965172" y="1113293"/>
                </a:lnTo>
                <a:close/>
                <a:moveTo>
                  <a:pt x="4235366" y="942997"/>
                </a:moveTo>
                <a:lnTo>
                  <a:pt x="4387888" y="1021222"/>
                </a:lnTo>
                <a:lnTo>
                  <a:pt x="4399306" y="1026616"/>
                </a:lnTo>
                <a:lnTo>
                  <a:pt x="4399306" y="1219905"/>
                </a:lnTo>
                <a:lnTo>
                  <a:pt x="4387887" y="1214511"/>
                </a:lnTo>
                <a:lnTo>
                  <a:pt x="4235366" y="1136287"/>
                </a:lnTo>
                <a:close/>
                <a:moveTo>
                  <a:pt x="1322571" y="937887"/>
                </a:moveTo>
                <a:lnTo>
                  <a:pt x="1322571" y="1131176"/>
                </a:lnTo>
                <a:lnTo>
                  <a:pt x="1160086" y="1214511"/>
                </a:lnTo>
                <a:lnTo>
                  <a:pt x="1158631" y="1215199"/>
                </a:lnTo>
                <a:lnTo>
                  <a:pt x="1158631" y="1021910"/>
                </a:lnTo>
                <a:lnTo>
                  <a:pt x="1160087" y="1021222"/>
                </a:lnTo>
                <a:close/>
                <a:moveTo>
                  <a:pt x="4041908" y="835207"/>
                </a:moveTo>
                <a:lnTo>
                  <a:pt x="4170916" y="909942"/>
                </a:lnTo>
                <a:lnTo>
                  <a:pt x="4205848" y="927858"/>
                </a:lnTo>
                <a:lnTo>
                  <a:pt x="4205848" y="1121147"/>
                </a:lnTo>
                <a:lnTo>
                  <a:pt x="4170916" y="1103231"/>
                </a:lnTo>
                <a:lnTo>
                  <a:pt x="4041908" y="1028497"/>
                </a:lnTo>
                <a:close/>
                <a:moveTo>
                  <a:pt x="1516029" y="829436"/>
                </a:moveTo>
                <a:lnTo>
                  <a:pt x="1516029" y="1022726"/>
                </a:lnTo>
                <a:lnTo>
                  <a:pt x="1377058" y="1103231"/>
                </a:lnTo>
                <a:lnTo>
                  <a:pt x="1352089" y="1116037"/>
                </a:lnTo>
                <a:lnTo>
                  <a:pt x="1352089" y="922748"/>
                </a:lnTo>
                <a:lnTo>
                  <a:pt x="1377058" y="909942"/>
                </a:lnTo>
                <a:close/>
                <a:moveTo>
                  <a:pt x="3848449" y="706832"/>
                </a:moveTo>
                <a:lnTo>
                  <a:pt x="3870130" y="724514"/>
                </a:lnTo>
                <a:lnTo>
                  <a:pt x="3977741" y="798035"/>
                </a:lnTo>
                <a:lnTo>
                  <a:pt x="4012390" y="818108"/>
                </a:lnTo>
                <a:lnTo>
                  <a:pt x="4012390" y="1011397"/>
                </a:lnTo>
                <a:lnTo>
                  <a:pt x="3977741" y="991325"/>
                </a:lnTo>
                <a:lnTo>
                  <a:pt x="3870130" y="917804"/>
                </a:lnTo>
                <a:lnTo>
                  <a:pt x="3848449" y="900122"/>
                </a:lnTo>
                <a:close/>
                <a:moveTo>
                  <a:pt x="1709488" y="698706"/>
                </a:moveTo>
                <a:lnTo>
                  <a:pt x="1709488" y="891996"/>
                </a:lnTo>
                <a:lnTo>
                  <a:pt x="1677844" y="917804"/>
                </a:lnTo>
                <a:lnTo>
                  <a:pt x="1570233" y="991325"/>
                </a:lnTo>
                <a:lnTo>
                  <a:pt x="1545547" y="1005626"/>
                </a:lnTo>
                <a:lnTo>
                  <a:pt x="1545547" y="812336"/>
                </a:lnTo>
                <a:lnTo>
                  <a:pt x="1570233" y="798035"/>
                </a:lnTo>
                <a:lnTo>
                  <a:pt x="1677844" y="724514"/>
                </a:lnTo>
                <a:close/>
                <a:moveTo>
                  <a:pt x="3654990" y="553525"/>
                </a:moveTo>
                <a:lnTo>
                  <a:pt x="3814966" y="679523"/>
                </a:lnTo>
                <a:lnTo>
                  <a:pt x="3818931" y="682757"/>
                </a:lnTo>
                <a:lnTo>
                  <a:pt x="3818931" y="876047"/>
                </a:lnTo>
                <a:lnTo>
                  <a:pt x="3814966" y="872813"/>
                </a:lnTo>
                <a:lnTo>
                  <a:pt x="3654990" y="746815"/>
                </a:lnTo>
                <a:close/>
                <a:moveTo>
                  <a:pt x="1902947" y="545678"/>
                </a:moveTo>
                <a:lnTo>
                  <a:pt x="1902947" y="738968"/>
                </a:lnTo>
                <a:lnTo>
                  <a:pt x="1739006" y="868089"/>
                </a:lnTo>
                <a:lnTo>
                  <a:pt x="1739006" y="674799"/>
                </a:lnTo>
                <a:close/>
                <a:moveTo>
                  <a:pt x="3461531" y="398043"/>
                </a:moveTo>
                <a:lnTo>
                  <a:pt x="3501778" y="431305"/>
                </a:lnTo>
                <a:lnTo>
                  <a:pt x="3587838" y="502105"/>
                </a:lnTo>
                <a:lnTo>
                  <a:pt x="3612752" y="520258"/>
                </a:lnTo>
                <a:lnTo>
                  <a:pt x="3625472" y="530277"/>
                </a:lnTo>
                <a:lnTo>
                  <a:pt x="3625472" y="723567"/>
                </a:lnTo>
                <a:lnTo>
                  <a:pt x="3612752" y="713548"/>
                </a:lnTo>
                <a:lnTo>
                  <a:pt x="3587838" y="695395"/>
                </a:lnTo>
                <a:lnTo>
                  <a:pt x="3501778" y="624595"/>
                </a:lnTo>
                <a:lnTo>
                  <a:pt x="3461531" y="591333"/>
                </a:lnTo>
                <a:close/>
                <a:moveTo>
                  <a:pt x="2096406" y="390270"/>
                </a:moveTo>
                <a:lnTo>
                  <a:pt x="2096406" y="583560"/>
                </a:lnTo>
                <a:lnTo>
                  <a:pt x="2046196" y="624595"/>
                </a:lnTo>
                <a:lnTo>
                  <a:pt x="1960136" y="695395"/>
                </a:lnTo>
                <a:lnTo>
                  <a:pt x="1935222" y="713548"/>
                </a:lnTo>
                <a:lnTo>
                  <a:pt x="1932465" y="715720"/>
                </a:lnTo>
                <a:lnTo>
                  <a:pt x="1932465" y="522430"/>
                </a:lnTo>
                <a:lnTo>
                  <a:pt x="1935222" y="520258"/>
                </a:lnTo>
                <a:lnTo>
                  <a:pt x="1960136" y="502105"/>
                </a:lnTo>
                <a:lnTo>
                  <a:pt x="2046196" y="431305"/>
                </a:lnTo>
                <a:close/>
                <a:moveTo>
                  <a:pt x="3268073" y="245575"/>
                </a:moveTo>
                <a:lnTo>
                  <a:pt x="3270999" y="247424"/>
                </a:lnTo>
                <a:cubicBezTo>
                  <a:pt x="3315762" y="279671"/>
                  <a:pt x="3362205" y="316417"/>
                  <a:pt x="3412211" y="357283"/>
                </a:cubicBezTo>
                <a:lnTo>
                  <a:pt x="3432013" y="373648"/>
                </a:lnTo>
                <a:lnTo>
                  <a:pt x="3432013" y="566938"/>
                </a:lnTo>
                <a:lnTo>
                  <a:pt x="3412211" y="550573"/>
                </a:lnTo>
                <a:cubicBezTo>
                  <a:pt x="3362205" y="509707"/>
                  <a:pt x="3315762" y="472961"/>
                  <a:pt x="3270999" y="440714"/>
                </a:cubicBezTo>
                <a:lnTo>
                  <a:pt x="3268073" y="438865"/>
                </a:lnTo>
                <a:close/>
                <a:moveTo>
                  <a:pt x="2289864" y="238737"/>
                </a:moveTo>
                <a:lnTo>
                  <a:pt x="2289864" y="432028"/>
                </a:lnTo>
                <a:lnTo>
                  <a:pt x="2198241" y="500331"/>
                </a:lnTo>
                <a:lnTo>
                  <a:pt x="2125924" y="559435"/>
                </a:lnTo>
                <a:lnTo>
                  <a:pt x="2125924" y="366145"/>
                </a:lnTo>
                <a:lnTo>
                  <a:pt x="2198241" y="307041"/>
                </a:lnTo>
                <a:close/>
                <a:moveTo>
                  <a:pt x="3074614" y="133977"/>
                </a:moveTo>
                <a:lnTo>
                  <a:pt x="3139862" y="164551"/>
                </a:lnTo>
                <a:lnTo>
                  <a:pt x="3238555" y="226921"/>
                </a:lnTo>
                <a:lnTo>
                  <a:pt x="3238555" y="420211"/>
                </a:lnTo>
                <a:lnTo>
                  <a:pt x="3139862" y="357841"/>
                </a:lnTo>
                <a:lnTo>
                  <a:pt x="3074614" y="327267"/>
                </a:lnTo>
                <a:close/>
                <a:moveTo>
                  <a:pt x="2483323" y="131105"/>
                </a:moveTo>
                <a:lnTo>
                  <a:pt x="2483323" y="324395"/>
                </a:lnTo>
                <a:lnTo>
                  <a:pt x="2398838" y="362818"/>
                </a:lnTo>
                <a:lnTo>
                  <a:pt x="2319382" y="412302"/>
                </a:lnTo>
                <a:lnTo>
                  <a:pt x="2319382" y="219012"/>
                </a:lnTo>
                <a:lnTo>
                  <a:pt x="2398838" y="169528"/>
                </a:lnTo>
                <a:close/>
                <a:moveTo>
                  <a:pt x="2881155" y="90544"/>
                </a:moveTo>
                <a:lnTo>
                  <a:pt x="2937314" y="95788"/>
                </a:lnTo>
                <a:cubicBezTo>
                  <a:pt x="2961386" y="99490"/>
                  <a:pt x="2984701" y="104552"/>
                  <a:pt x="3007493" y="110926"/>
                </a:cubicBezTo>
                <a:lnTo>
                  <a:pt x="3045096" y="123835"/>
                </a:lnTo>
                <a:lnTo>
                  <a:pt x="3045096" y="317125"/>
                </a:lnTo>
                <a:lnTo>
                  <a:pt x="3007493" y="304216"/>
                </a:lnTo>
                <a:cubicBezTo>
                  <a:pt x="2984701" y="297842"/>
                  <a:pt x="2961386" y="292780"/>
                  <a:pt x="2937314" y="289078"/>
                </a:cubicBezTo>
                <a:lnTo>
                  <a:pt x="2881155" y="283834"/>
                </a:lnTo>
                <a:close/>
                <a:moveTo>
                  <a:pt x="2676782" y="89686"/>
                </a:moveTo>
                <a:lnTo>
                  <a:pt x="2676782" y="282976"/>
                </a:lnTo>
                <a:lnTo>
                  <a:pt x="2600390" y="290748"/>
                </a:lnTo>
                <a:lnTo>
                  <a:pt x="2512841" y="313955"/>
                </a:lnTo>
                <a:lnTo>
                  <a:pt x="2512841" y="120665"/>
                </a:lnTo>
                <a:lnTo>
                  <a:pt x="2600390" y="97458"/>
                </a:lnTo>
                <a:close/>
                <a:moveTo>
                  <a:pt x="2851637" y="89474"/>
                </a:moveTo>
                <a:lnTo>
                  <a:pt x="2851637" y="282764"/>
                </a:lnTo>
                <a:lnTo>
                  <a:pt x="2773987" y="287468"/>
                </a:lnTo>
                <a:lnTo>
                  <a:pt x="2706300" y="283367"/>
                </a:lnTo>
                <a:lnTo>
                  <a:pt x="2706300" y="90077"/>
                </a:lnTo>
                <a:lnTo>
                  <a:pt x="2773987" y="94178"/>
                </a:lnTo>
                <a:close/>
                <a:moveTo>
                  <a:pt x="2862586" y="0"/>
                </a:moveTo>
                <a:lnTo>
                  <a:pt x="2773987" y="5368"/>
                </a:lnTo>
                <a:lnTo>
                  <a:pt x="2685389" y="0"/>
                </a:lnTo>
                <a:cubicBezTo>
                  <a:pt x="2449280" y="8545"/>
                  <a:pt x="2296227" y="134712"/>
                  <a:pt x="2046196" y="342495"/>
                </a:cubicBezTo>
                <a:lnTo>
                  <a:pt x="1960136" y="413295"/>
                </a:lnTo>
                <a:lnTo>
                  <a:pt x="1935222" y="431448"/>
                </a:lnTo>
                <a:cubicBezTo>
                  <a:pt x="1867011" y="483528"/>
                  <a:pt x="1799260" y="537260"/>
                  <a:pt x="1733008" y="590713"/>
                </a:cubicBezTo>
                <a:lnTo>
                  <a:pt x="1677844" y="635704"/>
                </a:lnTo>
                <a:lnTo>
                  <a:pt x="1570233" y="709225"/>
                </a:lnTo>
                <a:cubicBezTo>
                  <a:pt x="1500225" y="753393"/>
                  <a:pt x="1421788" y="797709"/>
                  <a:pt x="1338309" y="841824"/>
                </a:cubicBezTo>
                <a:lnTo>
                  <a:pt x="1148167" y="937115"/>
                </a:lnTo>
                <a:lnTo>
                  <a:pt x="1129113" y="937115"/>
                </a:lnTo>
                <a:lnTo>
                  <a:pt x="1129113" y="946665"/>
                </a:lnTo>
                <a:lnTo>
                  <a:pt x="1076135" y="973215"/>
                </a:lnTo>
                <a:cubicBezTo>
                  <a:pt x="535083" y="1233391"/>
                  <a:pt x="-65548" y="1473730"/>
                  <a:pt x="5795" y="1618672"/>
                </a:cubicBezTo>
                <a:lnTo>
                  <a:pt x="21299" y="1633959"/>
                </a:lnTo>
                <a:lnTo>
                  <a:pt x="33112" y="1614796"/>
                </a:lnTo>
                <a:cubicBezTo>
                  <a:pt x="55698" y="1589290"/>
                  <a:pt x="89155" y="1562131"/>
                  <a:pt x="131349" y="1533539"/>
                </a:cubicBezTo>
                <a:lnTo>
                  <a:pt x="160681" y="1516045"/>
                </a:lnTo>
                <a:lnTo>
                  <a:pt x="160681" y="1708420"/>
                </a:lnTo>
                <a:lnTo>
                  <a:pt x="92146" y="1754935"/>
                </a:lnTo>
                <a:cubicBezTo>
                  <a:pt x="-28294" y="1846977"/>
                  <a:pt x="-43754" y="1922282"/>
                  <a:pt x="124758" y="1972691"/>
                </a:cubicBezTo>
                <a:cubicBezTo>
                  <a:pt x="151720" y="1980757"/>
                  <a:pt x="185617" y="1988250"/>
                  <a:pt x="225812" y="1995195"/>
                </a:cubicBezTo>
                <a:lnTo>
                  <a:pt x="247373" y="1998179"/>
                </a:lnTo>
                <a:lnTo>
                  <a:pt x="252801" y="1981016"/>
                </a:lnTo>
                <a:cubicBezTo>
                  <a:pt x="325424" y="1772493"/>
                  <a:pt x="418529" y="1647230"/>
                  <a:pt x="520043" y="1647230"/>
                </a:cubicBezTo>
                <a:cubicBezTo>
                  <a:pt x="621557" y="1647230"/>
                  <a:pt x="714662" y="1772493"/>
                  <a:pt x="787285" y="1981016"/>
                </a:cubicBezTo>
                <a:lnTo>
                  <a:pt x="808015" y="2046565"/>
                </a:lnTo>
                <a:lnTo>
                  <a:pt x="926431" y="2051844"/>
                </a:lnTo>
                <a:lnTo>
                  <a:pt x="949245" y="1957048"/>
                </a:lnTo>
                <a:cubicBezTo>
                  <a:pt x="1053302" y="1568228"/>
                  <a:pt x="1229521" y="1312589"/>
                  <a:pt x="1429392" y="1312589"/>
                </a:cubicBezTo>
                <a:cubicBezTo>
                  <a:pt x="1629263" y="1312589"/>
                  <a:pt x="1805482" y="1568228"/>
                  <a:pt x="1909540" y="1957048"/>
                </a:cubicBezTo>
                <a:lnTo>
                  <a:pt x="1936419" y="2068741"/>
                </a:lnTo>
                <a:lnTo>
                  <a:pt x="2107153" y="2068691"/>
                </a:lnTo>
                <a:lnTo>
                  <a:pt x="2118670" y="1819032"/>
                </a:lnTo>
                <a:cubicBezTo>
                  <a:pt x="2181043" y="1152950"/>
                  <a:pt x="2450738" y="651898"/>
                  <a:pt x="2773986" y="651898"/>
                </a:cubicBezTo>
                <a:cubicBezTo>
                  <a:pt x="3097235" y="651898"/>
                  <a:pt x="3366929" y="1152950"/>
                  <a:pt x="3429302" y="1819032"/>
                </a:cubicBezTo>
                <a:lnTo>
                  <a:pt x="3440828" y="2068868"/>
                </a:lnTo>
                <a:lnTo>
                  <a:pt x="3606517" y="2068608"/>
                </a:lnTo>
                <a:lnTo>
                  <a:pt x="3633365" y="1957048"/>
                </a:lnTo>
                <a:cubicBezTo>
                  <a:pt x="3737422" y="1568228"/>
                  <a:pt x="3913641" y="1312589"/>
                  <a:pt x="4113512" y="1312589"/>
                </a:cubicBezTo>
                <a:cubicBezTo>
                  <a:pt x="4313383" y="1312589"/>
                  <a:pt x="4489602" y="1568228"/>
                  <a:pt x="4593660" y="1957048"/>
                </a:cubicBezTo>
                <a:lnTo>
                  <a:pt x="4616546" y="2052148"/>
                </a:lnTo>
                <a:lnTo>
                  <a:pt x="4657354" y="2050675"/>
                </a:lnTo>
                <a:lnTo>
                  <a:pt x="4727911" y="2047329"/>
                </a:lnTo>
                <a:lnTo>
                  <a:pt x="4748882" y="1981016"/>
                </a:lnTo>
                <a:cubicBezTo>
                  <a:pt x="4821505" y="1772493"/>
                  <a:pt x="4914610" y="1647230"/>
                  <a:pt x="5016124" y="1647230"/>
                </a:cubicBezTo>
                <a:cubicBezTo>
                  <a:pt x="5117638" y="1647230"/>
                  <a:pt x="5210743" y="1772493"/>
                  <a:pt x="5283366" y="1981016"/>
                </a:cubicBezTo>
                <a:lnTo>
                  <a:pt x="5289466" y="2000302"/>
                </a:lnTo>
                <a:lnTo>
                  <a:pt x="5360234" y="1988066"/>
                </a:lnTo>
                <a:cubicBezTo>
                  <a:pt x="5384185" y="1983191"/>
                  <a:pt x="5405241" y="1978068"/>
                  <a:pt x="5423216" y="1972691"/>
                </a:cubicBezTo>
                <a:cubicBezTo>
                  <a:pt x="5591728" y="1922282"/>
                  <a:pt x="5576267" y="1846977"/>
                  <a:pt x="5455827" y="1754935"/>
                </a:cubicBezTo>
                <a:lnTo>
                  <a:pt x="5397256" y="1715182"/>
                </a:lnTo>
                <a:lnTo>
                  <a:pt x="5397256" y="1521987"/>
                </a:lnTo>
                <a:lnTo>
                  <a:pt x="5416625" y="1533539"/>
                </a:lnTo>
                <a:cubicBezTo>
                  <a:pt x="5458819" y="1562131"/>
                  <a:pt x="5492275" y="1589290"/>
                  <a:pt x="5514862" y="1614796"/>
                </a:cubicBezTo>
                <a:lnTo>
                  <a:pt x="5526675" y="1633959"/>
                </a:lnTo>
                <a:lnTo>
                  <a:pt x="5542179" y="1618672"/>
                </a:lnTo>
                <a:cubicBezTo>
                  <a:pt x="5613522" y="1473730"/>
                  <a:pt x="5012891" y="1233391"/>
                  <a:pt x="4471839" y="973215"/>
                </a:cubicBezTo>
                <a:lnTo>
                  <a:pt x="4428824" y="951658"/>
                </a:lnTo>
                <a:lnTo>
                  <a:pt x="4428824" y="937115"/>
                </a:lnTo>
                <a:lnTo>
                  <a:pt x="4399807" y="937115"/>
                </a:lnTo>
                <a:lnTo>
                  <a:pt x="4209665" y="841824"/>
                </a:lnTo>
                <a:lnTo>
                  <a:pt x="4041908" y="745912"/>
                </a:lnTo>
                <a:lnTo>
                  <a:pt x="4041908" y="744684"/>
                </a:lnTo>
                <a:lnTo>
                  <a:pt x="4039761" y="744684"/>
                </a:lnTo>
                <a:lnTo>
                  <a:pt x="3977741" y="709225"/>
                </a:lnTo>
                <a:lnTo>
                  <a:pt x="3870130" y="635704"/>
                </a:lnTo>
                <a:lnTo>
                  <a:pt x="3814966" y="590713"/>
                </a:lnTo>
                <a:lnTo>
                  <a:pt x="3654990" y="464715"/>
                </a:lnTo>
                <a:lnTo>
                  <a:pt x="3654990" y="463354"/>
                </a:lnTo>
                <a:lnTo>
                  <a:pt x="3653262" y="463354"/>
                </a:lnTo>
                <a:lnTo>
                  <a:pt x="3612752" y="431448"/>
                </a:lnTo>
                <a:lnTo>
                  <a:pt x="3587838" y="413295"/>
                </a:lnTo>
                <a:lnTo>
                  <a:pt x="3501778" y="342495"/>
                </a:lnTo>
                <a:cubicBezTo>
                  <a:pt x="3251747" y="134712"/>
                  <a:pt x="3098694" y="8545"/>
                  <a:pt x="2862586" y="0"/>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261" name="任意多边形 260"/>
          <p:cNvSpPr/>
          <p:nvPr/>
        </p:nvSpPr>
        <p:spPr>
          <a:xfrm>
            <a:off x="7236325" y="6492864"/>
            <a:ext cx="3587688" cy="1306491"/>
          </a:xfrm>
          <a:custGeom>
            <a:avLst/>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3595 w 1418793"/>
              <a:gd name="connsiteY0-62" fmla="*/ 543421 h 554945"/>
              <a:gd name="connsiteX1-63" fmla="*/ 174520 w 1418793"/>
              <a:gd name="connsiteY1-64" fmla="*/ 188638 h 554945"/>
              <a:gd name="connsiteX2-65" fmla="*/ 521665 w 1418793"/>
              <a:gd name="connsiteY2-66" fmla="*/ 945 h 554945"/>
              <a:gd name="connsiteX3-67" fmla="*/ 942580 w 1418793"/>
              <a:gd name="connsiteY3-68" fmla="*/ 262202 h 554945"/>
              <a:gd name="connsiteX4-69" fmla="*/ 1391325 w 1418793"/>
              <a:gd name="connsiteY4-70" fmla="*/ 449690 h 554945"/>
              <a:gd name="connsiteX5-71" fmla="*/ 83595 w 1418793"/>
              <a:gd name="connsiteY5-72" fmla="*/ 543421 h 554945"/>
              <a:gd name="connsiteX0-73" fmla="*/ 43145 w 967122"/>
              <a:gd name="connsiteY0-74" fmla="*/ 543421 h 563601"/>
              <a:gd name="connsiteX1-75" fmla="*/ 134070 w 967122"/>
              <a:gd name="connsiteY1-76" fmla="*/ 188638 h 563601"/>
              <a:gd name="connsiteX2-77" fmla="*/ 481215 w 967122"/>
              <a:gd name="connsiteY2-78" fmla="*/ 945 h 563601"/>
              <a:gd name="connsiteX3-79" fmla="*/ 902130 w 967122"/>
              <a:gd name="connsiteY3-80" fmla="*/ 262202 h 563601"/>
              <a:gd name="connsiteX4-81" fmla="*/ 797842 w 967122"/>
              <a:gd name="connsiteY4-82" fmla="*/ 492231 h 563601"/>
              <a:gd name="connsiteX5-83" fmla="*/ 43145 w 967122"/>
              <a:gd name="connsiteY5-84" fmla="*/ 543421 h 563601"/>
              <a:gd name="connsiteX0-85" fmla="*/ 43145 w 920998"/>
              <a:gd name="connsiteY0-86" fmla="*/ 547392 h 564601"/>
              <a:gd name="connsiteX1-87" fmla="*/ 134070 w 920998"/>
              <a:gd name="connsiteY1-88" fmla="*/ 192609 h 564601"/>
              <a:gd name="connsiteX2-89" fmla="*/ 481215 w 920998"/>
              <a:gd name="connsiteY2-90" fmla="*/ 4916 h 564601"/>
              <a:gd name="connsiteX3-91" fmla="*/ 838318 w 920998"/>
              <a:gd name="connsiteY3-92" fmla="*/ 383161 h 564601"/>
              <a:gd name="connsiteX4-93" fmla="*/ 797842 w 920998"/>
              <a:gd name="connsiteY4-94" fmla="*/ 496202 h 564601"/>
              <a:gd name="connsiteX5-95" fmla="*/ 43145 w 920998"/>
              <a:gd name="connsiteY5-96" fmla="*/ 547392 h 564601"/>
              <a:gd name="connsiteX0-97" fmla="*/ 43145 w 920998"/>
              <a:gd name="connsiteY0-98" fmla="*/ 547392 h 564601"/>
              <a:gd name="connsiteX1-99" fmla="*/ 134070 w 920998"/>
              <a:gd name="connsiteY1-100" fmla="*/ 192609 h 564601"/>
              <a:gd name="connsiteX2-101" fmla="*/ 481215 w 920998"/>
              <a:gd name="connsiteY2-102" fmla="*/ 4916 h 564601"/>
              <a:gd name="connsiteX3-103" fmla="*/ 838318 w 920998"/>
              <a:gd name="connsiteY3-104" fmla="*/ 383161 h 564601"/>
              <a:gd name="connsiteX4-105" fmla="*/ 797842 w 920998"/>
              <a:gd name="connsiteY4-106" fmla="*/ 496202 h 564601"/>
              <a:gd name="connsiteX5-107" fmla="*/ 43145 w 920998"/>
              <a:gd name="connsiteY5-108" fmla="*/ 547392 h 564601"/>
              <a:gd name="connsiteX0-109" fmla="*/ 43145 w 1027844"/>
              <a:gd name="connsiteY0-110" fmla="*/ 547848 h 564822"/>
              <a:gd name="connsiteX1-111" fmla="*/ 134070 w 1027844"/>
              <a:gd name="connsiteY1-112" fmla="*/ 193065 h 564822"/>
              <a:gd name="connsiteX2-113" fmla="*/ 481215 w 1027844"/>
              <a:gd name="connsiteY2-114" fmla="*/ 5372 h 564822"/>
              <a:gd name="connsiteX3-115" fmla="*/ 976576 w 1027844"/>
              <a:gd name="connsiteY3-116" fmla="*/ 394252 h 564822"/>
              <a:gd name="connsiteX4-117" fmla="*/ 797842 w 1027844"/>
              <a:gd name="connsiteY4-118" fmla="*/ 496658 h 564822"/>
              <a:gd name="connsiteX5-119" fmla="*/ 43145 w 1027844"/>
              <a:gd name="connsiteY5-120" fmla="*/ 547848 h 564822"/>
              <a:gd name="connsiteX0-121" fmla="*/ 43145 w 981779"/>
              <a:gd name="connsiteY0-122" fmla="*/ 547848 h 564822"/>
              <a:gd name="connsiteX1-123" fmla="*/ 134070 w 981779"/>
              <a:gd name="connsiteY1-124" fmla="*/ 193065 h 564822"/>
              <a:gd name="connsiteX2-125" fmla="*/ 481215 w 981779"/>
              <a:gd name="connsiteY2-126" fmla="*/ 5372 h 564822"/>
              <a:gd name="connsiteX3-127" fmla="*/ 976576 w 981779"/>
              <a:gd name="connsiteY3-128" fmla="*/ 394252 h 564822"/>
              <a:gd name="connsiteX4-129" fmla="*/ 797842 w 981779"/>
              <a:gd name="connsiteY4-130" fmla="*/ 496658 h 564822"/>
              <a:gd name="connsiteX5-131" fmla="*/ 43145 w 981779"/>
              <a:gd name="connsiteY5-132" fmla="*/ 547848 h 564822"/>
              <a:gd name="connsiteX0-133" fmla="*/ 43145 w 976576"/>
              <a:gd name="connsiteY0-134" fmla="*/ 547848 h 564822"/>
              <a:gd name="connsiteX1-135" fmla="*/ 134070 w 976576"/>
              <a:gd name="connsiteY1-136" fmla="*/ 193065 h 564822"/>
              <a:gd name="connsiteX2-137" fmla="*/ 481215 w 976576"/>
              <a:gd name="connsiteY2-138" fmla="*/ 5372 h 564822"/>
              <a:gd name="connsiteX3-139" fmla="*/ 976576 w 976576"/>
              <a:gd name="connsiteY3-140" fmla="*/ 394252 h 564822"/>
              <a:gd name="connsiteX4-141" fmla="*/ 797842 w 976576"/>
              <a:gd name="connsiteY4-142" fmla="*/ 496658 h 564822"/>
              <a:gd name="connsiteX5-143" fmla="*/ 43145 w 976576"/>
              <a:gd name="connsiteY5-144" fmla="*/ 547848 h 564822"/>
              <a:gd name="connsiteX0-145" fmla="*/ 43145 w 976576"/>
              <a:gd name="connsiteY0-146" fmla="*/ 547848 h 577213"/>
              <a:gd name="connsiteX1-147" fmla="*/ 134070 w 976576"/>
              <a:gd name="connsiteY1-148" fmla="*/ 193065 h 577213"/>
              <a:gd name="connsiteX2-149" fmla="*/ 481215 w 976576"/>
              <a:gd name="connsiteY2-150" fmla="*/ 5372 h 577213"/>
              <a:gd name="connsiteX3-151" fmla="*/ 976576 w 976576"/>
              <a:gd name="connsiteY3-152" fmla="*/ 394252 h 577213"/>
              <a:gd name="connsiteX4-153" fmla="*/ 797842 w 976576"/>
              <a:gd name="connsiteY4-154" fmla="*/ 539199 h 577213"/>
              <a:gd name="connsiteX5-155" fmla="*/ 43145 w 976576"/>
              <a:gd name="connsiteY5-156" fmla="*/ 547848 h 577213"/>
              <a:gd name="connsiteX0-157" fmla="*/ 44680 w 978111"/>
              <a:gd name="connsiteY0-158" fmla="*/ 547848 h 577213"/>
              <a:gd name="connsiteX1-159" fmla="*/ 135605 w 978111"/>
              <a:gd name="connsiteY1-160" fmla="*/ 193065 h 577213"/>
              <a:gd name="connsiteX2-161" fmla="*/ 535926 w 978111"/>
              <a:gd name="connsiteY2-162" fmla="*/ 5372 h 577213"/>
              <a:gd name="connsiteX3-163" fmla="*/ 978111 w 978111"/>
              <a:gd name="connsiteY3-164" fmla="*/ 394252 h 577213"/>
              <a:gd name="connsiteX4-165" fmla="*/ 799377 w 978111"/>
              <a:gd name="connsiteY4-166" fmla="*/ 539199 h 577213"/>
              <a:gd name="connsiteX5-167" fmla="*/ 44680 w 978111"/>
              <a:gd name="connsiteY5-168" fmla="*/ 547848 h 577213"/>
              <a:gd name="connsiteX0-169" fmla="*/ 30276 w 963707"/>
              <a:gd name="connsiteY0-170" fmla="*/ 544081 h 568003"/>
              <a:gd name="connsiteX1-171" fmla="*/ 185013 w 963707"/>
              <a:gd name="connsiteY1-172" fmla="*/ 263745 h 568003"/>
              <a:gd name="connsiteX2-173" fmla="*/ 521522 w 963707"/>
              <a:gd name="connsiteY2-174" fmla="*/ 1605 h 568003"/>
              <a:gd name="connsiteX3-175" fmla="*/ 963707 w 963707"/>
              <a:gd name="connsiteY3-176" fmla="*/ 390485 h 568003"/>
              <a:gd name="connsiteX4-177" fmla="*/ 784973 w 963707"/>
              <a:gd name="connsiteY4-178" fmla="*/ 535432 h 568003"/>
              <a:gd name="connsiteX5-179" fmla="*/ 30276 w 963707"/>
              <a:gd name="connsiteY5-180" fmla="*/ 544081 h 568003"/>
              <a:gd name="connsiteX0-181" fmla="*/ 34447 w 967878"/>
              <a:gd name="connsiteY0-182" fmla="*/ 545290 h 571541"/>
              <a:gd name="connsiteX1-183" fmla="*/ 167913 w 967878"/>
              <a:gd name="connsiteY1-184" fmla="*/ 233048 h 571541"/>
              <a:gd name="connsiteX2-185" fmla="*/ 525693 w 967878"/>
              <a:gd name="connsiteY2-186" fmla="*/ 2814 h 571541"/>
              <a:gd name="connsiteX3-187" fmla="*/ 967878 w 967878"/>
              <a:gd name="connsiteY3-188" fmla="*/ 391694 h 571541"/>
              <a:gd name="connsiteX4-189" fmla="*/ 789144 w 967878"/>
              <a:gd name="connsiteY4-190" fmla="*/ 536641 h 571541"/>
              <a:gd name="connsiteX5-191" fmla="*/ 34447 w 967878"/>
              <a:gd name="connsiteY5-192" fmla="*/ 545290 h 571541"/>
              <a:gd name="connsiteX0-193" fmla="*/ 34447 w 1097918"/>
              <a:gd name="connsiteY0-194" fmla="*/ 545290 h 571541"/>
              <a:gd name="connsiteX1-195" fmla="*/ 167913 w 1097918"/>
              <a:gd name="connsiteY1-196" fmla="*/ 233048 h 571541"/>
              <a:gd name="connsiteX2-197" fmla="*/ 525693 w 1097918"/>
              <a:gd name="connsiteY2-198" fmla="*/ 2814 h 571541"/>
              <a:gd name="connsiteX3-199" fmla="*/ 967878 w 1097918"/>
              <a:gd name="connsiteY3-200" fmla="*/ 391694 h 571541"/>
              <a:gd name="connsiteX4-201" fmla="*/ 789144 w 1097918"/>
              <a:gd name="connsiteY4-202" fmla="*/ 536641 h 571541"/>
              <a:gd name="connsiteX5-203" fmla="*/ 34447 w 1097918"/>
              <a:gd name="connsiteY5-204" fmla="*/ 545290 h 571541"/>
              <a:gd name="connsiteX0-205" fmla="*/ 34447 w 1152620"/>
              <a:gd name="connsiteY0-206" fmla="*/ 545290 h 571541"/>
              <a:gd name="connsiteX1-207" fmla="*/ 167913 w 1152620"/>
              <a:gd name="connsiteY1-208" fmla="*/ 233048 h 571541"/>
              <a:gd name="connsiteX2-209" fmla="*/ 525693 w 1152620"/>
              <a:gd name="connsiteY2-210" fmla="*/ 2814 h 571541"/>
              <a:gd name="connsiteX3-211" fmla="*/ 1033584 w 1152620"/>
              <a:gd name="connsiteY3-212" fmla="*/ 391694 h 571541"/>
              <a:gd name="connsiteX4-213" fmla="*/ 789144 w 1152620"/>
              <a:gd name="connsiteY4-214" fmla="*/ 536641 h 571541"/>
              <a:gd name="connsiteX5-215" fmla="*/ 34447 w 1152620"/>
              <a:gd name="connsiteY5-216" fmla="*/ 545290 h 571541"/>
              <a:gd name="connsiteX0-217" fmla="*/ 34447 w 1152620"/>
              <a:gd name="connsiteY0-218" fmla="*/ 545290 h 571541"/>
              <a:gd name="connsiteX1-219" fmla="*/ 167913 w 1152620"/>
              <a:gd name="connsiteY1-220" fmla="*/ 233048 h 571541"/>
              <a:gd name="connsiteX2-221" fmla="*/ 525693 w 1152620"/>
              <a:gd name="connsiteY2-222" fmla="*/ 2814 h 571541"/>
              <a:gd name="connsiteX3-223" fmla="*/ 1033584 w 1152620"/>
              <a:gd name="connsiteY3-224" fmla="*/ 391694 h 571541"/>
              <a:gd name="connsiteX4-225" fmla="*/ 789144 w 1152620"/>
              <a:gd name="connsiteY4-226" fmla="*/ 536641 h 571541"/>
              <a:gd name="connsiteX5-227" fmla="*/ 34447 w 1152620"/>
              <a:gd name="connsiteY5-228" fmla="*/ 545290 h 571541"/>
              <a:gd name="connsiteX0-229" fmla="*/ 34447 w 1143173"/>
              <a:gd name="connsiteY0-230" fmla="*/ 545290 h 577248"/>
              <a:gd name="connsiteX1-231" fmla="*/ 167913 w 1143173"/>
              <a:gd name="connsiteY1-232" fmla="*/ 233048 h 577248"/>
              <a:gd name="connsiteX2-233" fmla="*/ 525693 w 1143173"/>
              <a:gd name="connsiteY2-234" fmla="*/ 2814 h 577248"/>
              <a:gd name="connsiteX3-235" fmla="*/ 1033584 w 1143173"/>
              <a:gd name="connsiteY3-236" fmla="*/ 391694 h 577248"/>
              <a:gd name="connsiteX4-237" fmla="*/ 789144 w 1143173"/>
              <a:gd name="connsiteY4-238" fmla="*/ 536641 h 577248"/>
              <a:gd name="connsiteX5-239" fmla="*/ 34447 w 1143173"/>
              <a:gd name="connsiteY5-240" fmla="*/ 545290 h 577248"/>
              <a:gd name="connsiteX0-241" fmla="*/ 34447 w 1143173"/>
              <a:gd name="connsiteY0-242" fmla="*/ 545290 h 577248"/>
              <a:gd name="connsiteX1-243" fmla="*/ 167913 w 1143173"/>
              <a:gd name="connsiteY1-244" fmla="*/ 233048 h 577248"/>
              <a:gd name="connsiteX2-245" fmla="*/ 525693 w 1143173"/>
              <a:gd name="connsiteY2-246" fmla="*/ 2814 h 577248"/>
              <a:gd name="connsiteX3-247" fmla="*/ 1033584 w 1143173"/>
              <a:gd name="connsiteY3-248" fmla="*/ 391694 h 577248"/>
              <a:gd name="connsiteX4-249" fmla="*/ 789144 w 1143173"/>
              <a:gd name="connsiteY4-250" fmla="*/ 536641 h 577248"/>
              <a:gd name="connsiteX5-251" fmla="*/ 34447 w 1143173"/>
              <a:gd name="connsiteY5-252" fmla="*/ 545290 h 57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43173" h="577248">
                <a:moveTo>
                  <a:pt x="34447" y="545290"/>
                </a:moveTo>
                <a:cubicBezTo>
                  <a:pt x="-69091" y="494691"/>
                  <a:pt x="86039" y="323461"/>
                  <a:pt x="167913" y="233048"/>
                </a:cubicBezTo>
                <a:cubicBezTo>
                  <a:pt x="249787" y="142635"/>
                  <a:pt x="381415" y="-23627"/>
                  <a:pt x="525693" y="2814"/>
                </a:cubicBezTo>
                <a:cubicBezTo>
                  <a:pt x="669971" y="29255"/>
                  <a:pt x="797980" y="199388"/>
                  <a:pt x="1033584" y="391694"/>
                </a:cubicBezTo>
                <a:cubicBezTo>
                  <a:pt x="1327416" y="716043"/>
                  <a:pt x="955667" y="511042"/>
                  <a:pt x="789144" y="536641"/>
                </a:cubicBezTo>
                <a:cubicBezTo>
                  <a:pt x="622621" y="562240"/>
                  <a:pt x="137985" y="595889"/>
                  <a:pt x="34447" y="545290"/>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262" name="组合 261"/>
          <p:cNvGrpSpPr/>
          <p:nvPr/>
        </p:nvGrpSpPr>
        <p:grpSpPr>
          <a:xfrm>
            <a:off x="9873122" y="4336663"/>
            <a:ext cx="2191597" cy="1978253"/>
            <a:chOff x="-10025670" y="-2063750"/>
            <a:chExt cx="7359650" cy="6643216"/>
          </a:xfrm>
          <a:gradFill flip="none" rotWithShape="1">
            <a:gsLst>
              <a:gs pos="0">
                <a:srgbClr val="694839"/>
              </a:gs>
              <a:gs pos="68000">
                <a:srgbClr val="A06D56"/>
              </a:gs>
              <a:gs pos="38000">
                <a:srgbClr val="694839"/>
              </a:gs>
              <a:gs pos="100000">
                <a:srgbClr val="D1988B"/>
              </a:gs>
            </a:gsLst>
            <a:lin ang="18900000" scaled="1"/>
            <a:tileRect/>
          </a:gradFill>
          <a:effectLst>
            <a:outerShdw blurRad="50800" dist="63500" dir="9600000" algn="t" rotWithShape="0">
              <a:prstClr val="black">
                <a:alpha val="30000"/>
              </a:prstClr>
            </a:outerShdw>
          </a:effectLst>
        </p:grpSpPr>
        <p:sp>
          <p:nvSpPr>
            <p:cNvPr id="263" name="Freeform 161"/>
            <p:cNvSpPr>
              <a:spLocks noEditPoints="1"/>
            </p:cNvSpPr>
            <p:nvPr/>
          </p:nvSpPr>
          <p:spPr bwMode="auto">
            <a:xfrm>
              <a:off x="-7555520" y="-2063750"/>
              <a:ext cx="112713" cy="115888"/>
            </a:xfrm>
            <a:custGeom>
              <a:avLst/>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4" name="Freeform 164"/>
            <p:cNvSpPr>
              <a:spLocks noEditPoints="1"/>
            </p:cNvSpPr>
            <p:nvPr/>
          </p:nvSpPr>
          <p:spPr bwMode="auto">
            <a:xfrm>
              <a:off x="-5245707" y="-2063750"/>
              <a:ext cx="112713" cy="115888"/>
            </a:xfrm>
            <a:custGeom>
              <a:avLst/>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5" name="Rectangle 62"/>
            <p:cNvSpPr>
              <a:spLocks noChangeArrowheads="1"/>
            </p:cNvSpPr>
            <p:nvPr/>
          </p:nvSpPr>
          <p:spPr bwMode="auto">
            <a:xfrm>
              <a:off x="-8479446" y="1233016"/>
              <a:ext cx="312739" cy="3346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6" name="Rectangle 63"/>
            <p:cNvSpPr>
              <a:spLocks noChangeArrowheads="1"/>
            </p:cNvSpPr>
            <p:nvPr/>
          </p:nvSpPr>
          <p:spPr bwMode="auto">
            <a:xfrm>
              <a:off x="-7833332" y="-990600"/>
              <a:ext cx="315913"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7" name="Rectangle 64"/>
            <p:cNvSpPr>
              <a:spLocks noChangeArrowheads="1"/>
            </p:cNvSpPr>
            <p:nvPr/>
          </p:nvSpPr>
          <p:spPr bwMode="auto">
            <a:xfrm>
              <a:off x="-5207607" y="-990600"/>
              <a:ext cx="314325"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8" name="Rectangle 65"/>
            <p:cNvSpPr>
              <a:spLocks noChangeArrowheads="1"/>
            </p:cNvSpPr>
            <p:nvPr/>
          </p:nvSpPr>
          <p:spPr bwMode="auto">
            <a:xfrm>
              <a:off x="-4637694" y="1233016"/>
              <a:ext cx="315912" cy="3346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9" name="Freeform 100"/>
            <p:cNvSpPr>
              <a:spLocks noEditPoints="1"/>
            </p:cNvSpPr>
            <p:nvPr/>
          </p:nvSpPr>
          <p:spPr bwMode="auto">
            <a:xfrm>
              <a:off x="-9943120" y="-107950"/>
              <a:ext cx="7202488" cy="1420813"/>
            </a:xfrm>
            <a:custGeom>
              <a:avLst/>
              <a:gdLst>
                <a:gd name="T0" fmla="*/ 766 w 1918"/>
                <a:gd name="T1" fmla="*/ 378 h 378"/>
                <a:gd name="T2" fmla="*/ 7 w 1918"/>
                <a:gd name="T3" fmla="*/ 274 h 378"/>
                <a:gd name="T4" fmla="*/ 0 w 1918"/>
                <a:gd name="T5" fmla="*/ 267 h 378"/>
                <a:gd name="T6" fmla="*/ 10 w 1918"/>
                <a:gd name="T7" fmla="*/ 268 h 378"/>
                <a:gd name="T8" fmla="*/ 93 w 1918"/>
                <a:gd name="T9" fmla="*/ 274 h 378"/>
                <a:gd name="T10" fmla="*/ 372 w 1918"/>
                <a:gd name="T11" fmla="*/ 173 h 378"/>
                <a:gd name="T12" fmla="*/ 469 w 1918"/>
                <a:gd name="T13" fmla="*/ 3 h 378"/>
                <a:gd name="T14" fmla="*/ 470 w 1918"/>
                <a:gd name="T15" fmla="*/ 0 h 378"/>
                <a:gd name="T16" fmla="*/ 1449 w 1918"/>
                <a:gd name="T17" fmla="*/ 0 h 378"/>
                <a:gd name="T18" fmla="*/ 1449 w 1918"/>
                <a:gd name="T19" fmla="*/ 3 h 378"/>
                <a:gd name="T20" fmla="*/ 1547 w 1918"/>
                <a:gd name="T21" fmla="*/ 173 h 378"/>
                <a:gd name="T22" fmla="*/ 1825 w 1918"/>
                <a:gd name="T23" fmla="*/ 274 h 378"/>
                <a:gd name="T24" fmla="*/ 1909 w 1918"/>
                <a:gd name="T25" fmla="*/ 268 h 378"/>
                <a:gd name="T26" fmla="*/ 1918 w 1918"/>
                <a:gd name="T27" fmla="*/ 267 h 378"/>
                <a:gd name="T28" fmla="*/ 1911 w 1918"/>
                <a:gd name="T29" fmla="*/ 274 h 378"/>
                <a:gd name="T30" fmla="*/ 1092 w 1918"/>
                <a:gd name="T31" fmla="*/ 377 h 378"/>
                <a:gd name="T32" fmla="*/ 984 w 1918"/>
                <a:gd name="T33" fmla="*/ 377 h 378"/>
                <a:gd name="T34" fmla="*/ 951 w 1918"/>
                <a:gd name="T35" fmla="*/ 377 h 378"/>
                <a:gd name="T36" fmla="*/ 899 w 1918"/>
                <a:gd name="T37" fmla="*/ 377 h 378"/>
                <a:gd name="T38" fmla="*/ 766 w 1918"/>
                <a:gd name="T39" fmla="*/ 378 h 378"/>
                <a:gd name="T40" fmla="*/ 19 w 1918"/>
                <a:gd name="T41" fmla="*/ 276 h 378"/>
                <a:gd name="T42" fmla="*/ 766 w 1918"/>
                <a:gd name="T43" fmla="*/ 372 h 378"/>
                <a:gd name="T44" fmla="*/ 899 w 1918"/>
                <a:gd name="T45" fmla="*/ 371 h 378"/>
                <a:gd name="T46" fmla="*/ 951 w 1918"/>
                <a:gd name="T47" fmla="*/ 371 h 378"/>
                <a:gd name="T48" fmla="*/ 984 w 1918"/>
                <a:gd name="T49" fmla="*/ 371 h 378"/>
                <a:gd name="T50" fmla="*/ 1092 w 1918"/>
                <a:gd name="T51" fmla="*/ 371 h 378"/>
                <a:gd name="T52" fmla="*/ 1899 w 1918"/>
                <a:gd name="T53" fmla="*/ 276 h 378"/>
                <a:gd name="T54" fmla="*/ 1825 w 1918"/>
                <a:gd name="T55" fmla="*/ 280 h 378"/>
                <a:gd name="T56" fmla="*/ 1542 w 1918"/>
                <a:gd name="T57" fmla="*/ 177 h 378"/>
                <a:gd name="T58" fmla="*/ 1444 w 1918"/>
                <a:gd name="T59" fmla="*/ 7 h 378"/>
                <a:gd name="T60" fmla="*/ 475 w 1918"/>
                <a:gd name="T61" fmla="*/ 7 h 378"/>
                <a:gd name="T62" fmla="*/ 377 w 1918"/>
                <a:gd name="T63" fmla="*/ 177 h 378"/>
                <a:gd name="T64" fmla="*/ 93 w 1918"/>
                <a:gd name="T65" fmla="*/ 280 h 378"/>
                <a:gd name="T66" fmla="*/ 19 w 1918"/>
                <a:gd name="T67" fmla="*/ 27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8" h="378">
                  <a:moveTo>
                    <a:pt x="766" y="378"/>
                  </a:moveTo>
                  <a:cubicBezTo>
                    <a:pt x="326" y="378"/>
                    <a:pt x="77" y="344"/>
                    <a:pt x="7" y="274"/>
                  </a:cubicBezTo>
                  <a:cubicBezTo>
                    <a:pt x="0" y="267"/>
                    <a:pt x="0" y="267"/>
                    <a:pt x="0" y="267"/>
                  </a:cubicBezTo>
                  <a:cubicBezTo>
                    <a:pt x="10" y="268"/>
                    <a:pt x="10" y="268"/>
                    <a:pt x="10" y="268"/>
                  </a:cubicBezTo>
                  <a:cubicBezTo>
                    <a:pt x="10" y="268"/>
                    <a:pt x="45" y="274"/>
                    <a:pt x="93" y="274"/>
                  </a:cubicBezTo>
                  <a:cubicBezTo>
                    <a:pt x="180" y="274"/>
                    <a:pt x="299" y="257"/>
                    <a:pt x="372" y="173"/>
                  </a:cubicBezTo>
                  <a:cubicBezTo>
                    <a:pt x="449" y="84"/>
                    <a:pt x="469" y="4"/>
                    <a:pt x="469" y="3"/>
                  </a:cubicBezTo>
                  <a:cubicBezTo>
                    <a:pt x="470" y="0"/>
                    <a:pt x="470" y="0"/>
                    <a:pt x="470" y="0"/>
                  </a:cubicBezTo>
                  <a:cubicBezTo>
                    <a:pt x="1449" y="0"/>
                    <a:pt x="1449" y="0"/>
                    <a:pt x="1449" y="0"/>
                  </a:cubicBezTo>
                  <a:cubicBezTo>
                    <a:pt x="1449" y="3"/>
                    <a:pt x="1449" y="3"/>
                    <a:pt x="1449" y="3"/>
                  </a:cubicBezTo>
                  <a:cubicBezTo>
                    <a:pt x="1449" y="4"/>
                    <a:pt x="1469" y="84"/>
                    <a:pt x="1547" y="173"/>
                  </a:cubicBezTo>
                  <a:cubicBezTo>
                    <a:pt x="1619" y="257"/>
                    <a:pt x="1738" y="274"/>
                    <a:pt x="1825" y="274"/>
                  </a:cubicBezTo>
                  <a:cubicBezTo>
                    <a:pt x="1874" y="274"/>
                    <a:pt x="1908" y="268"/>
                    <a:pt x="1909" y="268"/>
                  </a:cubicBezTo>
                  <a:cubicBezTo>
                    <a:pt x="1918" y="267"/>
                    <a:pt x="1918" y="267"/>
                    <a:pt x="1918" y="267"/>
                  </a:cubicBezTo>
                  <a:cubicBezTo>
                    <a:pt x="1911" y="274"/>
                    <a:pt x="1911" y="274"/>
                    <a:pt x="1911" y="274"/>
                  </a:cubicBezTo>
                  <a:cubicBezTo>
                    <a:pt x="1842" y="343"/>
                    <a:pt x="1567" y="377"/>
                    <a:pt x="1092" y="377"/>
                  </a:cubicBezTo>
                  <a:cubicBezTo>
                    <a:pt x="1050" y="377"/>
                    <a:pt x="1014" y="377"/>
                    <a:pt x="984" y="377"/>
                  </a:cubicBezTo>
                  <a:cubicBezTo>
                    <a:pt x="951" y="377"/>
                    <a:pt x="951" y="377"/>
                    <a:pt x="951" y="377"/>
                  </a:cubicBezTo>
                  <a:cubicBezTo>
                    <a:pt x="936" y="377"/>
                    <a:pt x="919" y="377"/>
                    <a:pt x="899" y="377"/>
                  </a:cubicBezTo>
                  <a:cubicBezTo>
                    <a:pt x="862" y="378"/>
                    <a:pt x="816" y="378"/>
                    <a:pt x="766" y="378"/>
                  </a:cubicBezTo>
                  <a:close/>
                  <a:moveTo>
                    <a:pt x="19" y="276"/>
                  </a:moveTo>
                  <a:cubicBezTo>
                    <a:pt x="97" y="340"/>
                    <a:pt x="348" y="372"/>
                    <a:pt x="766" y="372"/>
                  </a:cubicBezTo>
                  <a:cubicBezTo>
                    <a:pt x="816" y="372"/>
                    <a:pt x="862" y="371"/>
                    <a:pt x="899" y="371"/>
                  </a:cubicBezTo>
                  <a:cubicBezTo>
                    <a:pt x="919" y="371"/>
                    <a:pt x="936" y="371"/>
                    <a:pt x="951" y="371"/>
                  </a:cubicBezTo>
                  <a:cubicBezTo>
                    <a:pt x="984" y="371"/>
                    <a:pt x="984" y="371"/>
                    <a:pt x="984" y="371"/>
                  </a:cubicBezTo>
                  <a:cubicBezTo>
                    <a:pt x="1014" y="371"/>
                    <a:pt x="1050" y="371"/>
                    <a:pt x="1092" y="371"/>
                  </a:cubicBezTo>
                  <a:cubicBezTo>
                    <a:pt x="1549" y="371"/>
                    <a:pt x="1820" y="339"/>
                    <a:pt x="1899" y="276"/>
                  </a:cubicBezTo>
                  <a:cubicBezTo>
                    <a:pt x="1885" y="278"/>
                    <a:pt x="1859" y="280"/>
                    <a:pt x="1825" y="280"/>
                  </a:cubicBezTo>
                  <a:cubicBezTo>
                    <a:pt x="1737" y="280"/>
                    <a:pt x="1616" y="262"/>
                    <a:pt x="1542" y="177"/>
                  </a:cubicBezTo>
                  <a:cubicBezTo>
                    <a:pt x="1471" y="96"/>
                    <a:pt x="1448" y="21"/>
                    <a:pt x="1444" y="7"/>
                  </a:cubicBezTo>
                  <a:cubicBezTo>
                    <a:pt x="475" y="7"/>
                    <a:pt x="475" y="7"/>
                    <a:pt x="475" y="7"/>
                  </a:cubicBezTo>
                  <a:cubicBezTo>
                    <a:pt x="471" y="21"/>
                    <a:pt x="448" y="96"/>
                    <a:pt x="377" y="177"/>
                  </a:cubicBezTo>
                  <a:cubicBezTo>
                    <a:pt x="302" y="262"/>
                    <a:pt x="182" y="280"/>
                    <a:pt x="93" y="280"/>
                  </a:cubicBezTo>
                  <a:cubicBezTo>
                    <a:pt x="60" y="280"/>
                    <a:pt x="33" y="278"/>
                    <a:pt x="19" y="276"/>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0" name="Freeform 101"/>
            <p:cNvSpPr/>
            <p:nvPr/>
          </p:nvSpPr>
          <p:spPr bwMode="auto">
            <a:xfrm>
              <a:off x="-10025670" y="774700"/>
              <a:ext cx="160338" cy="158750"/>
            </a:xfrm>
            <a:custGeom>
              <a:avLst/>
              <a:gdLst>
                <a:gd name="T0" fmla="*/ 42 w 43"/>
                <a:gd name="T1" fmla="*/ 41 h 42"/>
                <a:gd name="T2" fmla="*/ 15 w 43"/>
                <a:gd name="T3" fmla="*/ 0 h 42"/>
                <a:gd name="T4" fmla="*/ 42 w 43"/>
                <a:gd name="T5" fmla="*/ 26 h 42"/>
                <a:gd name="T6" fmla="*/ 42 w 43"/>
                <a:gd name="T7" fmla="*/ 41 h 42"/>
              </a:gdLst>
              <a:ahLst/>
              <a:cxnLst>
                <a:cxn ang="0">
                  <a:pos x="T0" y="T1"/>
                </a:cxn>
                <a:cxn ang="0">
                  <a:pos x="T2" y="T3"/>
                </a:cxn>
                <a:cxn ang="0">
                  <a:pos x="T4" y="T5"/>
                </a:cxn>
                <a:cxn ang="0">
                  <a:pos x="T6" y="T7"/>
                </a:cxn>
              </a:cxnLst>
              <a:rect l="0" t="0" r="r" b="b"/>
              <a:pathLst>
                <a:path w="43" h="42">
                  <a:moveTo>
                    <a:pt x="42" y="41"/>
                  </a:moveTo>
                  <a:cubicBezTo>
                    <a:pt x="7" y="42"/>
                    <a:pt x="0" y="28"/>
                    <a:pt x="15" y="0"/>
                  </a:cubicBezTo>
                  <a:cubicBezTo>
                    <a:pt x="10" y="24"/>
                    <a:pt x="20" y="26"/>
                    <a:pt x="42" y="26"/>
                  </a:cubicBezTo>
                  <a:cubicBezTo>
                    <a:pt x="41" y="31"/>
                    <a:pt x="43" y="36"/>
                    <a:pt x="42" y="4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1" name="任意多边形 270"/>
            <p:cNvSpPr/>
            <p:nvPr/>
          </p:nvSpPr>
          <p:spPr bwMode="auto">
            <a:xfrm>
              <a:off x="-9909782" y="-287337"/>
              <a:ext cx="7135813" cy="1588765"/>
            </a:xfrm>
            <a:custGeom>
              <a:avLst/>
              <a:gdLst>
                <a:gd name="connsiteX0" fmla="*/ 1738885 w 7135813"/>
                <a:gd name="connsiteY0" fmla="*/ 195262 h 1588765"/>
                <a:gd name="connsiteX1" fmla="*/ 5396928 w 7135813"/>
                <a:gd name="connsiteY1" fmla="*/ 195262 h 1588765"/>
                <a:gd name="connsiteX2" fmla="*/ 5764986 w 7135813"/>
                <a:gd name="connsiteY2" fmla="*/ 837348 h 1588765"/>
                <a:gd name="connsiteX3" fmla="*/ 7135813 w 7135813"/>
                <a:gd name="connsiteY3" fmla="*/ 1197818 h 1588765"/>
                <a:gd name="connsiteX4" fmla="*/ 3537861 w 7135813"/>
                <a:gd name="connsiteY4" fmla="*/ 1584572 h 1588765"/>
                <a:gd name="connsiteX5" fmla="*/ 0 w 7135813"/>
                <a:gd name="connsiteY5" fmla="*/ 1197818 h 1588765"/>
                <a:gd name="connsiteX6" fmla="*/ 1370827 w 7135813"/>
                <a:gd name="connsiteY6" fmla="*/ 837348 h 1588765"/>
                <a:gd name="connsiteX7" fmla="*/ 1738885 w 7135813"/>
                <a:gd name="connsiteY7" fmla="*/ 195262 h 1588765"/>
                <a:gd name="connsiteX8" fmla="*/ 1573673 w 7135813"/>
                <a:gd name="connsiteY8" fmla="*/ 0 h 1588765"/>
                <a:gd name="connsiteX9" fmla="*/ 1731399 w 7135813"/>
                <a:gd name="connsiteY9" fmla="*/ 119474 h 1588765"/>
                <a:gd name="connsiteX10" fmla="*/ 5381609 w 7135813"/>
                <a:gd name="connsiteY10" fmla="*/ 119474 h 1588765"/>
                <a:gd name="connsiteX11" fmla="*/ 5539335 w 7135813"/>
                <a:gd name="connsiteY11" fmla="*/ 0 h 1588765"/>
                <a:gd name="connsiteX12" fmla="*/ 5366588 w 7135813"/>
                <a:gd name="connsiteY12" fmla="*/ 190412 h 1588765"/>
                <a:gd name="connsiteX13" fmla="*/ 1746420 w 7135813"/>
                <a:gd name="connsiteY13" fmla="*/ 190412 h 1588765"/>
                <a:gd name="connsiteX14" fmla="*/ 1573673 w 7135813"/>
                <a:gd name="connsiteY14" fmla="*/ 0 h 158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35813" h="1588765">
                  <a:moveTo>
                    <a:pt x="1738885" y="195262"/>
                  </a:moveTo>
                  <a:cubicBezTo>
                    <a:pt x="1738885" y="195262"/>
                    <a:pt x="1738885" y="195262"/>
                    <a:pt x="5396928" y="195262"/>
                  </a:cubicBezTo>
                  <a:cubicBezTo>
                    <a:pt x="5396928" y="195262"/>
                    <a:pt x="5468286" y="499408"/>
                    <a:pt x="5764986" y="837348"/>
                  </a:cubicBezTo>
                  <a:cubicBezTo>
                    <a:pt x="6219425" y="1355523"/>
                    <a:pt x="7135813" y="1197818"/>
                    <a:pt x="7135813" y="1197818"/>
                  </a:cubicBezTo>
                  <a:cubicBezTo>
                    <a:pt x="6711420" y="1625876"/>
                    <a:pt x="4258954" y="1588327"/>
                    <a:pt x="3537861" y="1584572"/>
                  </a:cubicBezTo>
                  <a:cubicBezTo>
                    <a:pt x="2816768" y="1588327"/>
                    <a:pt x="446927" y="1644650"/>
                    <a:pt x="0" y="1197818"/>
                  </a:cubicBezTo>
                  <a:cubicBezTo>
                    <a:pt x="0" y="1197818"/>
                    <a:pt x="920144" y="1355523"/>
                    <a:pt x="1370827" y="837348"/>
                  </a:cubicBezTo>
                  <a:cubicBezTo>
                    <a:pt x="1667527" y="499408"/>
                    <a:pt x="1738885" y="195262"/>
                    <a:pt x="1738885" y="195262"/>
                  </a:cubicBezTo>
                  <a:close/>
                  <a:moveTo>
                    <a:pt x="1573673" y="0"/>
                  </a:moveTo>
                  <a:cubicBezTo>
                    <a:pt x="1581184" y="115741"/>
                    <a:pt x="1630004" y="119474"/>
                    <a:pt x="1731399" y="119474"/>
                  </a:cubicBezTo>
                  <a:cubicBezTo>
                    <a:pt x="1731399" y="119474"/>
                    <a:pt x="1731399" y="119474"/>
                    <a:pt x="5381609" y="119474"/>
                  </a:cubicBezTo>
                  <a:cubicBezTo>
                    <a:pt x="5483004" y="119474"/>
                    <a:pt x="5531824" y="115741"/>
                    <a:pt x="5539335" y="0"/>
                  </a:cubicBezTo>
                  <a:cubicBezTo>
                    <a:pt x="5576888" y="134409"/>
                    <a:pt x="5524313" y="201613"/>
                    <a:pt x="5366588" y="190412"/>
                  </a:cubicBezTo>
                  <a:cubicBezTo>
                    <a:pt x="5366588" y="190412"/>
                    <a:pt x="5366588" y="190412"/>
                    <a:pt x="1746420" y="190412"/>
                  </a:cubicBezTo>
                  <a:cubicBezTo>
                    <a:pt x="1588695" y="201613"/>
                    <a:pt x="1539875" y="134409"/>
                    <a:pt x="1573673"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2" name="Oval 103"/>
            <p:cNvSpPr>
              <a:spLocks noChangeArrowheads="1"/>
            </p:cNvSpPr>
            <p:nvPr/>
          </p:nvSpPr>
          <p:spPr bwMode="auto">
            <a:xfrm>
              <a:off x="-9925657" y="752475"/>
              <a:ext cx="128588"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3" name="Freeform 104"/>
            <p:cNvSpPr>
              <a:spLocks noEditPoints="1"/>
            </p:cNvSpPr>
            <p:nvPr/>
          </p:nvSpPr>
          <p:spPr bwMode="auto">
            <a:xfrm>
              <a:off x="-9947882" y="595313"/>
              <a:ext cx="176213" cy="184150"/>
            </a:xfrm>
            <a:custGeom>
              <a:avLst/>
              <a:gdLst>
                <a:gd name="T0" fmla="*/ 23 w 47"/>
                <a:gd name="T1" fmla="*/ 0 h 49"/>
                <a:gd name="T2" fmla="*/ 23 w 47"/>
                <a:gd name="T3" fmla="*/ 0 h 49"/>
                <a:gd name="T4" fmla="*/ 23 w 47"/>
                <a:gd name="T5" fmla="*/ 0 h 49"/>
                <a:gd name="T6" fmla="*/ 23 w 47"/>
                <a:gd name="T7" fmla="*/ 0 h 49"/>
                <a:gd name="T8" fmla="*/ 23 w 47"/>
                <a:gd name="T9" fmla="*/ 0 h 49"/>
                <a:gd name="T10" fmla="*/ 23 w 47"/>
                <a:gd name="T11" fmla="*/ 49 h 49"/>
                <a:gd name="T12" fmla="*/ 23 w 47"/>
                <a:gd name="T13" fmla="*/ 49 h 49"/>
                <a:gd name="T14" fmla="*/ 23 w 47"/>
                <a:gd name="T15" fmla="*/ 49 h 49"/>
                <a:gd name="T16" fmla="*/ 23 w 47"/>
                <a:gd name="T17" fmla="*/ 0 h 49"/>
                <a:gd name="T18" fmla="*/ 23 w 47"/>
                <a:gd name="T19" fmla="*/ 30 h 49"/>
                <a:gd name="T20" fmla="*/ 23 w 47"/>
                <a:gd name="T21" fmla="*/ 0 h 49"/>
                <a:gd name="T22" fmla="*/ 23 w 47"/>
                <a:gd name="T23"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0"/>
                  </a:move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ubicBezTo>
                    <a:pt x="23" y="49"/>
                    <a:pt x="23" y="49"/>
                    <a:pt x="23" y="49"/>
                  </a:cubicBezTo>
                  <a:cubicBezTo>
                    <a:pt x="23" y="49"/>
                    <a:pt x="23" y="49"/>
                    <a:pt x="23" y="49"/>
                  </a:cubicBezTo>
                  <a:cubicBezTo>
                    <a:pt x="47" y="30"/>
                    <a:pt x="45" y="14"/>
                    <a:pt x="23" y="0"/>
                  </a:cubicBezTo>
                  <a:close/>
                  <a:moveTo>
                    <a:pt x="23" y="30"/>
                  </a:moveTo>
                  <a:cubicBezTo>
                    <a:pt x="14" y="21"/>
                    <a:pt x="12" y="14"/>
                    <a:pt x="23" y="0"/>
                  </a:cubicBezTo>
                  <a:cubicBezTo>
                    <a:pt x="34" y="14"/>
                    <a:pt x="32" y="21"/>
                    <a:pt x="23" y="3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4" name="Rectangle 105"/>
            <p:cNvSpPr>
              <a:spLocks noChangeArrowheads="1"/>
            </p:cNvSpPr>
            <p:nvPr/>
          </p:nvSpPr>
          <p:spPr bwMode="auto">
            <a:xfrm>
              <a:off x="-9884382" y="850900"/>
              <a:ext cx="57150" cy="698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nvGrpSpPr>
            <p:cNvPr id="275" name="组合 274"/>
            <p:cNvGrpSpPr/>
            <p:nvPr/>
          </p:nvGrpSpPr>
          <p:grpSpPr>
            <a:xfrm>
              <a:off x="-2920020" y="595313"/>
              <a:ext cx="254000" cy="338137"/>
              <a:chOff x="354012" y="595313"/>
              <a:chExt cx="254000" cy="338137"/>
            </a:xfrm>
            <a:grpFill/>
          </p:grpSpPr>
          <p:sp>
            <p:nvSpPr>
              <p:cNvPr id="300" name="Freeform 106"/>
              <p:cNvSpPr/>
              <p:nvPr/>
            </p:nvSpPr>
            <p:spPr bwMode="auto">
              <a:xfrm>
                <a:off x="442912" y="774700"/>
                <a:ext cx="165100" cy="158750"/>
              </a:xfrm>
              <a:custGeom>
                <a:avLst/>
                <a:gdLst>
                  <a:gd name="T0" fmla="*/ 2 w 44"/>
                  <a:gd name="T1" fmla="*/ 41 h 42"/>
                  <a:gd name="T2" fmla="*/ 29 w 44"/>
                  <a:gd name="T3" fmla="*/ 0 h 42"/>
                  <a:gd name="T4" fmla="*/ 1 w 44"/>
                  <a:gd name="T5" fmla="*/ 26 h 42"/>
                  <a:gd name="T6" fmla="*/ 2 w 44"/>
                  <a:gd name="T7" fmla="*/ 41 h 42"/>
                </a:gdLst>
                <a:ahLst/>
                <a:cxnLst>
                  <a:cxn ang="0">
                    <a:pos x="T0" y="T1"/>
                  </a:cxn>
                  <a:cxn ang="0">
                    <a:pos x="T2" y="T3"/>
                  </a:cxn>
                  <a:cxn ang="0">
                    <a:pos x="T4" y="T5"/>
                  </a:cxn>
                  <a:cxn ang="0">
                    <a:pos x="T6" y="T7"/>
                  </a:cxn>
                </a:cxnLst>
                <a:rect l="0" t="0" r="r" b="b"/>
                <a:pathLst>
                  <a:path w="44" h="42">
                    <a:moveTo>
                      <a:pt x="2" y="41"/>
                    </a:moveTo>
                    <a:cubicBezTo>
                      <a:pt x="37" y="42"/>
                      <a:pt x="44" y="28"/>
                      <a:pt x="29" y="0"/>
                    </a:cubicBezTo>
                    <a:cubicBezTo>
                      <a:pt x="34" y="24"/>
                      <a:pt x="23" y="26"/>
                      <a:pt x="1" y="26"/>
                    </a:cubicBezTo>
                    <a:cubicBezTo>
                      <a:pt x="3" y="31"/>
                      <a:pt x="0" y="36"/>
                      <a:pt x="2" y="4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01" name="Oval 107"/>
              <p:cNvSpPr>
                <a:spLocks noChangeArrowheads="1"/>
              </p:cNvSpPr>
              <p:nvPr/>
            </p:nvSpPr>
            <p:spPr bwMode="auto">
              <a:xfrm>
                <a:off x="376237" y="752475"/>
                <a:ext cx="127000"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02" name="Freeform 108"/>
              <p:cNvSpPr>
                <a:spLocks noEditPoints="1"/>
              </p:cNvSpPr>
              <p:nvPr/>
            </p:nvSpPr>
            <p:spPr bwMode="auto">
              <a:xfrm>
                <a:off x="354012" y="595313"/>
                <a:ext cx="176213" cy="184150"/>
              </a:xfrm>
              <a:custGeom>
                <a:avLst/>
                <a:gdLst>
                  <a:gd name="T0" fmla="*/ 23 w 47"/>
                  <a:gd name="T1" fmla="*/ 49 h 49"/>
                  <a:gd name="T2" fmla="*/ 23 w 47"/>
                  <a:gd name="T3" fmla="*/ 49 h 49"/>
                  <a:gd name="T4" fmla="*/ 23 w 47"/>
                  <a:gd name="T5" fmla="*/ 49 h 49"/>
                  <a:gd name="T6" fmla="*/ 23 w 47"/>
                  <a:gd name="T7" fmla="*/ 0 h 49"/>
                  <a:gd name="T8" fmla="*/ 23 w 47"/>
                  <a:gd name="T9" fmla="*/ 0 h 49"/>
                  <a:gd name="T10" fmla="*/ 23 w 47"/>
                  <a:gd name="T11" fmla="*/ 0 h 49"/>
                  <a:gd name="T12" fmla="*/ 23 w 47"/>
                  <a:gd name="T13" fmla="*/ 0 h 49"/>
                  <a:gd name="T14" fmla="*/ 23 w 47"/>
                  <a:gd name="T15" fmla="*/ 0 h 49"/>
                  <a:gd name="T16" fmla="*/ 23 w 47"/>
                  <a:gd name="T17" fmla="*/ 49 h 49"/>
                  <a:gd name="T18" fmla="*/ 23 w 47"/>
                  <a:gd name="T19" fmla="*/ 0 h 49"/>
                  <a:gd name="T20" fmla="*/ 23 w 47"/>
                  <a:gd name="T21" fmla="*/ 30 h 49"/>
                  <a:gd name="T22" fmla="*/ 23 w 47"/>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49"/>
                    </a:moveTo>
                    <a:cubicBezTo>
                      <a:pt x="23" y="49"/>
                      <a:pt x="23" y="49"/>
                      <a:pt x="23" y="49"/>
                    </a:cubicBezTo>
                    <a:cubicBezTo>
                      <a:pt x="23" y="49"/>
                      <a:pt x="23" y="49"/>
                      <a:pt x="23" y="49"/>
                    </a:cubicBezTo>
                    <a:cubicBezTo>
                      <a:pt x="47" y="30"/>
                      <a:pt x="45" y="14"/>
                      <a:pt x="23" y="0"/>
                    </a:cubicBez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lose/>
                    <a:moveTo>
                      <a:pt x="23" y="0"/>
                    </a:moveTo>
                    <a:cubicBezTo>
                      <a:pt x="34" y="14"/>
                      <a:pt x="32" y="21"/>
                      <a:pt x="23" y="30"/>
                    </a:cubicBezTo>
                    <a:cubicBezTo>
                      <a:pt x="14" y="21"/>
                      <a:pt x="12" y="14"/>
                      <a:pt x="23"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03" name="Rectangle 109"/>
              <p:cNvSpPr>
                <a:spLocks noChangeArrowheads="1"/>
              </p:cNvSpPr>
              <p:nvPr/>
            </p:nvSpPr>
            <p:spPr bwMode="auto">
              <a:xfrm>
                <a:off x="406400" y="850900"/>
                <a:ext cx="58738" cy="698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276" name="Oval 110"/>
            <p:cNvSpPr>
              <a:spLocks noChangeArrowheads="1"/>
            </p:cNvSpPr>
            <p:nvPr/>
          </p:nvSpPr>
          <p:spPr bwMode="auto">
            <a:xfrm>
              <a:off x="-8204807" y="-311150"/>
              <a:ext cx="127000"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7" name="Freeform 111"/>
            <p:cNvSpPr>
              <a:spLocks noEditPoints="1"/>
            </p:cNvSpPr>
            <p:nvPr/>
          </p:nvSpPr>
          <p:spPr bwMode="auto">
            <a:xfrm>
              <a:off x="-8231795" y="-468312"/>
              <a:ext cx="177800" cy="184150"/>
            </a:xfrm>
            <a:custGeom>
              <a:avLst/>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8" name="Rectangle 112"/>
            <p:cNvSpPr>
              <a:spLocks noChangeArrowheads="1"/>
            </p:cNvSpPr>
            <p:nvPr/>
          </p:nvSpPr>
          <p:spPr bwMode="auto">
            <a:xfrm>
              <a:off x="-8166707" y="-212725"/>
              <a:ext cx="58738"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9" name="Oval 113"/>
            <p:cNvSpPr>
              <a:spLocks noChangeArrowheads="1"/>
            </p:cNvSpPr>
            <p:nvPr/>
          </p:nvSpPr>
          <p:spPr bwMode="auto">
            <a:xfrm>
              <a:off x="-4607532" y="-311150"/>
              <a:ext cx="128588"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0" name="Freeform 114"/>
            <p:cNvSpPr>
              <a:spLocks noEditPoints="1"/>
            </p:cNvSpPr>
            <p:nvPr/>
          </p:nvSpPr>
          <p:spPr bwMode="auto">
            <a:xfrm>
              <a:off x="-4632932" y="-468312"/>
              <a:ext cx="176213" cy="184150"/>
            </a:xfrm>
            <a:custGeom>
              <a:avLst/>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1" name="Rectangle 115"/>
            <p:cNvSpPr>
              <a:spLocks noChangeArrowheads="1"/>
            </p:cNvSpPr>
            <p:nvPr/>
          </p:nvSpPr>
          <p:spPr bwMode="auto">
            <a:xfrm>
              <a:off x="-4569432" y="-212725"/>
              <a:ext cx="60325"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2" name="Oval 133"/>
            <p:cNvSpPr>
              <a:spLocks noChangeArrowheads="1"/>
            </p:cNvSpPr>
            <p:nvPr/>
          </p:nvSpPr>
          <p:spPr bwMode="auto">
            <a:xfrm>
              <a:off x="-5199670" y="-1827212"/>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3" name="Oval 137"/>
            <p:cNvSpPr>
              <a:spLocks noChangeArrowheads="1"/>
            </p:cNvSpPr>
            <p:nvPr/>
          </p:nvSpPr>
          <p:spPr bwMode="auto">
            <a:xfrm>
              <a:off x="-4979007" y="-1455737"/>
              <a:ext cx="90488"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4" name="Oval 138"/>
            <p:cNvSpPr>
              <a:spLocks noChangeArrowheads="1"/>
            </p:cNvSpPr>
            <p:nvPr/>
          </p:nvSpPr>
          <p:spPr bwMode="auto">
            <a:xfrm>
              <a:off x="-4918682" y="-1392237"/>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5" name="Oval 146"/>
            <p:cNvSpPr>
              <a:spLocks noChangeArrowheads="1"/>
            </p:cNvSpPr>
            <p:nvPr/>
          </p:nvSpPr>
          <p:spPr bwMode="auto">
            <a:xfrm>
              <a:off x="-430590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6" name="Oval 147"/>
            <p:cNvSpPr>
              <a:spLocks noChangeArrowheads="1"/>
            </p:cNvSpPr>
            <p:nvPr/>
          </p:nvSpPr>
          <p:spPr bwMode="auto">
            <a:xfrm>
              <a:off x="-422335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7" name="Freeform 150"/>
            <p:cNvSpPr>
              <a:spLocks noEditPoints="1"/>
            </p:cNvSpPr>
            <p:nvPr/>
          </p:nvSpPr>
          <p:spPr bwMode="auto">
            <a:xfrm>
              <a:off x="-8666770" y="-1835150"/>
              <a:ext cx="4649788" cy="915988"/>
            </a:xfrm>
            <a:custGeom>
              <a:avLst/>
              <a:gdLst>
                <a:gd name="T0" fmla="*/ 494 w 1238"/>
                <a:gd name="T1" fmla="*/ 244 h 244"/>
                <a:gd name="T2" fmla="*/ 7 w 1238"/>
                <a:gd name="T3" fmla="*/ 177 h 244"/>
                <a:gd name="T4" fmla="*/ 0 w 1238"/>
                <a:gd name="T5" fmla="*/ 170 h 244"/>
                <a:gd name="T6" fmla="*/ 9 w 1238"/>
                <a:gd name="T7" fmla="*/ 172 h 244"/>
                <a:gd name="T8" fmla="*/ 63 w 1238"/>
                <a:gd name="T9" fmla="*/ 175 h 244"/>
                <a:gd name="T10" fmla="*/ 241 w 1238"/>
                <a:gd name="T11" fmla="*/ 111 h 244"/>
                <a:gd name="T12" fmla="*/ 303 w 1238"/>
                <a:gd name="T13" fmla="*/ 2 h 244"/>
                <a:gd name="T14" fmla="*/ 304 w 1238"/>
                <a:gd name="T15" fmla="*/ 0 h 244"/>
                <a:gd name="T16" fmla="*/ 934 w 1238"/>
                <a:gd name="T17" fmla="*/ 0 h 244"/>
                <a:gd name="T18" fmla="*/ 934 w 1238"/>
                <a:gd name="T19" fmla="*/ 2 h 244"/>
                <a:gd name="T20" fmla="*/ 997 w 1238"/>
                <a:gd name="T21" fmla="*/ 111 h 244"/>
                <a:gd name="T22" fmla="*/ 1175 w 1238"/>
                <a:gd name="T23" fmla="*/ 175 h 244"/>
                <a:gd name="T24" fmla="*/ 1228 w 1238"/>
                <a:gd name="T25" fmla="*/ 172 h 244"/>
                <a:gd name="T26" fmla="*/ 1238 w 1238"/>
                <a:gd name="T27" fmla="*/ 170 h 244"/>
                <a:gd name="T28" fmla="*/ 1231 w 1238"/>
                <a:gd name="T29" fmla="*/ 177 h 244"/>
                <a:gd name="T30" fmla="*/ 704 w 1238"/>
                <a:gd name="T31" fmla="*/ 244 h 244"/>
                <a:gd name="T32" fmla="*/ 634 w 1238"/>
                <a:gd name="T33" fmla="*/ 244 h 244"/>
                <a:gd name="T34" fmla="*/ 613 w 1238"/>
                <a:gd name="T35" fmla="*/ 244 h 244"/>
                <a:gd name="T36" fmla="*/ 580 w 1238"/>
                <a:gd name="T37" fmla="*/ 244 h 244"/>
                <a:gd name="T38" fmla="*/ 494 w 1238"/>
                <a:gd name="T39" fmla="*/ 244 h 244"/>
                <a:gd name="T40" fmla="*/ 19 w 1238"/>
                <a:gd name="T41" fmla="*/ 179 h 244"/>
                <a:gd name="T42" fmla="*/ 494 w 1238"/>
                <a:gd name="T43" fmla="*/ 238 h 244"/>
                <a:gd name="T44" fmla="*/ 580 w 1238"/>
                <a:gd name="T45" fmla="*/ 238 h 244"/>
                <a:gd name="T46" fmla="*/ 613 w 1238"/>
                <a:gd name="T47" fmla="*/ 237 h 244"/>
                <a:gd name="T48" fmla="*/ 634 w 1238"/>
                <a:gd name="T49" fmla="*/ 237 h 244"/>
                <a:gd name="T50" fmla="*/ 704 w 1238"/>
                <a:gd name="T51" fmla="*/ 238 h 244"/>
                <a:gd name="T52" fmla="*/ 1218 w 1238"/>
                <a:gd name="T53" fmla="*/ 179 h 244"/>
                <a:gd name="T54" fmla="*/ 1175 w 1238"/>
                <a:gd name="T55" fmla="*/ 182 h 244"/>
                <a:gd name="T56" fmla="*/ 992 w 1238"/>
                <a:gd name="T57" fmla="*/ 115 h 244"/>
                <a:gd name="T58" fmla="*/ 929 w 1238"/>
                <a:gd name="T59" fmla="*/ 6 h 244"/>
                <a:gd name="T60" fmla="*/ 308 w 1238"/>
                <a:gd name="T61" fmla="*/ 6 h 244"/>
                <a:gd name="T62" fmla="*/ 245 w 1238"/>
                <a:gd name="T63" fmla="*/ 115 h 244"/>
                <a:gd name="T64" fmla="*/ 63 w 1238"/>
                <a:gd name="T65" fmla="*/ 182 h 244"/>
                <a:gd name="T66" fmla="*/ 19 w 1238"/>
                <a:gd name="T67" fmla="*/ 17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8" h="244">
                  <a:moveTo>
                    <a:pt x="494" y="244"/>
                  </a:moveTo>
                  <a:cubicBezTo>
                    <a:pt x="211" y="244"/>
                    <a:pt x="52" y="222"/>
                    <a:pt x="7" y="177"/>
                  </a:cubicBezTo>
                  <a:cubicBezTo>
                    <a:pt x="0" y="170"/>
                    <a:pt x="0" y="170"/>
                    <a:pt x="0" y="170"/>
                  </a:cubicBezTo>
                  <a:cubicBezTo>
                    <a:pt x="9" y="172"/>
                    <a:pt x="9" y="172"/>
                    <a:pt x="9" y="172"/>
                  </a:cubicBezTo>
                  <a:cubicBezTo>
                    <a:pt x="9" y="172"/>
                    <a:pt x="32" y="175"/>
                    <a:pt x="63" y="175"/>
                  </a:cubicBezTo>
                  <a:cubicBezTo>
                    <a:pt x="118" y="175"/>
                    <a:pt x="194" y="164"/>
                    <a:pt x="241" y="111"/>
                  </a:cubicBezTo>
                  <a:cubicBezTo>
                    <a:pt x="290" y="54"/>
                    <a:pt x="303" y="2"/>
                    <a:pt x="303" y="2"/>
                  </a:cubicBezTo>
                  <a:cubicBezTo>
                    <a:pt x="304" y="0"/>
                    <a:pt x="304" y="0"/>
                    <a:pt x="304" y="0"/>
                  </a:cubicBezTo>
                  <a:cubicBezTo>
                    <a:pt x="934" y="0"/>
                    <a:pt x="934" y="0"/>
                    <a:pt x="934" y="0"/>
                  </a:cubicBezTo>
                  <a:cubicBezTo>
                    <a:pt x="934" y="2"/>
                    <a:pt x="934" y="2"/>
                    <a:pt x="934" y="2"/>
                  </a:cubicBezTo>
                  <a:cubicBezTo>
                    <a:pt x="934" y="2"/>
                    <a:pt x="947" y="54"/>
                    <a:pt x="997" y="111"/>
                  </a:cubicBezTo>
                  <a:cubicBezTo>
                    <a:pt x="1043" y="164"/>
                    <a:pt x="1119" y="175"/>
                    <a:pt x="1175" y="175"/>
                  </a:cubicBezTo>
                  <a:cubicBezTo>
                    <a:pt x="1206" y="175"/>
                    <a:pt x="1228" y="172"/>
                    <a:pt x="1228" y="172"/>
                  </a:cubicBezTo>
                  <a:cubicBezTo>
                    <a:pt x="1238" y="170"/>
                    <a:pt x="1238" y="170"/>
                    <a:pt x="1238" y="170"/>
                  </a:cubicBezTo>
                  <a:cubicBezTo>
                    <a:pt x="1231" y="177"/>
                    <a:pt x="1231" y="177"/>
                    <a:pt x="1231" y="177"/>
                  </a:cubicBezTo>
                  <a:cubicBezTo>
                    <a:pt x="1186" y="221"/>
                    <a:pt x="1009" y="244"/>
                    <a:pt x="704" y="244"/>
                  </a:cubicBezTo>
                  <a:cubicBezTo>
                    <a:pt x="677" y="244"/>
                    <a:pt x="654" y="244"/>
                    <a:pt x="634" y="244"/>
                  </a:cubicBezTo>
                  <a:cubicBezTo>
                    <a:pt x="613" y="244"/>
                    <a:pt x="613" y="244"/>
                    <a:pt x="613" y="244"/>
                  </a:cubicBezTo>
                  <a:cubicBezTo>
                    <a:pt x="604" y="244"/>
                    <a:pt x="593" y="244"/>
                    <a:pt x="580" y="244"/>
                  </a:cubicBezTo>
                  <a:cubicBezTo>
                    <a:pt x="556" y="244"/>
                    <a:pt x="527" y="244"/>
                    <a:pt x="494" y="244"/>
                  </a:cubicBezTo>
                  <a:close/>
                  <a:moveTo>
                    <a:pt x="19" y="179"/>
                  </a:moveTo>
                  <a:cubicBezTo>
                    <a:pt x="72" y="218"/>
                    <a:pt x="232" y="238"/>
                    <a:pt x="494" y="238"/>
                  </a:cubicBezTo>
                  <a:cubicBezTo>
                    <a:pt x="527" y="238"/>
                    <a:pt x="556" y="238"/>
                    <a:pt x="580" y="238"/>
                  </a:cubicBezTo>
                  <a:cubicBezTo>
                    <a:pt x="593" y="237"/>
                    <a:pt x="604" y="237"/>
                    <a:pt x="613" y="237"/>
                  </a:cubicBezTo>
                  <a:cubicBezTo>
                    <a:pt x="634" y="237"/>
                    <a:pt x="634" y="237"/>
                    <a:pt x="634" y="237"/>
                  </a:cubicBezTo>
                  <a:cubicBezTo>
                    <a:pt x="654" y="238"/>
                    <a:pt x="677" y="238"/>
                    <a:pt x="704" y="238"/>
                  </a:cubicBezTo>
                  <a:cubicBezTo>
                    <a:pt x="991" y="238"/>
                    <a:pt x="1164" y="218"/>
                    <a:pt x="1218" y="179"/>
                  </a:cubicBezTo>
                  <a:cubicBezTo>
                    <a:pt x="1209" y="180"/>
                    <a:pt x="1193" y="182"/>
                    <a:pt x="1175" y="182"/>
                  </a:cubicBezTo>
                  <a:cubicBezTo>
                    <a:pt x="1118" y="182"/>
                    <a:pt x="1040" y="170"/>
                    <a:pt x="992" y="115"/>
                  </a:cubicBezTo>
                  <a:cubicBezTo>
                    <a:pt x="947" y="63"/>
                    <a:pt x="932" y="17"/>
                    <a:pt x="929" y="6"/>
                  </a:cubicBezTo>
                  <a:cubicBezTo>
                    <a:pt x="308" y="6"/>
                    <a:pt x="308" y="6"/>
                    <a:pt x="308" y="6"/>
                  </a:cubicBezTo>
                  <a:cubicBezTo>
                    <a:pt x="305" y="17"/>
                    <a:pt x="290" y="63"/>
                    <a:pt x="245" y="115"/>
                  </a:cubicBezTo>
                  <a:cubicBezTo>
                    <a:pt x="197" y="170"/>
                    <a:pt x="119" y="182"/>
                    <a:pt x="63" y="182"/>
                  </a:cubicBezTo>
                  <a:cubicBezTo>
                    <a:pt x="44" y="182"/>
                    <a:pt x="28" y="180"/>
                    <a:pt x="19" y="17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8" name="Freeform 151"/>
            <p:cNvSpPr/>
            <p:nvPr/>
          </p:nvSpPr>
          <p:spPr bwMode="auto">
            <a:xfrm>
              <a:off x="-8711220" y="-1268412"/>
              <a:ext cx="104775" cy="101600"/>
            </a:xfrm>
            <a:custGeom>
              <a:avLst/>
              <a:gdLst>
                <a:gd name="T0" fmla="*/ 27 w 28"/>
                <a:gd name="T1" fmla="*/ 27 h 27"/>
                <a:gd name="T2" fmla="*/ 10 w 28"/>
                <a:gd name="T3" fmla="*/ 0 h 27"/>
                <a:gd name="T4" fmla="*/ 27 w 28"/>
                <a:gd name="T5" fmla="*/ 17 h 27"/>
                <a:gd name="T6" fmla="*/ 27 w 28"/>
                <a:gd name="T7" fmla="*/ 27 h 27"/>
              </a:gdLst>
              <a:ahLst/>
              <a:cxnLst>
                <a:cxn ang="0">
                  <a:pos x="T0" y="T1"/>
                </a:cxn>
                <a:cxn ang="0">
                  <a:pos x="T2" y="T3"/>
                </a:cxn>
                <a:cxn ang="0">
                  <a:pos x="T4" y="T5"/>
                </a:cxn>
                <a:cxn ang="0">
                  <a:pos x="T6" y="T7"/>
                </a:cxn>
              </a:cxnLst>
              <a:rect l="0" t="0" r="r" b="b"/>
              <a:pathLst>
                <a:path w="28" h="27">
                  <a:moveTo>
                    <a:pt x="27" y="27"/>
                  </a:moveTo>
                  <a:cubicBezTo>
                    <a:pt x="5" y="27"/>
                    <a:pt x="0" y="18"/>
                    <a:pt x="10" y="0"/>
                  </a:cubicBezTo>
                  <a:cubicBezTo>
                    <a:pt x="7" y="16"/>
                    <a:pt x="14" y="17"/>
                    <a:pt x="27" y="17"/>
                  </a:cubicBezTo>
                  <a:cubicBezTo>
                    <a:pt x="27" y="20"/>
                    <a:pt x="28" y="23"/>
                    <a:pt x="27"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9" name="任意多边形 288"/>
            <p:cNvSpPr/>
            <p:nvPr/>
          </p:nvSpPr>
          <p:spPr bwMode="auto">
            <a:xfrm>
              <a:off x="-8633432" y="-1947862"/>
              <a:ext cx="4581525" cy="1017974"/>
            </a:xfrm>
            <a:custGeom>
              <a:avLst/>
              <a:gdLst>
                <a:gd name="connsiteX0" fmla="*/ 1115339 w 4581525"/>
                <a:gd name="connsiteY0" fmla="*/ 123825 h 1017974"/>
                <a:gd name="connsiteX1" fmla="*/ 3462431 w 4581525"/>
                <a:gd name="connsiteY1" fmla="*/ 123825 h 1017974"/>
                <a:gd name="connsiteX2" fmla="*/ 3699018 w 4581525"/>
                <a:gd name="connsiteY2" fmla="*/ 537151 h 1017974"/>
                <a:gd name="connsiteX3" fmla="*/ 4581525 w 4581525"/>
                <a:gd name="connsiteY3" fmla="*/ 770117 h 1017974"/>
                <a:gd name="connsiteX4" fmla="*/ 2268231 w 4581525"/>
                <a:gd name="connsiteY4" fmla="*/ 1014355 h 1017974"/>
                <a:gd name="connsiteX5" fmla="*/ 0 w 4581525"/>
                <a:gd name="connsiteY5" fmla="*/ 770117 h 1017974"/>
                <a:gd name="connsiteX6" fmla="*/ 878751 w 4581525"/>
                <a:gd name="connsiteY6" fmla="*/ 537151 h 1017974"/>
                <a:gd name="connsiteX7" fmla="*/ 1115339 w 4581525"/>
                <a:gd name="connsiteY7" fmla="*/ 123825 h 1017974"/>
                <a:gd name="connsiteX8" fmla="*/ 1009968 w 4581525"/>
                <a:gd name="connsiteY8" fmla="*/ 0 h 1017974"/>
                <a:gd name="connsiteX9" fmla="*/ 1107652 w 4581525"/>
                <a:gd name="connsiteY9" fmla="*/ 74706 h 1017974"/>
                <a:gd name="connsiteX10" fmla="*/ 3455829 w 4581525"/>
                <a:gd name="connsiteY10" fmla="*/ 74706 h 1017974"/>
                <a:gd name="connsiteX11" fmla="*/ 3557271 w 4581525"/>
                <a:gd name="connsiteY11" fmla="*/ 0 h 1017974"/>
                <a:gd name="connsiteX12" fmla="*/ 3444558 w 4581525"/>
                <a:gd name="connsiteY12" fmla="*/ 119529 h 1017974"/>
                <a:gd name="connsiteX13" fmla="*/ 1118923 w 4581525"/>
                <a:gd name="connsiteY13" fmla="*/ 119529 h 1017974"/>
                <a:gd name="connsiteX14" fmla="*/ 1009968 w 4581525"/>
                <a:gd name="connsiteY14" fmla="*/ 0 h 101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1525" h="1017974">
                  <a:moveTo>
                    <a:pt x="1115339" y="123825"/>
                  </a:moveTo>
                  <a:cubicBezTo>
                    <a:pt x="1115339" y="123825"/>
                    <a:pt x="1115339" y="123825"/>
                    <a:pt x="3462431" y="123825"/>
                  </a:cubicBezTo>
                  <a:cubicBezTo>
                    <a:pt x="3462431" y="123825"/>
                    <a:pt x="3511251" y="319216"/>
                    <a:pt x="3699018" y="537151"/>
                  </a:cubicBezTo>
                  <a:cubicBezTo>
                    <a:pt x="3991935" y="867812"/>
                    <a:pt x="4581525" y="770117"/>
                    <a:pt x="4581525" y="770117"/>
                  </a:cubicBezTo>
                  <a:cubicBezTo>
                    <a:pt x="4307385" y="1044415"/>
                    <a:pt x="2733894" y="1018113"/>
                    <a:pt x="2268231" y="1014355"/>
                  </a:cubicBezTo>
                  <a:cubicBezTo>
                    <a:pt x="1806323" y="1018113"/>
                    <a:pt x="285406" y="1055688"/>
                    <a:pt x="0" y="770117"/>
                  </a:cubicBezTo>
                  <a:cubicBezTo>
                    <a:pt x="0" y="770117"/>
                    <a:pt x="589589" y="867812"/>
                    <a:pt x="878751" y="537151"/>
                  </a:cubicBezTo>
                  <a:cubicBezTo>
                    <a:pt x="1070274" y="319216"/>
                    <a:pt x="1115339" y="123825"/>
                    <a:pt x="1115339" y="123825"/>
                  </a:cubicBezTo>
                  <a:close/>
                  <a:moveTo>
                    <a:pt x="1009968" y="0"/>
                  </a:moveTo>
                  <a:cubicBezTo>
                    <a:pt x="1013725" y="70971"/>
                    <a:pt x="1043782" y="74706"/>
                    <a:pt x="1107652" y="74706"/>
                  </a:cubicBezTo>
                  <a:cubicBezTo>
                    <a:pt x="1107652" y="74706"/>
                    <a:pt x="1107652" y="74706"/>
                    <a:pt x="3455829" y="74706"/>
                  </a:cubicBezTo>
                  <a:cubicBezTo>
                    <a:pt x="3519700" y="74706"/>
                    <a:pt x="3553514" y="70971"/>
                    <a:pt x="3557271" y="0"/>
                  </a:cubicBezTo>
                  <a:cubicBezTo>
                    <a:pt x="3579813" y="85912"/>
                    <a:pt x="3545999" y="127000"/>
                    <a:pt x="3444558" y="119529"/>
                  </a:cubicBezTo>
                  <a:cubicBezTo>
                    <a:pt x="3444558" y="119529"/>
                    <a:pt x="3444558" y="119529"/>
                    <a:pt x="1118923" y="119529"/>
                  </a:cubicBezTo>
                  <a:cubicBezTo>
                    <a:pt x="1017482" y="127000"/>
                    <a:pt x="987425" y="85912"/>
                    <a:pt x="1009968"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0" name="Oval 153"/>
            <p:cNvSpPr>
              <a:spLocks noChangeArrowheads="1"/>
            </p:cNvSpPr>
            <p:nvPr/>
          </p:nvSpPr>
          <p:spPr bwMode="auto">
            <a:xfrm>
              <a:off x="-8644545" y="-1282700"/>
              <a:ext cx="82550"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1" name="Freeform 154"/>
            <p:cNvSpPr>
              <a:spLocks noEditPoints="1"/>
            </p:cNvSpPr>
            <p:nvPr/>
          </p:nvSpPr>
          <p:spPr bwMode="auto">
            <a:xfrm>
              <a:off x="-8658832" y="-1384300"/>
              <a:ext cx="112713" cy="120650"/>
            </a:xfrm>
            <a:custGeom>
              <a:avLst/>
              <a:gdLst>
                <a:gd name="T0" fmla="*/ 15 w 30"/>
                <a:gd name="T1" fmla="*/ 0 h 32"/>
                <a:gd name="T2" fmla="*/ 15 w 30"/>
                <a:gd name="T3" fmla="*/ 0 h 32"/>
                <a:gd name="T4" fmla="*/ 15 w 30"/>
                <a:gd name="T5" fmla="*/ 0 h 32"/>
                <a:gd name="T6" fmla="*/ 15 w 30"/>
                <a:gd name="T7" fmla="*/ 0 h 32"/>
                <a:gd name="T8" fmla="*/ 15 w 30"/>
                <a:gd name="T9" fmla="*/ 0 h 32"/>
                <a:gd name="T10" fmla="*/ 15 w 30"/>
                <a:gd name="T11" fmla="*/ 32 h 32"/>
                <a:gd name="T12" fmla="*/ 15 w 30"/>
                <a:gd name="T13" fmla="*/ 32 h 32"/>
                <a:gd name="T14" fmla="*/ 15 w 30"/>
                <a:gd name="T15" fmla="*/ 32 h 32"/>
                <a:gd name="T16" fmla="*/ 15 w 30"/>
                <a:gd name="T17" fmla="*/ 0 h 32"/>
                <a:gd name="T18" fmla="*/ 15 w 30"/>
                <a:gd name="T19" fmla="*/ 20 h 32"/>
                <a:gd name="T20" fmla="*/ 15 w 30"/>
                <a:gd name="T21" fmla="*/ 0 h 32"/>
                <a:gd name="T22" fmla="*/ 15 w 30"/>
                <a:gd name="T23"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5" y="0"/>
                  </a:move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ubicBezTo>
                    <a:pt x="15" y="32"/>
                    <a:pt x="15" y="32"/>
                    <a:pt x="15" y="32"/>
                  </a:cubicBezTo>
                  <a:cubicBezTo>
                    <a:pt x="15" y="32"/>
                    <a:pt x="15" y="32"/>
                    <a:pt x="15" y="32"/>
                  </a:cubicBezTo>
                  <a:cubicBezTo>
                    <a:pt x="30" y="20"/>
                    <a:pt x="29" y="10"/>
                    <a:pt x="15" y="0"/>
                  </a:cubicBezTo>
                  <a:close/>
                  <a:moveTo>
                    <a:pt x="15" y="20"/>
                  </a:moveTo>
                  <a:cubicBezTo>
                    <a:pt x="9" y="14"/>
                    <a:pt x="8" y="9"/>
                    <a:pt x="15" y="0"/>
                  </a:cubicBezTo>
                  <a:cubicBezTo>
                    <a:pt x="22" y="9"/>
                    <a:pt x="21" y="14"/>
                    <a:pt x="15" y="2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2" name="Rectangle 155"/>
            <p:cNvSpPr>
              <a:spLocks noChangeArrowheads="1"/>
            </p:cNvSpPr>
            <p:nvPr/>
          </p:nvSpPr>
          <p:spPr bwMode="auto">
            <a:xfrm>
              <a:off x="-8617557"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3" name="Freeform 156"/>
            <p:cNvSpPr/>
            <p:nvPr/>
          </p:nvSpPr>
          <p:spPr bwMode="auto">
            <a:xfrm>
              <a:off x="-4088420" y="-1268412"/>
              <a:ext cx="104775" cy="101600"/>
            </a:xfrm>
            <a:custGeom>
              <a:avLst/>
              <a:gdLst>
                <a:gd name="T0" fmla="*/ 1 w 28"/>
                <a:gd name="T1" fmla="*/ 27 h 27"/>
                <a:gd name="T2" fmla="*/ 18 w 28"/>
                <a:gd name="T3" fmla="*/ 0 h 27"/>
                <a:gd name="T4" fmla="*/ 1 w 28"/>
                <a:gd name="T5" fmla="*/ 17 h 27"/>
                <a:gd name="T6" fmla="*/ 1 w 28"/>
                <a:gd name="T7" fmla="*/ 27 h 27"/>
              </a:gdLst>
              <a:ahLst/>
              <a:cxnLst>
                <a:cxn ang="0">
                  <a:pos x="T0" y="T1"/>
                </a:cxn>
                <a:cxn ang="0">
                  <a:pos x="T2" y="T3"/>
                </a:cxn>
                <a:cxn ang="0">
                  <a:pos x="T4" y="T5"/>
                </a:cxn>
                <a:cxn ang="0">
                  <a:pos x="T6" y="T7"/>
                </a:cxn>
              </a:cxnLst>
              <a:rect l="0" t="0" r="r" b="b"/>
              <a:pathLst>
                <a:path w="28" h="27">
                  <a:moveTo>
                    <a:pt x="1" y="27"/>
                  </a:moveTo>
                  <a:cubicBezTo>
                    <a:pt x="24" y="27"/>
                    <a:pt x="28" y="18"/>
                    <a:pt x="18" y="0"/>
                  </a:cubicBezTo>
                  <a:cubicBezTo>
                    <a:pt x="22" y="16"/>
                    <a:pt x="15" y="17"/>
                    <a:pt x="1" y="17"/>
                  </a:cubicBezTo>
                  <a:cubicBezTo>
                    <a:pt x="2" y="20"/>
                    <a:pt x="0" y="23"/>
                    <a:pt x="1"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4" name="Oval 157"/>
            <p:cNvSpPr>
              <a:spLocks noChangeArrowheads="1"/>
            </p:cNvSpPr>
            <p:nvPr/>
          </p:nvSpPr>
          <p:spPr bwMode="auto">
            <a:xfrm>
              <a:off x="-4134457" y="-1282700"/>
              <a:ext cx="87313"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5" name="Freeform 158"/>
            <p:cNvSpPr>
              <a:spLocks noEditPoints="1"/>
            </p:cNvSpPr>
            <p:nvPr/>
          </p:nvSpPr>
          <p:spPr bwMode="auto">
            <a:xfrm>
              <a:off x="-4148745" y="-1384300"/>
              <a:ext cx="115888" cy="120650"/>
            </a:xfrm>
            <a:custGeom>
              <a:avLst/>
              <a:gdLst>
                <a:gd name="T0" fmla="*/ 15 w 31"/>
                <a:gd name="T1" fmla="*/ 32 h 32"/>
                <a:gd name="T2" fmla="*/ 15 w 31"/>
                <a:gd name="T3" fmla="*/ 32 h 32"/>
                <a:gd name="T4" fmla="*/ 15 w 31"/>
                <a:gd name="T5" fmla="*/ 32 h 32"/>
                <a:gd name="T6" fmla="*/ 15 w 31"/>
                <a:gd name="T7" fmla="*/ 0 h 32"/>
                <a:gd name="T8" fmla="*/ 15 w 31"/>
                <a:gd name="T9" fmla="*/ 0 h 32"/>
                <a:gd name="T10" fmla="*/ 15 w 31"/>
                <a:gd name="T11" fmla="*/ 0 h 32"/>
                <a:gd name="T12" fmla="*/ 15 w 31"/>
                <a:gd name="T13" fmla="*/ 0 h 32"/>
                <a:gd name="T14" fmla="*/ 15 w 31"/>
                <a:gd name="T15" fmla="*/ 0 h 32"/>
                <a:gd name="T16" fmla="*/ 15 w 31"/>
                <a:gd name="T17" fmla="*/ 32 h 32"/>
                <a:gd name="T18" fmla="*/ 15 w 31"/>
                <a:gd name="T19" fmla="*/ 0 h 32"/>
                <a:gd name="T20" fmla="*/ 15 w 31"/>
                <a:gd name="T21" fmla="*/ 20 h 32"/>
                <a:gd name="T22" fmla="*/ 15 w 31"/>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5" y="32"/>
                  </a:moveTo>
                  <a:cubicBezTo>
                    <a:pt x="15" y="32"/>
                    <a:pt x="15" y="32"/>
                    <a:pt x="15" y="32"/>
                  </a:cubicBezTo>
                  <a:cubicBezTo>
                    <a:pt x="15" y="32"/>
                    <a:pt x="15" y="32"/>
                    <a:pt x="15" y="32"/>
                  </a:cubicBezTo>
                  <a:cubicBezTo>
                    <a:pt x="31" y="20"/>
                    <a:pt x="30" y="10"/>
                    <a:pt x="15" y="0"/>
                  </a:cubicBez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lose/>
                  <a:moveTo>
                    <a:pt x="15" y="0"/>
                  </a:moveTo>
                  <a:cubicBezTo>
                    <a:pt x="23" y="9"/>
                    <a:pt x="21" y="14"/>
                    <a:pt x="15" y="20"/>
                  </a:cubicBezTo>
                  <a:cubicBezTo>
                    <a:pt x="10" y="14"/>
                    <a:pt x="8" y="9"/>
                    <a:pt x="15"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6" name="Rectangle 159"/>
            <p:cNvSpPr>
              <a:spLocks noChangeArrowheads="1"/>
            </p:cNvSpPr>
            <p:nvPr/>
          </p:nvSpPr>
          <p:spPr bwMode="auto">
            <a:xfrm>
              <a:off x="-4110645"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7" name="Oval 160"/>
            <p:cNvSpPr>
              <a:spLocks noChangeArrowheads="1"/>
            </p:cNvSpPr>
            <p:nvPr/>
          </p:nvSpPr>
          <p:spPr bwMode="auto">
            <a:xfrm>
              <a:off x="-7539645"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8" name="Oval 163"/>
            <p:cNvSpPr>
              <a:spLocks noChangeArrowheads="1"/>
            </p:cNvSpPr>
            <p:nvPr/>
          </p:nvSpPr>
          <p:spPr bwMode="auto">
            <a:xfrm>
              <a:off x="-5229832"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9" name="Rectangle 165"/>
            <p:cNvSpPr>
              <a:spLocks noChangeArrowheads="1"/>
            </p:cNvSpPr>
            <p:nvPr/>
          </p:nvSpPr>
          <p:spPr bwMode="auto">
            <a:xfrm>
              <a:off x="-5204432" y="-1903412"/>
              <a:ext cx="38100" cy="49213"/>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304" name="任意多边形 303"/>
          <p:cNvSpPr/>
          <p:nvPr/>
        </p:nvSpPr>
        <p:spPr>
          <a:xfrm>
            <a:off x="-1061936" y="5766430"/>
            <a:ext cx="6242854" cy="1789214"/>
          </a:xfrm>
          <a:custGeom>
            <a:avLst/>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2634" h="476736">
                <a:moveTo>
                  <a:pt x="48926" y="447741"/>
                </a:moveTo>
                <a:cubicBezTo>
                  <a:pt x="-153875" y="404232"/>
                  <a:pt x="329769" y="283812"/>
                  <a:pt x="480179" y="188675"/>
                </a:cubicBezTo>
                <a:cubicBezTo>
                  <a:pt x="630589" y="93538"/>
                  <a:pt x="699314" y="-11279"/>
                  <a:pt x="827324" y="982"/>
                </a:cubicBezTo>
                <a:cubicBezTo>
                  <a:pt x="955334" y="13243"/>
                  <a:pt x="1112772" y="196925"/>
                  <a:pt x="1248239" y="262239"/>
                </a:cubicBezTo>
                <a:cubicBezTo>
                  <a:pt x="1383706" y="327553"/>
                  <a:pt x="1896870" y="418810"/>
                  <a:pt x="1696984" y="449727"/>
                </a:cubicBezTo>
                <a:cubicBezTo>
                  <a:pt x="1497099" y="480644"/>
                  <a:pt x="251727" y="491250"/>
                  <a:pt x="48926" y="447741"/>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5" name="组合 4"/>
          <p:cNvGrpSpPr/>
          <p:nvPr/>
        </p:nvGrpSpPr>
        <p:grpSpPr>
          <a:xfrm>
            <a:off x="8472605" y="-752321"/>
            <a:ext cx="1594887" cy="1731720"/>
            <a:chOff x="9546889" y="-114927"/>
            <a:chExt cx="1834095" cy="1991451"/>
          </a:xfrm>
        </p:grpSpPr>
        <p:sp>
          <p:nvSpPr>
            <p:cNvPr id="343" name="矩形 342"/>
            <p:cNvSpPr/>
            <p:nvPr/>
          </p:nvSpPr>
          <p:spPr>
            <a:xfrm>
              <a:off x="9993790" y="-114927"/>
              <a:ext cx="29518" cy="1358920"/>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4" name="Freeform 5"/>
            <p:cNvSpPr>
              <a:spLocks noEditPoints="1"/>
            </p:cNvSpPr>
            <p:nvPr/>
          </p:nvSpPr>
          <p:spPr bwMode="auto">
            <a:xfrm>
              <a:off x="9546889" y="1096769"/>
              <a:ext cx="1834095" cy="779755"/>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102" name="任意多边形 101"/>
          <p:cNvSpPr/>
          <p:nvPr/>
        </p:nvSpPr>
        <p:spPr bwMode="auto">
          <a:xfrm rot="20887781" flipH="1">
            <a:off x="-500097" y="-111011"/>
            <a:ext cx="6539347" cy="2923016"/>
          </a:xfrm>
          <a:custGeom>
            <a:avLst/>
            <a:gdLst>
              <a:gd name="connsiteX0" fmla="*/ 6731299 w 6915685"/>
              <a:gd name="connsiteY0" fmla="*/ 2111370 h 3091235"/>
              <a:gd name="connsiteX1" fmla="*/ 6736346 w 6915685"/>
              <a:gd name="connsiteY1" fmla="*/ 2111429 h 3091235"/>
              <a:gd name="connsiteX2" fmla="*/ 6731233 w 6915685"/>
              <a:gd name="connsiteY2" fmla="*/ 2113032 h 3091235"/>
              <a:gd name="connsiteX3" fmla="*/ 6483877 w 6915685"/>
              <a:gd name="connsiteY3" fmla="*/ 2106915 h 3091235"/>
              <a:gd name="connsiteX4" fmla="*/ 6478434 w 6915685"/>
              <a:gd name="connsiteY4" fmla="*/ 2110549 h 3091235"/>
              <a:gd name="connsiteX5" fmla="*/ 6521978 w 6915685"/>
              <a:gd name="connsiteY5" fmla="*/ 2110549 h 3091235"/>
              <a:gd name="connsiteX6" fmla="*/ 6580915 w 6915685"/>
              <a:gd name="connsiteY6" fmla="*/ 2110549 h 3091235"/>
              <a:gd name="connsiteX7" fmla="*/ 6652024 w 6915685"/>
              <a:gd name="connsiteY7" fmla="*/ 2110549 h 3091235"/>
              <a:gd name="connsiteX8" fmla="*/ 6651821 w 6915685"/>
              <a:gd name="connsiteY8" fmla="*/ 2138613 h 3091235"/>
              <a:gd name="connsiteX9" fmla="*/ 6617536 w 6915685"/>
              <a:gd name="connsiteY9" fmla="*/ 2149674 h 3091235"/>
              <a:gd name="connsiteX10" fmla="*/ 6563626 w 6915685"/>
              <a:gd name="connsiteY10" fmla="*/ 2167067 h 3091235"/>
              <a:gd name="connsiteX11" fmla="*/ 6443268 w 6915685"/>
              <a:gd name="connsiteY11" fmla="*/ 2136637 h 3091235"/>
              <a:gd name="connsiteX12" fmla="*/ 6409755 w 6915685"/>
              <a:gd name="connsiteY12" fmla="*/ 2128163 h 3091235"/>
              <a:gd name="connsiteX13" fmla="*/ 5949284 w 6915685"/>
              <a:gd name="connsiteY13" fmla="*/ 1887831 h 3091235"/>
              <a:gd name="connsiteX14" fmla="*/ 6003729 w 6915685"/>
              <a:gd name="connsiteY14" fmla="*/ 1916904 h 3091235"/>
              <a:gd name="connsiteX15" fmla="*/ 6076322 w 6915685"/>
              <a:gd name="connsiteY15" fmla="*/ 1956879 h 3091235"/>
              <a:gd name="connsiteX16" fmla="*/ 6079951 w 6915685"/>
              <a:gd name="connsiteY16" fmla="*/ 1958696 h 3091235"/>
              <a:gd name="connsiteX17" fmla="*/ 6089026 w 6915685"/>
              <a:gd name="connsiteY17" fmla="*/ 1960513 h 3091235"/>
              <a:gd name="connsiteX18" fmla="*/ 6094470 w 6915685"/>
              <a:gd name="connsiteY18" fmla="*/ 1960513 h 3091235"/>
              <a:gd name="connsiteX19" fmla="*/ 6143471 w 6915685"/>
              <a:gd name="connsiteY19" fmla="*/ 1956879 h 3091235"/>
              <a:gd name="connsiteX20" fmla="*/ 6185212 w 6915685"/>
              <a:gd name="connsiteY20" fmla="*/ 1953245 h 3091235"/>
              <a:gd name="connsiteX21" fmla="*/ 6238806 w 6915685"/>
              <a:gd name="connsiteY21" fmla="*/ 1977774 h 3091235"/>
              <a:gd name="connsiteX22" fmla="*/ 6308825 w 6915685"/>
              <a:gd name="connsiteY22" fmla="*/ 2009822 h 3091235"/>
              <a:gd name="connsiteX23" fmla="*/ 6219129 w 6915685"/>
              <a:gd name="connsiteY23" fmla="*/ 2036556 h 3091235"/>
              <a:gd name="connsiteX24" fmla="*/ 6151645 w 6915685"/>
              <a:gd name="connsiteY24" fmla="*/ 2056670 h 3091235"/>
              <a:gd name="connsiteX25" fmla="*/ 6124232 w 6915685"/>
              <a:gd name="connsiteY25" fmla="*/ 2044506 h 3091235"/>
              <a:gd name="connsiteX26" fmla="*/ 6031907 w 6915685"/>
              <a:gd name="connsiteY26" fmla="*/ 2003539 h 3091235"/>
              <a:gd name="connsiteX27" fmla="*/ 5928569 w 6915685"/>
              <a:gd name="connsiteY27" fmla="*/ 1956066 h 3091235"/>
              <a:gd name="connsiteX28" fmla="*/ 5891238 w 6915685"/>
              <a:gd name="connsiteY28" fmla="*/ 1938917 h 3091235"/>
              <a:gd name="connsiteX29" fmla="*/ 5907542 w 6915685"/>
              <a:gd name="connsiteY29" fmla="*/ 1924172 h 3091235"/>
              <a:gd name="connsiteX30" fmla="*/ 5949284 w 6915685"/>
              <a:gd name="connsiteY30" fmla="*/ 1887831 h 3091235"/>
              <a:gd name="connsiteX31" fmla="*/ 5474243 w 6915685"/>
              <a:gd name="connsiteY31" fmla="*/ 1727597 h 3091235"/>
              <a:gd name="connsiteX32" fmla="*/ 5485910 w 6915685"/>
              <a:gd name="connsiteY32" fmla="*/ 1726233 h 3091235"/>
              <a:gd name="connsiteX33" fmla="*/ 5508189 w 6915685"/>
              <a:gd name="connsiteY33" fmla="*/ 1723629 h 3091235"/>
              <a:gd name="connsiteX34" fmla="*/ 5537749 w 6915685"/>
              <a:gd name="connsiteY34" fmla="*/ 1720173 h 3091235"/>
              <a:gd name="connsiteX35" fmla="*/ 5543742 w 6915685"/>
              <a:gd name="connsiteY35" fmla="*/ 1729173 h 3091235"/>
              <a:gd name="connsiteX36" fmla="*/ 5656285 w 6915685"/>
              <a:gd name="connsiteY36" fmla="*/ 1845688 h 3091235"/>
              <a:gd name="connsiteX37" fmla="*/ 5719763 w 6915685"/>
              <a:gd name="connsiteY37" fmla="*/ 1911406 h 3091235"/>
              <a:gd name="connsiteX38" fmla="*/ 5694270 w 6915685"/>
              <a:gd name="connsiteY38" fmla="*/ 1907903 h 3091235"/>
              <a:gd name="connsiteX39" fmla="*/ 5640761 w 6915685"/>
              <a:gd name="connsiteY39" fmla="*/ 1900550 h 3091235"/>
              <a:gd name="connsiteX40" fmla="*/ 5600834 w 6915685"/>
              <a:gd name="connsiteY40" fmla="*/ 1864209 h 3091235"/>
              <a:gd name="connsiteX41" fmla="*/ 5553648 w 6915685"/>
              <a:gd name="connsiteY41" fmla="*/ 1822417 h 3091235"/>
              <a:gd name="connsiteX42" fmla="*/ 5550018 w 6915685"/>
              <a:gd name="connsiteY42" fmla="*/ 1818783 h 3091235"/>
              <a:gd name="connsiteX43" fmla="*/ 5468351 w 6915685"/>
              <a:gd name="connsiteY43" fmla="*/ 1771540 h 3091235"/>
              <a:gd name="connsiteX44" fmla="*/ 5449996 w 6915685"/>
              <a:gd name="connsiteY44" fmla="*/ 1759981 h 3091235"/>
              <a:gd name="connsiteX45" fmla="*/ 5474082 w 6915685"/>
              <a:gd name="connsiteY45" fmla="*/ 1737616 h 3091235"/>
              <a:gd name="connsiteX46" fmla="*/ 4724448 w 6915685"/>
              <a:gd name="connsiteY46" fmla="*/ 1590053 h 3091235"/>
              <a:gd name="connsiteX47" fmla="*/ 4742415 w 6915685"/>
              <a:gd name="connsiteY47" fmla="*/ 1595286 h 3091235"/>
              <a:gd name="connsiteX48" fmla="*/ 4844046 w 6915685"/>
              <a:gd name="connsiteY48" fmla="*/ 1624358 h 3091235"/>
              <a:gd name="connsiteX49" fmla="*/ 4845860 w 6915685"/>
              <a:gd name="connsiteY49" fmla="*/ 1624358 h 3091235"/>
              <a:gd name="connsiteX50" fmla="*/ 4963825 w 6915685"/>
              <a:gd name="connsiteY50" fmla="*/ 1647980 h 3091235"/>
              <a:gd name="connsiteX51" fmla="*/ 5078161 w 6915685"/>
              <a:gd name="connsiteY51" fmla="*/ 1671602 h 3091235"/>
              <a:gd name="connsiteX52" fmla="*/ 5221533 w 6915685"/>
              <a:gd name="connsiteY52" fmla="*/ 1718845 h 3091235"/>
              <a:gd name="connsiteX53" fmla="*/ 5363089 w 6915685"/>
              <a:gd name="connsiteY53" fmla="*/ 1766088 h 3091235"/>
              <a:gd name="connsiteX54" fmla="*/ 5372845 w 6915685"/>
              <a:gd name="connsiteY54" fmla="*/ 1771994 h 3091235"/>
              <a:gd name="connsiteX55" fmla="*/ 5390103 w 6915685"/>
              <a:gd name="connsiteY55" fmla="*/ 1782443 h 3091235"/>
              <a:gd name="connsiteX56" fmla="*/ 5374528 w 6915685"/>
              <a:gd name="connsiteY56" fmla="*/ 1801796 h 3091235"/>
              <a:gd name="connsiteX57" fmla="*/ 5342576 w 6915685"/>
              <a:gd name="connsiteY57" fmla="*/ 1841500 h 3091235"/>
              <a:gd name="connsiteX58" fmla="*/ 5338923 w 6915685"/>
              <a:gd name="connsiteY58" fmla="*/ 1857903 h 3091235"/>
              <a:gd name="connsiteX59" fmla="*/ 5342576 w 6915685"/>
              <a:gd name="connsiteY59" fmla="*/ 1859726 h 3091235"/>
              <a:gd name="connsiteX60" fmla="*/ 5398054 w 6915685"/>
              <a:gd name="connsiteY60" fmla="*/ 1808211 h 3091235"/>
              <a:gd name="connsiteX61" fmla="*/ 5411715 w 6915685"/>
              <a:gd name="connsiteY61" fmla="*/ 1795526 h 3091235"/>
              <a:gd name="connsiteX62" fmla="*/ 5441128 w 6915685"/>
              <a:gd name="connsiteY62" fmla="*/ 1813332 h 3091235"/>
              <a:gd name="connsiteX63" fmla="*/ 5519166 w 6915685"/>
              <a:gd name="connsiteY63" fmla="*/ 1860575 h 3091235"/>
              <a:gd name="connsiteX64" fmla="*/ 5562722 w 6915685"/>
              <a:gd name="connsiteY64" fmla="*/ 1902368 h 3091235"/>
              <a:gd name="connsiteX65" fmla="*/ 5609909 w 6915685"/>
              <a:gd name="connsiteY65" fmla="*/ 1944160 h 3091235"/>
              <a:gd name="connsiteX66" fmla="*/ 5611723 w 6915685"/>
              <a:gd name="connsiteY66" fmla="*/ 1947793 h 3091235"/>
              <a:gd name="connsiteX67" fmla="*/ 5620797 w 6915685"/>
              <a:gd name="connsiteY67" fmla="*/ 1951427 h 3091235"/>
              <a:gd name="connsiteX68" fmla="*/ 5758182 w 6915685"/>
              <a:gd name="connsiteY68" fmla="*/ 1972122 h 3091235"/>
              <a:gd name="connsiteX69" fmla="*/ 5781852 w 6915685"/>
              <a:gd name="connsiteY69" fmla="*/ 1975686 h 3091235"/>
              <a:gd name="connsiteX70" fmla="*/ 5810509 w 6915685"/>
              <a:gd name="connsiteY70" fmla="*/ 2005356 h 3091235"/>
              <a:gd name="connsiteX71" fmla="*/ 5986539 w 6915685"/>
              <a:gd name="connsiteY71" fmla="*/ 2092571 h 3091235"/>
              <a:gd name="connsiteX72" fmla="*/ 5989233 w 6915685"/>
              <a:gd name="connsiteY72" fmla="*/ 2093820 h 3091235"/>
              <a:gd name="connsiteX73" fmla="*/ 6004009 w 6915685"/>
              <a:gd name="connsiteY73" fmla="*/ 2100672 h 3091235"/>
              <a:gd name="connsiteX74" fmla="*/ 5915996 w 6915685"/>
              <a:gd name="connsiteY74" fmla="*/ 2126904 h 3091235"/>
              <a:gd name="connsiteX75" fmla="*/ 5889877 w 6915685"/>
              <a:gd name="connsiteY75" fmla="*/ 2134571 h 3091235"/>
              <a:gd name="connsiteX76" fmla="*/ 5888577 w 6915685"/>
              <a:gd name="connsiteY76" fmla="*/ 2134952 h 3091235"/>
              <a:gd name="connsiteX77" fmla="*/ 5874883 w 6915685"/>
              <a:gd name="connsiteY77" fmla="*/ 2121530 h 3091235"/>
              <a:gd name="connsiteX78" fmla="*/ 5826600 w 6915685"/>
              <a:gd name="connsiteY78" fmla="*/ 2074211 h 3091235"/>
              <a:gd name="connsiteX79" fmla="*/ 5755792 w 6915685"/>
              <a:gd name="connsiteY79" fmla="*/ 2021463 h 3091235"/>
              <a:gd name="connsiteX80" fmla="*/ 5554260 w 6915685"/>
              <a:gd name="connsiteY80" fmla="*/ 1948707 h 3091235"/>
              <a:gd name="connsiteX81" fmla="*/ 5554260 w 6915685"/>
              <a:gd name="connsiteY81" fmla="*/ 1952344 h 3091235"/>
              <a:gd name="connsiteX82" fmla="*/ 5737636 w 6915685"/>
              <a:gd name="connsiteY82" fmla="*/ 2057840 h 3091235"/>
              <a:gd name="connsiteX83" fmla="*/ 5793918 w 6915685"/>
              <a:gd name="connsiteY83" fmla="*/ 2110588 h 3091235"/>
              <a:gd name="connsiteX84" fmla="*/ 5819194 w 6915685"/>
              <a:gd name="connsiteY84" fmla="*/ 2136678 h 3091235"/>
              <a:gd name="connsiteX85" fmla="*/ 5833253 w 6915685"/>
              <a:gd name="connsiteY85" fmla="*/ 2151189 h 3091235"/>
              <a:gd name="connsiteX86" fmla="*/ 5795071 w 6915685"/>
              <a:gd name="connsiteY86" fmla="*/ 2162396 h 3091235"/>
              <a:gd name="connsiteX87" fmla="*/ 5420686 w 6915685"/>
              <a:gd name="connsiteY87" fmla="*/ 2272278 h 3091235"/>
              <a:gd name="connsiteX88" fmla="*/ 5188453 w 6915685"/>
              <a:gd name="connsiteY88" fmla="*/ 2126904 h 3091235"/>
              <a:gd name="connsiteX89" fmla="*/ 5013428 w 6915685"/>
              <a:gd name="connsiteY89" fmla="*/ 2018558 h 3091235"/>
              <a:gd name="connsiteX90" fmla="*/ 4963165 w 6915685"/>
              <a:gd name="connsiteY90" fmla="*/ 1987444 h 3091235"/>
              <a:gd name="connsiteX91" fmla="*/ 4962669 w 6915685"/>
              <a:gd name="connsiteY91" fmla="*/ 1976809 h 3091235"/>
              <a:gd name="connsiteX92" fmla="*/ 4961639 w 6915685"/>
              <a:gd name="connsiteY92" fmla="*/ 1954803 h 3091235"/>
              <a:gd name="connsiteX93" fmla="*/ 4961639 w 6915685"/>
              <a:gd name="connsiteY93" fmla="*/ 1947553 h 3091235"/>
              <a:gd name="connsiteX94" fmla="*/ 4961639 w 6915685"/>
              <a:gd name="connsiteY94" fmla="*/ 1943928 h 3091235"/>
              <a:gd name="connsiteX95" fmla="*/ 4959860 w 6915685"/>
              <a:gd name="connsiteY95" fmla="*/ 1940302 h 3091235"/>
              <a:gd name="connsiteX96" fmla="*/ 4961639 w 6915685"/>
              <a:gd name="connsiteY96" fmla="*/ 1936677 h 3091235"/>
              <a:gd name="connsiteX97" fmla="*/ 4952742 w 6915685"/>
              <a:gd name="connsiteY97" fmla="*/ 1913113 h 3091235"/>
              <a:gd name="connsiteX98" fmla="*/ 4950962 w 6915685"/>
              <a:gd name="connsiteY98" fmla="*/ 1913114 h 3091235"/>
              <a:gd name="connsiteX99" fmla="*/ 4942064 w 6915685"/>
              <a:gd name="connsiteY99" fmla="*/ 1929427 h 3091235"/>
              <a:gd name="connsiteX100" fmla="*/ 4942064 w 6915685"/>
              <a:gd name="connsiteY100" fmla="*/ 1931240 h 3091235"/>
              <a:gd name="connsiteX101" fmla="*/ 4940284 w 6915685"/>
              <a:gd name="connsiteY101" fmla="*/ 1933051 h 3091235"/>
              <a:gd name="connsiteX102" fmla="*/ 4940284 w 6915685"/>
              <a:gd name="connsiteY102" fmla="*/ 1934864 h 3091235"/>
              <a:gd name="connsiteX103" fmla="*/ 4938505 w 6915685"/>
              <a:gd name="connsiteY103" fmla="*/ 1940302 h 3091235"/>
              <a:gd name="connsiteX104" fmla="*/ 4933248 w 6915685"/>
              <a:gd name="connsiteY104" fmla="*/ 1962477 h 3091235"/>
              <a:gd name="connsiteX105" fmla="*/ 4931916 w 6915685"/>
              <a:gd name="connsiteY105" fmla="*/ 1968099 h 3091235"/>
              <a:gd name="connsiteX106" fmla="*/ 4927191 w 6915685"/>
              <a:gd name="connsiteY106" fmla="*/ 1965175 h 3091235"/>
              <a:gd name="connsiteX107" fmla="*/ 4925377 w 6915685"/>
              <a:gd name="connsiteY107" fmla="*/ 1963357 h 3091235"/>
              <a:gd name="connsiteX108" fmla="*/ 4624200 w 6915685"/>
              <a:gd name="connsiteY108" fmla="*/ 1796175 h 3091235"/>
              <a:gd name="connsiteX109" fmla="*/ 4548457 w 6915685"/>
              <a:gd name="connsiteY109" fmla="*/ 1754029 h 3091235"/>
              <a:gd name="connsiteX110" fmla="*/ 4547637 w 6915685"/>
              <a:gd name="connsiteY110" fmla="*/ 1753574 h 3091235"/>
              <a:gd name="connsiteX111" fmla="*/ 4547867 w 6915685"/>
              <a:gd name="connsiteY111" fmla="*/ 1752721 h 3091235"/>
              <a:gd name="connsiteX112" fmla="*/ 4566685 w 6915685"/>
              <a:gd name="connsiteY112" fmla="*/ 1682719 h 3091235"/>
              <a:gd name="connsiteX113" fmla="*/ 4675400 w 6915685"/>
              <a:gd name="connsiteY113" fmla="*/ 1660928 h 3091235"/>
              <a:gd name="connsiteX114" fmla="*/ 4686272 w 6915685"/>
              <a:gd name="connsiteY114" fmla="*/ 1655480 h 3091235"/>
              <a:gd name="connsiteX115" fmla="*/ 4688084 w 6915685"/>
              <a:gd name="connsiteY115" fmla="*/ 1651849 h 3091235"/>
              <a:gd name="connsiteX116" fmla="*/ 4705665 w 6915685"/>
              <a:gd name="connsiteY116" fmla="*/ 1621971 h 3091235"/>
              <a:gd name="connsiteX117" fmla="*/ 0 w 6915685"/>
              <a:gd name="connsiteY117" fmla="*/ 2566243 h 3091235"/>
              <a:gd name="connsiteX118" fmla="*/ 255981 w 6915685"/>
              <a:gd name="connsiteY118" fmla="*/ 2596392 h 3091235"/>
              <a:gd name="connsiteX119" fmla="*/ 258148 w 6915685"/>
              <a:gd name="connsiteY119" fmla="*/ 2595885 h 3091235"/>
              <a:gd name="connsiteX120" fmla="*/ 243829 w 6915685"/>
              <a:gd name="connsiteY120" fmla="*/ 2616277 h 3091235"/>
              <a:gd name="connsiteX121" fmla="*/ 135253 w 6915685"/>
              <a:gd name="connsiteY121" fmla="*/ 2770901 h 3091235"/>
              <a:gd name="connsiteX122" fmla="*/ 298903 w 6915685"/>
              <a:gd name="connsiteY122" fmla="*/ 2582627 h 3091235"/>
              <a:gd name="connsiteX123" fmla="*/ 297084 w 6915685"/>
              <a:gd name="connsiteY123" fmla="*/ 2564523 h 3091235"/>
              <a:gd name="connsiteX124" fmla="*/ 278900 w 6915685"/>
              <a:gd name="connsiteY124" fmla="*/ 2566333 h 3091235"/>
              <a:gd name="connsiteX125" fmla="*/ 276656 w 6915685"/>
              <a:gd name="connsiteY125" fmla="*/ 2569530 h 3091235"/>
              <a:gd name="connsiteX126" fmla="*/ 267092 w 6915685"/>
              <a:gd name="connsiteY126" fmla="*/ 2583150 h 3091235"/>
              <a:gd name="connsiteX127" fmla="*/ 257798 w 6915685"/>
              <a:gd name="connsiteY127" fmla="*/ 2571895 h 3091235"/>
              <a:gd name="connsiteX128" fmla="*/ 0 w 6915685"/>
              <a:gd name="connsiteY128" fmla="*/ 2566243 h 3091235"/>
              <a:gd name="connsiteX129" fmla="*/ 128133 w 6915685"/>
              <a:gd name="connsiteY129" fmla="*/ 2292178 h 3091235"/>
              <a:gd name="connsiteX130" fmla="*/ 206350 w 6915685"/>
              <a:gd name="connsiteY130" fmla="*/ 2442784 h 3091235"/>
              <a:gd name="connsiteX131" fmla="*/ 211807 w 6915685"/>
              <a:gd name="connsiteY131" fmla="*/ 2448228 h 3091235"/>
              <a:gd name="connsiteX132" fmla="*/ 213627 w 6915685"/>
              <a:gd name="connsiteY132" fmla="*/ 2448228 h 3091235"/>
              <a:gd name="connsiteX133" fmla="*/ 259099 w 6915685"/>
              <a:gd name="connsiteY133" fmla="*/ 2457301 h 3091235"/>
              <a:gd name="connsiteX134" fmla="*/ 299116 w 6915685"/>
              <a:gd name="connsiteY134" fmla="*/ 2464558 h 3091235"/>
              <a:gd name="connsiteX135" fmla="*/ 359145 w 6915685"/>
              <a:gd name="connsiteY135" fmla="*/ 2513551 h 3091235"/>
              <a:gd name="connsiteX136" fmla="*/ 424627 w 6915685"/>
              <a:gd name="connsiteY136" fmla="*/ 2564358 h 3091235"/>
              <a:gd name="connsiteX137" fmla="*/ 451910 w 6915685"/>
              <a:gd name="connsiteY137" fmla="*/ 2560729 h 3091235"/>
              <a:gd name="connsiteX138" fmla="*/ 448273 w 6915685"/>
              <a:gd name="connsiteY138" fmla="*/ 2535326 h 3091235"/>
              <a:gd name="connsiteX139" fmla="*/ 315488 w 6915685"/>
              <a:gd name="connsiteY139" fmla="*/ 2439156 h 3091235"/>
              <a:gd name="connsiteX140" fmla="*/ 224538 w 6915685"/>
              <a:gd name="connsiteY140" fmla="*/ 2426453 h 3091235"/>
              <a:gd name="connsiteX141" fmla="*/ 128133 w 6915685"/>
              <a:gd name="connsiteY141" fmla="*/ 2292178 h 3091235"/>
              <a:gd name="connsiteX142" fmla="*/ 5069442 w 6915685"/>
              <a:gd name="connsiteY142" fmla="*/ 1240701 h 3091235"/>
              <a:gd name="connsiteX143" fmla="*/ 5097389 w 6915685"/>
              <a:gd name="connsiteY143" fmla="*/ 1236747 h 3091235"/>
              <a:gd name="connsiteX144" fmla="*/ 5160881 w 6915685"/>
              <a:gd name="connsiteY144" fmla="*/ 1227764 h 3091235"/>
              <a:gd name="connsiteX145" fmla="*/ 5282451 w 6915685"/>
              <a:gd name="connsiteY145" fmla="*/ 1210748 h 3091235"/>
              <a:gd name="connsiteX146" fmla="*/ 5283032 w 6915685"/>
              <a:gd name="connsiteY146" fmla="*/ 1210667 h 3091235"/>
              <a:gd name="connsiteX147" fmla="*/ 5288090 w 6915685"/>
              <a:gd name="connsiteY147" fmla="*/ 1220644 h 3091235"/>
              <a:gd name="connsiteX148" fmla="*/ 5340492 w 6915685"/>
              <a:gd name="connsiteY148" fmla="*/ 1323986 h 3091235"/>
              <a:gd name="connsiteX149" fmla="*/ 5345935 w 6915685"/>
              <a:gd name="connsiteY149" fmla="*/ 1333071 h 3091235"/>
              <a:gd name="connsiteX150" fmla="*/ 5429413 w 6915685"/>
              <a:gd name="connsiteY150" fmla="*/ 1429371 h 3091235"/>
              <a:gd name="connsiteX151" fmla="*/ 5505632 w 6915685"/>
              <a:gd name="connsiteY151" fmla="*/ 1516586 h 3091235"/>
              <a:gd name="connsiteX152" fmla="*/ 5516521 w 6915685"/>
              <a:gd name="connsiteY152" fmla="*/ 1605619 h 3091235"/>
              <a:gd name="connsiteX153" fmla="*/ 5526247 w 6915685"/>
              <a:gd name="connsiteY153" fmla="*/ 1672567 h 3091235"/>
              <a:gd name="connsiteX154" fmla="*/ 5529174 w 6915685"/>
              <a:gd name="connsiteY154" fmla="*/ 1692716 h 3091235"/>
              <a:gd name="connsiteX155" fmla="*/ 5526158 w 6915685"/>
              <a:gd name="connsiteY155" fmla="*/ 1693286 h 3091235"/>
              <a:gd name="connsiteX156" fmla="*/ 5458939 w 6915685"/>
              <a:gd name="connsiteY156" fmla="*/ 1705996 h 3091235"/>
              <a:gd name="connsiteX157" fmla="*/ 5333586 w 6915685"/>
              <a:gd name="connsiteY157" fmla="*/ 1605237 h 3091235"/>
              <a:gd name="connsiteX158" fmla="*/ 5410260 w 6915685"/>
              <a:gd name="connsiteY158" fmla="*/ 1686238 h 3091235"/>
              <a:gd name="connsiteX159" fmla="*/ 5441566 w 6915685"/>
              <a:gd name="connsiteY159" fmla="*/ 1719309 h 3091235"/>
              <a:gd name="connsiteX160" fmla="*/ 5439379 w 6915685"/>
              <a:gd name="connsiteY160" fmla="*/ 1721214 h 3091235"/>
              <a:gd name="connsiteX161" fmla="*/ 5427279 w 6915685"/>
              <a:gd name="connsiteY161" fmla="*/ 1736249 h 3091235"/>
              <a:gd name="connsiteX162" fmla="*/ 5421956 w 6915685"/>
              <a:gd name="connsiteY162" fmla="*/ 1742862 h 3091235"/>
              <a:gd name="connsiteX163" fmla="*/ 5381238 w 6915685"/>
              <a:gd name="connsiteY163" fmla="*/ 1722480 h 3091235"/>
              <a:gd name="connsiteX164" fmla="*/ 5090864 w 6915685"/>
              <a:gd name="connsiteY164" fmla="*/ 1631627 h 3091235"/>
              <a:gd name="connsiteX165" fmla="*/ 5089049 w 6915685"/>
              <a:gd name="connsiteY165" fmla="*/ 1631627 h 3091235"/>
              <a:gd name="connsiteX166" fmla="*/ 4971084 w 6915685"/>
              <a:gd name="connsiteY166" fmla="*/ 1611639 h 3091235"/>
              <a:gd name="connsiteX167" fmla="*/ 4853120 w 6915685"/>
              <a:gd name="connsiteY167" fmla="*/ 1589834 h 3091235"/>
              <a:gd name="connsiteX168" fmla="*/ 4751489 w 6915685"/>
              <a:gd name="connsiteY168" fmla="*/ 1564396 h 3091235"/>
              <a:gd name="connsiteX169" fmla="*/ 4749873 w 6915685"/>
              <a:gd name="connsiteY169" fmla="*/ 1563970 h 3091235"/>
              <a:gd name="connsiteX170" fmla="*/ 4741041 w 6915685"/>
              <a:gd name="connsiteY170" fmla="*/ 1561643 h 3091235"/>
              <a:gd name="connsiteX171" fmla="*/ 4745810 w 6915685"/>
              <a:gd name="connsiteY171" fmla="*/ 1553450 h 3091235"/>
              <a:gd name="connsiteX172" fmla="*/ 4767808 w 6915685"/>
              <a:gd name="connsiteY172" fmla="*/ 1515656 h 3091235"/>
              <a:gd name="connsiteX173" fmla="*/ 4842097 w 6915685"/>
              <a:gd name="connsiteY173" fmla="*/ 1482970 h 3091235"/>
              <a:gd name="connsiteX174" fmla="*/ 4923634 w 6915685"/>
              <a:gd name="connsiteY174" fmla="*/ 1446653 h 3091235"/>
              <a:gd name="connsiteX175" fmla="*/ 4932693 w 6915685"/>
              <a:gd name="connsiteY175" fmla="*/ 1441204 h 3091235"/>
              <a:gd name="connsiteX176" fmla="*/ 5045033 w 6915685"/>
              <a:gd name="connsiteY176" fmla="*/ 1308643 h 3091235"/>
              <a:gd name="connsiteX177" fmla="*/ 5050469 w 6915685"/>
              <a:gd name="connsiteY177" fmla="*/ 1299564 h 3091235"/>
              <a:gd name="connsiteX178" fmla="*/ 5066776 w 6915685"/>
              <a:gd name="connsiteY178" fmla="*/ 1248718 h 3091235"/>
              <a:gd name="connsiteX179" fmla="*/ 5068588 w 6915685"/>
              <a:gd name="connsiteY179" fmla="*/ 1243271 h 3091235"/>
              <a:gd name="connsiteX180" fmla="*/ 5194012 w 6915685"/>
              <a:gd name="connsiteY180" fmla="*/ 1107270 h 3091235"/>
              <a:gd name="connsiteX181" fmla="*/ 5206247 w 6915685"/>
              <a:gd name="connsiteY181" fmla="*/ 1120718 h 3091235"/>
              <a:gd name="connsiteX182" fmla="*/ 5218260 w 6915685"/>
              <a:gd name="connsiteY182" fmla="*/ 1133424 h 3091235"/>
              <a:gd name="connsiteX183" fmla="*/ 5244010 w 6915685"/>
              <a:gd name="connsiteY183" fmla="*/ 1160658 h 3091235"/>
              <a:gd name="connsiteX184" fmla="*/ 5217115 w 6915685"/>
              <a:gd name="connsiteY184" fmla="*/ 1164971 h 3091235"/>
              <a:gd name="connsiteX185" fmla="*/ 5153622 w 6915685"/>
              <a:gd name="connsiteY185" fmla="*/ 1175151 h 3091235"/>
              <a:gd name="connsiteX186" fmla="*/ 5129805 w 6915685"/>
              <a:gd name="connsiteY186" fmla="*/ 1178780 h 3091235"/>
              <a:gd name="connsiteX187" fmla="*/ 5107863 w 6915685"/>
              <a:gd name="connsiteY187" fmla="*/ 1182121 h 3091235"/>
              <a:gd name="connsiteX188" fmla="*/ 5114905 w 6915685"/>
              <a:gd name="connsiteY188" fmla="*/ 1176026 h 3091235"/>
              <a:gd name="connsiteX189" fmla="*/ 5160996 w 6915685"/>
              <a:gd name="connsiteY189" fmla="*/ 1136133 h 3091235"/>
              <a:gd name="connsiteX190" fmla="*/ 5185065 w 6915685"/>
              <a:gd name="connsiteY190" fmla="*/ 1115091 h 3091235"/>
              <a:gd name="connsiteX191" fmla="*/ 3600923 w 6915685"/>
              <a:gd name="connsiteY191" fmla="*/ 1356527 h 3091235"/>
              <a:gd name="connsiteX192" fmla="*/ 3604162 w 6915685"/>
              <a:gd name="connsiteY192" fmla="*/ 1356463 h 3091235"/>
              <a:gd name="connsiteX193" fmla="*/ 3965001 w 6915685"/>
              <a:gd name="connsiteY193" fmla="*/ 1349320 h 3091235"/>
              <a:gd name="connsiteX194" fmla="*/ 3966816 w 6915685"/>
              <a:gd name="connsiteY194" fmla="*/ 1349320 h 3091235"/>
              <a:gd name="connsiteX195" fmla="*/ 4048477 w 6915685"/>
              <a:gd name="connsiteY195" fmla="*/ 1336620 h 3091235"/>
              <a:gd name="connsiteX196" fmla="*/ 4128323 w 6915685"/>
              <a:gd name="connsiteY196" fmla="*/ 1322106 h 3091235"/>
              <a:gd name="connsiteX197" fmla="*/ 4251722 w 6915685"/>
              <a:gd name="connsiteY197" fmla="*/ 1316663 h 3091235"/>
              <a:gd name="connsiteX198" fmla="*/ 4375121 w 6915685"/>
              <a:gd name="connsiteY198" fmla="*/ 1311221 h 3091235"/>
              <a:gd name="connsiteX199" fmla="*/ 4482188 w 6915685"/>
              <a:gd name="connsiteY199" fmla="*/ 1307592 h 3091235"/>
              <a:gd name="connsiteX200" fmla="*/ 4591069 w 6915685"/>
              <a:gd name="connsiteY200" fmla="*/ 1302149 h 3091235"/>
              <a:gd name="connsiteX201" fmla="*/ 4594698 w 6915685"/>
              <a:gd name="connsiteY201" fmla="*/ 1302149 h 3091235"/>
              <a:gd name="connsiteX202" fmla="*/ 4723541 w 6915685"/>
              <a:gd name="connsiteY202" fmla="*/ 1273121 h 3091235"/>
              <a:gd name="connsiteX203" fmla="*/ 4846940 w 6915685"/>
              <a:gd name="connsiteY203" fmla="*/ 1245907 h 3091235"/>
              <a:gd name="connsiteX204" fmla="*/ 4903195 w 6915685"/>
              <a:gd name="connsiteY204" fmla="*/ 1249536 h 3091235"/>
              <a:gd name="connsiteX205" fmla="*/ 4963080 w 6915685"/>
              <a:gd name="connsiteY205" fmla="*/ 1254978 h 3091235"/>
              <a:gd name="connsiteX206" fmla="*/ 4968524 w 6915685"/>
              <a:gd name="connsiteY206" fmla="*/ 1254978 h 3091235"/>
              <a:gd name="connsiteX207" fmla="*/ 4992569 w 6915685"/>
              <a:gd name="connsiteY207" fmla="*/ 1251576 h 3091235"/>
              <a:gd name="connsiteX208" fmla="*/ 5013422 w 6915685"/>
              <a:gd name="connsiteY208" fmla="*/ 1248625 h 3091235"/>
              <a:gd name="connsiteX209" fmla="*/ 5011738 w 6915685"/>
              <a:gd name="connsiteY209" fmla="*/ 1254110 h 3091235"/>
              <a:gd name="connsiteX210" fmla="*/ 5003359 w 6915685"/>
              <a:gd name="connsiteY210" fmla="*/ 1281406 h 3091235"/>
              <a:gd name="connsiteX211" fmla="*/ 4950812 w 6915685"/>
              <a:gd name="connsiteY211" fmla="*/ 1344962 h 3091235"/>
              <a:gd name="connsiteX212" fmla="*/ 4900079 w 6915685"/>
              <a:gd name="connsiteY212" fmla="*/ 1408519 h 3091235"/>
              <a:gd name="connsiteX213" fmla="*/ 4823978 w 6915685"/>
              <a:gd name="connsiteY213" fmla="*/ 1444837 h 3091235"/>
              <a:gd name="connsiteX214" fmla="*/ 4744253 w 6915685"/>
              <a:gd name="connsiteY214" fmla="*/ 1482970 h 3091235"/>
              <a:gd name="connsiteX215" fmla="*/ 4740630 w 6915685"/>
              <a:gd name="connsiteY215" fmla="*/ 1484786 h 3091235"/>
              <a:gd name="connsiteX216" fmla="*/ 4737006 w 6915685"/>
              <a:gd name="connsiteY216" fmla="*/ 1488418 h 3091235"/>
              <a:gd name="connsiteX217" fmla="*/ 4735194 w 6915685"/>
              <a:gd name="connsiteY217" fmla="*/ 1490234 h 3091235"/>
              <a:gd name="connsiteX218" fmla="*/ 4718376 w 6915685"/>
              <a:gd name="connsiteY218" fmla="*/ 1520877 h 3091235"/>
              <a:gd name="connsiteX219" fmla="*/ 4701694 w 6915685"/>
              <a:gd name="connsiteY219" fmla="*/ 1551275 h 3091235"/>
              <a:gd name="connsiteX220" fmla="*/ 4682188 w 6915685"/>
              <a:gd name="connsiteY220" fmla="*/ 1546137 h 3091235"/>
              <a:gd name="connsiteX221" fmla="*/ 4648044 w 6915685"/>
              <a:gd name="connsiteY221" fmla="*/ 1537140 h 3091235"/>
              <a:gd name="connsiteX222" fmla="*/ 4644414 w 6915685"/>
              <a:gd name="connsiteY222" fmla="*/ 1537140 h 3091235"/>
              <a:gd name="connsiteX223" fmla="*/ 4546412 w 6915685"/>
              <a:gd name="connsiteY223" fmla="*/ 1537140 h 3091235"/>
              <a:gd name="connsiteX224" fmla="*/ 4450226 w 6915685"/>
              <a:gd name="connsiteY224" fmla="*/ 1537140 h 3091235"/>
              <a:gd name="connsiteX225" fmla="*/ 4377632 w 6915685"/>
              <a:gd name="connsiteY225" fmla="*/ 1509885 h 3091235"/>
              <a:gd name="connsiteX226" fmla="*/ 4303224 w 6915685"/>
              <a:gd name="connsiteY226" fmla="*/ 1482629 h 3091235"/>
              <a:gd name="connsiteX227" fmla="*/ 4208852 w 6915685"/>
              <a:gd name="connsiteY227" fmla="*/ 1473543 h 3091235"/>
              <a:gd name="connsiteX228" fmla="*/ 4299594 w 6915685"/>
              <a:gd name="connsiteY228" fmla="*/ 1495348 h 3091235"/>
              <a:gd name="connsiteX229" fmla="*/ 4442966 w 6915685"/>
              <a:gd name="connsiteY229" fmla="*/ 1558944 h 3091235"/>
              <a:gd name="connsiteX230" fmla="*/ 4448411 w 6915685"/>
              <a:gd name="connsiteY230" fmla="*/ 1558945 h 3091235"/>
              <a:gd name="connsiteX231" fmla="*/ 4546412 w 6915685"/>
              <a:gd name="connsiteY231" fmla="*/ 1562579 h 3091235"/>
              <a:gd name="connsiteX232" fmla="*/ 4642599 w 6915685"/>
              <a:gd name="connsiteY232" fmla="*/ 1566213 h 3091235"/>
              <a:gd name="connsiteX233" fmla="*/ 4684708 w 6915685"/>
              <a:gd name="connsiteY233" fmla="*/ 1578478 h 3091235"/>
              <a:gd name="connsiteX234" fmla="*/ 4686614 w 6915685"/>
              <a:gd name="connsiteY234" fmla="*/ 1579032 h 3091235"/>
              <a:gd name="connsiteX235" fmla="*/ 4680044 w 6915685"/>
              <a:gd name="connsiteY235" fmla="*/ 1591214 h 3091235"/>
              <a:gd name="connsiteX236" fmla="*/ 4659093 w 6915685"/>
              <a:gd name="connsiteY236" fmla="*/ 1630058 h 3091235"/>
              <a:gd name="connsiteX237" fmla="*/ 4608359 w 6915685"/>
              <a:gd name="connsiteY237" fmla="*/ 1642770 h 3091235"/>
              <a:gd name="connsiteX238" fmla="*/ 4548565 w 6915685"/>
              <a:gd name="connsiteY238" fmla="*/ 1659112 h 3091235"/>
              <a:gd name="connsiteX239" fmla="*/ 4544941 w 6915685"/>
              <a:gd name="connsiteY239" fmla="*/ 1660928 h 3091235"/>
              <a:gd name="connsiteX240" fmla="*/ 4537694 w 6915685"/>
              <a:gd name="connsiteY240" fmla="*/ 1666375 h 3091235"/>
              <a:gd name="connsiteX241" fmla="*/ 4527954 w 6915685"/>
              <a:gd name="connsiteY241" fmla="*/ 1718128 h 3091235"/>
              <a:gd name="connsiteX242" fmla="*/ 4523782 w 6915685"/>
              <a:gd name="connsiteY242" fmla="*/ 1740300 h 3091235"/>
              <a:gd name="connsiteX243" fmla="*/ 4493314 w 6915685"/>
              <a:gd name="connsiteY243" fmla="*/ 1723346 h 3091235"/>
              <a:gd name="connsiteX244" fmla="*/ 4313951 w 6915685"/>
              <a:gd name="connsiteY244" fmla="*/ 1623543 h 3091235"/>
              <a:gd name="connsiteX245" fmla="*/ 3710039 w 6915685"/>
              <a:gd name="connsiteY245" fmla="*/ 1397389 h 3091235"/>
              <a:gd name="connsiteX246" fmla="*/ 4738029 w 6915685"/>
              <a:gd name="connsiteY246" fmla="*/ 724031 h 3091235"/>
              <a:gd name="connsiteX247" fmla="*/ 4760464 w 6915685"/>
              <a:gd name="connsiteY247" fmla="*/ 733271 h 3091235"/>
              <a:gd name="connsiteX248" fmla="*/ 4882029 w 6915685"/>
              <a:gd name="connsiteY248" fmla="*/ 782267 h 3091235"/>
              <a:gd name="connsiteX249" fmla="*/ 4983635 w 6915685"/>
              <a:gd name="connsiteY249" fmla="*/ 843965 h 3091235"/>
              <a:gd name="connsiteX250" fmla="*/ 5027266 w 6915685"/>
              <a:gd name="connsiteY250" fmla="*/ 870759 h 3091235"/>
              <a:gd name="connsiteX251" fmla="*/ 5071840 w 6915685"/>
              <a:gd name="connsiteY251" fmla="*/ 898133 h 3091235"/>
              <a:gd name="connsiteX252" fmla="*/ 5086428 w 6915685"/>
              <a:gd name="connsiteY252" fmla="*/ 931517 h 3091235"/>
              <a:gd name="connsiteX253" fmla="*/ 5091872 w 6915685"/>
              <a:gd name="connsiteY253" fmla="*/ 940601 h 3091235"/>
              <a:gd name="connsiteX254" fmla="*/ 5100265 w 6915685"/>
              <a:gd name="connsiteY254" fmla="*/ 950140 h 3091235"/>
              <a:gd name="connsiteX255" fmla="*/ 5102617 w 6915685"/>
              <a:gd name="connsiteY255" fmla="*/ 952813 h 3091235"/>
              <a:gd name="connsiteX256" fmla="*/ 5081098 w 6915685"/>
              <a:gd name="connsiteY256" fmla="*/ 939319 h 3091235"/>
              <a:gd name="connsiteX257" fmla="*/ 4994087 w 6915685"/>
              <a:gd name="connsiteY257" fmla="*/ 884750 h 3091235"/>
              <a:gd name="connsiteX258" fmla="*/ 4992273 w 6915685"/>
              <a:gd name="connsiteY258" fmla="*/ 884751 h 3091235"/>
              <a:gd name="connsiteX259" fmla="*/ 4883472 w 6915685"/>
              <a:gd name="connsiteY259" fmla="*/ 821221 h 3091235"/>
              <a:gd name="connsiteX260" fmla="*/ 4776485 w 6915685"/>
              <a:gd name="connsiteY260" fmla="*/ 761322 h 3091235"/>
              <a:gd name="connsiteX261" fmla="*/ 4748152 w 6915685"/>
              <a:gd name="connsiteY261" fmla="*/ 733848 h 3091235"/>
              <a:gd name="connsiteX262" fmla="*/ 4895964 w 6915685"/>
              <a:gd name="connsiteY262" fmla="*/ 327865 h 3091235"/>
              <a:gd name="connsiteX263" fmla="*/ 4946775 w 6915685"/>
              <a:gd name="connsiteY263" fmla="*/ 344206 h 3091235"/>
              <a:gd name="connsiteX264" fmla="*/ 5010288 w 6915685"/>
              <a:gd name="connsiteY264" fmla="*/ 365992 h 3091235"/>
              <a:gd name="connsiteX265" fmla="*/ 5013917 w 6915685"/>
              <a:gd name="connsiteY265" fmla="*/ 365992 h 3091235"/>
              <a:gd name="connsiteX266" fmla="*/ 5021175 w 6915685"/>
              <a:gd name="connsiteY266" fmla="*/ 365992 h 3091235"/>
              <a:gd name="connsiteX267" fmla="*/ 5022990 w 6915685"/>
              <a:gd name="connsiteY267" fmla="*/ 365992 h 3091235"/>
              <a:gd name="connsiteX268" fmla="*/ 5120982 w 6915685"/>
              <a:gd name="connsiteY268" fmla="*/ 344206 h 3091235"/>
              <a:gd name="connsiteX269" fmla="*/ 5209901 w 6915685"/>
              <a:gd name="connsiteY269" fmla="*/ 324234 h 3091235"/>
              <a:gd name="connsiteX270" fmla="*/ 5280672 w 6915685"/>
              <a:gd name="connsiteY270" fmla="*/ 342390 h 3091235"/>
              <a:gd name="connsiteX271" fmla="*/ 5355074 w 6915685"/>
              <a:gd name="connsiteY271" fmla="*/ 360546 h 3091235"/>
              <a:gd name="connsiteX272" fmla="*/ 5365962 w 6915685"/>
              <a:gd name="connsiteY272" fmla="*/ 360546 h 3091235"/>
              <a:gd name="connsiteX273" fmla="*/ 5401178 w 6915685"/>
              <a:gd name="connsiteY273" fmla="*/ 354418 h 3091235"/>
              <a:gd name="connsiteX274" fmla="*/ 5407218 w 6915685"/>
              <a:gd name="connsiteY274" fmla="*/ 353367 h 3091235"/>
              <a:gd name="connsiteX275" fmla="*/ 5427067 w 6915685"/>
              <a:gd name="connsiteY275" fmla="*/ 373206 h 3091235"/>
              <a:gd name="connsiteX276" fmla="*/ 5471182 w 6915685"/>
              <a:gd name="connsiteY276" fmla="*/ 417298 h 3091235"/>
              <a:gd name="connsiteX277" fmla="*/ 5545674 w 6915685"/>
              <a:gd name="connsiteY277" fmla="*/ 488118 h 3091235"/>
              <a:gd name="connsiteX278" fmla="*/ 5558393 w 6915685"/>
              <a:gd name="connsiteY278" fmla="*/ 538964 h 3091235"/>
              <a:gd name="connsiteX279" fmla="*/ 5572927 w 6915685"/>
              <a:gd name="connsiteY279" fmla="*/ 591626 h 3091235"/>
              <a:gd name="connsiteX280" fmla="*/ 5574744 w 6915685"/>
              <a:gd name="connsiteY280" fmla="*/ 595258 h 3091235"/>
              <a:gd name="connsiteX281" fmla="*/ 5609265 w 6915685"/>
              <a:gd name="connsiteY281" fmla="*/ 662446 h 3091235"/>
              <a:gd name="connsiteX282" fmla="*/ 5640152 w 6915685"/>
              <a:gd name="connsiteY282" fmla="*/ 724187 h 3091235"/>
              <a:gd name="connsiteX283" fmla="*/ 5638335 w 6915685"/>
              <a:gd name="connsiteY283" fmla="*/ 793191 h 3091235"/>
              <a:gd name="connsiteX284" fmla="*/ 5638335 w 6915685"/>
              <a:gd name="connsiteY284" fmla="*/ 864011 h 3091235"/>
              <a:gd name="connsiteX285" fmla="*/ 5640152 w 6915685"/>
              <a:gd name="connsiteY285" fmla="*/ 871275 h 3091235"/>
              <a:gd name="connsiteX286" fmla="*/ 5663771 w 6915685"/>
              <a:gd name="connsiteY286" fmla="*/ 942096 h 3091235"/>
              <a:gd name="connsiteX287" fmla="*/ 5685573 w 6915685"/>
              <a:gd name="connsiteY287" fmla="*/ 1005653 h 3091235"/>
              <a:gd name="connsiteX288" fmla="*/ 5671039 w 6915685"/>
              <a:gd name="connsiteY288" fmla="*/ 1076473 h 3091235"/>
              <a:gd name="connsiteX289" fmla="*/ 5654686 w 6915685"/>
              <a:gd name="connsiteY289" fmla="*/ 1150925 h 3091235"/>
              <a:gd name="connsiteX290" fmla="*/ 5654686 w 6915685"/>
              <a:gd name="connsiteY290" fmla="*/ 1156373 h 3091235"/>
              <a:gd name="connsiteX291" fmla="*/ 5654686 w 6915685"/>
              <a:gd name="connsiteY291" fmla="*/ 1163637 h 3091235"/>
              <a:gd name="connsiteX292" fmla="*/ 5705807 w 6915685"/>
              <a:gd name="connsiteY292" fmla="*/ 1277989 h 3091235"/>
              <a:gd name="connsiteX293" fmla="*/ 5710119 w 6915685"/>
              <a:gd name="connsiteY293" fmla="*/ 1287635 h 3091235"/>
              <a:gd name="connsiteX294" fmla="*/ 5695562 w 6915685"/>
              <a:gd name="connsiteY294" fmla="*/ 1287635 h 3091235"/>
              <a:gd name="connsiteX295" fmla="*/ 5639958 w 6915685"/>
              <a:gd name="connsiteY295" fmla="*/ 1287635 h 3091235"/>
              <a:gd name="connsiteX296" fmla="*/ 5552854 w 6915685"/>
              <a:gd name="connsiteY296" fmla="*/ 1287635 h 3091235"/>
              <a:gd name="connsiteX297" fmla="*/ 5465749 w 6915685"/>
              <a:gd name="connsiteY297" fmla="*/ 1222322 h 3091235"/>
              <a:gd name="connsiteX298" fmla="*/ 5367755 w 6915685"/>
              <a:gd name="connsiteY298" fmla="*/ 1149751 h 3091235"/>
              <a:gd name="connsiteX299" fmla="*/ 5364126 w 6915685"/>
              <a:gd name="connsiteY299" fmla="*/ 1147937 h 3091235"/>
              <a:gd name="connsiteX300" fmla="*/ 5351423 w 6915685"/>
              <a:gd name="connsiteY300" fmla="*/ 1144308 h 3091235"/>
              <a:gd name="connsiteX301" fmla="*/ 5345979 w 6915685"/>
              <a:gd name="connsiteY301" fmla="*/ 1144308 h 3091235"/>
              <a:gd name="connsiteX302" fmla="*/ 5335835 w 6915685"/>
              <a:gd name="connsiteY302" fmla="*/ 1145934 h 3091235"/>
              <a:gd name="connsiteX303" fmla="*/ 5335691 w 6915685"/>
              <a:gd name="connsiteY303" fmla="*/ 1145958 h 3091235"/>
              <a:gd name="connsiteX304" fmla="*/ 5334058 w 6915685"/>
              <a:gd name="connsiteY304" fmla="*/ 1142968 h 3091235"/>
              <a:gd name="connsiteX305" fmla="*/ 5286049 w 6915685"/>
              <a:gd name="connsiteY305" fmla="*/ 1055071 h 3091235"/>
              <a:gd name="connsiteX306" fmla="*/ 5282420 w 6915685"/>
              <a:gd name="connsiteY306" fmla="*/ 1047803 h 3091235"/>
              <a:gd name="connsiteX307" fmla="*/ 5213459 w 6915685"/>
              <a:gd name="connsiteY307" fmla="*/ 973307 h 3091235"/>
              <a:gd name="connsiteX308" fmla="*/ 5148129 w 6915685"/>
              <a:gd name="connsiteY308" fmla="*/ 900627 h 3091235"/>
              <a:gd name="connsiteX309" fmla="*/ 5093687 w 6915685"/>
              <a:gd name="connsiteY309" fmla="*/ 789791 h 3091235"/>
              <a:gd name="connsiteX310" fmla="*/ 5037430 w 6915685"/>
              <a:gd name="connsiteY310" fmla="*/ 673505 h 3091235"/>
              <a:gd name="connsiteX311" fmla="*/ 5033800 w 6915685"/>
              <a:gd name="connsiteY311" fmla="*/ 668053 h 3091235"/>
              <a:gd name="connsiteX312" fmla="*/ 4884992 w 6915685"/>
              <a:gd name="connsiteY312" fmla="*/ 486355 h 3091235"/>
              <a:gd name="connsiteX313" fmla="*/ 4811041 w 6915685"/>
              <a:gd name="connsiteY313" fmla="*/ 389601 h 3091235"/>
              <a:gd name="connsiteX314" fmla="*/ 4810890 w 6915685"/>
              <a:gd name="connsiteY314" fmla="*/ 389437 h 3091235"/>
              <a:gd name="connsiteX315" fmla="*/ 4816572 w 6915685"/>
              <a:gd name="connsiteY315" fmla="*/ 385283 h 3091235"/>
              <a:gd name="connsiteX316" fmla="*/ 4857856 w 6915685"/>
              <a:gd name="connsiteY316" fmla="*/ 355099 h 3091235"/>
              <a:gd name="connsiteX317" fmla="*/ 4895964 w 6915685"/>
              <a:gd name="connsiteY317" fmla="*/ 327865 h 3091235"/>
              <a:gd name="connsiteX318" fmla="*/ 1707646 w 6915685"/>
              <a:gd name="connsiteY318" fmla="*/ 913131 h 3091235"/>
              <a:gd name="connsiteX319" fmla="*/ 1710667 w 6915685"/>
              <a:gd name="connsiteY319" fmla="*/ 916038 h 3091235"/>
              <a:gd name="connsiteX320" fmla="*/ 1837290 w 6915685"/>
              <a:gd name="connsiteY320" fmla="*/ 1037818 h 3091235"/>
              <a:gd name="connsiteX321" fmla="*/ 1859719 w 6915685"/>
              <a:gd name="connsiteY321" fmla="*/ 1059389 h 3091235"/>
              <a:gd name="connsiteX322" fmla="*/ 1801702 w 6915685"/>
              <a:gd name="connsiteY322" fmla="*/ 1042952 h 3091235"/>
              <a:gd name="connsiteX323" fmla="*/ 1738101 w 6915685"/>
              <a:gd name="connsiteY323" fmla="*/ 964936 h 3091235"/>
              <a:gd name="connsiteX324" fmla="*/ 1717401 w 6915685"/>
              <a:gd name="connsiteY324" fmla="*/ 929726 h 3091235"/>
              <a:gd name="connsiteX325" fmla="*/ 4159020 w 6915685"/>
              <a:gd name="connsiteY325" fmla="*/ 300483 h 3091235"/>
              <a:gd name="connsiteX326" fmla="*/ 4208206 w 6915685"/>
              <a:gd name="connsiteY326" fmla="*/ 309710 h 3091235"/>
              <a:gd name="connsiteX327" fmla="*/ 4331604 w 6915685"/>
              <a:gd name="connsiteY327" fmla="*/ 333313 h 3091235"/>
              <a:gd name="connsiteX328" fmla="*/ 4335233 w 6915685"/>
              <a:gd name="connsiteY328" fmla="*/ 333313 h 3091235"/>
              <a:gd name="connsiteX329" fmla="*/ 4482220 w 6915685"/>
              <a:gd name="connsiteY329" fmla="*/ 329682 h 3091235"/>
              <a:gd name="connsiteX330" fmla="*/ 4491294 w 6915685"/>
              <a:gd name="connsiteY330" fmla="*/ 327866 h 3091235"/>
              <a:gd name="connsiteX331" fmla="*/ 4494923 w 6915685"/>
              <a:gd name="connsiteY331" fmla="*/ 326049 h 3091235"/>
              <a:gd name="connsiteX332" fmla="*/ 4543919 w 6915685"/>
              <a:gd name="connsiteY332" fmla="*/ 289739 h 3091235"/>
              <a:gd name="connsiteX333" fmla="*/ 4582027 w 6915685"/>
              <a:gd name="connsiteY333" fmla="*/ 262506 h 3091235"/>
              <a:gd name="connsiteX334" fmla="*/ 4676389 w 6915685"/>
              <a:gd name="connsiteY334" fmla="*/ 322418 h 3091235"/>
              <a:gd name="connsiteX335" fmla="*/ 4689773 w 6915685"/>
              <a:gd name="connsiteY335" fmla="*/ 330816 h 3091235"/>
              <a:gd name="connsiteX336" fmla="*/ 4713738 w 6915685"/>
              <a:gd name="connsiteY336" fmla="*/ 345852 h 3091235"/>
              <a:gd name="connsiteX337" fmla="*/ 4719396 w 6915685"/>
              <a:gd name="connsiteY337" fmla="*/ 353260 h 3091235"/>
              <a:gd name="connsiteX338" fmla="*/ 4843253 w 6915685"/>
              <a:gd name="connsiteY338" fmla="*/ 515427 h 3091235"/>
              <a:gd name="connsiteX339" fmla="*/ 4982988 w 6915685"/>
              <a:gd name="connsiteY339" fmla="*/ 700760 h 3091235"/>
              <a:gd name="connsiteX340" fmla="*/ 5018244 w 6915685"/>
              <a:gd name="connsiteY340" fmla="*/ 777445 h 3091235"/>
              <a:gd name="connsiteX341" fmla="*/ 5033807 w 6915685"/>
              <a:gd name="connsiteY341" fmla="*/ 811296 h 3091235"/>
              <a:gd name="connsiteX342" fmla="*/ 5029874 w 6915685"/>
              <a:gd name="connsiteY342" fmla="*/ 809004 h 3091235"/>
              <a:gd name="connsiteX343" fmla="*/ 4909246 w 6915685"/>
              <a:gd name="connsiteY343" fmla="*/ 738714 h 3091235"/>
              <a:gd name="connsiteX344" fmla="*/ 4905617 w 6915685"/>
              <a:gd name="connsiteY344" fmla="*/ 736899 h 3091235"/>
              <a:gd name="connsiteX345" fmla="*/ 4780423 w 6915685"/>
              <a:gd name="connsiteY345" fmla="*/ 687904 h 3091235"/>
              <a:gd name="connsiteX346" fmla="*/ 4655230 w 6915685"/>
              <a:gd name="connsiteY346" fmla="*/ 640724 h 3091235"/>
              <a:gd name="connsiteX347" fmla="*/ 4653500 w 6915685"/>
              <a:gd name="connsiteY347" fmla="*/ 639958 h 3091235"/>
              <a:gd name="connsiteX348" fmla="*/ 4649825 w 6915685"/>
              <a:gd name="connsiteY348" fmla="*/ 638331 h 3091235"/>
              <a:gd name="connsiteX349" fmla="*/ 4645698 w 6915685"/>
              <a:gd name="connsiteY349" fmla="*/ 634263 h 3091235"/>
              <a:gd name="connsiteX350" fmla="*/ 4542564 w 6915685"/>
              <a:gd name="connsiteY350" fmla="*/ 532617 h 3091235"/>
              <a:gd name="connsiteX351" fmla="*/ 4540752 w 6915685"/>
              <a:gd name="connsiteY351" fmla="*/ 530802 h 3091235"/>
              <a:gd name="connsiteX352" fmla="*/ 4276004 w 6915685"/>
              <a:gd name="connsiteY352" fmla="*/ 354734 h 3091235"/>
              <a:gd name="connsiteX353" fmla="*/ 4274190 w 6915685"/>
              <a:gd name="connsiteY353" fmla="*/ 354734 h 3091235"/>
              <a:gd name="connsiteX354" fmla="*/ 4222170 w 6915685"/>
              <a:gd name="connsiteY354" fmla="*/ 330230 h 3091235"/>
              <a:gd name="connsiteX355" fmla="*/ 4083219 w 6915685"/>
              <a:gd name="connsiteY355" fmla="*/ 292251 h 3091235"/>
              <a:gd name="connsiteX356" fmla="*/ 4140003 w 6915685"/>
              <a:gd name="connsiteY356" fmla="*/ 320247 h 3091235"/>
              <a:gd name="connsiteX357" fmla="*/ 4259684 w 6915685"/>
              <a:gd name="connsiteY357" fmla="*/ 380146 h 3091235"/>
              <a:gd name="connsiteX358" fmla="*/ 4388431 w 6915685"/>
              <a:gd name="connsiteY358" fmla="*/ 470903 h 3091235"/>
              <a:gd name="connsiteX359" fmla="*/ 4515365 w 6915685"/>
              <a:gd name="connsiteY359" fmla="*/ 559843 h 3091235"/>
              <a:gd name="connsiteX360" fmla="*/ 4543255 w 6915685"/>
              <a:gd name="connsiteY360" fmla="*/ 588205 h 3091235"/>
              <a:gd name="connsiteX361" fmla="*/ 4548392 w 6915685"/>
              <a:gd name="connsiteY361" fmla="*/ 593428 h 3091235"/>
              <a:gd name="connsiteX362" fmla="*/ 4544551 w 6915685"/>
              <a:gd name="connsiteY362" fmla="*/ 591728 h 3091235"/>
              <a:gd name="connsiteX363" fmla="*/ 4433872 w 6915685"/>
              <a:gd name="connsiteY363" fmla="*/ 542732 h 3091235"/>
              <a:gd name="connsiteX364" fmla="*/ 4424800 w 6915685"/>
              <a:gd name="connsiteY364" fmla="*/ 540917 h 3091235"/>
              <a:gd name="connsiteX365" fmla="*/ 4361297 w 6915685"/>
              <a:gd name="connsiteY365" fmla="*/ 539103 h 3091235"/>
              <a:gd name="connsiteX366" fmla="*/ 4303235 w 6915685"/>
              <a:gd name="connsiteY366" fmla="*/ 539103 h 3091235"/>
              <a:gd name="connsiteX367" fmla="*/ 4241546 w 6915685"/>
              <a:gd name="connsiteY367" fmla="*/ 499181 h 3091235"/>
              <a:gd name="connsiteX368" fmla="*/ 4176227 w 6915685"/>
              <a:gd name="connsiteY368" fmla="*/ 455629 h 3091235"/>
              <a:gd name="connsiteX369" fmla="*/ 4168970 w 6915685"/>
              <a:gd name="connsiteY369" fmla="*/ 453814 h 3091235"/>
              <a:gd name="connsiteX370" fmla="*/ 4078250 w 6915685"/>
              <a:gd name="connsiteY370" fmla="*/ 441111 h 3091235"/>
              <a:gd name="connsiteX371" fmla="*/ 3989344 w 6915685"/>
              <a:gd name="connsiteY371" fmla="*/ 430224 h 3091235"/>
              <a:gd name="connsiteX372" fmla="*/ 3943984 w 6915685"/>
              <a:gd name="connsiteY372" fmla="*/ 399374 h 3091235"/>
              <a:gd name="connsiteX373" fmla="*/ 3922551 w 6915685"/>
              <a:gd name="connsiteY373" fmla="*/ 385594 h 3091235"/>
              <a:gd name="connsiteX374" fmla="*/ 3911591 w 6915685"/>
              <a:gd name="connsiteY374" fmla="*/ 378547 h 3091235"/>
              <a:gd name="connsiteX375" fmla="*/ 3923304 w 6915685"/>
              <a:gd name="connsiteY375" fmla="*/ 371439 h 3091235"/>
              <a:gd name="connsiteX376" fmla="*/ 4010407 w 6915685"/>
              <a:gd name="connsiteY376" fmla="*/ 327866 h 3091235"/>
              <a:gd name="connsiteX377" fmla="*/ 4044858 w 6915685"/>
              <a:gd name="connsiteY377" fmla="*/ 311015 h 3091235"/>
              <a:gd name="connsiteX378" fmla="*/ 2464723 w 6915685"/>
              <a:gd name="connsiteY378" fmla="*/ 563911 h 3091235"/>
              <a:gd name="connsiteX379" fmla="*/ 2496003 w 6915685"/>
              <a:gd name="connsiteY379" fmla="*/ 561497 h 3091235"/>
              <a:gd name="connsiteX380" fmla="*/ 2550227 w 6915685"/>
              <a:gd name="connsiteY380" fmla="*/ 554195 h 3091235"/>
              <a:gd name="connsiteX381" fmla="*/ 2598266 w 6915685"/>
              <a:gd name="connsiteY381" fmla="*/ 571907 h 3091235"/>
              <a:gd name="connsiteX382" fmla="*/ 2611098 w 6915685"/>
              <a:gd name="connsiteY382" fmla="*/ 576639 h 3091235"/>
              <a:gd name="connsiteX383" fmla="*/ 2611838 w 6915685"/>
              <a:gd name="connsiteY383" fmla="*/ 614305 h 3091235"/>
              <a:gd name="connsiteX384" fmla="*/ 2582543 w 6915685"/>
              <a:gd name="connsiteY384" fmla="*/ 692383 h 3091235"/>
              <a:gd name="connsiteX385" fmla="*/ 2571431 w 6915685"/>
              <a:gd name="connsiteY385" fmla="*/ 722001 h 3091235"/>
              <a:gd name="connsiteX386" fmla="*/ 2535852 w 6915685"/>
              <a:gd name="connsiteY386" fmla="*/ 687356 h 3091235"/>
              <a:gd name="connsiteX387" fmla="*/ 2481384 w 6915685"/>
              <a:gd name="connsiteY387" fmla="*/ 592936 h 3091235"/>
              <a:gd name="connsiteX388" fmla="*/ 2474348 w 6915685"/>
              <a:gd name="connsiteY388" fmla="*/ 580680 h 3091235"/>
              <a:gd name="connsiteX389" fmla="*/ 694060 w 6915685"/>
              <a:gd name="connsiteY389" fmla="*/ 17795 h 3091235"/>
              <a:gd name="connsiteX390" fmla="*/ 977258 w 6915685"/>
              <a:gd name="connsiteY390" fmla="*/ 219475 h 3091235"/>
              <a:gd name="connsiteX391" fmla="*/ 1171503 w 6915685"/>
              <a:gd name="connsiteY391" fmla="*/ 479295 h 3091235"/>
              <a:gd name="connsiteX392" fmla="*/ 1176949 w 6915685"/>
              <a:gd name="connsiteY392" fmla="*/ 484745 h 3091235"/>
              <a:gd name="connsiteX393" fmla="*/ 1179104 w 6915685"/>
              <a:gd name="connsiteY393" fmla="*/ 486164 h 3091235"/>
              <a:gd name="connsiteX394" fmla="*/ 1182936 w 6915685"/>
              <a:gd name="connsiteY394" fmla="*/ 488688 h 3091235"/>
              <a:gd name="connsiteX395" fmla="*/ 1162521 w 6915685"/>
              <a:gd name="connsiteY395" fmla="*/ 507504 h 3091235"/>
              <a:gd name="connsiteX396" fmla="*/ 1122603 w 6915685"/>
              <a:gd name="connsiteY396" fmla="*/ 544295 h 3091235"/>
              <a:gd name="connsiteX397" fmla="*/ 1053556 w 6915685"/>
              <a:gd name="connsiteY397" fmla="*/ 609749 h 3091235"/>
              <a:gd name="connsiteX398" fmla="*/ 1011762 w 6915685"/>
              <a:gd name="connsiteY398" fmla="*/ 644295 h 3091235"/>
              <a:gd name="connsiteX399" fmla="*/ 968155 w 6915685"/>
              <a:gd name="connsiteY399" fmla="*/ 678841 h 3091235"/>
              <a:gd name="connsiteX400" fmla="*/ 966338 w 6915685"/>
              <a:gd name="connsiteY400" fmla="*/ 680658 h 3091235"/>
              <a:gd name="connsiteX401" fmla="*/ 964520 w 6915685"/>
              <a:gd name="connsiteY401" fmla="*/ 684295 h 3091235"/>
              <a:gd name="connsiteX402" fmla="*/ 964520 w 6915685"/>
              <a:gd name="connsiteY402" fmla="*/ 687932 h 3091235"/>
              <a:gd name="connsiteX403" fmla="*/ 955436 w 6915685"/>
              <a:gd name="connsiteY403" fmla="*/ 740659 h 3091235"/>
              <a:gd name="connsiteX404" fmla="*/ 952370 w 6915685"/>
              <a:gd name="connsiteY404" fmla="*/ 761369 h 3091235"/>
              <a:gd name="connsiteX405" fmla="*/ 949445 w 6915685"/>
              <a:gd name="connsiteY405" fmla="*/ 781114 h 3091235"/>
              <a:gd name="connsiteX406" fmla="*/ 937546 w 6915685"/>
              <a:gd name="connsiteY406" fmla="*/ 775924 h 3091235"/>
              <a:gd name="connsiteX407" fmla="*/ 774452 w 6915685"/>
              <a:gd name="connsiteY407" fmla="*/ 779592 h 3091235"/>
              <a:gd name="connsiteX408" fmla="*/ 558805 w 6915685"/>
              <a:gd name="connsiteY408" fmla="*/ 836431 h 3091235"/>
              <a:gd name="connsiteX409" fmla="*/ 774452 w 6915685"/>
              <a:gd name="connsiteY409" fmla="*/ 807095 h 3091235"/>
              <a:gd name="connsiteX410" fmla="*/ 883711 w 6915685"/>
              <a:gd name="connsiteY410" fmla="*/ 810780 h 3091235"/>
              <a:gd name="connsiteX411" fmla="*/ 899387 w 6915685"/>
              <a:gd name="connsiteY411" fmla="*/ 811308 h 3091235"/>
              <a:gd name="connsiteX412" fmla="*/ 896382 w 6915685"/>
              <a:gd name="connsiteY412" fmla="*/ 812705 h 3091235"/>
              <a:gd name="connsiteX413" fmla="*/ 851865 w 6915685"/>
              <a:gd name="connsiteY413" fmla="*/ 833387 h 3091235"/>
              <a:gd name="connsiteX414" fmla="*/ 850049 w 6915685"/>
              <a:gd name="connsiteY414" fmla="*/ 833387 h 3091235"/>
              <a:gd name="connsiteX415" fmla="*/ 848230 w 6915685"/>
              <a:gd name="connsiteY415" fmla="*/ 837023 h 3091235"/>
              <a:gd name="connsiteX416" fmla="*/ 793720 w 6915685"/>
              <a:gd name="connsiteY416" fmla="*/ 977024 h 3091235"/>
              <a:gd name="connsiteX417" fmla="*/ 862767 w 6915685"/>
              <a:gd name="connsiteY417" fmla="*/ 847932 h 3091235"/>
              <a:gd name="connsiteX418" fmla="*/ 962704 w 6915685"/>
              <a:gd name="connsiteY418" fmla="*/ 807933 h 3091235"/>
              <a:gd name="connsiteX419" fmla="*/ 969972 w 6915685"/>
              <a:gd name="connsiteY419" fmla="*/ 800659 h 3091235"/>
              <a:gd name="connsiteX420" fmla="*/ 969972 w 6915685"/>
              <a:gd name="connsiteY420" fmla="*/ 798841 h 3091235"/>
              <a:gd name="connsiteX421" fmla="*/ 980874 w 6915685"/>
              <a:gd name="connsiteY421" fmla="*/ 744296 h 3091235"/>
              <a:gd name="connsiteX422" fmla="*/ 989959 w 6915685"/>
              <a:gd name="connsiteY422" fmla="*/ 697022 h 3091235"/>
              <a:gd name="connsiteX423" fmla="*/ 1031752 w 6915685"/>
              <a:gd name="connsiteY423" fmla="*/ 666113 h 3091235"/>
              <a:gd name="connsiteX424" fmla="*/ 1075360 w 6915685"/>
              <a:gd name="connsiteY424" fmla="*/ 633385 h 3091235"/>
              <a:gd name="connsiteX425" fmla="*/ 1075359 w 6915685"/>
              <a:gd name="connsiteY425" fmla="*/ 631568 h 3091235"/>
              <a:gd name="connsiteX426" fmla="*/ 1170307 w 6915685"/>
              <a:gd name="connsiteY426" fmla="*/ 547522 h 3091235"/>
              <a:gd name="connsiteX427" fmla="*/ 1213807 w 6915685"/>
              <a:gd name="connsiteY427" fmla="*/ 509016 h 3091235"/>
              <a:gd name="connsiteX428" fmla="*/ 1235154 w 6915685"/>
              <a:gd name="connsiteY428" fmla="*/ 523071 h 3091235"/>
              <a:gd name="connsiteX429" fmla="*/ 1314916 w 6915685"/>
              <a:gd name="connsiteY429" fmla="*/ 575592 h 3091235"/>
              <a:gd name="connsiteX430" fmla="*/ 1449255 w 6915685"/>
              <a:gd name="connsiteY430" fmla="*/ 664621 h 3091235"/>
              <a:gd name="connsiteX431" fmla="*/ 1604923 w 6915685"/>
              <a:gd name="connsiteY431" fmla="*/ 814336 h 3091235"/>
              <a:gd name="connsiteX432" fmla="*/ 1668708 w 6915685"/>
              <a:gd name="connsiteY432" fmla="*/ 875683 h 3091235"/>
              <a:gd name="connsiteX433" fmla="*/ 1661779 w 6915685"/>
              <a:gd name="connsiteY433" fmla="*/ 874674 h 3091235"/>
              <a:gd name="connsiteX434" fmla="*/ 1509136 w 6915685"/>
              <a:gd name="connsiteY434" fmla="*/ 852449 h 3091235"/>
              <a:gd name="connsiteX435" fmla="*/ 1509136 w 6915685"/>
              <a:gd name="connsiteY435" fmla="*/ 854263 h 3091235"/>
              <a:gd name="connsiteX436" fmla="*/ 1672682 w 6915685"/>
              <a:gd name="connsiteY436" fmla="*/ 895992 h 3091235"/>
              <a:gd name="connsiteX437" fmla="*/ 1714478 w 6915685"/>
              <a:gd name="connsiteY437" fmla="*/ 975822 h 3091235"/>
              <a:gd name="connsiteX438" fmla="*/ 1792617 w 6915685"/>
              <a:gd name="connsiteY438" fmla="*/ 1073795 h 3091235"/>
              <a:gd name="connsiteX439" fmla="*/ 1872573 w 6915685"/>
              <a:gd name="connsiteY439" fmla="*/ 1099195 h 3091235"/>
              <a:gd name="connsiteX440" fmla="*/ 1875072 w 6915685"/>
              <a:gd name="connsiteY440" fmla="*/ 1100329 h 3091235"/>
              <a:gd name="connsiteX441" fmla="*/ 1888578 w 6915685"/>
              <a:gd name="connsiteY441" fmla="*/ 1106459 h 3091235"/>
              <a:gd name="connsiteX442" fmla="*/ 1870967 w 6915685"/>
              <a:gd name="connsiteY442" fmla="*/ 1117049 h 3091235"/>
              <a:gd name="connsiteX443" fmla="*/ 1823769 w 6915685"/>
              <a:gd name="connsiteY443" fmla="*/ 1145432 h 3091235"/>
              <a:gd name="connsiteX444" fmla="*/ 1749388 w 6915685"/>
              <a:gd name="connsiteY444" fmla="*/ 1165434 h 3091235"/>
              <a:gd name="connsiteX445" fmla="*/ 1836470 w 6915685"/>
              <a:gd name="connsiteY445" fmla="*/ 1167252 h 3091235"/>
              <a:gd name="connsiteX446" fmla="*/ 1923552 w 6915685"/>
              <a:gd name="connsiteY446" fmla="*/ 1129067 h 3091235"/>
              <a:gd name="connsiteX447" fmla="*/ 1926285 w 6915685"/>
              <a:gd name="connsiteY447" fmla="*/ 1125643 h 3091235"/>
              <a:gd name="connsiteX448" fmla="*/ 1928906 w 6915685"/>
              <a:gd name="connsiteY448" fmla="*/ 1124595 h 3091235"/>
              <a:gd name="connsiteX449" fmla="*/ 1930818 w 6915685"/>
              <a:gd name="connsiteY449" fmla="*/ 1120162 h 3091235"/>
              <a:gd name="connsiteX450" fmla="*/ 1933101 w 6915685"/>
              <a:gd name="connsiteY450" fmla="*/ 1120887 h 3091235"/>
              <a:gd name="connsiteX451" fmla="*/ 2336542 w 6915685"/>
              <a:gd name="connsiteY451" fmla="*/ 1249093 h 3091235"/>
              <a:gd name="connsiteX452" fmla="*/ 2436262 w 6915685"/>
              <a:gd name="connsiteY452" fmla="*/ 1280781 h 3091235"/>
              <a:gd name="connsiteX453" fmla="*/ 2318201 w 6915685"/>
              <a:gd name="connsiteY453" fmla="*/ 1336427 h 3091235"/>
              <a:gd name="connsiteX454" fmla="*/ 2309130 w 6915685"/>
              <a:gd name="connsiteY454" fmla="*/ 1343697 h 3091235"/>
              <a:gd name="connsiteX455" fmla="*/ 2303687 w 6915685"/>
              <a:gd name="connsiteY455" fmla="*/ 1349148 h 3091235"/>
              <a:gd name="connsiteX456" fmla="*/ 2169987 w 6915685"/>
              <a:gd name="connsiteY456" fmla="*/ 1557319 h 3091235"/>
              <a:gd name="connsiteX457" fmla="*/ 2165228 w 6915685"/>
              <a:gd name="connsiteY457" fmla="*/ 1564729 h 3091235"/>
              <a:gd name="connsiteX458" fmla="*/ 2154173 w 6915685"/>
              <a:gd name="connsiteY458" fmla="*/ 1555950 h 3091235"/>
              <a:gd name="connsiteX459" fmla="*/ 2099864 w 6915685"/>
              <a:gd name="connsiteY459" fmla="*/ 1512825 h 3091235"/>
              <a:gd name="connsiteX460" fmla="*/ 2093385 w 6915685"/>
              <a:gd name="connsiteY460" fmla="*/ 1509581 h 3091235"/>
              <a:gd name="connsiteX461" fmla="*/ 2005924 w 6915685"/>
              <a:gd name="connsiteY461" fmla="*/ 1511203 h 3091235"/>
              <a:gd name="connsiteX462" fmla="*/ 1920082 w 6915685"/>
              <a:gd name="connsiteY462" fmla="*/ 1514446 h 3091235"/>
              <a:gd name="connsiteX463" fmla="*/ 1722485 w 6915685"/>
              <a:gd name="connsiteY463" fmla="*/ 1567961 h 3091235"/>
              <a:gd name="connsiteX464" fmla="*/ 1562139 w 6915685"/>
              <a:gd name="connsiteY464" fmla="*/ 1658773 h 3091235"/>
              <a:gd name="connsiteX465" fmla="*/ 1730583 w 6915685"/>
              <a:gd name="connsiteY465" fmla="*/ 1582555 h 3091235"/>
              <a:gd name="connsiteX466" fmla="*/ 1924941 w 6915685"/>
              <a:gd name="connsiteY466" fmla="*/ 1538771 h 3091235"/>
              <a:gd name="connsiteX467" fmla="*/ 2007544 w 6915685"/>
              <a:gd name="connsiteY467" fmla="*/ 1538771 h 3091235"/>
              <a:gd name="connsiteX468" fmla="*/ 2083667 w 6915685"/>
              <a:gd name="connsiteY468" fmla="*/ 1538771 h 3091235"/>
              <a:gd name="connsiteX469" fmla="*/ 2125778 w 6915685"/>
              <a:gd name="connsiteY469" fmla="*/ 1574447 h 3091235"/>
              <a:gd name="connsiteX470" fmla="*/ 2145594 w 6915685"/>
              <a:gd name="connsiteY470" fmla="*/ 1590866 h 3091235"/>
              <a:gd name="connsiteX471" fmla="*/ 2147452 w 6915685"/>
              <a:gd name="connsiteY471" fmla="*/ 1592406 h 3091235"/>
              <a:gd name="connsiteX472" fmla="*/ 2104112 w 6915685"/>
              <a:gd name="connsiteY472" fmla="*/ 1659887 h 3091235"/>
              <a:gd name="connsiteX473" fmla="*/ 2019917 w 6915685"/>
              <a:gd name="connsiteY473" fmla="*/ 1788681 h 3091235"/>
              <a:gd name="connsiteX474" fmla="*/ 1976805 w 6915685"/>
              <a:gd name="connsiteY474" fmla="*/ 1854626 h 3091235"/>
              <a:gd name="connsiteX475" fmla="*/ 1943749 w 6915685"/>
              <a:gd name="connsiteY475" fmla="*/ 1866470 h 3091235"/>
              <a:gd name="connsiteX476" fmla="*/ 1850020 w 6915685"/>
              <a:gd name="connsiteY476" fmla="*/ 1900051 h 3091235"/>
              <a:gd name="connsiteX477" fmla="*/ 1758940 w 6915685"/>
              <a:gd name="connsiteY477" fmla="*/ 1889161 h 3091235"/>
              <a:gd name="connsiteX478" fmla="*/ 1653286 w 6915685"/>
              <a:gd name="connsiteY478" fmla="*/ 1885530 h 3091235"/>
              <a:gd name="connsiteX479" fmla="*/ 1655108 w 6915685"/>
              <a:gd name="connsiteY479" fmla="*/ 1887345 h 3091235"/>
              <a:gd name="connsiteX480" fmla="*/ 1755296 w 6915685"/>
              <a:gd name="connsiteY480" fmla="*/ 1909128 h 3091235"/>
              <a:gd name="connsiteX481" fmla="*/ 1844554 w 6915685"/>
              <a:gd name="connsiteY481" fmla="*/ 1927280 h 3091235"/>
              <a:gd name="connsiteX482" fmla="*/ 1920637 w 6915685"/>
              <a:gd name="connsiteY482" fmla="*/ 1906604 h 3091235"/>
              <a:gd name="connsiteX483" fmla="*/ 1947620 w 6915685"/>
              <a:gd name="connsiteY483" fmla="*/ 1899270 h 3091235"/>
              <a:gd name="connsiteX484" fmla="*/ 1904536 w 6915685"/>
              <a:gd name="connsiteY484" fmla="*/ 1965175 h 3091235"/>
              <a:gd name="connsiteX485" fmla="*/ 1747743 w 6915685"/>
              <a:gd name="connsiteY485" fmla="*/ 2130737 h 3091235"/>
              <a:gd name="connsiteX486" fmla="*/ 1718286 w 6915685"/>
              <a:gd name="connsiteY486" fmla="*/ 2161842 h 3091235"/>
              <a:gd name="connsiteX487" fmla="*/ 1654651 w 6915685"/>
              <a:gd name="connsiteY487" fmla="*/ 2164238 h 3091235"/>
              <a:gd name="connsiteX488" fmla="*/ 1518033 w 6915685"/>
              <a:gd name="connsiteY488" fmla="*/ 2169382 h 3091235"/>
              <a:gd name="connsiteX489" fmla="*/ 1616960 w 6915685"/>
              <a:gd name="connsiteY489" fmla="*/ 2180644 h 3091235"/>
              <a:gd name="connsiteX490" fmla="*/ 1692352 w 6915685"/>
              <a:gd name="connsiteY490" fmla="*/ 2189227 h 3091235"/>
              <a:gd name="connsiteX491" fmla="*/ 1670489 w 6915685"/>
              <a:gd name="connsiteY491" fmla="*/ 2212312 h 3091235"/>
              <a:gd name="connsiteX492" fmla="*/ 1513697 w 6915685"/>
              <a:gd name="connsiteY492" fmla="*/ 2376657 h 3091235"/>
              <a:gd name="connsiteX493" fmla="*/ 1463850 w 6915685"/>
              <a:gd name="connsiteY493" fmla="*/ 2428904 h 3091235"/>
              <a:gd name="connsiteX494" fmla="*/ 1455013 w 6915685"/>
              <a:gd name="connsiteY494" fmla="*/ 2431370 h 3091235"/>
              <a:gd name="connsiteX495" fmla="*/ 1267663 w 6915685"/>
              <a:gd name="connsiteY495" fmla="*/ 2483643 h 3091235"/>
              <a:gd name="connsiteX496" fmla="*/ 1262871 w 6915685"/>
              <a:gd name="connsiteY496" fmla="*/ 2483162 h 3091235"/>
              <a:gd name="connsiteX497" fmla="*/ 1236559 w 6915685"/>
              <a:gd name="connsiteY497" fmla="*/ 2480522 h 3091235"/>
              <a:gd name="connsiteX498" fmla="*/ 1236472 w 6915685"/>
              <a:gd name="connsiteY498" fmla="*/ 2480005 h 3091235"/>
              <a:gd name="connsiteX499" fmla="*/ 1197698 w 6915685"/>
              <a:gd name="connsiteY499" fmla="*/ 2249467 h 3091235"/>
              <a:gd name="connsiteX500" fmla="*/ 1200082 w 6915685"/>
              <a:gd name="connsiteY500" fmla="*/ 2414940 h 3091235"/>
              <a:gd name="connsiteX501" fmla="*/ 1200977 w 6915685"/>
              <a:gd name="connsiteY501" fmla="*/ 2476950 h 3091235"/>
              <a:gd name="connsiteX502" fmla="*/ 1138292 w 6915685"/>
              <a:gd name="connsiteY502" fmla="*/ 2470660 h 3091235"/>
              <a:gd name="connsiteX503" fmla="*/ 961006 w 6915685"/>
              <a:gd name="connsiteY503" fmla="*/ 2452867 h 3091235"/>
              <a:gd name="connsiteX504" fmla="*/ 1113425 w 6915685"/>
              <a:gd name="connsiteY504" fmla="*/ 2490885 h 3091235"/>
              <a:gd name="connsiteX505" fmla="*/ 1274919 w 6915685"/>
              <a:gd name="connsiteY505" fmla="*/ 2521660 h 3091235"/>
              <a:gd name="connsiteX506" fmla="*/ 1302365 w 6915685"/>
              <a:gd name="connsiteY506" fmla="*/ 2515324 h 3091235"/>
              <a:gd name="connsiteX507" fmla="*/ 1345924 w 6915685"/>
              <a:gd name="connsiteY507" fmla="*/ 2505267 h 3091235"/>
              <a:gd name="connsiteX508" fmla="*/ 1222353 w 6915685"/>
              <a:gd name="connsiteY508" fmla="*/ 2570297 h 3091235"/>
              <a:gd name="connsiteX509" fmla="*/ 1010078 w 6915685"/>
              <a:gd name="connsiteY509" fmla="*/ 2682962 h 3091235"/>
              <a:gd name="connsiteX510" fmla="*/ 717973 w 6915685"/>
              <a:gd name="connsiteY510" fmla="*/ 2635715 h 3091235"/>
              <a:gd name="connsiteX511" fmla="*/ 416793 w 6915685"/>
              <a:gd name="connsiteY511" fmla="*/ 2588469 h 3091235"/>
              <a:gd name="connsiteX512" fmla="*/ 413167 w 6915685"/>
              <a:gd name="connsiteY512" fmla="*/ 2588469 h 3091235"/>
              <a:gd name="connsiteX513" fmla="*/ 407722 w 6915685"/>
              <a:gd name="connsiteY513" fmla="*/ 2590287 h 3091235"/>
              <a:gd name="connsiteX514" fmla="*/ 211777 w 6915685"/>
              <a:gd name="connsiteY514" fmla="*/ 2797446 h 3091235"/>
              <a:gd name="connsiteX515" fmla="*/ 228104 w 6915685"/>
              <a:gd name="connsiteY515" fmla="*/ 2801080 h 3091235"/>
              <a:gd name="connsiteX516" fmla="*/ 414980 w 6915685"/>
              <a:gd name="connsiteY516" fmla="*/ 2617545 h 3091235"/>
              <a:gd name="connsiteX517" fmla="*/ 666036 w 6915685"/>
              <a:gd name="connsiteY517" fmla="*/ 2665842 h 3091235"/>
              <a:gd name="connsiteX518" fmla="*/ 747594 w 6915685"/>
              <a:gd name="connsiteY518" fmla="*/ 2681531 h 3091235"/>
              <a:gd name="connsiteX519" fmla="*/ 743706 w 6915685"/>
              <a:gd name="connsiteY519" fmla="*/ 2686284 h 3091235"/>
              <a:gd name="connsiteX520" fmla="*/ 658467 w 6915685"/>
              <a:gd name="connsiteY520" fmla="*/ 2790477 h 3091235"/>
              <a:gd name="connsiteX521" fmla="*/ 782943 w 6915685"/>
              <a:gd name="connsiteY521" fmla="*/ 2698879 h 3091235"/>
              <a:gd name="connsiteX522" fmla="*/ 782944 w 6915685"/>
              <a:gd name="connsiteY522" fmla="*/ 2688332 h 3091235"/>
              <a:gd name="connsiteX523" fmla="*/ 813649 w 6915685"/>
              <a:gd name="connsiteY523" fmla="*/ 2694239 h 3091235"/>
              <a:gd name="connsiteX524" fmla="*/ 1010076 w 6915685"/>
              <a:gd name="connsiteY524" fmla="*/ 2732027 h 3091235"/>
              <a:gd name="connsiteX525" fmla="*/ 1022778 w 6915685"/>
              <a:gd name="connsiteY525" fmla="*/ 2732027 h 3091235"/>
              <a:gd name="connsiteX526" fmla="*/ 1118454 w 6915685"/>
              <a:gd name="connsiteY526" fmla="*/ 2685263 h 3091235"/>
              <a:gd name="connsiteX527" fmla="*/ 1213590 w 6915685"/>
              <a:gd name="connsiteY527" fmla="*/ 2638763 h 3091235"/>
              <a:gd name="connsiteX528" fmla="*/ 1213344 w 6915685"/>
              <a:gd name="connsiteY528" fmla="*/ 2641822 h 3091235"/>
              <a:gd name="connsiteX529" fmla="*/ 1194140 w 6915685"/>
              <a:gd name="connsiteY529" fmla="*/ 2881239 h 3091235"/>
              <a:gd name="connsiteX530" fmla="*/ 1237025 w 6915685"/>
              <a:gd name="connsiteY530" fmla="*/ 2702823 h 3091235"/>
              <a:gd name="connsiteX531" fmla="*/ 1257527 w 6915685"/>
              <a:gd name="connsiteY531" fmla="*/ 2617533 h 3091235"/>
              <a:gd name="connsiteX532" fmla="*/ 1308788 w 6915685"/>
              <a:gd name="connsiteY532" fmla="*/ 2594062 h 3091235"/>
              <a:gd name="connsiteX533" fmla="*/ 1479985 w 6915685"/>
              <a:gd name="connsiteY533" fmla="*/ 2504879 h 3091235"/>
              <a:gd name="connsiteX534" fmla="*/ 1805728 w 6915685"/>
              <a:gd name="connsiteY534" fmla="*/ 2176188 h 3091235"/>
              <a:gd name="connsiteX535" fmla="*/ 1875721 w 6915685"/>
              <a:gd name="connsiteY535" fmla="*/ 2105561 h 3091235"/>
              <a:gd name="connsiteX536" fmla="*/ 1879527 w 6915685"/>
              <a:gd name="connsiteY536" fmla="*/ 2128358 h 3091235"/>
              <a:gd name="connsiteX537" fmla="*/ 1907776 w 6915685"/>
              <a:gd name="connsiteY537" fmla="*/ 2297517 h 3091235"/>
              <a:gd name="connsiteX538" fmla="*/ 1907776 w 6915685"/>
              <a:gd name="connsiteY538" fmla="*/ 2146372 h 3091235"/>
              <a:gd name="connsiteX539" fmla="*/ 1907776 w 6915685"/>
              <a:gd name="connsiteY539" fmla="*/ 2073215 h 3091235"/>
              <a:gd name="connsiteX540" fmla="*/ 1966224 w 6915685"/>
              <a:gd name="connsiteY540" fmla="*/ 2014238 h 3091235"/>
              <a:gd name="connsiteX541" fmla="*/ 1969852 w 6915685"/>
              <a:gd name="connsiteY541" fmla="*/ 2008786 h 3091235"/>
              <a:gd name="connsiteX542" fmla="*/ 2176685 w 6915685"/>
              <a:gd name="connsiteY542" fmla="*/ 1703501 h 3091235"/>
              <a:gd name="connsiteX543" fmla="*/ 2374446 w 6915685"/>
              <a:gd name="connsiteY543" fmla="*/ 1407298 h 3091235"/>
              <a:gd name="connsiteX544" fmla="*/ 2624822 w 6915685"/>
              <a:gd name="connsiteY544" fmla="*/ 1294633 h 3091235"/>
              <a:gd name="connsiteX545" fmla="*/ 2866126 w 6915685"/>
              <a:gd name="connsiteY545" fmla="*/ 1185601 h 3091235"/>
              <a:gd name="connsiteX546" fmla="*/ 3557381 w 6915685"/>
              <a:gd name="connsiteY546" fmla="*/ 1454546 h 3091235"/>
              <a:gd name="connsiteX547" fmla="*/ 4140413 w 6915685"/>
              <a:gd name="connsiteY547" fmla="*/ 1682137 h 3091235"/>
              <a:gd name="connsiteX548" fmla="*/ 4260477 w 6915685"/>
              <a:gd name="connsiteY548" fmla="*/ 1729005 h 3091235"/>
              <a:gd name="connsiteX549" fmla="*/ 4255721 w 6915685"/>
              <a:gd name="connsiteY549" fmla="*/ 1733902 h 3091235"/>
              <a:gd name="connsiteX550" fmla="*/ 4217678 w 6915685"/>
              <a:gd name="connsiteY550" fmla="*/ 1844778 h 3091235"/>
              <a:gd name="connsiteX551" fmla="*/ 4183257 w 6915685"/>
              <a:gd name="connsiteY551" fmla="*/ 1950201 h 3091235"/>
              <a:gd name="connsiteX552" fmla="*/ 4121664 w 6915685"/>
              <a:gd name="connsiteY552" fmla="*/ 1988372 h 3091235"/>
              <a:gd name="connsiteX553" fmla="*/ 4052825 w 6915685"/>
              <a:gd name="connsiteY553" fmla="*/ 2033813 h 3091235"/>
              <a:gd name="connsiteX554" fmla="*/ 4045579 w 6915685"/>
              <a:gd name="connsiteY554" fmla="*/ 2041083 h 3091235"/>
              <a:gd name="connsiteX555" fmla="*/ 3982174 w 6915685"/>
              <a:gd name="connsiteY555" fmla="*/ 2150142 h 3091235"/>
              <a:gd name="connsiteX556" fmla="*/ 3981183 w 6915685"/>
              <a:gd name="connsiteY556" fmla="*/ 2151221 h 3091235"/>
              <a:gd name="connsiteX557" fmla="*/ 3978162 w 6915685"/>
              <a:gd name="connsiteY557" fmla="*/ 2154513 h 3091235"/>
              <a:gd name="connsiteX558" fmla="*/ 3975502 w 6915685"/>
              <a:gd name="connsiteY558" fmla="*/ 2153298 h 3091235"/>
              <a:gd name="connsiteX559" fmla="*/ 3960917 w 6915685"/>
              <a:gd name="connsiteY559" fmla="*/ 2153542 h 3091235"/>
              <a:gd name="connsiteX560" fmla="*/ 3909872 w 6915685"/>
              <a:gd name="connsiteY560" fmla="*/ 2159415 h 3091235"/>
              <a:gd name="connsiteX561" fmla="*/ 3911695 w 6915685"/>
              <a:gd name="connsiteY561" fmla="*/ 2161373 h 3091235"/>
              <a:gd name="connsiteX562" fmla="*/ 3937075 w 6915685"/>
              <a:gd name="connsiteY562" fmla="*/ 2165503 h 3091235"/>
              <a:gd name="connsiteX563" fmla="*/ 3964045 w 6915685"/>
              <a:gd name="connsiteY563" fmla="*/ 2169891 h 3091235"/>
              <a:gd name="connsiteX564" fmla="*/ 3955425 w 6915685"/>
              <a:gd name="connsiteY564" fmla="*/ 2179281 h 3091235"/>
              <a:gd name="connsiteX565" fmla="*/ 3918769 w 6915685"/>
              <a:gd name="connsiteY565" fmla="*/ 2219212 h 3091235"/>
              <a:gd name="connsiteX566" fmla="*/ 3953160 w 6915685"/>
              <a:gd name="connsiteY566" fmla="*/ 2196975 h 3091235"/>
              <a:gd name="connsiteX567" fmla="*/ 3994219 w 6915685"/>
              <a:gd name="connsiteY567" fmla="*/ 2170427 h 3091235"/>
              <a:gd name="connsiteX568" fmla="*/ 4004194 w 6915685"/>
              <a:gd name="connsiteY568" fmla="*/ 2229891 h 3091235"/>
              <a:gd name="connsiteX569" fmla="*/ 4016650 w 6915685"/>
              <a:gd name="connsiteY569" fmla="*/ 2155621 h 3091235"/>
              <a:gd name="connsiteX570" fmla="*/ 4016153 w 6915685"/>
              <a:gd name="connsiteY570" fmla="*/ 2146492 h 3091235"/>
              <a:gd name="connsiteX571" fmla="*/ 4019962 w 6915685"/>
              <a:gd name="connsiteY571" fmla="*/ 2141394 h 3091235"/>
              <a:gd name="connsiteX572" fmla="*/ 4041956 w 6915685"/>
              <a:gd name="connsiteY572" fmla="*/ 2111972 h 3091235"/>
              <a:gd name="connsiteX573" fmla="*/ 4074564 w 6915685"/>
              <a:gd name="connsiteY573" fmla="*/ 2062895 h 3091235"/>
              <a:gd name="connsiteX574" fmla="*/ 4145215 w 6915685"/>
              <a:gd name="connsiteY574" fmla="*/ 2024725 h 3091235"/>
              <a:gd name="connsiteX575" fmla="*/ 4217678 w 6915685"/>
              <a:gd name="connsiteY575" fmla="*/ 1984737 h 3091235"/>
              <a:gd name="connsiteX576" fmla="*/ 4221301 w 6915685"/>
              <a:gd name="connsiteY576" fmla="*/ 1982920 h 3091235"/>
              <a:gd name="connsiteX577" fmla="*/ 4226736 w 6915685"/>
              <a:gd name="connsiteY577" fmla="*/ 1977467 h 3091235"/>
              <a:gd name="connsiteX578" fmla="*/ 4286202 w 6915685"/>
              <a:gd name="connsiteY578" fmla="*/ 1827691 h 3091235"/>
              <a:gd name="connsiteX579" fmla="*/ 4313589 w 6915685"/>
              <a:gd name="connsiteY579" fmla="*/ 1758715 h 3091235"/>
              <a:gd name="connsiteX580" fmla="*/ 4336723 w 6915685"/>
              <a:gd name="connsiteY580" fmla="*/ 1772017 h 3091235"/>
              <a:gd name="connsiteX581" fmla="*/ 4461868 w 6915685"/>
              <a:gd name="connsiteY581" fmla="*/ 1843973 h 3091235"/>
              <a:gd name="connsiteX582" fmla="*/ 4500132 w 6915685"/>
              <a:gd name="connsiteY582" fmla="*/ 1865974 h 3091235"/>
              <a:gd name="connsiteX583" fmla="*/ 4485498 w 6915685"/>
              <a:gd name="connsiteY583" fmla="*/ 1943741 h 3091235"/>
              <a:gd name="connsiteX584" fmla="*/ 4459781 w 6915685"/>
              <a:gd name="connsiteY584" fmla="*/ 2080401 h 3091235"/>
              <a:gd name="connsiteX585" fmla="*/ 4504881 w 6915685"/>
              <a:gd name="connsiteY585" fmla="*/ 1912628 h 3091235"/>
              <a:gd name="connsiteX586" fmla="*/ 4515107 w 6915685"/>
              <a:gd name="connsiteY586" fmla="*/ 1874584 h 3091235"/>
              <a:gd name="connsiteX587" fmla="*/ 4558885 w 6915685"/>
              <a:gd name="connsiteY587" fmla="*/ 1899756 h 3091235"/>
              <a:gd name="connsiteX588" fmla="*/ 4856433 w 6915685"/>
              <a:gd name="connsiteY588" fmla="*/ 2068754 h 3091235"/>
              <a:gd name="connsiteX589" fmla="*/ 5114065 w 6915685"/>
              <a:gd name="connsiteY589" fmla="*/ 2234117 h 3091235"/>
              <a:gd name="connsiteX590" fmla="*/ 5373514 w 6915685"/>
              <a:gd name="connsiteY590" fmla="*/ 2399482 h 3091235"/>
              <a:gd name="connsiteX591" fmla="*/ 5386214 w 6915685"/>
              <a:gd name="connsiteY591" fmla="*/ 2404934 h 3091235"/>
              <a:gd name="connsiteX592" fmla="*/ 5415243 w 6915685"/>
              <a:gd name="connsiteY592" fmla="*/ 2410385 h 3091235"/>
              <a:gd name="connsiteX593" fmla="*/ 5417058 w 6915685"/>
              <a:gd name="connsiteY593" fmla="*/ 2409931 h 3091235"/>
              <a:gd name="connsiteX594" fmla="*/ 5417360 w 6915685"/>
              <a:gd name="connsiteY594" fmla="*/ 2409856 h 3091235"/>
              <a:gd name="connsiteX595" fmla="*/ 5410245 w 6915685"/>
              <a:gd name="connsiteY595" fmla="*/ 2428921 h 3091235"/>
              <a:gd name="connsiteX596" fmla="*/ 5388129 w 6915685"/>
              <a:gd name="connsiteY596" fmla="*/ 2488173 h 3091235"/>
              <a:gd name="connsiteX597" fmla="*/ 5114689 w 6915685"/>
              <a:gd name="connsiteY597" fmla="*/ 2667681 h 3091235"/>
              <a:gd name="connsiteX598" fmla="*/ 5426157 w 6915685"/>
              <a:gd name="connsiteY598" fmla="*/ 2528064 h 3091235"/>
              <a:gd name="connsiteX599" fmla="*/ 5435211 w 6915685"/>
              <a:gd name="connsiteY599" fmla="*/ 2518997 h 3091235"/>
              <a:gd name="connsiteX600" fmla="*/ 5492228 w 6915685"/>
              <a:gd name="connsiteY600" fmla="*/ 2395096 h 3091235"/>
              <a:gd name="connsiteX601" fmla="*/ 5495388 w 6915685"/>
              <a:gd name="connsiteY601" fmla="*/ 2388228 h 3091235"/>
              <a:gd name="connsiteX602" fmla="*/ 5495754 w 6915685"/>
              <a:gd name="connsiteY602" fmla="*/ 2388125 h 3091235"/>
              <a:gd name="connsiteX603" fmla="*/ 5652494 w 6915685"/>
              <a:gd name="connsiteY603" fmla="*/ 2343888 h 3091235"/>
              <a:gd name="connsiteX604" fmla="*/ 5750486 w 6915685"/>
              <a:gd name="connsiteY604" fmla="*/ 2316231 h 3091235"/>
              <a:gd name="connsiteX605" fmla="*/ 5731241 w 6915685"/>
              <a:gd name="connsiteY605" fmla="*/ 2353557 h 3091235"/>
              <a:gd name="connsiteX606" fmla="*/ 5704885 w 6915685"/>
              <a:gd name="connsiteY606" fmla="*/ 2404677 h 3091235"/>
              <a:gd name="connsiteX607" fmla="*/ 5554259 w 6915685"/>
              <a:gd name="connsiteY607" fmla="*/ 2464804 h 3091235"/>
              <a:gd name="connsiteX608" fmla="*/ 5721218 w 6915685"/>
              <a:gd name="connsiteY608" fmla="*/ 2430185 h 3091235"/>
              <a:gd name="connsiteX609" fmla="*/ 5728477 w 6915685"/>
              <a:gd name="connsiteY609" fmla="*/ 2426541 h 3091235"/>
              <a:gd name="connsiteX610" fmla="*/ 5792913 w 6915685"/>
              <a:gd name="connsiteY610" fmla="*/ 2322788 h 3091235"/>
              <a:gd name="connsiteX611" fmla="*/ 5806867 w 6915685"/>
              <a:gd name="connsiteY611" fmla="*/ 2300318 h 3091235"/>
              <a:gd name="connsiteX612" fmla="*/ 5957725 w 6915685"/>
              <a:gd name="connsiteY612" fmla="*/ 2257741 h 3091235"/>
              <a:gd name="connsiteX613" fmla="*/ 6179695 w 6915685"/>
              <a:gd name="connsiteY613" fmla="*/ 2194111 h 3091235"/>
              <a:gd name="connsiteX614" fmla="*/ 6208523 w 6915685"/>
              <a:gd name="connsiteY614" fmla="*/ 2185848 h 3091235"/>
              <a:gd name="connsiteX615" fmla="*/ 6254639 w 6915685"/>
              <a:gd name="connsiteY615" fmla="*/ 2198247 h 3091235"/>
              <a:gd name="connsiteX616" fmla="*/ 6550922 w 6915685"/>
              <a:gd name="connsiteY616" fmla="*/ 2277904 h 3091235"/>
              <a:gd name="connsiteX617" fmla="*/ 6583588 w 6915685"/>
              <a:gd name="connsiteY617" fmla="*/ 2276087 h 3091235"/>
              <a:gd name="connsiteX618" fmla="*/ 6625100 w 6915685"/>
              <a:gd name="connsiteY618" fmla="*/ 2263595 h 3091235"/>
              <a:gd name="connsiteX619" fmla="*/ 6650972 w 6915685"/>
              <a:gd name="connsiteY619" fmla="*/ 2255809 h 3091235"/>
              <a:gd name="connsiteX620" fmla="*/ 6650732 w 6915685"/>
              <a:gd name="connsiteY620" fmla="*/ 2288955 h 3091235"/>
              <a:gd name="connsiteX621" fmla="*/ 6650732 w 6915685"/>
              <a:gd name="connsiteY621" fmla="*/ 2392331 h 3091235"/>
              <a:gd name="connsiteX622" fmla="*/ 6650732 w 6915685"/>
              <a:gd name="connsiteY622" fmla="*/ 2433339 h 3091235"/>
              <a:gd name="connsiteX623" fmla="*/ 6636567 w 6915685"/>
              <a:gd name="connsiteY623" fmla="*/ 2441838 h 3091235"/>
              <a:gd name="connsiteX624" fmla="*/ 6408488 w 6915685"/>
              <a:gd name="connsiteY624" fmla="*/ 2578701 h 3091235"/>
              <a:gd name="connsiteX625" fmla="*/ 6603726 w 6915685"/>
              <a:gd name="connsiteY625" fmla="*/ 2514124 h 3091235"/>
              <a:gd name="connsiteX626" fmla="*/ 6650732 w 6915685"/>
              <a:gd name="connsiteY626" fmla="*/ 2498576 h 3091235"/>
              <a:gd name="connsiteX627" fmla="*/ 6650732 w 6915685"/>
              <a:gd name="connsiteY627" fmla="*/ 2533995 h 3091235"/>
              <a:gd name="connsiteX628" fmla="*/ 6500256 w 6915685"/>
              <a:gd name="connsiteY628" fmla="*/ 2913354 h 3091235"/>
              <a:gd name="connsiteX629" fmla="*/ 6251880 w 6915685"/>
              <a:gd name="connsiteY629" fmla="*/ 3091235 h 3091235"/>
              <a:gd name="connsiteX630" fmla="*/ 6529264 w 6915685"/>
              <a:gd name="connsiteY630" fmla="*/ 2942397 h 3091235"/>
              <a:gd name="connsiteX631" fmla="*/ 6534703 w 6915685"/>
              <a:gd name="connsiteY631" fmla="*/ 2935136 h 3091235"/>
              <a:gd name="connsiteX632" fmla="*/ 6625351 w 6915685"/>
              <a:gd name="connsiteY632" fmla="*/ 2742734 h 3091235"/>
              <a:gd name="connsiteX633" fmla="*/ 6714186 w 6915685"/>
              <a:gd name="connsiteY633" fmla="*/ 2541256 h 3091235"/>
              <a:gd name="connsiteX634" fmla="*/ 6716679 w 6915685"/>
              <a:gd name="connsiteY634" fmla="*/ 2478634 h 3091235"/>
              <a:gd name="connsiteX635" fmla="*/ 6717225 w 6915685"/>
              <a:gd name="connsiteY635" fmla="*/ 2464920 h 3091235"/>
              <a:gd name="connsiteX636" fmla="*/ 6718250 w 6915685"/>
              <a:gd name="connsiteY636" fmla="*/ 2463891 h 3091235"/>
              <a:gd name="connsiteX637" fmla="*/ 6717591 w 6915685"/>
              <a:gd name="connsiteY637" fmla="*/ 2455727 h 3091235"/>
              <a:gd name="connsiteX638" fmla="*/ 6719055 w 6915685"/>
              <a:gd name="connsiteY638" fmla="*/ 2418948 h 3091235"/>
              <a:gd name="connsiteX639" fmla="*/ 6724883 w 6915685"/>
              <a:gd name="connsiteY639" fmla="*/ 2272545 h 3091235"/>
              <a:gd name="connsiteX640" fmla="*/ 6726454 w 6915685"/>
              <a:gd name="connsiteY640" fmla="*/ 2233095 h 3091235"/>
              <a:gd name="connsiteX641" fmla="*/ 6806067 w 6915685"/>
              <a:gd name="connsiteY641" fmla="*/ 2209138 h 3091235"/>
              <a:gd name="connsiteX642" fmla="*/ 6915685 w 6915685"/>
              <a:gd name="connsiteY642" fmla="*/ 2176152 h 3091235"/>
              <a:gd name="connsiteX643" fmla="*/ 6915685 w 6915685"/>
              <a:gd name="connsiteY643" fmla="*/ 2112366 h 3091235"/>
              <a:gd name="connsiteX644" fmla="*/ 6915685 w 6915685"/>
              <a:gd name="connsiteY644" fmla="*/ 1965175 h 3091235"/>
              <a:gd name="connsiteX645" fmla="*/ 6661680 w 6915685"/>
              <a:gd name="connsiteY645" fmla="*/ 1966992 h 3091235"/>
              <a:gd name="connsiteX646" fmla="*/ 6478434 w 6915685"/>
              <a:gd name="connsiteY646" fmla="*/ 1966992 h 3091235"/>
              <a:gd name="connsiteX647" fmla="*/ 6440333 w 6915685"/>
              <a:gd name="connsiteY647" fmla="*/ 1970626 h 3091235"/>
              <a:gd name="connsiteX648" fmla="*/ 6412683 w 6915685"/>
              <a:gd name="connsiteY648" fmla="*/ 1978868 h 3091235"/>
              <a:gd name="connsiteX649" fmla="*/ 6408466 w 6915685"/>
              <a:gd name="connsiteY649" fmla="*/ 1980125 h 3091235"/>
              <a:gd name="connsiteX650" fmla="*/ 6362556 w 6915685"/>
              <a:gd name="connsiteY650" fmla="*/ 1960512 h 3091235"/>
              <a:gd name="connsiteX651" fmla="*/ 6205175 w 6915685"/>
              <a:gd name="connsiteY651" fmla="*/ 1893281 h 3091235"/>
              <a:gd name="connsiteX652" fmla="*/ 6188842 w 6915685"/>
              <a:gd name="connsiteY652" fmla="*/ 1889648 h 3091235"/>
              <a:gd name="connsiteX653" fmla="*/ 6139841 w 6915685"/>
              <a:gd name="connsiteY653" fmla="*/ 1893282 h 3091235"/>
              <a:gd name="connsiteX654" fmla="*/ 6098100 w 6915685"/>
              <a:gd name="connsiteY654" fmla="*/ 1896916 h 3091235"/>
              <a:gd name="connsiteX655" fmla="*/ 6032766 w 6915685"/>
              <a:gd name="connsiteY655" fmla="*/ 1864209 h 3091235"/>
              <a:gd name="connsiteX656" fmla="*/ 5960172 w 6915685"/>
              <a:gd name="connsiteY656" fmla="*/ 1826051 h 3091235"/>
              <a:gd name="connsiteX657" fmla="*/ 5951097 w 6915685"/>
              <a:gd name="connsiteY657" fmla="*/ 1822416 h 3091235"/>
              <a:gd name="connsiteX658" fmla="*/ 5931135 w 6915685"/>
              <a:gd name="connsiteY658" fmla="*/ 1824234 h 3091235"/>
              <a:gd name="connsiteX659" fmla="*/ 5923875 w 6915685"/>
              <a:gd name="connsiteY659" fmla="*/ 1829685 h 3091235"/>
              <a:gd name="connsiteX660" fmla="*/ 5867615 w 6915685"/>
              <a:gd name="connsiteY660" fmla="*/ 1882380 h 3091235"/>
              <a:gd name="connsiteX661" fmla="*/ 5847709 w 6915685"/>
              <a:gd name="connsiteY661" fmla="*/ 1900777 h 3091235"/>
              <a:gd name="connsiteX662" fmla="*/ 5846488 w 6915685"/>
              <a:gd name="connsiteY662" fmla="*/ 1901906 h 3091235"/>
              <a:gd name="connsiteX663" fmla="*/ 5845754 w 6915685"/>
              <a:gd name="connsiteY663" fmla="*/ 1901180 h 3091235"/>
              <a:gd name="connsiteX664" fmla="*/ 5746993 w 6915685"/>
              <a:gd name="connsiteY664" fmla="*/ 1803669 h 3091235"/>
              <a:gd name="connsiteX665" fmla="*/ 5621776 w 6915685"/>
              <a:gd name="connsiteY665" fmla="*/ 1678298 h 3091235"/>
              <a:gd name="connsiteX666" fmla="*/ 5607258 w 6915685"/>
              <a:gd name="connsiteY666" fmla="*/ 1592899 h 3091235"/>
              <a:gd name="connsiteX667" fmla="*/ 5590925 w 6915685"/>
              <a:gd name="connsiteY667" fmla="*/ 1492965 h 3091235"/>
              <a:gd name="connsiteX668" fmla="*/ 5589110 w 6915685"/>
              <a:gd name="connsiteY668" fmla="*/ 1487514 h 3091235"/>
              <a:gd name="connsiteX669" fmla="*/ 5583666 w 6915685"/>
              <a:gd name="connsiteY669" fmla="*/ 1476612 h 3091235"/>
              <a:gd name="connsiteX670" fmla="*/ 5580036 w 6915685"/>
              <a:gd name="connsiteY670" fmla="*/ 1472978 h 3091235"/>
              <a:gd name="connsiteX671" fmla="*/ 5494744 w 6915685"/>
              <a:gd name="connsiteY671" fmla="*/ 1376678 h 3091235"/>
              <a:gd name="connsiteX672" fmla="*/ 5411266 w 6915685"/>
              <a:gd name="connsiteY672" fmla="*/ 1285829 h 3091235"/>
              <a:gd name="connsiteX673" fmla="*/ 5385235 w 6915685"/>
              <a:gd name="connsiteY673" fmla="*/ 1237536 h 3091235"/>
              <a:gd name="connsiteX674" fmla="*/ 5383097 w 6915685"/>
              <a:gd name="connsiteY674" fmla="*/ 1233568 h 3091235"/>
              <a:gd name="connsiteX675" fmla="*/ 5427640 w 6915685"/>
              <a:gd name="connsiteY675" fmla="*/ 1267679 h 3091235"/>
              <a:gd name="connsiteX676" fmla="*/ 5523819 w 6915685"/>
              <a:gd name="connsiteY676" fmla="*/ 1342062 h 3091235"/>
              <a:gd name="connsiteX677" fmla="*/ 5527448 w 6915685"/>
              <a:gd name="connsiteY677" fmla="*/ 1343878 h 3091235"/>
              <a:gd name="connsiteX678" fmla="*/ 5538336 w 6915685"/>
              <a:gd name="connsiteY678" fmla="*/ 1347505 h 3091235"/>
              <a:gd name="connsiteX679" fmla="*/ 5541966 w 6915685"/>
              <a:gd name="connsiteY679" fmla="*/ 1347506 h 3091235"/>
              <a:gd name="connsiteX680" fmla="*/ 5639959 w 6915685"/>
              <a:gd name="connsiteY680" fmla="*/ 1349320 h 3091235"/>
              <a:gd name="connsiteX681" fmla="*/ 5725248 w 6915685"/>
              <a:gd name="connsiteY681" fmla="*/ 1349320 h 3091235"/>
              <a:gd name="connsiteX682" fmla="*/ 5814169 w 6915685"/>
              <a:gd name="connsiteY682" fmla="*/ 1414634 h 3091235"/>
              <a:gd name="connsiteX683" fmla="*/ 5912162 w 6915685"/>
              <a:gd name="connsiteY683" fmla="*/ 1485390 h 3091235"/>
              <a:gd name="connsiteX684" fmla="*/ 5915792 w 6915685"/>
              <a:gd name="connsiteY684" fmla="*/ 1487204 h 3091235"/>
              <a:gd name="connsiteX685" fmla="*/ 5926679 w 6915685"/>
              <a:gd name="connsiteY685" fmla="*/ 1490833 h 3091235"/>
              <a:gd name="connsiteX686" fmla="*/ 5932124 w 6915685"/>
              <a:gd name="connsiteY686" fmla="*/ 1490833 h 3091235"/>
              <a:gd name="connsiteX687" fmla="*/ 6050078 w 6915685"/>
              <a:gd name="connsiteY687" fmla="*/ 1496275 h 3091235"/>
              <a:gd name="connsiteX688" fmla="*/ 6162588 w 6915685"/>
              <a:gd name="connsiteY688" fmla="*/ 1499904 h 3091235"/>
              <a:gd name="connsiteX689" fmla="*/ 6264211 w 6915685"/>
              <a:gd name="connsiteY689" fmla="*/ 1547075 h 3091235"/>
              <a:gd name="connsiteX690" fmla="*/ 6371278 w 6915685"/>
              <a:gd name="connsiteY690" fmla="*/ 1597875 h 3091235"/>
              <a:gd name="connsiteX691" fmla="*/ 6385795 w 6915685"/>
              <a:gd name="connsiteY691" fmla="*/ 1601502 h 3091235"/>
              <a:gd name="connsiteX692" fmla="*/ 6480159 w 6915685"/>
              <a:gd name="connsiteY692" fmla="*/ 1606945 h 3091235"/>
              <a:gd name="connsiteX693" fmla="*/ 6581782 w 6915685"/>
              <a:gd name="connsiteY693" fmla="*/ 1610574 h 3091235"/>
              <a:gd name="connsiteX694" fmla="*/ 6619461 w 6915685"/>
              <a:gd name="connsiteY694" fmla="*/ 1607626 h 3091235"/>
              <a:gd name="connsiteX695" fmla="*/ 6606065 w 6915685"/>
              <a:gd name="connsiteY695" fmla="*/ 1633829 h 3091235"/>
              <a:gd name="connsiteX696" fmla="*/ 6567929 w 6915685"/>
              <a:gd name="connsiteY696" fmla="*/ 1711895 h 3091235"/>
              <a:gd name="connsiteX697" fmla="*/ 6491659 w 6915685"/>
              <a:gd name="connsiteY697" fmla="*/ 1742758 h 3091235"/>
              <a:gd name="connsiteX698" fmla="*/ 6337302 w 6915685"/>
              <a:gd name="connsiteY698" fmla="*/ 1808115 h 3091235"/>
              <a:gd name="connsiteX699" fmla="*/ 6500739 w 6915685"/>
              <a:gd name="connsiteY699" fmla="*/ 1768174 h 3091235"/>
              <a:gd name="connsiteX700" fmla="*/ 6587905 w 6915685"/>
              <a:gd name="connsiteY700" fmla="*/ 1737311 h 3091235"/>
              <a:gd name="connsiteX701" fmla="*/ 6596984 w 6915685"/>
              <a:gd name="connsiteY701" fmla="*/ 1730050 h 3091235"/>
              <a:gd name="connsiteX702" fmla="*/ 6657813 w 6915685"/>
              <a:gd name="connsiteY702" fmla="*/ 1624238 h 3091235"/>
              <a:gd name="connsiteX703" fmla="*/ 6669617 w 6915685"/>
              <a:gd name="connsiteY703" fmla="*/ 1603703 h 3091235"/>
              <a:gd name="connsiteX704" fmla="*/ 6674558 w 6915685"/>
              <a:gd name="connsiteY704" fmla="*/ 1603317 h 3091235"/>
              <a:gd name="connsiteX705" fmla="*/ 6763250 w 6915685"/>
              <a:gd name="connsiteY705" fmla="*/ 1585174 h 3091235"/>
              <a:gd name="connsiteX706" fmla="*/ 6863058 w 6915685"/>
              <a:gd name="connsiteY706" fmla="*/ 1494462 h 3091235"/>
              <a:gd name="connsiteX707" fmla="*/ 6915684 w 6915685"/>
              <a:gd name="connsiteY707" fmla="*/ 1440033 h 3091235"/>
              <a:gd name="connsiteX708" fmla="*/ 6915685 w 6915685"/>
              <a:gd name="connsiteY708" fmla="*/ 1345691 h 3091235"/>
              <a:gd name="connsiteX709" fmla="*/ 6861243 w 6915685"/>
              <a:gd name="connsiteY709" fmla="*/ 1383791 h 3091235"/>
              <a:gd name="connsiteX710" fmla="*/ 6750548 w 6915685"/>
              <a:gd name="connsiteY710" fmla="*/ 1496275 h 3091235"/>
              <a:gd name="connsiteX711" fmla="*/ 6752363 w 6915685"/>
              <a:gd name="connsiteY711" fmla="*/ 1508975 h 3091235"/>
              <a:gd name="connsiteX712" fmla="*/ 6661629 w 6915685"/>
              <a:gd name="connsiteY712" fmla="*/ 1523490 h 3091235"/>
              <a:gd name="connsiteX713" fmla="*/ 6574523 w 6915685"/>
              <a:gd name="connsiteY713" fmla="*/ 1536190 h 3091235"/>
              <a:gd name="connsiteX714" fmla="*/ 6483789 w 6915685"/>
              <a:gd name="connsiteY714" fmla="*/ 1532561 h 3091235"/>
              <a:gd name="connsiteX715" fmla="*/ 6396684 w 6915685"/>
              <a:gd name="connsiteY715" fmla="*/ 1528932 h 3091235"/>
              <a:gd name="connsiteX716" fmla="*/ 6295061 w 6915685"/>
              <a:gd name="connsiteY716" fmla="*/ 1483575 h 3091235"/>
              <a:gd name="connsiteX717" fmla="*/ 6187994 w 6915685"/>
              <a:gd name="connsiteY717" fmla="*/ 1434590 h 3091235"/>
              <a:gd name="connsiteX718" fmla="*/ 6173477 w 6915685"/>
              <a:gd name="connsiteY718" fmla="*/ 1430962 h 3091235"/>
              <a:gd name="connsiteX719" fmla="*/ 6053708 w 6915685"/>
              <a:gd name="connsiteY719" fmla="*/ 1429148 h 3091235"/>
              <a:gd name="connsiteX720" fmla="*/ 5944826 w 6915685"/>
              <a:gd name="connsiteY720" fmla="*/ 1425519 h 3091235"/>
              <a:gd name="connsiteX721" fmla="*/ 5854092 w 6915685"/>
              <a:gd name="connsiteY721" fmla="*/ 1362020 h 3091235"/>
              <a:gd name="connsiteX722" fmla="*/ 5812751 w 6915685"/>
              <a:gd name="connsiteY722" fmla="*/ 1332935 h 3091235"/>
              <a:gd name="connsiteX723" fmla="*/ 5783646 w 6915685"/>
              <a:gd name="connsiteY723" fmla="*/ 1312459 h 3091235"/>
              <a:gd name="connsiteX724" fmla="*/ 5783088 w 6915685"/>
              <a:gd name="connsiteY724" fmla="*/ 1311236 h 3091235"/>
              <a:gd name="connsiteX725" fmla="*/ 5745530 w 6915685"/>
              <a:gd name="connsiteY725" fmla="*/ 1229010 h 3091235"/>
              <a:gd name="connsiteX726" fmla="*/ 5709193 w 6915685"/>
              <a:gd name="connsiteY726" fmla="*/ 1152741 h 3091235"/>
              <a:gd name="connsiteX727" fmla="*/ 5721911 w 6915685"/>
              <a:gd name="connsiteY727" fmla="*/ 1085552 h 3091235"/>
              <a:gd name="connsiteX728" fmla="*/ 5736445 w 6915685"/>
              <a:gd name="connsiteY728" fmla="*/ 1009285 h 3091235"/>
              <a:gd name="connsiteX729" fmla="*/ 5734629 w 6915685"/>
              <a:gd name="connsiteY729" fmla="*/ 996573 h 3091235"/>
              <a:gd name="connsiteX730" fmla="*/ 5709193 w 6915685"/>
              <a:gd name="connsiteY730" fmla="*/ 927568 h 3091235"/>
              <a:gd name="connsiteX731" fmla="*/ 5683757 w 6915685"/>
              <a:gd name="connsiteY731" fmla="*/ 860380 h 3091235"/>
              <a:gd name="connsiteX732" fmla="*/ 5683757 w 6915685"/>
              <a:gd name="connsiteY732" fmla="*/ 793191 h 3091235"/>
              <a:gd name="connsiteX733" fmla="*/ 5681939 w 6915685"/>
              <a:gd name="connsiteY733" fmla="*/ 720555 h 3091235"/>
              <a:gd name="connsiteX734" fmla="*/ 5680122 w 6915685"/>
              <a:gd name="connsiteY734" fmla="*/ 711476 h 3091235"/>
              <a:gd name="connsiteX735" fmla="*/ 5643785 w 6915685"/>
              <a:gd name="connsiteY735" fmla="*/ 646102 h 3091235"/>
              <a:gd name="connsiteX736" fmla="*/ 5609265 w 6915685"/>
              <a:gd name="connsiteY736" fmla="*/ 580730 h 3091235"/>
              <a:gd name="connsiteX737" fmla="*/ 5592913 w 6915685"/>
              <a:gd name="connsiteY737" fmla="*/ 529885 h 3091235"/>
              <a:gd name="connsiteX738" fmla="*/ 5576561 w 6915685"/>
              <a:gd name="connsiteY738" fmla="*/ 475407 h 3091235"/>
              <a:gd name="connsiteX739" fmla="*/ 5576561 w 6915685"/>
              <a:gd name="connsiteY739" fmla="*/ 473592 h 3091235"/>
              <a:gd name="connsiteX740" fmla="*/ 5574744 w 6915685"/>
              <a:gd name="connsiteY740" fmla="*/ 469960 h 3091235"/>
              <a:gd name="connsiteX741" fmla="*/ 5467634 w 6915685"/>
              <a:gd name="connsiteY741" fmla="*/ 373855 h 3091235"/>
              <a:gd name="connsiteX742" fmla="*/ 5438694 w 6915685"/>
              <a:gd name="connsiteY742" fmla="*/ 347890 h 3091235"/>
              <a:gd name="connsiteX743" fmla="*/ 5449436 w 6915685"/>
              <a:gd name="connsiteY743" fmla="*/ 346021 h 3091235"/>
              <a:gd name="connsiteX744" fmla="*/ 5527467 w 6915685"/>
              <a:gd name="connsiteY744" fmla="*/ 333313 h 3091235"/>
              <a:gd name="connsiteX745" fmla="*/ 5601868 w 6915685"/>
              <a:gd name="connsiteY745" fmla="*/ 346021 h 3091235"/>
              <a:gd name="connsiteX746" fmla="*/ 5681713 w 6915685"/>
              <a:gd name="connsiteY746" fmla="*/ 358730 h 3091235"/>
              <a:gd name="connsiteX747" fmla="*/ 5692602 w 6915685"/>
              <a:gd name="connsiteY747" fmla="*/ 358730 h 3091235"/>
              <a:gd name="connsiteX748" fmla="*/ 5786963 w 6915685"/>
              <a:gd name="connsiteY748" fmla="*/ 333313 h 3091235"/>
              <a:gd name="connsiteX749" fmla="*/ 5874068 w 6915685"/>
              <a:gd name="connsiteY749" fmla="*/ 309710 h 3091235"/>
              <a:gd name="connsiteX750" fmla="*/ 5959357 w 6915685"/>
              <a:gd name="connsiteY750" fmla="*/ 333313 h 3091235"/>
              <a:gd name="connsiteX751" fmla="*/ 6044645 w 6915685"/>
              <a:gd name="connsiteY751" fmla="*/ 356915 h 3091235"/>
              <a:gd name="connsiteX752" fmla="*/ 6144452 w 6915685"/>
              <a:gd name="connsiteY752" fmla="*/ 449508 h 3091235"/>
              <a:gd name="connsiteX753" fmla="*/ 6251518 w 6915685"/>
              <a:gd name="connsiteY753" fmla="*/ 545733 h 3091235"/>
              <a:gd name="connsiteX754" fmla="*/ 6253333 w 6915685"/>
              <a:gd name="connsiteY754" fmla="*/ 549364 h 3091235"/>
              <a:gd name="connsiteX755" fmla="*/ 6423910 w 6915685"/>
              <a:gd name="connsiteY755" fmla="*/ 665560 h 3091235"/>
              <a:gd name="connsiteX756" fmla="*/ 6587230 w 6915685"/>
              <a:gd name="connsiteY756" fmla="*/ 779940 h 3091235"/>
              <a:gd name="connsiteX757" fmla="*/ 6775955 w 6915685"/>
              <a:gd name="connsiteY757" fmla="*/ 1023225 h 3091235"/>
              <a:gd name="connsiteX758" fmla="*/ 6915684 w 6915685"/>
              <a:gd name="connsiteY758" fmla="*/ 1206597 h 3091235"/>
              <a:gd name="connsiteX759" fmla="*/ 6915684 w 6915685"/>
              <a:gd name="connsiteY759" fmla="*/ 1094032 h 3091235"/>
              <a:gd name="connsiteX760" fmla="*/ 6638041 w 6915685"/>
              <a:gd name="connsiteY760" fmla="*/ 738182 h 3091235"/>
              <a:gd name="connsiteX761" fmla="*/ 6630782 w 6915685"/>
              <a:gd name="connsiteY761" fmla="*/ 732736 h 3091235"/>
              <a:gd name="connsiteX762" fmla="*/ 6460204 w 6915685"/>
              <a:gd name="connsiteY762" fmla="*/ 616540 h 3091235"/>
              <a:gd name="connsiteX763" fmla="*/ 6291440 w 6915685"/>
              <a:gd name="connsiteY763" fmla="*/ 502159 h 3091235"/>
              <a:gd name="connsiteX764" fmla="*/ 6186189 w 6915685"/>
              <a:gd name="connsiteY764" fmla="*/ 407750 h 3091235"/>
              <a:gd name="connsiteX765" fmla="*/ 6080940 w 6915685"/>
              <a:gd name="connsiteY765" fmla="*/ 311525 h 3091235"/>
              <a:gd name="connsiteX766" fmla="*/ 6068236 w 6915685"/>
              <a:gd name="connsiteY766" fmla="*/ 304263 h 3091235"/>
              <a:gd name="connsiteX767" fmla="*/ 5883141 w 6915685"/>
              <a:gd name="connsiteY767" fmla="*/ 253428 h 3091235"/>
              <a:gd name="connsiteX768" fmla="*/ 5870439 w 6915685"/>
              <a:gd name="connsiteY768" fmla="*/ 253428 h 3091235"/>
              <a:gd name="connsiteX769" fmla="*/ 5866809 w 6915685"/>
              <a:gd name="connsiteY769" fmla="*/ 253428 h 3091235"/>
              <a:gd name="connsiteX770" fmla="*/ 5772447 w 6915685"/>
              <a:gd name="connsiteY770" fmla="*/ 280661 h 3091235"/>
              <a:gd name="connsiteX771" fmla="*/ 5683528 w 6915685"/>
              <a:gd name="connsiteY771" fmla="*/ 304263 h 3091235"/>
              <a:gd name="connsiteX772" fmla="*/ 5610941 w 6915685"/>
              <a:gd name="connsiteY772" fmla="*/ 293370 h 3091235"/>
              <a:gd name="connsiteX773" fmla="*/ 5531097 w 6915685"/>
              <a:gd name="connsiteY773" fmla="*/ 280661 h 3091235"/>
              <a:gd name="connsiteX774" fmla="*/ 5522023 w 6915685"/>
              <a:gd name="connsiteY774" fmla="*/ 280661 h 3091235"/>
              <a:gd name="connsiteX775" fmla="*/ 5440363 w 6915685"/>
              <a:gd name="connsiteY775" fmla="*/ 297001 h 3091235"/>
              <a:gd name="connsiteX776" fmla="*/ 5430609 w 6915685"/>
              <a:gd name="connsiteY776" fmla="*/ 298590 h 3091235"/>
              <a:gd name="connsiteX777" fmla="*/ 5408429 w 6915685"/>
              <a:gd name="connsiteY777" fmla="*/ 302202 h 3091235"/>
              <a:gd name="connsiteX778" fmla="*/ 5407591 w 6915685"/>
              <a:gd name="connsiteY778" fmla="*/ 299038 h 3091235"/>
              <a:gd name="connsiteX779" fmla="*/ 5356720 w 6915685"/>
              <a:gd name="connsiteY779" fmla="*/ 106779 h 3091235"/>
              <a:gd name="connsiteX780" fmla="*/ 5379846 w 6915685"/>
              <a:gd name="connsiteY780" fmla="*/ 260060 h 3091235"/>
              <a:gd name="connsiteX781" fmla="*/ 5386737 w 6915685"/>
              <a:gd name="connsiteY781" fmla="*/ 305735 h 3091235"/>
              <a:gd name="connsiteX782" fmla="*/ 5362333 w 6915685"/>
              <a:gd name="connsiteY782" fmla="*/ 309710 h 3091235"/>
              <a:gd name="connsiteX783" fmla="*/ 5293376 w 6915685"/>
              <a:gd name="connsiteY783" fmla="*/ 293370 h 3091235"/>
              <a:gd name="connsiteX784" fmla="*/ 5217159 w 6915685"/>
              <a:gd name="connsiteY784" fmla="*/ 275214 h 3091235"/>
              <a:gd name="connsiteX785" fmla="*/ 5204456 w 6915685"/>
              <a:gd name="connsiteY785" fmla="*/ 275214 h 3091235"/>
              <a:gd name="connsiteX786" fmla="*/ 5108280 w 6915685"/>
              <a:gd name="connsiteY786" fmla="*/ 298816 h 3091235"/>
              <a:gd name="connsiteX787" fmla="*/ 5019361 w 6915685"/>
              <a:gd name="connsiteY787" fmla="*/ 318787 h 3091235"/>
              <a:gd name="connsiteX788" fmla="*/ 4961292 w 6915685"/>
              <a:gd name="connsiteY788" fmla="*/ 300632 h 3091235"/>
              <a:gd name="connsiteX789" fmla="*/ 4897779 w 6915685"/>
              <a:gd name="connsiteY789" fmla="*/ 280661 h 3091235"/>
              <a:gd name="connsiteX790" fmla="*/ 4892335 w 6915685"/>
              <a:gd name="connsiteY790" fmla="*/ 280661 h 3091235"/>
              <a:gd name="connsiteX791" fmla="*/ 4881446 w 6915685"/>
              <a:gd name="connsiteY791" fmla="*/ 282476 h 3091235"/>
              <a:gd name="connsiteX792" fmla="*/ 4876003 w 6915685"/>
              <a:gd name="connsiteY792" fmla="*/ 284292 h 3091235"/>
              <a:gd name="connsiteX793" fmla="*/ 4828822 w 6915685"/>
              <a:gd name="connsiteY793" fmla="*/ 318787 h 3091235"/>
              <a:gd name="connsiteX794" fmla="*/ 4796157 w 6915685"/>
              <a:gd name="connsiteY794" fmla="*/ 344206 h 3091235"/>
              <a:gd name="connsiteX795" fmla="*/ 4755582 w 6915685"/>
              <a:gd name="connsiteY795" fmla="*/ 319695 h 3091235"/>
              <a:gd name="connsiteX796" fmla="*/ 4734337 w 6915685"/>
              <a:gd name="connsiteY796" fmla="*/ 306862 h 3091235"/>
              <a:gd name="connsiteX797" fmla="*/ 4728924 w 6915685"/>
              <a:gd name="connsiteY797" fmla="*/ 301022 h 3091235"/>
              <a:gd name="connsiteX798" fmla="*/ 4518414 w 6915685"/>
              <a:gd name="connsiteY798" fmla="*/ 155663 h 3091235"/>
              <a:gd name="connsiteX799" fmla="*/ 4431306 w 6915685"/>
              <a:gd name="connsiteY799" fmla="*/ 28474 h 3091235"/>
              <a:gd name="connsiteX800" fmla="*/ 4496638 w 6915685"/>
              <a:gd name="connsiteY800" fmla="*/ 170199 h 3091235"/>
              <a:gd name="connsiteX801" fmla="*/ 4500267 w 6915685"/>
              <a:gd name="connsiteY801" fmla="*/ 173833 h 3091235"/>
              <a:gd name="connsiteX802" fmla="*/ 4543140 w 6915685"/>
              <a:gd name="connsiteY802" fmla="*/ 207561 h 3091235"/>
              <a:gd name="connsiteX803" fmla="*/ 4563685 w 6915685"/>
              <a:gd name="connsiteY803" fmla="*/ 223724 h 3091235"/>
              <a:gd name="connsiteX804" fmla="*/ 4561386 w 6915685"/>
              <a:gd name="connsiteY804" fmla="*/ 225513 h 3091235"/>
              <a:gd name="connsiteX805" fmla="*/ 4518514 w 6915685"/>
              <a:gd name="connsiteY805" fmla="*/ 258874 h 3091235"/>
              <a:gd name="connsiteX806" fmla="*/ 4474962 w 6915685"/>
              <a:gd name="connsiteY806" fmla="*/ 291554 h 3091235"/>
              <a:gd name="connsiteX807" fmla="*/ 4407820 w 6915685"/>
              <a:gd name="connsiteY807" fmla="*/ 293370 h 3091235"/>
              <a:gd name="connsiteX808" fmla="*/ 4337048 w 6915685"/>
              <a:gd name="connsiteY808" fmla="*/ 295185 h 3091235"/>
              <a:gd name="connsiteX809" fmla="*/ 4215465 w 6915685"/>
              <a:gd name="connsiteY809" fmla="*/ 273399 h 3091235"/>
              <a:gd name="connsiteX810" fmla="*/ 4092068 w 6915685"/>
              <a:gd name="connsiteY810" fmla="*/ 253428 h 3091235"/>
              <a:gd name="connsiteX811" fmla="*/ 4090253 w 6915685"/>
              <a:gd name="connsiteY811" fmla="*/ 251612 h 3091235"/>
              <a:gd name="connsiteX812" fmla="*/ 4082994 w 6915685"/>
              <a:gd name="connsiteY812" fmla="*/ 253428 h 3091235"/>
              <a:gd name="connsiteX813" fmla="*/ 4080244 w 6915685"/>
              <a:gd name="connsiteY813" fmla="*/ 254846 h 3091235"/>
              <a:gd name="connsiteX814" fmla="*/ 4070960 w 6915685"/>
              <a:gd name="connsiteY814" fmla="*/ 259634 h 3091235"/>
              <a:gd name="connsiteX815" fmla="*/ 4029390 w 6915685"/>
              <a:gd name="connsiteY815" fmla="*/ 240381 h 3091235"/>
              <a:gd name="connsiteX816" fmla="*/ 3875256 w 6915685"/>
              <a:gd name="connsiteY816" fmla="*/ 160516 h 3091235"/>
              <a:gd name="connsiteX817" fmla="*/ 3822669 w 6915685"/>
              <a:gd name="connsiteY817" fmla="*/ 51608 h 3091235"/>
              <a:gd name="connsiteX818" fmla="*/ 3862562 w 6915685"/>
              <a:gd name="connsiteY818" fmla="*/ 167776 h 3091235"/>
              <a:gd name="connsiteX819" fmla="*/ 3864376 w 6915685"/>
              <a:gd name="connsiteY819" fmla="*/ 171406 h 3091235"/>
              <a:gd name="connsiteX820" fmla="*/ 4018509 w 6915685"/>
              <a:gd name="connsiteY820" fmla="*/ 260348 h 3091235"/>
              <a:gd name="connsiteX821" fmla="*/ 4033696 w 6915685"/>
              <a:gd name="connsiteY821" fmla="*/ 267835 h 3091235"/>
              <a:gd name="connsiteX822" fmla="*/ 4044617 w 6915685"/>
              <a:gd name="connsiteY822" fmla="*/ 273220 h 3091235"/>
              <a:gd name="connsiteX823" fmla="*/ 4008735 w 6915685"/>
              <a:gd name="connsiteY823" fmla="*/ 291725 h 3091235"/>
              <a:gd name="connsiteX824" fmla="*/ 3906972 w 6915685"/>
              <a:gd name="connsiteY824" fmla="*/ 344206 h 3091235"/>
              <a:gd name="connsiteX825" fmla="*/ 3905157 w 6915685"/>
              <a:gd name="connsiteY825" fmla="*/ 344206 h 3091235"/>
              <a:gd name="connsiteX826" fmla="*/ 3891548 w 6915685"/>
              <a:gd name="connsiteY826" fmla="*/ 353056 h 3091235"/>
              <a:gd name="connsiteX827" fmla="*/ 3873992 w 6915685"/>
              <a:gd name="connsiteY827" fmla="*/ 364473 h 3091235"/>
              <a:gd name="connsiteX828" fmla="*/ 3872768 w 6915685"/>
              <a:gd name="connsiteY828" fmla="*/ 364443 h 3091235"/>
              <a:gd name="connsiteX829" fmla="*/ 3742586 w 6915685"/>
              <a:gd name="connsiteY829" fmla="*/ 361267 h 3091235"/>
              <a:gd name="connsiteX830" fmla="*/ 3803057 w 6915685"/>
              <a:gd name="connsiteY830" fmla="*/ 370454 h 3091235"/>
              <a:gd name="connsiteX831" fmla="*/ 3853104 w 6915685"/>
              <a:gd name="connsiteY831" fmla="*/ 378056 h 3091235"/>
              <a:gd name="connsiteX832" fmla="*/ 3796278 w 6915685"/>
              <a:gd name="connsiteY832" fmla="*/ 415012 h 3091235"/>
              <a:gd name="connsiteX833" fmla="*/ 3692841 w 6915685"/>
              <a:gd name="connsiteY833" fmla="*/ 480373 h 3091235"/>
              <a:gd name="connsiteX834" fmla="*/ 3603924 w 6915685"/>
              <a:gd name="connsiteY834" fmla="*/ 458586 h 3091235"/>
              <a:gd name="connsiteX835" fmla="*/ 3509561 w 6915685"/>
              <a:gd name="connsiteY835" fmla="*/ 434984 h 3091235"/>
              <a:gd name="connsiteX836" fmla="*/ 3505931 w 6915685"/>
              <a:gd name="connsiteY836" fmla="*/ 434984 h 3091235"/>
              <a:gd name="connsiteX837" fmla="*/ 3086744 w 6915685"/>
              <a:gd name="connsiteY837" fmla="*/ 418643 h 3091235"/>
              <a:gd name="connsiteX838" fmla="*/ 2950645 w 6915685"/>
              <a:gd name="connsiteY838" fmla="*/ 391410 h 3091235"/>
              <a:gd name="connsiteX839" fmla="*/ 3083115 w 6915685"/>
              <a:gd name="connsiteY839" fmla="*/ 431353 h 3091235"/>
              <a:gd name="connsiteX840" fmla="*/ 3084930 w 6915685"/>
              <a:gd name="connsiteY840" fmla="*/ 431353 h 3091235"/>
              <a:gd name="connsiteX841" fmla="*/ 3159331 w 6915685"/>
              <a:gd name="connsiteY841" fmla="*/ 434984 h 3091235"/>
              <a:gd name="connsiteX842" fmla="*/ 3235546 w 6915685"/>
              <a:gd name="connsiteY842" fmla="*/ 440431 h 3091235"/>
              <a:gd name="connsiteX843" fmla="*/ 3369832 w 6915685"/>
              <a:gd name="connsiteY843" fmla="*/ 449508 h 3091235"/>
              <a:gd name="connsiteX844" fmla="*/ 3504117 w 6915685"/>
              <a:gd name="connsiteY844" fmla="*/ 458586 h 3091235"/>
              <a:gd name="connsiteX845" fmla="*/ 3596665 w 6915685"/>
              <a:gd name="connsiteY845" fmla="*/ 484004 h 3091235"/>
              <a:gd name="connsiteX846" fmla="*/ 3691027 w 6915685"/>
              <a:gd name="connsiteY846" fmla="*/ 507607 h 3091235"/>
              <a:gd name="connsiteX847" fmla="*/ 3694656 w 6915685"/>
              <a:gd name="connsiteY847" fmla="*/ 509421 h 3091235"/>
              <a:gd name="connsiteX848" fmla="*/ 3700101 w 6915685"/>
              <a:gd name="connsiteY848" fmla="*/ 507606 h 3091235"/>
              <a:gd name="connsiteX849" fmla="*/ 3701915 w 6915685"/>
              <a:gd name="connsiteY849" fmla="*/ 505790 h 3091235"/>
              <a:gd name="connsiteX850" fmla="*/ 3812610 w 6915685"/>
              <a:gd name="connsiteY850" fmla="*/ 438615 h 3091235"/>
              <a:gd name="connsiteX851" fmla="*/ 3859309 w 6915685"/>
              <a:gd name="connsiteY851" fmla="*/ 410275 h 3091235"/>
              <a:gd name="connsiteX852" fmla="*/ 3894052 w 6915685"/>
              <a:gd name="connsiteY852" fmla="*/ 389191 h 3091235"/>
              <a:gd name="connsiteX853" fmla="*/ 3931510 w 6915685"/>
              <a:gd name="connsiteY853" fmla="*/ 417521 h 3091235"/>
              <a:gd name="connsiteX854" fmla="*/ 3978458 w 6915685"/>
              <a:gd name="connsiteY854" fmla="*/ 452000 h 3091235"/>
              <a:gd name="connsiteX855" fmla="*/ 3983901 w 6915685"/>
              <a:gd name="connsiteY855" fmla="*/ 453814 h 3091235"/>
              <a:gd name="connsiteX856" fmla="*/ 4072806 w 6915685"/>
              <a:gd name="connsiteY856" fmla="*/ 468331 h 3091235"/>
              <a:gd name="connsiteX857" fmla="*/ 4159897 w 6915685"/>
              <a:gd name="connsiteY857" fmla="*/ 482848 h 3091235"/>
              <a:gd name="connsiteX858" fmla="*/ 4221588 w 6915685"/>
              <a:gd name="connsiteY858" fmla="*/ 526401 h 3091235"/>
              <a:gd name="connsiteX859" fmla="*/ 4286906 w 6915685"/>
              <a:gd name="connsiteY859" fmla="*/ 571767 h 3091235"/>
              <a:gd name="connsiteX860" fmla="*/ 4288720 w 6915685"/>
              <a:gd name="connsiteY860" fmla="*/ 571767 h 3091235"/>
              <a:gd name="connsiteX861" fmla="*/ 4294164 w 6915685"/>
              <a:gd name="connsiteY861" fmla="*/ 573582 h 3091235"/>
              <a:gd name="connsiteX862" fmla="*/ 4295977 w 6915685"/>
              <a:gd name="connsiteY862" fmla="*/ 573582 h 3091235"/>
              <a:gd name="connsiteX863" fmla="*/ 4361297 w 6915685"/>
              <a:gd name="connsiteY863" fmla="*/ 577210 h 3091235"/>
              <a:gd name="connsiteX864" fmla="*/ 4419357 w 6915685"/>
              <a:gd name="connsiteY864" fmla="*/ 579025 h 3091235"/>
              <a:gd name="connsiteX865" fmla="*/ 4526407 w 6915685"/>
              <a:gd name="connsiteY865" fmla="*/ 629835 h 3091235"/>
              <a:gd name="connsiteX866" fmla="*/ 4635271 w 6915685"/>
              <a:gd name="connsiteY866" fmla="*/ 682460 h 3091235"/>
              <a:gd name="connsiteX867" fmla="*/ 4635948 w 6915685"/>
              <a:gd name="connsiteY867" fmla="*/ 682461 h 3091235"/>
              <a:gd name="connsiteX868" fmla="*/ 4644112 w 6915685"/>
              <a:gd name="connsiteY868" fmla="*/ 690760 h 3091235"/>
              <a:gd name="connsiteX869" fmla="*/ 4745659 w 6915685"/>
              <a:gd name="connsiteY869" fmla="*/ 793995 h 3091235"/>
              <a:gd name="connsiteX870" fmla="*/ 4749285 w 6915685"/>
              <a:gd name="connsiteY870" fmla="*/ 797625 h 3091235"/>
              <a:gd name="connsiteX871" fmla="*/ 4858086 w 6915685"/>
              <a:gd name="connsiteY871" fmla="*/ 861155 h 3091235"/>
              <a:gd name="connsiteX872" fmla="*/ 4966886 w 6915685"/>
              <a:gd name="connsiteY872" fmla="*/ 924684 h 3091235"/>
              <a:gd name="connsiteX873" fmla="*/ 5041233 w 6915685"/>
              <a:gd name="connsiteY873" fmla="*/ 973692 h 3091235"/>
              <a:gd name="connsiteX874" fmla="*/ 5113766 w 6915685"/>
              <a:gd name="connsiteY874" fmla="*/ 1019070 h 3091235"/>
              <a:gd name="connsiteX875" fmla="*/ 5152781 w 6915685"/>
              <a:gd name="connsiteY875" fmla="*/ 1061952 h 3091235"/>
              <a:gd name="connsiteX876" fmla="*/ 5156856 w 6915685"/>
              <a:gd name="connsiteY876" fmla="*/ 1066431 h 3091235"/>
              <a:gd name="connsiteX877" fmla="*/ 5116881 w 6915685"/>
              <a:gd name="connsiteY877" fmla="*/ 1102574 h 3091235"/>
              <a:gd name="connsiteX878" fmla="*/ 5039597 w 6915685"/>
              <a:gd name="connsiteY878" fmla="*/ 1172451 h 3091235"/>
              <a:gd name="connsiteX879" fmla="*/ 5034161 w 6915685"/>
              <a:gd name="connsiteY879" fmla="*/ 1179714 h 3091235"/>
              <a:gd name="connsiteX880" fmla="*/ 5032350 w 6915685"/>
              <a:gd name="connsiteY880" fmla="*/ 1183347 h 3091235"/>
              <a:gd name="connsiteX881" fmla="*/ 5030538 w 6915685"/>
              <a:gd name="connsiteY881" fmla="*/ 1189703 h 3091235"/>
              <a:gd name="connsiteX882" fmla="*/ 5029286 w 6915685"/>
              <a:gd name="connsiteY882" fmla="*/ 1194093 h 3091235"/>
              <a:gd name="connsiteX883" fmla="*/ 5025973 w 6915685"/>
              <a:gd name="connsiteY883" fmla="*/ 1194597 h 3091235"/>
              <a:gd name="connsiteX884" fmla="*/ 4963080 w 6915685"/>
              <a:gd name="connsiteY884" fmla="*/ 1204179 h 3091235"/>
              <a:gd name="connsiteX885" fmla="*/ 4905010 w 6915685"/>
              <a:gd name="connsiteY885" fmla="*/ 1202365 h 3091235"/>
              <a:gd name="connsiteX886" fmla="*/ 4846940 w 6915685"/>
              <a:gd name="connsiteY886" fmla="*/ 1198736 h 3091235"/>
              <a:gd name="connsiteX887" fmla="*/ 4837866 w 6915685"/>
              <a:gd name="connsiteY887" fmla="*/ 1198736 h 3091235"/>
              <a:gd name="connsiteX888" fmla="*/ 4710838 w 6915685"/>
              <a:gd name="connsiteY888" fmla="*/ 1229578 h 3091235"/>
              <a:gd name="connsiteX889" fmla="*/ 4585625 w 6915685"/>
              <a:gd name="connsiteY889" fmla="*/ 1260421 h 3091235"/>
              <a:gd name="connsiteX890" fmla="*/ 4480373 w 6915685"/>
              <a:gd name="connsiteY890" fmla="*/ 1267679 h 3091235"/>
              <a:gd name="connsiteX891" fmla="*/ 4373306 w 6915685"/>
              <a:gd name="connsiteY891" fmla="*/ 1273121 h 3091235"/>
              <a:gd name="connsiteX892" fmla="*/ 4126508 w 6915685"/>
              <a:gd name="connsiteY892" fmla="*/ 1291264 h 3091235"/>
              <a:gd name="connsiteX893" fmla="*/ 3963186 w 6915685"/>
              <a:gd name="connsiteY893" fmla="*/ 1323921 h 3091235"/>
              <a:gd name="connsiteX894" fmla="*/ 3598434 w 6915685"/>
              <a:gd name="connsiteY894" fmla="*/ 1354763 h 3091235"/>
              <a:gd name="connsiteX895" fmla="*/ 3598434 w 6915685"/>
              <a:gd name="connsiteY895" fmla="*/ 1355596 h 3091235"/>
              <a:gd name="connsiteX896" fmla="*/ 3546129 w 6915685"/>
              <a:gd name="connsiteY896" fmla="*/ 1336008 h 3091235"/>
              <a:gd name="connsiteX897" fmla="*/ 3074470 w 6915685"/>
              <a:gd name="connsiteY897" fmla="*/ 1159380 h 3091235"/>
              <a:gd name="connsiteX898" fmla="*/ 2952922 w 6915685"/>
              <a:gd name="connsiteY898" fmla="*/ 1113863 h 3091235"/>
              <a:gd name="connsiteX899" fmla="*/ 2946594 w 6915685"/>
              <a:gd name="connsiteY899" fmla="*/ 1106049 h 3091235"/>
              <a:gd name="connsiteX900" fmla="*/ 2835432 w 6915685"/>
              <a:gd name="connsiteY900" fmla="*/ 968802 h 3091235"/>
              <a:gd name="connsiteX901" fmla="*/ 2833617 w 6915685"/>
              <a:gd name="connsiteY901" fmla="*/ 965171 h 3091235"/>
              <a:gd name="connsiteX902" fmla="*/ 2753729 w 6915685"/>
              <a:gd name="connsiteY902" fmla="*/ 894355 h 3091235"/>
              <a:gd name="connsiteX903" fmla="*/ 2673842 w 6915685"/>
              <a:gd name="connsiteY903" fmla="*/ 823540 h 3091235"/>
              <a:gd name="connsiteX904" fmla="*/ 2604848 w 6915685"/>
              <a:gd name="connsiteY904" fmla="*/ 754540 h 3091235"/>
              <a:gd name="connsiteX905" fmla="*/ 2603769 w 6915685"/>
              <a:gd name="connsiteY905" fmla="*/ 753491 h 3091235"/>
              <a:gd name="connsiteX906" fmla="*/ 2598300 w 6915685"/>
              <a:gd name="connsiteY906" fmla="*/ 748166 h 3091235"/>
              <a:gd name="connsiteX907" fmla="*/ 2604549 w 6915685"/>
              <a:gd name="connsiteY907" fmla="*/ 741778 h 3091235"/>
              <a:gd name="connsiteX908" fmla="*/ 2637346 w 6915685"/>
              <a:gd name="connsiteY908" fmla="*/ 619769 h 3091235"/>
              <a:gd name="connsiteX909" fmla="*/ 2630438 w 6915685"/>
              <a:gd name="connsiteY909" fmla="*/ 583768 h 3091235"/>
              <a:gd name="connsiteX910" fmla="*/ 2664096 w 6915685"/>
              <a:gd name="connsiteY910" fmla="*/ 596177 h 3091235"/>
              <a:gd name="connsiteX911" fmla="*/ 2665903 w 6915685"/>
              <a:gd name="connsiteY911" fmla="*/ 596178 h 3091235"/>
              <a:gd name="connsiteX912" fmla="*/ 2628011 w 6915685"/>
              <a:gd name="connsiteY912" fmla="*/ 571119 h 3091235"/>
              <a:gd name="connsiteX913" fmla="*/ 2627780 w 6915685"/>
              <a:gd name="connsiteY913" fmla="*/ 569918 h 3091235"/>
              <a:gd name="connsiteX914" fmla="*/ 2610015 w 6915685"/>
              <a:gd name="connsiteY914" fmla="*/ 521432 h 3091235"/>
              <a:gd name="connsiteX915" fmla="*/ 2610244 w 6915685"/>
              <a:gd name="connsiteY915" fmla="*/ 533042 h 3091235"/>
              <a:gd name="connsiteX916" fmla="*/ 2610778 w 6915685"/>
              <a:gd name="connsiteY916" fmla="*/ 560271 h 3091235"/>
              <a:gd name="connsiteX917" fmla="*/ 2561071 w 6915685"/>
              <a:gd name="connsiteY917" fmla="*/ 534118 h 3091235"/>
              <a:gd name="connsiteX918" fmla="*/ 2496003 w 6915685"/>
              <a:gd name="connsiteY918" fmla="*/ 534118 h 3091235"/>
              <a:gd name="connsiteX919" fmla="*/ 2476121 w 6915685"/>
              <a:gd name="connsiteY919" fmla="*/ 534118 h 3091235"/>
              <a:gd name="connsiteX920" fmla="*/ 2465277 w 6915685"/>
              <a:gd name="connsiteY920" fmla="*/ 534118 h 3091235"/>
              <a:gd name="connsiteX921" fmla="*/ 2445395 w 6915685"/>
              <a:gd name="connsiteY921" fmla="*/ 528641 h 3091235"/>
              <a:gd name="connsiteX922" fmla="*/ 2444904 w 6915685"/>
              <a:gd name="connsiteY922" fmla="*/ 529386 h 3091235"/>
              <a:gd name="connsiteX923" fmla="*/ 2443678 w 6915685"/>
              <a:gd name="connsiteY923" fmla="*/ 527249 h 3091235"/>
              <a:gd name="connsiteX924" fmla="*/ 2425099 w 6915685"/>
              <a:gd name="connsiteY924" fmla="*/ 494885 h 3091235"/>
              <a:gd name="connsiteX925" fmla="*/ 2421468 w 6915685"/>
              <a:gd name="connsiteY925" fmla="*/ 491253 h 3091235"/>
              <a:gd name="connsiteX926" fmla="*/ 2341581 w 6915685"/>
              <a:gd name="connsiteY926" fmla="*/ 405912 h 3091235"/>
              <a:gd name="connsiteX927" fmla="*/ 2331141 w 6915685"/>
              <a:gd name="connsiteY927" fmla="*/ 395244 h 3091235"/>
              <a:gd name="connsiteX928" fmla="*/ 2310163 w 6915685"/>
              <a:gd name="connsiteY928" fmla="*/ 373808 h 3091235"/>
              <a:gd name="connsiteX929" fmla="*/ 2310660 w 6915685"/>
              <a:gd name="connsiteY929" fmla="*/ 373645 h 3091235"/>
              <a:gd name="connsiteX930" fmla="*/ 2312472 w 6915685"/>
              <a:gd name="connsiteY930" fmla="*/ 353785 h 3091235"/>
              <a:gd name="connsiteX931" fmla="*/ 2310660 w 6915685"/>
              <a:gd name="connsiteY931" fmla="*/ 350174 h 3091235"/>
              <a:gd name="connsiteX932" fmla="*/ 2307035 w 6915685"/>
              <a:gd name="connsiteY932" fmla="*/ 310455 h 3091235"/>
              <a:gd name="connsiteX933" fmla="*/ 2305223 w 6915685"/>
              <a:gd name="connsiteY933" fmla="*/ 306844 h 3091235"/>
              <a:gd name="connsiteX934" fmla="*/ 2330594 w 6915685"/>
              <a:gd name="connsiteY934" fmla="*/ 250875 h 3091235"/>
              <a:gd name="connsiteX935" fmla="*/ 2354153 w 6915685"/>
              <a:gd name="connsiteY935" fmla="*/ 196712 h 3091235"/>
              <a:gd name="connsiteX936" fmla="*/ 2383147 w 6915685"/>
              <a:gd name="connsiteY936" fmla="*/ 185880 h 3091235"/>
              <a:gd name="connsiteX937" fmla="*/ 2415767 w 6915685"/>
              <a:gd name="connsiteY937" fmla="*/ 173242 h 3091235"/>
              <a:gd name="connsiteX938" fmla="*/ 2497316 w 6915685"/>
              <a:gd name="connsiteY938" fmla="*/ 144356 h 3091235"/>
              <a:gd name="connsiteX939" fmla="*/ 2569804 w 6915685"/>
              <a:gd name="connsiteY939" fmla="*/ 147966 h 3091235"/>
              <a:gd name="connsiteX940" fmla="*/ 2493691 w 6915685"/>
              <a:gd name="connsiteY940" fmla="*/ 131717 h 3091235"/>
              <a:gd name="connsiteX941" fmla="*/ 2375899 w 6915685"/>
              <a:gd name="connsiteY941" fmla="*/ 166021 h 3091235"/>
              <a:gd name="connsiteX942" fmla="*/ 2334219 w 6915685"/>
              <a:gd name="connsiteY942" fmla="*/ 184075 h 3091235"/>
              <a:gd name="connsiteX943" fmla="*/ 2333341 w 6915685"/>
              <a:gd name="connsiteY943" fmla="*/ 185824 h 3091235"/>
              <a:gd name="connsiteX944" fmla="*/ 2331634 w 6915685"/>
              <a:gd name="connsiteY944" fmla="*/ 189226 h 3091235"/>
              <a:gd name="connsiteX945" fmla="*/ 2320226 w 6915685"/>
              <a:gd name="connsiteY945" fmla="*/ 152562 h 3091235"/>
              <a:gd name="connsiteX946" fmla="*/ 2318411 w 6915685"/>
              <a:gd name="connsiteY946" fmla="*/ 147061 h 3091235"/>
              <a:gd name="connsiteX947" fmla="*/ 2253063 w 6915685"/>
              <a:gd name="connsiteY947" fmla="*/ 119557 h 3091235"/>
              <a:gd name="connsiteX948" fmla="*/ 2160485 w 6915685"/>
              <a:gd name="connsiteY948" fmla="*/ 108555 h 3091235"/>
              <a:gd name="connsiteX949" fmla="*/ 2249432 w 6915685"/>
              <a:gd name="connsiteY949" fmla="*/ 132392 h 3091235"/>
              <a:gd name="connsiteX950" fmla="*/ 2305704 w 6915685"/>
              <a:gd name="connsiteY950" fmla="*/ 159895 h 3091235"/>
              <a:gd name="connsiteX951" fmla="*/ 2312965 w 6915685"/>
              <a:gd name="connsiteY951" fmla="*/ 189233 h 3091235"/>
              <a:gd name="connsiteX952" fmla="*/ 2316795 w 6915685"/>
              <a:gd name="connsiteY952" fmla="*/ 203156 h 3091235"/>
              <a:gd name="connsiteX953" fmla="*/ 2319572 w 6915685"/>
              <a:gd name="connsiteY953" fmla="*/ 213258 h 3091235"/>
              <a:gd name="connsiteX954" fmla="*/ 2310518 w 6915685"/>
              <a:gd name="connsiteY954" fmla="*/ 231297 h 3091235"/>
              <a:gd name="connsiteX955" fmla="*/ 2278040 w 6915685"/>
              <a:gd name="connsiteY955" fmla="*/ 296012 h 3091235"/>
              <a:gd name="connsiteX956" fmla="*/ 2276228 w 6915685"/>
              <a:gd name="connsiteY956" fmla="*/ 330315 h 3091235"/>
              <a:gd name="connsiteX957" fmla="*/ 2279380 w 6915685"/>
              <a:gd name="connsiteY957" fmla="*/ 342355 h 3091235"/>
              <a:gd name="connsiteX958" fmla="*/ 2258061 w 6915685"/>
              <a:gd name="connsiteY958" fmla="*/ 320570 h 3091235"/>
              <a:gd name="connsiteX959" fmla="*/ 2091023 w 6915685"/>
              <a:gd name="connsiteY959" fmla="*/ 193466 h 3091235"/>
              <a:gd name="connsiteX960" fmla="*/ 1922168 w 6915685"/>
              <a:gd name="connsiteY960" fmla="*/ 160781 h 3091235"/>
              <a:gd name="connsiteX961" fmla="*/ 1756946 w 6915685"/>
              <a:gd name="connsiteY961" fmla="*/ 129913 h 3091235"/>
              <a:gd name="connsiteX962" fmla="*/ 1510020 w 6915685"/>
              <a:gd name="connsiteY962" fmla="*/ 151703 h 3091235"/>
              <a:gd name="connsiteX963" fmla="*/ 1375663 w 6915685"/>
              <a:gd name="connsiteY963" fmla="*/ 177123 h 3091235"/>
              <a:gd name="connsiteX964" fmla="*/ 1511835 w 6915685"/>
              <a:gd name="connsiteY964" fmla="*/ 166229 h 3091235"/>
              <a:gd name="connsiteX965" fmla="*/ 1756946 w 6915685"/>
              <a:gd name="connsiteY965" fmla="*/ 157150 h 3091235"/>
              <a:gd name="connsiteX966" fmla="*/ 1914906 w 6915685"/>
              <a:gd name="connsiteY966" fmla="*/ 191650 h 3091235"/>
              <a:gd name="connsiteX967" fmla="*/ 2071050 w 6915685"/>
              <a:gd name="connsiteY967" fmla="*/ 222517 h 3091235"/>
              <a:gd name="connsiteX968" fmla="*/ 2149123 w 6915685"/>
              <a:gd name="connsiteY968" fmla="*/ 286070 h 3091235"/>
              <a:gd name="connsiteX969" fmla="*/ 2229011 w 6915685"/>
              <a:gd name="connsiteY969" fmla="*/ 351439 h 3091235"/>
              <a:gd name="connsiteX970" fmla="*/ 2307083 w 6915685"/>
              <a:gd name="connsiteY970" fmla="*/ 434963 h 3091235"/>
              <a:gd name="connsiteX971" fmla="*/ 2383339 w 6915685"/>
              <a:gd name="connsiteY971" fmla="*/ 518489 h 3091235"/>
              <a:gd name="connsiteX972" fmla="*/ 2390148 w 6915685"/>
              <a:gd name="connsiteY972" fmla="*/ 530519 h 3091235"/>
              <a:gd name="connsiteX973" fmla="*/ 2398158 w 6915685"/>
              <a:gd name="connsiteY973" fmla="*/ 544670 h 3091235"/>
              <a:gd name="connsiteX974" fmla="*/ 2374542 w 6915685"/>
              <a:gd name="connsiteY974" fmla="*/ 536618 h 3091235"/>
              <a:gd name="connsiteX975" fmla="*/ 2316743 w 6915685"/>
              <a:gd name="connsiteY975" fmla="*/ 516911 h 3091235"/>
              <a:gd name="connsiteX976" fmla="*/ 2297007 w 6915685"/>
              <a:gd name="connsiteY976" fmla="*/ 510181 h 3091235"/>
              <a:gd name="connsiteX977" fmla="*/ 2290348 w 6915685"/>
              <a:gd name="connsiteY977" fmla="*/ 503573 h 3091235"/>
              <a:gd name="connsiteX978" fmla="*/ 2271672 w 6915685"/>
              <a:gd name="connsiteY978" fmla="*/ 490461 h 3091235"/>
              <a:gd name="connsiteX979" fmla="*/ 2269850 w 6915685"/>
              <a:gd name="connsiteY979" fmla="*/ 490461 h 3091235"/>
              <a:gd name="connsiteX980" fmla="*/ 2251630 w 6915685"/>
              <a:gd name="connsiteY980" fmla="*/ 488653 h 3091235"/>
              <a:gd name="connsiteX981" fmla="*/ 2233410 w 6915685"/>
              <a:gd name="connsiteY981" fmla="*/ 485037 h 3091235"/>
              <a:gd name="connsiteX982" fmla="*/ 2217011 w 6915685"/>
              <a:gd name="connsiteY982" fmla="*/ 475996 h 3091235"/>
              <a:gd name="connsiteX983" fmla="*/ 2198791 w 6915685"/>
              <a:gd name="connsiteY983" fmla="*/ 465145 h 3091235"/>
              <a:gd name="connsiteX984" fmla="*/ 2082182 w 6915685"/>
              <a:gd name="connsiteY984" fmla="*/ 423554 h 3091235"/>
              <a:gd name="connsiteX985" fmla="*/ 2191503 w 6915685"/>
              <a:gd name="connsiteY985" fmla="*/ 475996 h 3091235"/>
              <a:gd name="connsiteX986" fmla="*/ 2226122 w 6915685"/>
              <a:gd name="connsiteY986" fmla="*/ 499504 h 3091235"/>
              <a:gd name="connsiteX987" fmla="*/ 2227944 w 6915685"/>
              <a:gd name="connsiteY987" fmla="*/ 499504 h 3091235"/>
              <a:gd name="connsiteX988" fmla="*/ 2247985 w 6915685"/>
              <a:gd name="connsiteY988" fmla="*/ 503120 h 3091235"/>
              <a:gd name="connsiteX989" fmla="*/ 2249565 w 6915685"/>
              <a:gd name="connsiteY989" fmla="*/ 503469 h 3091235"/>
              <a:gd name="connsiteX990" fmla="*/ 2247456 w 6915685"/>
              <a:gd name="connsiteY990" fmla="*/ 505574 h 3091235"/>
              <a:gd name="connsiteX991" fmla="*/ 2221927 w 6915685"/>
              <a:gd name="connsiteY991" fmla="*/ 531065 h 3091235"/>
              <a:gd name="connsiteX992" fmla="*/ 2185645 w 6915685"/>
              <a:gd name="connsiteY992" fmla="*/ 567294 h 3091235"/>
              <a:gd name="connsiteX993" fmla="*/ 2178094 w 6915685"/>
              <a:gd name="connsiteY993" fmla="*/ 567991 h 3091235"/>
              <a:gd name="connsiteX994" fmla="*/ 2091021 w 6915685"/>
              <a:gd name="connsiteY994" fmla="*/ 576028 h 3091235"/>
              <a:gd name="connsiteX995" fmla="*/ 1986081 w 6915685"/>
              <a:gd name="connsiteY995" fmla="*/ 537449 h 3091235"/>
              <a:gd name="connsiteX996" fmla="*/ 2091021 w 6915685"/>
              <a:gd name="connsiteY996" fmla="*/ 594398 h 3091235"/>
              <a:gd name="connsiteX997" fmla="*/ 2157685 w 6915685"/>
              <a:gd name="connsiteY997" fmla="*/ 593167 h 3091235"/>
              <a:gd name="connsiteX998" fmla="*/ 2173603 w 6915685"/>
              <a:gd name="connsiteY998" fmla="*/ 592873 h 3091235"/>
              <a:gd name="connsiteX999" fmla="*/ 2167385 w 6915685"/>
              <a:gd name="connsiteY999" fmla="*/ 614602 h 3091235"/>
              <a:gd name="connsiteX1000" fmla="*/ 2156467 w 6915685"/>
              <a:gd name="connsiteY1000" fmla="*/ 649129 h 3091235"/>
              <a:gd name="connsiteX1001" fmla="*/ 2083668 w 6915685"/>
              <a:gd name="connsiteY1001" fmla="*/ 692744 h 3091235"/>
              <a:gd name="connsiteX1002" fmla="*/ 1936252 w 6915685"/>
              <a:gd name="connsiteY1002" fmla="*/ 756347 h 3091235"/>
              <a:gd name="connsiteX1003" fmla="*/ 2090948 w 6915685"/>
              <a:gd name="connsiteY1003" fmla="*/ 709099 h 3091235"/>
              <a:gd name="connsiteX1004" fmla="*/ 2172846 w 6915685"/>
              <a:gd name="connsiteY1004" fmla="*/ 665485 h 3091235"/>
              <a:gd name="connsiteX1005" fmla="*/ 2176486 w 6915685"/>
              <a:gd name="connsiteY1005" fmla="*/ 661852 h 3091235"/>
              <a:gd name="connsiteX1006" fmla="*/ 2178305 w 6915685"/>
              <a:gd name="connsiteY1006" fmla="*/ 660035 h 3091235"/>
              <a:gd name="connsiteX1007" fmla="*/ 2191045 w 6915685"/>
              <a:gd name="connsiteY1007" fmla="*/ 621871 h 3091235"/>
              <a:gd name="connsiteX1008" fmla="*/ 2201965 w 6915685"/>
              <a:gd name="connsiteY1008" fmla="*/ 587343 h 3091235"/>
              <a:gd name="connsiteX1009" fmla="*/ 2236544 w 6915685"/>
              <a:gd name="connsiteY1009" fmla="*/ 556450 h 3091235"/>
              <a:gd name="connsiteX1010" fmla="*/ 2265663 w 6915685"/>
              <a:gd name="connsiteY1010" fmla="*/ 531009 h 3091235"/>
              <a:gd name="connsiteX1011" fmla="*/ 2331182 w 6915685"/>
              <a:gd name="connsiteY1011" fmla="*/ 554633 h 3091235"/>
              <a:gd name="connsiteX1012" fmla="*/ 2400340 w 6915685"/>
              <a:gd name="connsiteY1012" fmla="*/ 581892 h 3091235"/>
              <a:gd name="connsiteX1013" fmla="*/ 2431279 w 6915685"/>
              <a:gd name="connsiteY1013" fmla="*/ 612784 h 3091235"/>
              <a:gd name="connsiteX1014" fmla="*/ 2435374 w 6915685"/>
              <a:gd name="connsiteY1014" fmla="*/ 617100 h 3091235"/>
              <a:gd name="connsiteX1015" fmla="*/ 2444147 w 6915685"/>
              <a:gd name="connsiteY1015" fmla="*/ 626347 h 3091235"/>
              <a:gd name="connsiteX1016" fmla="*/ 2444617 w 6915685"/>
              <a:gd name="connsiteY1016" fmla="*/ 627210 h 3091235"/>
              <a:gd name="connsiteX1017" fmla="*/ 2492278 w 6915685"/>
              <a:gd name="connsiteY1017" fmla="*/ 714593 h 3091235"/>
              <a:gd name="connsiteX1018" fmla="*/ 2495909 w 6915685"/>
              <a:gd name="connsiteY1018" fmla="*/ 720041 h 3091235"/>
              <a:gd name="connsiteX1019" fmla="*/ 2498065 w 6915685"/>
              <a:gd name="connsiteY1019" fmla="*/ 722254 h 3091235"/>
              <a:gd name="connsiteX1020" fmla="*/ 2509756 w 6915685"/>
              <a:gd name="connsiteY1020" fmla="*/ 734254 h 3091235"/>
              <a:gd name="connsiteX1021" fmla="*/ 2502955 w 6915685"/>
              <a:gd name="connsiteY1021" fmla="*/ 746308 h 3091235"/>
              <a:gd name="connsiteX1022" fmla="*/ 2477914 w 6915685"/>
              <a:gd name="connsiteY1022" fmla="*/ 790689 h 3091235"/>
              <a:gd name="connsiteX1023" fmla="*/ 2430992 w 6915685"/>
              <a:gd name="connsiteY1023" fmla="*/ 838211 h 3091235"/>
              <a:gd name="connsiteX1024" fmla="*/ 2495962 w 6915685"/>
              <a:gd name="connsiteY1024" fmla="*/ 807139 h 3091235"/>
              <a:gd name="connsiteX1025" fmla="*/ 2525965 w 6915685"/>
              <a:gd name="connsiteY1025" fmla="*/ 771725 h 3091235"/>
              <a:gd name="connsiteX1026" fmla="*/ 2534202 w 6915685"/>
              <a:gd name="connsiteY1026" fmla="*/ 759345 h 3091235"/>
              <a:gd name="connsiteX1027" fmla="*/ 2554123 w 6915685"/>
              <a:gd name="connsiteY1027" fmla="*/ 779791 h 3091235"/>
              <a:gd name="connsiteX1028" fmla="*/ 2633897 w 6915685"/>
              <a:gd name="connsiteY1028" fmla="*/ 861672 h 3091235"/>
              <a:gd name="connsiteX1029" fmla="*/ 2713785 w 6915685"/>
              <a:gd name="connsiteY1029" fmla="*/ 934302 h 3091235"/>
              <a:gd name="connsiteX1030" fmla="*/ 2790041 w 6915685"/>
              <a:gd name="connsiteY1030" fmla="*/ 1005118 h 3091235"/>
              <a:gd name="connsiteX1031" fmla="*/ 2836263 w 6915685"/>
              <a:gd name="connsiteY1031" fmla="*/ 1065940 h 3091235"/>
              <a:gd name="connsiteX1032" fmla="*/ 2852174 w 6915685"/>
              <a:gd name="connsiteY1032" fmla="*/ 1086878 h 3091235"/>
              <a:gd name="connsiteX1033" fmla="*/ 2842539 w 6915685"/>
              <a:gd name="connsiteY1033" fmla="*/ 1089291 h 3091235"/>
              <a:gd name="connsiteX1034" fmla="*/ 2621333 w 6915685"/>
              <a:gd name="connsiteY1034" fmla="*/ 1193551 h 3091235"/>
              <a:gd name="connsiteX1035" fmla="*/ 2534815 w 6915685"/>
              <a:gd name="connsiteY1035" fmla="*/ 1234331 h 3091235"/>
              <a:gd name="connsiteX1036" fmla="*/ 2523727 w 6915685"/>
              <a:gd name="connsiteY1036" fmla="*/ 1231048 h 3091235"/>
              <a:gd name="connsiteX1037" fmla="*/ 2255279 w 6915685"/>
              <a:gd name="connsiteY1037" fmla="*/ 1151557 h 3091235"/>
              <a:gd name="connsiteX1038" fmla="*/ 1953927 w 6915685"/>
              <a:gd name="connsiteY1038" fmla="*/ 1062527 h 3091235"/>
              <a:gd name="connsiteX1039" fmla="*/ 1721560 w 6915685"/>
              <a:gd name="connsiteY1039" fmla="*/ 848131 h 3091235"/>
              <a:gd name="connsiteX1040" fmla="*/ 1562243 w 6915685"/>
              <a:gd name="connsiteY1040" fmla="*/ 700849 h 3091235"/>
              <a:gd name="connsiteX1041" fmla="*/ 1488296 w 6915685"/>
              <a:gd name="connsiteY1041" fmla="*/ 632488 h 3091235"/>
              <a:gd name="connsiteX1042" fmla="*/ 1488325 w 6915685"/>
              <a:gd name="connsiteY1042" fmla="*/ 632076 h 3091235"/>
              <a:gd name="connsiteX1043" fmla="*/ 1493120 w 6915685"/>
              <a:gd name="connsiteY1043" fmla="*/ 562101 h 3091235"/>
              <a:gd name="connsiteX1044" fmla="*/ 1463895 w 6915685"/>
              <a:gd name="connsiteY1044" fmla="*/ 233132 h 3091235"/>
              <a:gd name="connsiteX1045" fmla="*/ 1460242 w 6915685"/>
              <a:gd name="connsiteY1045" fmla="*/ 233133 h 3091235"/>
              <a:gd name="connsiteX1046" fmla="*/ 1434671 w 6915685"/>
              <a:gd name="connsiteY1046" fmla="*/ 560284 h 3091235"/>
              <a:gd name="connsiteX1047" fmla="*/ 1433901 w 6915685"/>
              <a:gd name="connsiteY1047" fmla="*/ 580986 h 3091235"/>
              <a:gd name="connsiteX1048" fmla="*/ 1433360 w 6915685"/>
              <a:gd name="connsiteY1048" fmla="*/ 595478 h 3091235"/>
              <a:gd name="connsiteX1049" fmla="*/ 1421145 w 6915685"/>
              <a:gd name="connsiteY1049" fmla="*/ 587856 h 3091235"/>
              <a:gd name="connsiteX1050" fmla="*/ 1340333 w 6915685"/>
              <a:gd name="connsiteY1050" fmla="*/ 537436 h 3091235"/>
              <a:gd name="connsiteX1051" fmla="*/ 1202364 w 6915685"/>
              <a:gd name="connsiteY1051" fmla="*/ 453857 h 3091235"/>
              <a:gd name="connsiteX1052" fmla="*/ 1102519 w 6915685"/>
              <a:gd name="connsiteY1052" fmla="*/ 328490 h 3091235"/>
              <a:gd name="connsiteX1053" fmla="*/ 1033198 w 6915685"/>
              <a:gd name="connsiteY1053" fmla="*/ 243286 h 3091235"/>
              <a:gd name="connsiteX1054" fmla="*/ 1017913 w 6915685"/>
              <a:gd name="connsiteY1054" fmla="*/ 224499 h 3091235"/>
              <a:gd name="connsiteX1055" fmla="*/ 1022593 w 6915685"/>
              <a:gd name="connsiteY1055" fmla="*/ 221294 h 3091235"/>
              <a:gd name="connsiteX1056" fmla="*/ 1087769 w 6915685"/>
              <a:gd name="connsiteY1056" fmla="*/ 176672 h 3091235"/>
              <a:gd name="connsiteX1057" fmla="*/ 1160438 w 6915685"/>
              <a:gd name="connsiteY1057" fmla="*/ 125674 h 3091235"/>
              <a:gd name="connsiteX1058" fmla="*/ 1193137 w 6915685"/>
              <a:gd name="connsiteY1058" fmla="*/ 120210 h 3091235"/>
              <a:gd name="connsiteX1059" fmla="*/ 1231291 w 6915685"/>
              <a:gd name="connsiteY1059" fmla="*/ 112924 h 3091235"/>
              <a:gd name="connsiteX1060" fmla="*/ 1234924 w 6915685"/>
              <a:gd name="connsiteY1060" fmla="*/ 111102 h 3091235"/>
              <a:gd name="connsiteX1061" fmla="*/ 1238557 w 6915685"/>
              <a:gd name="connsiteY1061" fmla="*/ 105638 h 3091235"/>
              <a:gd name="connsiteX1062" fmla="*/ 1234924 w 6915685"/>
              <a:gd name="connsiteY1062" fmla="*/ 47356 h 3091235"/>
              <a:gd name="connsiteX1063" fmla="*/ 1231291 w 6915685"/>
              <a:gd name="connsiteY1063" fmla="*/ 0 h 3091235"/>
              <a:gd name="connsiteX1064" fmla="*/ 1220390 w 6915685"/>
              <a:gd name="connsiteY1064" fmla="*/ 47356 h 3091235"/>
              <a:gd name="connsiteX1065" fmla="*/ 1220390 w 6915685"/>
              <a:gd name="connsiteY1065" fmla="*/ 74675 h 3091235"/>
              <a:gd name="connsiteX1066" fmla="*/ 1220390 w 6915685"/>
              <a:gd name="connsiteY1066" fmla="*/ 92889 h 3091235"/>
              <a:gd name="connsiteX1067" fmla="*/ 1189505 w 6915685"/>
              <a:gd name="connsiteY1067" fmla="*/ 96532 h 3091235"/>
              <a:gd name="connsiteX1068" fmla="*/ 1153172 w 6915685"/>
              <a:gd name="connsiteY1068" fmla="*/ 100175 h 3091235"/>
              <a:gd name="connsiteX1069" fmla="*/ 1147721 w 6915685"/>
              <a:gd name="connsiteY1069" fmla="*/ 103818 h 3091235"/>
              <a:gd name="connsiteX1070" fmla="*/ 1043055 w 6915685"/>
              <a:gd name="connsiteY1070" fmla="*/ 166045 h 3091235"/>
              <a:gd name="connsiteX1071" fmla="*/ 992642 w 6915685"/>
              <a:gd name="connsiteY1071" fmla="*/ 196018 h 3091235"/>
              <a:gd name="connsiteX1072" fmla="*/ 990703 w 6915685"/>
              <a:gd name="connsiteY1072" fmla="*/ 194860 h 3091235"/>
              <a:gd name="connsiteX1073" fmla="*/ 694060 w 6915685"/>
              <a:gd name="connsiteY1073" fmla="*/ 17795 h 309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Lst>
            <a:rect l="l" t="t" r="r" b="b"/>
            <a:pathLst>
              <a:path w="6915685" h="3091235">
                <a:moveTo>
                  <a:pt x="6731299" y="2111370"/>
                </a:moveTo>
                <a:lnTo>
                  <a:pt x="6736346" y="2111429"/>
                </a:lnTo>
                <a:lnTo>
                  <a:pt x="6731233" y="2113032"/>
                </a:lnTo>
                <a:close/>
                <a:moveTo>
                  <a:pt x="6483877" y="2106915"/>
                </a:moveTo>
                <a:cubicBezTo>
                  <a:pt x="6483877" y="2106915"/>
                  <a:pt x="6483877" y="2106915"/>
                  <a:pt x="6478434" y="2110549"/>
                </a:cubicBezTo>
                <a:cubicBezTo>
                  <a:pt x="6478434" y="2110549"/>
                  <a:pt x="6478434" y="2110549"/>
                  <a:pt x="6521978" y="2110549"/>
                </a:cubicBezTo>
                <a:cubicBezTo>
                  <a:pt x="6521978" y="2110549"/>
                  <a:pt x="6521978" y="2110549"/>
                  <a:pt x="6580915" y="2110549"/>
                </a:cubicBezTo>
                <a:lnTo>
                  <a:pt x="6652024" y="2110549"/>
                </a:lnTo>
                <a:lnTo>
                  <a:pt x="6651821" y="2138613"/>
                </a:lnTo>
                <a:lnTo>
                  <a:pt x="6617536" y="2149674"/>
                </a:lnTo>
                <a:cubicBezTo>
                  <a:pt x="6601906" y="2154717"/>
                  <a:pt x="6584042" y="2160480"/>
                  <a:pt x="6563626" y="2167067"/>
                </a:cubicBezTo>
                <a:cubicBezTo>
                  <a:pt x="6563626" y="2167067"/>
                  <a:pt x="6563626" y="2167067"/>
                  <a:pt x="6443268" y="2136637"/>
                </a:cubicBezTo>
                <a:lnTo>
                  <a:pt x="6409755" y="2128163"/>
                </a:lnTo>
                <a:close/>
                <a:moveTo>
                  <a:pt x="5949284" y="1887831"/>
                </a:moveTo>
                <a:cubicBezTo>
                  <a:pt x="5949284" y="1887831"/>
                  <a:pt x="5949284" y="1887831"/>
                  <a:pt x="6003729" y="1916904"/>
                </a:cubicBezTo>
                <a:cubicBezTo>
                  <a:pt x="6003729" y="1916904"/>
                  <a:pt x="6003729" y="1916904"/>
                  <a:pt x="6076322" y="1956879"/>
                </a:cubicBezTo>
                <a:cubicBezTo>
                  <a:pt x="6076322" y="1956879"/>
                  <a:pt x="6076322" y="1956879"/>
                  <a:pt x="6079951" y="1958696"/>
                </a:cubicBezTo>
                <a:cubicBezTo>
                  <a:pt x="6083581" y="1958696"/>
                  <a:pt x="6085396" y="1960513"/>
                  <a:pt x="6089026" y="1960513"/>
                </a:cubicBezTo>
                <a:cubicBezTo>
                  <a:pt x="6089026" y="1960513"/>
                  <a:pt x="6089026" y="1960513"/>
                  <a:pt x="6094470" y="1960513"/>
                </a:cubicBezTo>
                <a:cubicBezTo>
                  <a:pt x="6094470" y="1960513"/>
                  <a:pt x="6094470" y="1960513"/>
                  <a:pt x="6143471" y="1956879"/>
                </a:cubicBezTo>
                <a:cubicBezTo>
                  <a:pt x="6143471" y="1956879"/>
                  <a:pt x="6143471" y="1956879"/>
                  <a:pt x="6185212" y="1953245"/>
                </a:cubicBezTo>
                <a:cubicBezTo>
                  <a:pt x="6185212" y="1953245"/>
                  <a:pt x="6185212" y="1953245"/>
                  <a:pt x="6238806" y="1977774"/>
                </a:cubicBezTo>
                <a:lnTo>
                  <a:pt x="6308825" y="2009822"/>
                </a:lnTo>
                <a:lnTo>
                  <a:pt x="6219129" y="2036556"/>
                </a:lnTo>
                <a:lnTo>
                  <a:pt x="6151645" y="2056670"/>
                </a:lnTo>
                <a:lnTo>
                  <a:pt x="6124232" y="2044506"/>
                </a:lnTo>
                <a:cubicBezTo>
                  <a:pt x="6101774" y="2034541"/>
                  <a:pt x="6071832" y="2021254"/>
                  <a:pt x="6031907" y="2003539"/>
                </a:cubicBezTo>
                <a:cubicBezTo>
                  <a:pt x="6031907" y="2003539"/>
                  <a:pt x="6031907" y="2003539"/>
                  <a:pt x="5928569" y="1956066"/>
                </a:cubicBezTo>
                <a:lnTo>
                  <a:pt x="5891238" y="1938917"/>
                </a:lnTo>
                <a:lnTo>
                  <a:pt x="5907542" y="1924172"/>
                </a:lnTo>
                <a:cubicBezTo>
                  <a:pt x="5907542" y="1924172"/>
                  <a:pt x="5907542" y="1924172"/>
                  <a:pt x="5949284" y="1887831"/>
                </a:cubicBezTo>
                <a:close/>
                <a:moveTo>
                  <a:pt x="5474243" y="1727597"/>
                </a:moveTo>
                <a:lnTo>
                  <a:pt x="5485910" y="1726233"/>
                </a:lnTo>
                <a:cubicBezTo>
                  <a:pt x="5492031" y="1725518"/>
                  <a:pt x="5499376" y="1724659"/>
                  <a:pt x="5508189" y="1723629"/>
                </a:cubicBezTo>
                <a:lnTo>
                  <a:pt x="5537749" y="1720173"/>
                </a:lnTo>
                <a:lnTo>
                  <a:pt x="5543742" y="1729173"/>
                </a:lnTo>
                <a:cubicBezTo>
                  <a:pt x="5543742" y="1729173"/>
                  <a:pt x="5543742" y="1729173"/>
                  <a:pt x="5656285" y="1845688"/>
                </a:cubicBezTo>
                <a:lnTo>
                  <a:pt x="5719763" y="1911406"/>
                </a:lnTo>
                <a:lnTo>
                  <a:pt x="5694270" y="1907903"/>
                </a:lnTo>
                <a:cubicBezTo>
                  <a:pt x="5681254" y="1906115"/>
                  <a:pt x="5663900" y="1903730"/>
                  <a:pt x="5640761" y="1900550"/>
                </a:cubicBezTo>
                <a:cubicBezTo>
                  <a:pt x="5640761" y="1900550"/>
                  <a:pt x="5640761" y="1900550"/>
                  <a:pt x="5600834" y="1864209"/>
                </a:cubicBezTo>
                <a:cubicBezTo>
                  <a:pt x="5600834" y="1864209"/>
                  <a:pt x="5600834" y="1864209"/>
                  <a:pt x="5553648" y="1822417"/>
                </a:cubicBezTo>
                <a:cubicBezTo>
                  <a:pt x="5553648" y="1822417"/>
                  <a:pt x="5553648" y="1822417"/>
                  <a:pt x="5550018" y="1818783"/>
                </a:cubicBezTo>
                <a:cubicBezTo>
                  <a:pt x="5550018" y="1818783"/>
                  <a:pt x="5550018" y="1818783"/>
                  <a:pt x="5468351" y="1771540"/>
                </a:cubicBezTo>
                <a:lnTo>
                  <a:pt x="5449996" y="1759981"/>
                </a:lnTo>
                <a:lnTo>
                  <a:pt x="5474082" y="1737616"/>
                </a:lnTo>
                <a:close/>
                <a:moveTo>
                  <a:pt x="4724448" y="1590053"/>
                </a:moveTo>
                <a:lnTo>
                  <a:pt x="4742415" y="1595286"/>
                </a:lnTo>
                <a:cubicBezTo>
                  <a:pt x="4742415" y="1595286"/>
                  <a:pt x="4742415" y="1595286"/>
                  <a:pt x="4844046" y="1624358"/>
                </a:cubicBezTo>
                <a:cubicBezTo>
                  <a:pt x="4844046" y="1624358"/>
                  <a:pt x="4844046" y="1624358"/>
                  <a:pt x="4845860" y="1624358"/>
                </a:cubicBezTo>
                <a:cubicBezTo>
                  <a:pt x="4845860" y="1624358"/>
                  <a:pt x="4845860" y="1624358"/>
                  <a:pt x="4963825" y="1647980"/>
                </a:cubicBezTo>
                <a:cubicBezTo>
                  <a:pt x="4963825" y="1647980"/>
                  <a:pt x="4963825" y="1647980"/>
                  <a:pt x="5078161" y="1671602"/>
                </a:cubicBezTo>
                <a:cubicBezTo>
                  <a:pt x="5078161" y="1671602"/>
                  <a:pt x="5078161" y="1671602"/>
                  <a:pt x="5221533" y="1718845"/>
                </a:cubicBezTo>
                <a:cubicBezTo>
                  <a:pt x="5221533" y="1718845"/>
                  <a:pt x="5221533" y="1718845"/>
                  <a:pt x="5363089" y="1766088"/>
                </a:cubicBezTo>
                <a:cubicBezTo>
                  <a:pt x="5363089" y="1766088"/>
                  <a:pt x="5363089" y="1766088"/>
                  <a:pt x="5372845" y="1771994"/>
                </a:cubicBezTo>
                <a:lnTo>
                  <a:pt x="5390103" y="1782443"/>
                </a:lnTo>
                <a:lnTo>
                  <a:pt x="5374528" y="1801796"/>
                </a:lnTo>
                <a:cubicBezTo>
                  <a:pt x="5365264" y="1813308"/>
                  <a:pt x="5354676" y="1826465"/>
                  <a:pt x="5342576" y="1841500"/>
                </a:cubicBezTo>
                <a:cubicBezTo>
                  <a:pt x="5340749" y="1846968"/>
                  <a:pt x="5340749" y="1852436"/>
                  <a:pt x="5338923" y="1857903"/>
                </a:cubicBezTo>
                <a:cubicBezTo>
                  <a:pt x="5338923" y="1857903"/>
                  <a:pt x="5338923" y="1857903"/>
                  <a:pt x="5342576" y="1859726"/>
                </a:cubicBezTo>
                <a:cubicBezTo>
                  <a:pt x="5342576" y="1859726"/>
                  <a:pt x="5342576" y="1859726"/>
                  <a:pt x="5398054" y="1808211"/>
                </a:cubicBezTo>
                <a:lnTo>
                  <a:pt x="5411715" y="1795526"/>
                </a:lnTo>
                <a:lnTo>
                  <a:pt x="5441128" y="1813332"/>
                </a:lnTo>
                <a:cubicBezTo>
                  <a:pt x="5441128" y="1813332"/>
                  <a:pt x="5441128" y="1813332"/>
                  <a:pt x="5519166" y="1860575"/>
                </a:cubicBezTo>
                <a:cubicBezTo>
                  <a:pt x="5519166" y="1860575"/>
                  <a:pt x="5519166" y="1860575"/>
                  <a:pt x="5562722" y="1902368"/>
                </a:cubicBezTo>
                <a:cubicBezTo>
                  <a:pt x="5562722" y="1902368"/>
                  <a:pt x="5562722" y="1902368"/>
                  <a:pt x="5609909" y="1944160"/>
                </a:cubicBezTo>
                <a:cubicBezTo>
                  <a:pt x="5609909" y="1944160"/>
                  <a:pt x="5609909" y="1944160"/>
                  <a:pt x="5611723" y="1947793"/>
                </a:cubicBezTo>
                <a:cubicBezTo>
                  <a:pt x="5615352" y="1949610"/>
                  <a:pt x="5617167" y="1949610"/>
                  <a:pt x="5620797" y="1951427"/>
                </a:cubicBezTo>
                <a:cubicBezTo>
                  <a:pt x="5620797" y="1951427"/>
                  <a:pt x="5620797" y="1951427"/>
                  <a:pt x="5758182" y="1972122"/>
                </a:cubicBezTo>
                <a:lnTo>
                  <a:pt x="5781852" y="1975686"/>
                </a:lnTo>
                <a:lnTo>
                  <a:pt x="5810509" y="2005356"/>
                </a:lnTo>
                <a:cubicBezTo>
                  <a:pt x="5859507" y="2048963"/>
                  <a:pt x="5928467" y="2065315"/>
                  <a:pt x="5986539" y="2092571"/>
                </a:cubicBezTo>
                <a:cubicBezTo>
                  <a:pt x="5986539" y="2092571"/>
                  <a:pt x="5986539" y="2092571"/>
                  <a:pt x="5989233" y="2093820"/>
                </a:cubicBezTo>
                <a:lnTo>
                  <a:pt x="6004009" y="2100672"/>
                </a:lnTo>
                <a:lnTo>
                  <a:pt x="5915996" y="2126904"/>
                </a:lnTo>
                <a:cubicBezTo>
                  <a:pt x="5915996" y="2126904"/>
                  <a:pt x="5915996" y="2126904"/>
                  <a:pt x="5889877" y="2134571"/>
                </a:cubicBezTo>
                <a:lnTo>
                  <a:pt x="5888577" y="2134952"/>
                </a:lnTo>
                <a:lnTo>
                  <a:pt x="5874883" y="2121530"/>
                </a:lnTo>
                <a:cubicBezTo>
                  <a:pt x="5863139" y="2110020"/>
                  <a:pt x="5847479" y="2094673"/>
                  <a:pt x="5826600" y="2074211"/>
                </a:cubicBezTo>
                <a:cubicBezTo>
                  <a:pt x="5804813" y="2056021"/>
                  <a:pt x="5783025" y="2034194"/>
                  <a:pt x="5755792" y="2021463"/>
                </a:cubicBezTo>
                <a:cubicBezTo>
                  <a:pt x="5755792" y="2021463"/>
                  <a:pt x="5755792" y="2021463"/>
                  <a:pt x="5554260" y="1948707"/>
                </a:cubicBezTo>
                <a:cubicBezTo>
                  <a:pt x="5554260" y="1948707"/>
                  <a:pt x="5554260" y="1948707"/>
                  <a:pt x="5554260" y="1952344"/>
                </a:cubicBezTo>
                <a:cubicBezTo>
                  <a:pt x="5554260" y="1952344"/>
                  <a:pt x="5554260" y="1952344"/>
                  <a:pt x="5737636" y="2057840"/>
                </a:cubicBezTo>
                <a:cubicBezTo>
                  <a:pt x="5759423" y="2072391"/>
                  <a:pt x="5775763" y="2092400"/>
                  <a:pt x="5793918" y="2110588"/>
                </a:cubicBezTo>
                <a:cubicBezTo>
                  <a:pt x="5793918" y="2110588"/>
                  <a:pt x="5793918" y="2110588"/>
                  <a:pt x="5819194" y="2136678"/>
                </a:cubicBezTo>
                <a:lnTo>
                  <a:pt x="5833253" y="2151189"/>
                </a:lnTo>
                <a:lnTo>
                  <a:pt x="5795071" y="2162396"/>
                </a:lnTo>
                <a:cubicBezTo>
                  <a:pt x="5722515" y="2183691"/>
                  <a:pt x="5606428" y="2217764"/>
                  <a:pt x="5420686" y="2272278"/>
                </a:cubicBezTo>
                <a:cubicBezTo>
                  <a:pt x="5420686" y="2272278"/>
                  <a:pt x="5420686" y="2272278"/>
                  <a:pt x="5188453" y="2126904"/>
                </a:cubicBezTo>
                <a:cubicBezTo>
                  <a:pt x="5188453" y="2126904"/>
                  <a:pt x="5188453" y="2126904"/>
                  <a:pt x="5013428" y="2018558"/>
                </a:cubicBezTo>
                <a:lnTo>
                  <a:pt x="4963165" y="1987444"/>
                </a:lnTo>
                <a:lnTo>
                  <a:pt x="4962669" y="1976809"/>
                </a:lnTo>
                <a:cubicBezTo>
                  <a:pt x="4962417" y="1971456"/>
                  <a:pt x="4962084" y="1964319"/>
                  <a:pt x="4961639" y="1954803"/>
                </a:cubicBezTo>
                <a:cubicBezTo>
                  <a:pt x="4961639" y="1954803"/>
                  <a:pt x="4961639" y="1954803"/>
                  <a:pt x="4961639" y="1947553"/>
                </a:cubicBezTo>
                <a:cubicBezTo>
                  <a:pt x="4961639" y="1947553"/>
                  <a:pt x="4961639" y="1947553"/>
                  <a:pt x="4961639" y="1943928"/>
                </a:cubicBezTo>
                <a:cubicBezTo>
                  <a:pt x="4961639" y="1943928"/>
                  <a:pt x="4961639" y="1943928"/>
                  <a:pt x="4959860" y="1940302"/>
                </a:cubicBezTo>
                <a:cubicBezTo>
                  <a:pt x="4959860" y="1940302"/>
                  <a:pt x="4959860" y="1940302"/>
                  <a:pt x="4961639" y="1936677"/>
                </a:cubicBezTo>
                <a:cubicBezTo>
                  <a:pt x="4961639" y="1927614"/>
                  <a:pt x="4956301" y="1918551"/>
                  <a:pt x="4952742" y="1913113"/>
                </a:cubicBezTo>
                <a:cubicBezTo>
                  <a:pt x="4952742" y="1913113"/>
                  <a:pt x="4952742" y="1913113"/>
                  <a:pt x="4950962" y="1913114"/>
                </a:cubicBezTo>
                <a:cubicBezTo>
                  <a:pt x="4950962" y="1913114"/>
                  <a:pt x="4950962" y="1913114"/>
                  <a:pt x="4942064" y="1929427"/>
                </a:cubicBezTo>
                <a:cubicBezTo>
                  <a:pt x="4942064" y="1929427"/>
                  <a:pt x="4942064" y="1929427"/>
                  <a:pt x="4942064" y="1931240"/>
                </a:cubicBezTo>
                <a:cubicBezTo>
                  <a:pt x="4942064" y="1931240"/>
                  <a:pt x="4942064" y="1931240"/>
                  <a:pt x="4940284" y="1933051"/>
                </a:cubicBezTo>
                <a:cubicBezTo>
                  <a:pt x="4940284" y="1933051"/>
                  <a:pt x="4940284" y="1933051"/>
                  <a:pt x="4940284" y="1934864"/>
                </a:cubicBezTo>
                <a:cubicBezTo>
                  <a:pt x="4940284" y="1934864"/>
                  <a:pt x="4940284" y="1934864"/>
                  <a:pt x="4938505" y="1940302"/>
                </a:cubicBezTo>
                <a:cubicBezTo>
                  <a:pt x="4938505" y="1940302"/>
                  <a:pt x="4938505" y="1940302"/>
                  <a:pt x="4933248" y="1962477"/>
                </a:cubicBezTo>
                <a:lnTo>
                  <a:pt x="4931916" y="1968099"/>
                </a:lnTo>
                <a:lnTo>
                  <a:pt x="4927191" y="1965175"/>
                </a:lnTo>
                <a:cubicBezTo>
                  <a:pt x="4927191" y="1965175"/>
                  <a:pt x="4927191" y="1965175"/>
                  <a:pt x="4925377" y="1963357"/>
                </a:cubicBezTo>
                <a:cubicBezTo>
                  <a:pt x="4925377" y="1963357"/>
                  <a:pt x="4925377" y="1963357"/>
                  <a:pt x="4624200" y="1796175"/>
                </a:cubicBezTo>
                <a:cubicBezTo>
                  <a:pt x="4624200" y="1796175"/>
                  <a:pt x="4624200" y="1796175"/>
                  <a:pt x="4548457" y="1754029"/>
                </a:cubicBezTo>
                <a:lnTo>
                  <a:pt x="4547637" y="1753574"/>
                </a:lnTo>
                <a:lnTo>
                  <a:pt x="4547867" y="1752721"/>
                </a:lnTo>
                <a:cubicBezTo>
                  <a:pt x="4553739" y="1730875"/>
                  <a:pt x="4560003" y="1707573"/>
                  <a:pt x="4566685" y="1682719"/>
                </a:cubicBezTo>
                <a:cubicBezTo>
                  <a:pt x="4597487" y="1664560"/>
                  <a:pt x="4640973" y="1670007"/>
                  <a:pt x="4675400" y="1660928"/>
                </a:cubicBezTo>
                <a:cubicBezTo>
                  <a:pt x="4679023" y="1660928"/>
                  <a:pt x="4684459" y="1659112"/>
                  <a:pt x="4686272" y="1655480"/>
                </a:cubicBezTo>
                <a:cubicBezTo>
                  <a:pt x="4686272" y="1655480"/>
                  <a:pt x="4686272" y="1655480"/>
                  <a:pt x="4688084" y="1651849"/>
                </a:cubicBezTo>
                <a:cubicBezTo>
                  <a:pt x="4688084" y="1651849"/>
                  <a:pt x="4688084" y="1651849"/>
                  <a:pt x="4705665" y="1621971"/>
                </a:cubicBezTo>
                <a:close/>
                <a:moveTo>
                  <a:pt x="0" y="2566243"/>
                </a:moveTo>
                <a:cubicBezTo>
                  <a:pt x="0" y="2566243"/>
                  <a:pt x="0" y="2566243"/>
                  <a:pt x="255981" y="2596392"/>
                </a:cubicBezTo>
                <a:lnTo>
                  <a:pt x="258148" y="2595885"/>
                </a:lnTo>
                <a:lnTo>
                  <a:pt x="243829" y="2616277"/>
                </a:lnTo>
                <a:cubicBezTo>
                  <a:pt x="222788" y="2646243"/>
                  <a:pt x="189121" y="2694187"/>
                  <a:pt x="135253" y="2770901"/>
                </a:cubicBezTo>
                <a:cubicBezTo>
                  <a:pt x="135253" y="2770901"/>
                  <a:pt x="135253" y="2770901"/>
                  <a:pt x="298903" y="2582627"/>
                </a:cubicBezTo>
                <a:cubicBezTo>
                  <a:pt x="302539" y="2577195"/>
                  <a:pt x="302539" y="2568144"/>
                  <a:pt x="297084" y="2564523"/>
                </a:cubicBezTo>
                <a:cubicBezTo>
                  <a:pt x="289811" y="2560903"/>
                  <a:pt x="282536" y="2560903"/>
                  <a:pt x="278900" y="2566333"/>
                </a:cubicBezTo>
                <a:cubicBezTo>
                  <a:pt x="278900" y="2566333"/>
                  <a:pt x="278900" y="2566333"/>
                  <a:pt x="276656" y="2569530"/>
                </a:cubicBezTo>
                <a:lnTo>
                  <a:pt x="267092" y="2583150"/>
                </a:lnTo>
                <a:lnTo>
                  <a:pt x="257798" y="2571895"/>
                </a:lnTo>
                <a:cubicBezTo>
                  <a:pt x="257798" y="2571895"/>
                  <a:pt x="257798" y="2571895"/>
                  <a:pt x="0" y="2566243"/>
                </a:cubicBezTo>
                <a:close/>
                <a:moveTo>
                  <a:pt x="128133" y="2292178"/>
                </a:moveTo>
                <a:cubicBezTo>
                  <a:pt x="128133" y="2292178"/>
                  <a:pt x="128133" y="2292178"/>
                  <a:pt x="206350" y="2442784"/>
                </a:cubicBezTo>
                <a:cubicBezTo>
                  <a:pt x="206350" y="2444599"/>
                  <a:pt x="209987" y="2446413"/>
                  <a:pt x="211807" y="2448228"/>
                </a:cubicBezTo>
                <a:cubicBezTo>
                  <a:pt x="211807" y="2448228"/>
                  <a:pt x="211807" y="2448228"/>
                  <a:pt x="213627" y="2448228"/>
                </a:cubicBezTo>
                <a:cubicBezTo>
                  <a:pt x="213627" y="2448228"/>
                  <a:pt x="213627" y="2448228"/>
                  <a:pt x="259099" y="2457301"/>
                </a:cubicBezTo>
                <a:cubicBezTo>
                  <a:pt x="259099" y="2457301"/>
                  <a:pt x="259099" y="2457301"/>
                  <a:pt x="299116" y="2464558"/>
                </a:cubicBezTo>
                <a:cubicBezTo>
                  <a:pt x="299116" y="2464558"/>
                  <a:pt x="299116" y="2464558"/>
                  <a:pt x="359145" y="2513551"/>
                </a:cubicBezTo>
                <a:cubicBezTo>
                  <a:pt x="359145" y="2513551"/>
                  <a:pt x="359145" y="2513551"/>
                  <a:pt x="424627" y="2564358"/>
                </a:cubicBezTo>
                <a:cubicBezTo>
                  <a:pt x="431902" y="2569802"/>
                  <a:pt x="444636" y="2567987"/>
                  <a:pt x="451910" y="2560729"/>
                </a:cubicBezTo>
                <a:cubicBezTo>
                  <a:pt x="457368" y="2551657"/>
                  <a:pt x="455548" y="2540769"/>
                  <a:pt x="448273" y="2535326"/>
                </a:cubicBezTo>
                <a:cubicBezTo>
                  <a:pt x="448273" y="2535326"/>
                  <a:pt x="448273" y="2535326"/>
                  <a:pt x="315488" y="2439156"/>
                </a:cubicBezTo>
                <a:cubicBezTo>
                  <a:pt x="290023" y="2424639"/>
                  <a:pt x="251825" y="2433712"/>
                  <a:pt x="224538" y="2426453"/>
                </a:cubicBezTo>
                <a:cubicBezTo>
                  <a:pt x="224538" y="2426453"/>
                  <a:pt x="224538" y="2426453"/>
                  <a:pt x="128133" y="2292178"/>
                </a:cubicBezTo>
                <a:close/>
                <a:moveTo>
                  <a:pt x="5069442" y="1240701"/>
                </a:moveTo>
                <a:lnTo>
                  <a:pt x="5097389" y="1236747"/>
                </a:lnTo>
                <a:cubicBezTo>
                  <a:pt x="5115797" y="1234143"/>
                  <a:pt x="5136837" y="1231166"/>
                  <a:pt x="5160881" y="1227764"/>
                </a:cubicBezTo>
                <a:cubicBezTo>
                  <a:pt x="5160881" y="1227764"/>
                  <a:pt x="5160881" y="1227764"/>
                  <a:pt x="5282451" y="1210748"/>
                </a:cubicBezTo>
                <a:lnTo>
                  <a:pt x="5283032" y="1210667"/>
                </a:lnTo>
                <a:lnTo>
                  <a:pt x="5288090" y="1220644"/>
                </a:lnTo>
                <a:cubicBezTo>
                  <a:pt x="5295576" y="1235407"/>
                  <a:pt x="5310548" y="1264933"/>
                  <a:pt x="5340492" y="1323986"/>
                </a:cubicBezTo>
                <a:cubicBezTo>
                  <a:pt x="5340492" y="1323986"/>
                  <a:pt x="5340492" y="1323986"/>
                  <a:pt x="5345935" y="1333071"/>
                </a:cubicBezTo>
                <a:cubicBezTo>
                  <a:pt x="5345935" y="1333071"/>
                  <a:pt x="5345935" y="1333071"/>
                  <a:pt x="5429413" y="1429371"/>
                </a:cubicBezTo>
                <a:cubicBezTo>
                  <a:pt x="5429413" y="1429371"/>
                  <a:pt x="5429413" y="1429371"/>
                  <a:pt x="5505632" y="1516586"/>
                </a:cubicBezTo>
                <a:cubicBezTo>
                  <a:pt x="5505632" y="1516586"/>
                  <a:pt x="5505632" y="1516586"/>
                  <a:pt x="5516521" y="1605619"/>
                </a:cubicBezTo>
                <a:cubicBezTo>
                  <a:pt x="5516521" y="1605619"/>
                  <a:pt x="5516521" y="1605619"/>
                  <a:pt x="5526247" y="1672567"/>
                </a:cubicBezTo>
                <a:lnTo>
                  <a:pt x="5529174" y="1692716"/>
                </a:lnTo>
                <a:lnTo>
                  <a:pt x="5526158" y="1693286"/>
                </a:lnTo>
                <a:cubicBezTo>
                  <a:pt x="5509808" y="1696378"/>
                  <a:pt x="5488007" y="1700500"/>
                  <a:pt x="5458939" y="1705996"/>
                </a:cubicBezTo>
                <a:cubicBezTo>
                  <a:pt x="5458939" y="1705996"/>
                  <a:pt x="5458939" y="1705996"/>
                  <a:pt x="5333586" y="1605237"/>
                </a:cubicBezTo>
                <a:cubicBezTo>
                  <a:pt x="5333586" y="1605237"/>
                  <a:pt x="5333586" y="1605237"/>
                  <a:pt x="5410260" y="1686238"/>
                </a:cubicBezTo>
                <a:lnTo>
                  <a:pt x="5441566" y="1719309"/>
                </a:lnTo>
                <a:lnTo>
                  <a:pt x="5439379" y="1721214"/>
                </a:lnTo>
                <a:cubicBezTo>
                  <a:pt x="5439379" y="1721214"/>
                  <a:pt x="5439379" y="1721214"/>
                  <a:pt x="5427279" y="1736249"/>
                </a:cubicBezTo>
                <a:lnTo>
                  <a:pt x="5421956" y="1742862"/>
                </a:lnTo>
                <a:lnTo>
                  <a:pt x="5381238" y="1722480"/>
                </a:lnTo>
                <a:cubicBezTo>
                  <a:pt x="5381238" y="1722480"/>
                  <a:pt x="5381238" y="1722480"/>
                  <a:pt x="5090864" y="1631627"/>
                </a:cubicBezTo>
                <a:cubicBezTo>
                  <a:pt x="5090864" y="1631627"/>
                  <a:pt x="5090864" y="1631627"/>
                  <a:pt x="5089049" y="1631627"/>
                </a:cubicBezTo>
                <a:cubicBezTo>
                  <a:pt x="5089049" y="1631627"/>
                  <a:pt x="5089049" y="1631627"/>
                  <a:pt x="4971084" y="1611639"/>
                </a:cubicBezTo>
                <a:cubicBezTo>
                  <a:pt x="4971084" y="1611639"/>
                  <a:pt x="4971084" y="1611639"/>
                  <a:pt x="4853120" y="1589834"/>
                </a:cubicBezTo>
                <a:cubicBezTo>
                  <a:pt x="4853120" y="1589834"/>
                  <a:pt x="4853120" y="1589834"/>
                  <a:pt x="4751489" y="1564396"/>
                </a:cubicBezTo>
                <a:cubicBezTo>
                  <a:pt x="4751489" y="1564396"/>
                  <a:pt x="4751489" y="1564396"/>
                  <a:pt x="4749873" y="1563970"/>
                </a:cubicBezTo>
                <a:lnTo>
                  <a:pt x="4741041" y="1561643"/>
                </a:lnTo>
                <a:lnTo>
                  <a:pt x="4745810" y="1553450"/>
                </a:lnTo>
                <a:cubicBezTo>
                  <a:pt x="4751161" y="1544257"/>
                  <a:pt x="4758296" y="1531999"/>
                  <a:pt x="4767808" y="1515656"/>
                </a:cubicBezTo>
                <a:cubicBezTo>
                  <a:pt x="4767808" y="1515656"/>
                  <a:pt x="4767808" y="1515656"/>
                  <a:pt x="4842097" y="1482970"/>
                </a:cubicBezTo>
                <a:cubicBezTo>
                  <a:pt x="4842097" y="1482970"/>
                  <a:pt x="4842097" y="1482970"/>
                  <a:pt x="4923634" y="1446653"/>
                </a:cubicBezTo>
                <a:cubicBezTo>
                  <a:pt x="4923634" y="1446653"/>
                  <a:pt x="4923634" y="1446653"/>
                  <a:pt x="4932693" y="1441204"/>
                </a:cubicBezTo>
                <a:cubicBezTo>
                  <a:pt x="4932693" y="1441204"/>
                  <a:pt x="4932693" y="1441204"/>
                  <a:pt x="5045033" y="1308643"/>
                </a:cubicBezTo>
                <a:cubicBezTo>
                  <a:pt x="5045033" y="1308643"/>
                  <a:pt x="5045033" y="1308643"/>
                  <a:pt x="5050469" y="1299564"/>
                </a:cubicBezTo>
                <a:cubicBezTo>
                  <a:pt x="5050469" y="1299564"/>
                  <a:pt x="5050469" y="1299564"/>
                  <a:pt x="5066776" y="1248718"/>
                </a:cubicBezTo>
                <a:cubicBezTo>
                  <a:pt x="5066776" y="1248718"/>
                  <a:pt x="5066776" y="1248718"/>
                  <a:pt x="5068588" y="1243271"/>
                </a:cubicBezTo>
                <a:close/>
                <a:moveTo>
                  <a:pt x="5194012" y="1107270"/>
                </a:moveTo>
                <a:lnTo>
                  <a:pt x="5206247" y="1120718"/>
                </a:lnTo>
                <a:cubicBezTo>
                  <a:pt x="5206247" y="1120718"/>
                  <a:pt x="5206247" y="1120718"/>
                  <a:pt x="5218260" y="1133424"/>
                </a:cubicBezTo>
                <a:lnTo>
                  <a:pt x="5244010" y="1160658"/>
                </a:lnTo>
                <a:lnTo>
                  <a:pt x="5217115" y="1164971"/>
                </a:lnTo>
                <a:cubicBezTo>
                  <a:pt x="5198706" y="1167922"/>
                  <a:pt x="5177667" y="1171295"/>
                  <a:pt x="5153622" y="1175151"/>
                </a:cubicBezTo>
                <a:cubicBezTo>
                  <a:pt x="5153622" y="1175151"/>
                  <a:pt x="5153622" y="1175151"/>
                  <a:pt x="5129805" y="1178780"/>
                </a:cubicBezTo>
                <a:lnTo>
                  <a:pt x="5107863" y="1182121"/>
                </a:lnTo>
                <a:lnTo>
                  <a:pt x="5114905" y="1176026"/>
                </a:lnTo>
                <a:cubicBezTo>
                  <a:pt x="5126116" y="1166323"/>
                  <a:pt x="5141065" y="1153385"/>
                  <a:pt x="5160996" y="1136133"/>
                </a:cubicBezTo>
                <a:cubicBezTo>
                  <a:pt x="5160996" y="1136133"/>
                  <a:pt x="5160996" y="1136133"/>
                  <a:pt x="5185065" y="1115091"/>
                </a:cubicBezTo>
                <a:close/>
                <a:moveTo>
                  <a:pt x="3600923" y="1356527"/>
                </a:moveTo>
                <a:lnTo>
                  <a:pt x="3604162" y="1356463"/>
                </a:lnTo>
                <a:cubicBezTo>
                  <a:pt x="3621345" y="1356123"/>
                  <a:pt x="3690077" y="1354762"/>
                  <a:pt x="3965001" y="1349320"/>
                </a:cubicBezTo>
                <a:cubicBezTo>
                  <a:pt x="3965001" y="1349320"/>
                  <a:pt x="3965001" y="1349320"/>
                  <a:pt x="3966816" y="1349320"/>
                </a:cubicBezTo>
                <a:cubicBezTo>
                  <a:pt x="3966816" y="1349320"/>
                  <a:pt x="3966816" y="1349320"/>
                  <a:pt x="4048477" y="1336620"/>
                </a:cubicBezTo>
                <a:cubicBezTo>
                  <a:pt x="4048477" y="1336620"/>
                  <a:pt x="4048477" y="1336620"/>
                  <a:pt x="4128323" y="1322106"/>
                </a:cubicBezTo>
                <a:cubicBezTo>
                  <a:pt x="4128323" y="1322106"/>
                  <a:pt x="4128323" y="1322106"/>
                  <a:pt x="4251722" y="1316663"/>
                </a:cubicBezTo>
                <a:cubicBezTo>
                  <a:pt x="4251722" y="1316663"/>
                  <a:pt x="4251722" y="1316663"/>
                  <a:pt x="4375121" y="1311221"/>
                </a:cubicBezTo>
                <a:cubicBezTo>
                  <a:pt x="4375121" y="1311221"/>
                  <a:pt x="4375121" y="1311221"/>
                  <a:pt x="4482188" y="1307592"/>
                </a:cubicBezTo>
                <a:cubicBezTo>
                  <a:pt x="4482188" y="1307592"/>
                  <a:pt x="4482188" y="1307592"/>
                  <a:pt x="4591069" y="1302149"/>
                </a:cubicBezTo>
                <a:cubicBezTo>
                  <a:pt x="4591069" y="1302149"/>
                  <a:pt x="4591069" y="1302149"/>
                  <a:pt x="4594698" y="1302149"/>
                </a:cubicBezTo>
                <a:cubicBezTo>
                  <a:pt x="4594698" y="1302149"/>
                  <a:pt x="4594698" y="1302149"/>
                  <a:pt x="4723541" y="1273121"/>
                </a:cubicBezTo>
                <a:cubicBezTo>
                  <a:pt x="4723541" y="1273121"/>
                  <a:pt x="4723541" y="1273121"/>
                  <a:pt x="4846940" y="1245907"/>
                </a:cubicBezTo>
                <a:cubicBezTo>
                  <a:pt x="4846940" y="1245907"/>
                  <a:pt x="4846940" y="1245907"/>
                  <a:pt x="4903195" y="1249536"/>
                </a:cubicBezTo>
                <a:cubicBezTo>
                  <a:pt x="4903195" y="1249536"/>
                  <a:pt x="4903195" y="1249536"/>
                  <a:pt x="4963080" y="1254978"/>
                </a:cubicBezTo>
                <a:cubicBezTo>
                  <a:pt x="4963080" y="1254978"/>
                  <a:pt x="4963080" y="1254978"/>
                  <a:pt x="4968524" y="1254978"/>
                </a:cubicBezTo>
                <a:cubicBezTo>
                  <a:pt x="4968524" y="1254978"/>
                  <a:pt x="4968524" y="1254978"/>
                  <a:pt x="4992569" y="1251576"/>
                </a:cubicBezTo>
                <a:lnTo>
                  <a:pt x="5013422" y="1248625"/>
                </a:lnTo>
                <a:lnTo>
                  <a:pt x="5011738" y="1254110"/>
                </a:lnTo>
                <a:cubicBezTo>
                  <a:pt x="5009700" y="1260749"/>
                  <a:pt x="5006983" y="1269602"/>
                  <a:pt x="5003359" y="1281406"/>
                </a:cubicBezTo>
                <a:cubicBezTo>
                  <a:pt x="5003359" y="1281406"/>
                  <a:pt x="5003359" y="1281406"/>
                  <a:pt x="4950812" y="1344962"/>
                </a:cubicBezTo>
                <a:cubicBezTo>
                  <a:pt x="4950812" y="1344962"/>
                  <a:pt x="4950812" y="1344962"/>
                  <a:pt x="4900079" y="1408519"/>
                </a:cubicBezTo>
                <a:cubicBezTo>
                  <a:pt x="4900079" y="1408519"/>
                  <a:pt x="4900079" y="1408519"/>
                  <a:pt x="4823978" y="1444837"/>
                </a:cubicBezTo>
                <a:cubicBezTo>
                  <a:pt x="4823978" y="1444837"/>
                  <a:pt x="4823978" y="1444837"/>
                  <a:pt x="4744253" y="1482970"/>
                </a:cubicBezTo>
                <a:cubicBezTo>
                  <a:pt x="4744253" y="1482970"/>
                  <a:pt x="4744253" y="1482970"/>
                  <a:pt x="4740630" y="1484786"/>
                </a:cubicBezTo>
                <a:cubicBezTo>
                  <a:pt x="4738817" y="1484786"/>
                  <a:pt x="4737006" y="1486602"/>
                  <a:pt x="4737006" y="1488418"/>
                </a:cubicBezTo>
                <a:cubicBezTo>
                  <a:pt x="4737006" y="1488418"/>
                  <a:pt x="4737006" y="1488418"/>
                  <a:pt x="4735194" y="1490234"/>
                </a:cubicBezTo>
                <a:cubicBezTo>
                  <a:pt x="4735194" y="1490234"/>
                  <a:pt x="4735194" y="1490234"/>
                  <a:pt x="4718376" y="1520877"/>
                </a:cubicBezTo>
                <a:lnTo>
                  <a:pt x="4701694" y="1551275"/>
                </a:lnTo>
                <a:lnTo>
                  <a:pt x="4682188" y="1546137"/>
                </a:lnTo>
                <a:cubicBezTo>
                  <a:pt x="4672288" y="1543528"/>
                  <a:pt x="4660974" y="1540547"/>
                  <a:pt x="4648044" y="1537140"/>
                </a:cubicBezTo>
                <a:cubicBezTo>
                  <a:pt x="4648044" y="1537140"/>
                  <a:pt x="4648044" y="1537140"/>
                  <a:pt x="4644414" y="1537140"/>
                </a:cubicBezTo>
                <a:cubicBezTo>
                  <a:pt x="4644414" y="1537140"/>
                  <a:pt x="4644414" y="1537140"/>
                  <a:pt x="4546412" y="1537140"/>
                </a:cubicBezTo>
                <a:cubicBezTo>
                  <a:pt x="4546412" y="1537140"/>
                  <a:pt x="4546412" y="1537140"/>
                  <a:pt x="4450226" y="1537140"/>
                </a:cubicBezTo>
                <a:cubicBezTo>
                  <a:pt x="4450226" y="1537140"/>
                  <a:pt x="4450226" y="1537140"/>
                  <a:pt x="4377632" y="1509885"/>
                </a:cubicBezTo>
                <a:cubicBezTo>
                  <a:pt x="4377632" y="1509885"/>
                  <a:pt x="4377632" y="1509885"/>
                  <a:pt x="4303224" y="1482629"/>
                </a:cubicBezTo>
                <a:cubicBezTo>
                  <a:pt x="4303224" y="1482629"/>
                  <a:pt x="4303224" y="1482629"/>
                  <a:pt x="4208852" y="1473543"/>
                </a:cubicBezTo>
                <a:cubicBezTo>
                  <a:pt x="4208852" y="1473543"/>
                  <a:pt x="4208852" y="1473543"/>
                  <a:pt x="4299594" y="1495348"/>
                </a:cubicBezTo>
                <a:cubicBezTo>
                  <a:pt x="4299594" y="1495348"/>
                  <a:pt x="4299594" y="1495348"/>
                  <a:pt x="4442966" y="1558944"/>
                </a:cubicBezTo>
                <a:cubicBezTo>
                  <a:pt x="4442966" y="1558944"/>
                  <a:pt x="4442966" y="1558944"/>
                  <a:pt x="4448411" y="1558945"/>
                </a:cubicBezTo>
                <a:cubicBezTo>
                  <a:pt x="4448411" y="1558945"/>
                  <a:pt x="4448411" y="1558945"/>
                  <a:pt x="4546412" y="1562579"/>
                </a:cubicBezTo>
                <a:cubicBezTo>
                  <a:pt x="4546412" y="1562579"/>
                  <a:pt x="4546412" y="1562579"/>
                  <a:pt x="4642599" y="1566213"/>
                </a:cubicBezTo>
                <a:cubicBezTo>
                  <a:pt x="4642599" y="1566213"/>
                  <a:pt x="4642599" y="1566213"/>
                  <a:pt x="4684708" y="1578478"/>
                </a:cubicBezTo>
                <a:lnTo>
                  <a:pt x="4686614" y="1579032"/>
                </a:lnTo>
                <a:lnTo>
                  <a:pt x="4680044" y="1591214"/>
                </a:lnTo>
                <a:cubicBezTo>
                  <a:pt x="4674947" y="1600663"/>
                  <a:pt x="4668153" y="1613261"/>
                  <a:pt x="4659093" y="1630058"/>
                </a:cubicBezTo>
                <a:cubicBezTo>
                  <a:pt x="4659093" y="1630058"/>
                  <a:pt x="4659093" y="1630058"/>
                  <a:pt x="4608359" y="1642770"/>
                </a:cubicBezTo>
                <a:cubicBezTo>
                  <a:pt x="4608359" y="1642770"/>
                  <a:pt x="4608359" y="1642770"/>
                  <a:pt x="4548565" y="1659112"/>
                </a:cubicBezTo>
                <a:cubicBezTo>
                  <a:pt x="4548565" y="1659112"/>
                  <a:pt x="4548565" y="1659112"/>
                  <a:pt x="4544941" y="1660928"/>
                </a:cubicBezTo>
                <a:cubicBezTo>
                  <a:pt x="4541318" y="1662744"/>
                  <a:pt x="4539505" y="1664560"/>
                  <a:pt x="4537694" y="1666375"/>
                </a:cubicBezTo>
                <a:cubicBezTo>
                  <a:pt x="4537694" y="1666375"/>
                  <a:pt x="4537694" y="1666375"/>
                  <a:pt x="4527954" y="1718128"/>
                </a:cubicBezTo>
                <a:lnTo>
                  <a:pt x="4523782" y="1740300"/>
                </a:lnTo>
                <a:lnTo>
                  <a:pt x="4493314" y="1723346"/>
                </a:lnTo>
                <a:cubicBezTo>
                  <a:pt x="4449686" y="1699070"/>
                  <a:pt x="4391513" y="1666702"/>
                  <a:pt x="4313951" y="1623543"/>
                </a:cubicBezTo>
                <a:cubicBezTo>
                  <a:pt x="4313951" y="1623543"/>
                  <a:pt x="4313951" y="1623543"/>
                  <a:pt x="3710039" y="1397389"/>
                </a:cubicBezTo>
                <a:close/>
                <a:moveTo>
                  <a:pt x="4738029" y="724031"/>
                </a:moveTo>
                <a:lnTo>
                  <a:pt x="4760464" y="733271"/>
                </a:lnTo>
                <a:cubicBezTo>
                  <a:pt x="4760464" y="733271"/>
                  <a:pt x="4760464" y="733271"/>
                  <a:pt x="4882029" y="782267"/>
                </a:cubicBezTo>
                <a:cubicBezTo>
                  <a:pt x="4882029" y="782267"/>
                  <a:pt x="4882029" y="782267"/>
                  <a:pt x="4983635" y="843965"/>
                </a:cubicBezTo>
                <a:cubicBezTo>
                  <a:pt x="4983635" y="843965"/>
                  <a:pt x="4983635" y="843965"/>
                  <a:pt x="5027266" y="870759"/>
                </a:cubicBezTo>
                <a:lnTo>
                  <a:pt x="5071840" y="898133"/>
                </a:lnTo>
                <a:lnTo>
                  <a:pt x="5086428" y="931517"/>
                </a:lnTo>
                <a:cubicBezTo>
                  <a:pt x="5086428" y="931517"/>
                  <a:pt x="5086428" y="931517"/>
                  <a:pt x="5091872" y="940601"/>
                </a:cubicBezTo>
                <a:cubicBezTo>
                  <a:pt x="5091872" y="940601"/>
                  <a:pt x="5091872" y="940601"/>
                  <a:pt x="5100265" y="950140"/>
                </a:cubicBezTo>
                <a:lnTo>
                  <a:pt x="5102617" y="952813"/>
                </a:lnTo>
                <a:lnTo>
                  <a:pt x="5081098" y="939319"/>
                </a:lnTo>
                <a:cubicBezTo>
                  <a:pt x="5059933" y="926045"/>
                  <a:pt x="5031713" y="908348"/>
                  <a:pt x="4994087" y="884750"/>
                </a:cubicBezTo>
                <a:cubicBezTo>
                  <a:pt x="4994087" y="884750"/>
                  <a:pt x="4994087" y="884750"/>
                  <a:pt x="4992273" y="884751"/>
                </a:cubicBezTo>
                <a:cubicBezTo>
                  <a:pt x="4992273" y="884751"/>
                  <a:pt x="4992273" y="884751"/>
                  <a:pt x="4883472" y="821221"/>
                </a:cubicBezTo>
                <a:cubicBezTo>
                  <a:pt x="4883472" y="821221"/>
                  <a:pt x="4883472" y="821221"/>
                  <a:pt x="4776485" y="761322"/>
                </a:cubicBezTo>
                <a:cubicBezTo>
                  <a:pt x="4776485" y="761322"/>
                  <a:pt x="4776485" y="761322"/>
                  <a:pt x="4748152" y="733848"/>
                </a:cubicBezTo>
                <a:close/>
                <a:moveTo>
                  <a:pt x="4895964" y="327865"/>
                </a:moveTo>
                <a:cubicBezTo>
                  <a:pt x="4895964" y="327865"/>
                  <a:pt x="4895964" y="327865"/>
                  <a:pt x="4946775" y="344206"/>
                </a:cubicBezTo>
                <a:cubicBezTo>
                  <a:pt x="4946775" y="344206"/>
                  <a:pt x="4946775" y="344206"/>
                  <a:pt x="5010288" y="365992"/>
                </a:cubicBezTo>
                <a:cubicBezTo>
                  <a:pt x="5010288" y="365992"/>
                  <a:pt x="5010288" y="365992"/>
                  <a:pt x="5013917" y="365992"/>
                </a:cubicBezTo>
                <a:cubicBezTo>
                  <a:pt x="5015732" y="367808"/>
                  <a:pt x="5017546" y="367808"/>
                  <a:pt x="5021175" y="365992"/>
                </a:cubicBezTo>
                <a:cubicBezTo>
                  <a:pt x="5021175" y="365992"/>
                  <a:pt x="5021175" y="365992"/>
                  <a:pt x="5022990" y="365992"/>
                </a:cubicBezTo>
                <a:cubicBezTo>
                  <a:pt x="5022990" y="365992"/>
                  <a:pt x="5022990" y="365992"/>
                  <a:pt x="5120982" y="344206"/>
                </a:cubicBezTo>
                <a:cubicBezTo>
                  <a:pt x="5120982" y="344206"/>
                  <a:pt x="5120982" y="344206"/>
                  <a:pt x="5209901" y="324234"/>
                </a:cubicBezTo>
                <a:cubicBezTo>
                  <a:pt x="5209901" y="324234"/>
                  <a:pt x="5209901" y="324234"/>
                  <a:pt x="5280672" y="342390"/>
                </a:cubicBezTo>
                <a:cubicBezTo>
                  <a:pt x="5280672" y="342390"/>
                  <a:pt x="5280672" y="342390"/>
                  <a:pt x="5355074" y="360546"/>
                </a:cubicBezTo>
                <a:cubicBezTo>
                  <a:pt x="5355074" y="360546"/>
                  <a:pt x="5355074" y="360546"/>
                  <a:pt x="5365962" y="360546"/>
                </a:cubicBezTo>
                <a:cubicBezTo>
                  <a:pt x="5365962" y="360546"/>
                  <a:pt x="5365962" y="360546"/>
                  <a:pt x="5401178" y="354418"/>
                </a:cubicBezTo>
                <a:lnTo>
                  <a:pt x="5407218" y="353367"/>
                </a:lnTo>
                <a:lnTo>
                  <a:pt x="5427067" y="373206"/>
                </a:lnTo>
                <a:cubicBezTo>
                  <a:pt x="5437797" y="383931"/>
                  <a:pt x="5452105" y="398231"/>
                  <a:pt x="5471182" y="417298"/>
                </a:cubicBezTo>
                <a:cubicBezTo>
                  <a:pt x="5471182" y="417298"/>
                  <a:pt x="5471182" y="417298"/>
                  <a:pt x="5545674" y="488118"/>
                </a:cubicBezTo>
                <a:cubicBezTo>
                  <a:pt x="5545674" y="488118"/>
                  <a:pt x="5545674" y="488118"/>
                  <a:pt x="5558393" y="538964"/>
                </a:cubicBezTo>
                <a:cubicBezTo>
                  <a:pt x="5558393" y="538964"/>
                  <a:pt x="5558393" y="538964"/>
                  <a:pt x="5572927" y="591626"/>
                </a:cubicBezTo>
                <a:cubicBezTo>
                  <a:pt x="5572927" y="591626"/>
                  <a:pt x="5572927" y="591626"/>
                  <a:pt x="5574744" y="595258"/>
                </a:cubicBezTo>
                <a:cubicBezTo>
                  <a:pt x="5574744" y="595258"/>
                  <a:pt x="5574744" y="595258"/>
                  <a:pt x="5609265" y="662446"/>
                </a:cubicBezTo>
                <a:cubicBezTo>
                  <a:pt x="5609265" y="662446"/>
                  <a:pt x="5609265" y="662446"/>
                  <a:pt x="5640152" y="724187"/>
                </a:cubicBezTo>
                <a:cubicBezTo>
                  <a:pt x="5640152" y="724187"/>
                  <a:pt x="5640152" y="724187"/>
                  <a:pt x="5638335" y="793191"/>
                </a:cubicBezTo>
                <a:cubicBezTo>
                  <a:pt x="5638335" y="793191"/>
                  <a:pt x="5638335" y="793191"/>
                  <a:pt x="5638335" y="864011"/>
                </a:cubicBezTo>
                <a:cubicBezTo>
                  <a:pt x="5638335" y="864011"/>
                  <a:pt x="5638335" y="864011"/>
                  <a:pt x="5640152" y="871275"/>
                </a:cubicBezTo>
                <a:cubicBezTo>
                  <a:pt x="5640152" y="871275"/>
                  <a:pt x="5640152" y="871275"/>
                  <a:pt x="5663771" y="942096"/>
                </a:cubicBezTo>
                <a:cubicBezTo>
                  <a:pt x="5663771" y="942096"/>
                  <a:pt x="5663771" y="942096"/>
                  <a:pt x="5685573" y="1005653"/>
                </a:cubicBezTo>
                <a:cubicBezTo>
                  <a:pt x="5685573" y="1005653"/>
                  <a:pt x="5685573" y="1005653"/>
                  <a:pt x="5671039" y="1076473"/>
                </a:cubicBezTo>
                <a:cubicBezTo>
                  <a:pt x="5671039" y="1076473"/>
                  <a:pt x="5671039" y="1076473"/>
                  <a:pt x="5654686" y="1150925"/>
                </a:cubicBezTo>
                <a:cubicBezTo>
                  <a:pt x="5654686" y="1150925"/>
                  <a:pt x="5654686" y="1150925"/>
                  <a:pt x="5654686" y="1156373"/>
                </a:cubicBezTo>
                <a:cubicBezTo>
                  <a:pt x="5654686" y="1158189"/>
                  <a:pt x="5654686" y="1160004"/>
                  <a:pt x="5654686" y="1163637"/>
                </a:cubicBezTo>
                <a:cubicBezTo>
                  <a:pt x="5654686" y="1163637"/>
                  <a:pt x="5654686" y="1163637"/>
                  <a:pt x="5705807" y="1277989"/>
                </a:cubicBezTo>
                <a:lnTo>
                  <a:pt x="5710119" y="1287635"/>
                </a:lnTo>
                <a:lnTo>
                  <a:pt x="5695562" y="1287635"/>
                </a:lnTo>
                <a:cubicBezTo>
                  <a:pt x="5682037" y="1287635"/>
                  <a:pt x="5664003" y="1287635"/>
                  <a:pt x="5639958" y="1287635"/>
                </a:cubicBezTo>
                <a:cubicBezTo>
                  <a:pt x="5639958" y="1287635"/>
                  <a:pt x="5639958" y="1287635"/>
                  <a:pt x="5552854" y="1287635"/>
                </a:cubicBezTo>
                <a:cubicBezTo>
                  <a:pt x="5552854" y="1287635"/>
                  <a:pt x="5552854" y="1287635"/>
                  <a:pt x="5465749" y="1222322"/>
                </a:cubicBezTo>
                <a:cubicBezTo>
                  <a:pt x="5465749" y="1222322"/>
                  <a:pt x="5465749" y="1222322"/>
                  <a:pt x="5367755" y="1149751"/>
                </a:cubicBezTo>
                <a:cubicBezTo>
                  <a:pt x="5367755" y="1149751"/>
                  <a:pt x="5367755" y="1149751"/>
                  <a:pt x="5364126" y="1147937"/>
                </a:cubicBezTo>
                <a:cubicBezTo>
                  <a:pt x="5360496" y="1144309"/>
                  <a:pt x="5355053" y="1144309"/>
                  <a:pt x="5351423" y="1144308"/>
                </a:cubicBezTo>
                <a:cubicBezTo>
                  <a:pt x="5351423" y="1144308"/>
                  <a:pt x="5351423" y="1144308"/>
                  <a:pt x="5345979" y="1144308"/>
                </a:cubicBezTo>
                <a:cubicBezTo>
                  <a:pt x="5345979" y="1144308"/>
                  <a:pt x="5345979" y="1144308"/>
                  <a:pt x="5335835" y="1145934"/>
                </a:cubicBezTo>
                <a:lnTo>
                  <a:pt x="5335691" y="1145958"/>
                </a:lnTo>
                <a:lnTo>
                  <a:pt x="5334058" y="1142968"/>
                </a:lnTo>
                <a:cubicBezTo>
                  <a:pt x="5324753" y="1125934"/>
                  <a:pt x="5309867" y="1098679"/>
                  <a:pt x="5286049" y="1055071"/>
                </a:cubicBezTo>
                <a:cubicBezTo>
                  <a:pt x="5286049" y="1055071"/>
                  <a:pt x="5286049" y="1055071"/>
                  <a:pt x="5282420" y="1047803"/>
                </a:cubicBezTo>
                <a:cubicBezTo>
                  <a:pt x="5282420" y="1047803"/>
                  <a:pt x="5282420" y="1047803"/>
                  <a:pt x="5213459" y="973307"/>
                </a:cubicBezTo>
                <a:cubicBezTo>
                  <a:pt x="5213459" y="973307"/>
                  <a:pt x="5213459" y="973307"/>
                  <a:pt x="5148129" y="900627"/>
                </a:cubicBezTo>
                <a:cubicBezTo>
                  <a:pt x="5148129" y="900627"/>
                  <a:pt x="5148129" y="900627"/>
                  <a:pt x="5093687" y="789791"/>
                </a:cubicBezTo>
                <a:cubicBezTo>
                  <a:pt x="5093687" y="789791"/>
                  <a:pt x="5093687" y="789791"/>
                  <a:pt x="5037430" y="673505"/>
                </a:cubicBezTo>
                <a:cubicBezTo>
                  <a:pt x="5037430" y="673505"/>
                  <a:pt x="5037430" y="673505"/>
                  <a:pt x="5033800" y="668053"/>
                </a:cubicBezTo>
                <a:cubicBezTo>
                  <a:pt x="5033800" y="668053"/>
                  <a:pt x="5033800" y="668053"/>
                  <a:pt x="4884992" y="486355"/>
                </a:cubicBezTo>
                <a:cubicBezTo>
                  <a:pt x="4858678" y="455466"/>
                  <a:pt x="4835540" y="421852"/>
                  <a:pt x="4811041" y="389601"/>
                </a:cubicBezTo>
                <a:lnTo>
                  <a:pt x="4810890" y="389437"/>
                </a:lnTo>
                <a:lnTo>
                  <a:pt x="4816572" y="385283"/>
                </a:lnTo>
                <a:cubicBezTo>
                  <a:pt x="4822470" y="380971"/>
                  <a:pt x="4834265" y="372347"/>
                  <a:pt x="4857856" y="355099"/>
                </a:cubicBezTo>
                <a:cubicBezTo>
                  <a:pt x="4857856" y="355099"/>
                  <a:pt x="4857856" y="355099"/>
                  <a:pt x="4895964" y="327865"/>
                </a:cubicBezTo>
                <a:close/>
                <a:moveTo>
                  <a:pt x="1707646" y="913131"/>
                </a:moveTo>
                <a:lnTo>
                  <a:pt x="1710667" y="916038"/>
                </a:lnTo>
                <a:cubicBezTo>
                  <a:pt x="1732452" y="936989"/>
                  <a:pt x="1770575" y="973655"/>
                  <a:pt x="1837290" y="1037818"/>
                </a:cubicBezTo>
                <a:lnTo>
                  <a:pt x="1859719" y="1059389"/>
                </a:lnTo>
                <a:lnTo>
                  <a:pt x="1801702" y="1042952"/>
                </a:lnTo>
                <a:cubicBezTo>
                  <a:pt x="1767176" y="1028436"/>
                  <a:pt x="1758090" y="995780"/>
                  <a:pt x="1738101" y="964936"/>
                </a:cubicBezTo>
                <a:cubicBezTo>
                  <a:pt x="1738101" y="964936"/>
                  <a:pt x="1738101" y="964936"/>
                  <a:pt x="1717401" y="929726"/>
                </a:cubicBezTo>
                <a:close/>
                <a:moveTo>
                  <a:pt x="4159020" y="300483"/>
                </a:moveTo>
                <a:lnTo>
                  <a:pt x="4208206" y="309710"/>
                </a:lnTo>
                <a:cubicBezTo>
                  <a:pt x="4208206" y="309710"/>
                  <a:pt x="4208206" y="309710"/>
                  <a:pt x="4331604" y="333313"/>
                </a:cubicBezTo>
                <a:cubicBezTo>
                  <a:pt x="4331604" y="333313"/>
                  <a:pt x="4331604" y="333313"/>
                  <a:pt x="4335233" y="333313"/>
                </a:cubicBezTo>
                <a:cubicBezTo>
                  <a:pt x="4335233" y="333313"/>
                  <a:pt x="4335233" y="333313"/>
                  <a:pt x="4482220" y="329682"/>
                </a:cubicBezTo>
                <a:cubicBezTo>
                  <a:pt x="4485850" y="329682"/>
                  <a:pt x="4489479" y="329682"/>
                  <a:pt x="4491294" y="327866"/>
                </a:cubicBezTo>
                <a:cubicBezTo>
                  <a:pt x="4491294" y="327866"/>
                  <a:pt x="4491294" y="327866"/>
                  <a:pt x="4494923" y="326049"/>
                </a:cubicBezTo>
                <a:cubicBezTo>
                  <a:pt x="4494923" y="326049"/>
                  <a:pt x="4494923" y="326049"/>
                  <a:pt x="4543919" y="289739"/>
                </a:cubicBezTo>
                <a:cubicBezTo>
                  <a:pt x="4543919" y="289739"/>
                  <a:pt x="4543919" y="289739"/>
                  <a:pt x="4582027" y="262506"/>
                </a:cubicBezTo>
                <a:cubicBezTo>
                  <a:pt x="4582027" y="262506"/>
                  <a:pt x="4582027" y="262506"/>
                  <a:pt x="4676389" y="322418"/>
                </a:cubicBezTo>
                <a:cubicBezTo>
                  <a:pt x="4676389" y="322418"/>
                  <a:pt x="4676389" y="322418"/>
                  <a:pt x="4689773" y="330816"/>
                </a:cubicBezTo>
                <a:lnTo>
                  <a:pt x="4713738" y="345852"/>
                </a:lnTo>
                <a:lnTo>
                  <a:pt x="4719396" y="353260"/>
                </a:lnTo>
                <a:cubicBezTo>
                  <a:pt x="4737090" y="376428"/>
                  <a:pt x="4772477" y="422760"/>
                  <a:pt x="4843253" y="515427"/>
                </a:cubicBezTo>
                <a:cubicBezTo>
                  <a:pt x="4843253" y="515427"/>
                  <a:pt x="4843253" y="515427"/>
                  <a:pt x="4982988" y="700760"/>
                </a:cubicBezTo>
                <a:cubicBezTo>
                  <a:pt x="4982988" y="700760"/>
                  <a:pt x="4982988" y="700760"/>
                  <a:pt x="5018244" y="777445"/>
                </a:cubicBezTo>
                <a:lnTo>
                  <a:pt x="5033807" y="811296"/>
                </a:lnTo>
                <a:lnTo>
                  <a:pt x="5029874" y="809004"/>
                </a:lnTo>
                <a:cubicBezTo>
                  <a:pt x="5000533" y="791906"/>
                  <a:pt x="4961410" y="769110"/>
                  <a:pt x="4909246" y="738714"/>
                </a:cubicBezTo>
                <a:cubicBezTo>
                  <a:pt x="4909246" y="738714"/>
                  <a:pt x="4909246" y="738714"/>
                  <a:pt x="4905617" y="736899"/>
                </a:cubicBezTo>
                <a:cubicBezTo>
                  <a:pt x="4905617" y="736899"/>
                  <a:pt x="4905617" y="736899"/>
                  <a:pt x="4780423" y="687904"/>
                </a:cubicBezTo>
                <a:cubicBezTo>
                  <a:pt x="4780423" y="687904"/>
                  <a:pt x="4780423" y="687904"/>
                  <a:pt x="4655230" y="640724"/>
                </a:cubicBezTo>
                <a:cubicBezTo>
                  <a:pt x="4655230" y="640724"/>
                  <a:pt x="4655230" y="640724"/>
                  <a:pt x="4653500" y="639958"/>
                </a:cubicBezTo>
                <a:lnTo>
                  <a:pt x="4649825" y="638331"/>
                </a:lnTo>
                <a:lnTo>
                  <a:pt x="4645698" y="634263"/>
                </a:lnTo>
                <a:cubicBezTo>
                  <a:pt x="4630965" y="619742"/>
                  <a:pt x="4601498" y="590701"/>
                  <a:pt x="4542564" y="532617"/>
                </a:cubicBezTo>
                <a:cubicBezTo>
                  <a:pt x="4542564" y="532617"/>
                  <a:pt x="4542564" y="532617"/>
                  <a:pt x="4540752" y="530802"/>
                </a:cubicBezTo>
                <a:cubicBezTo>
                  <a:pt x="4540752" y="530802"/>
                  <a:pt x="4540752" y="530802"/>
                  <a:pt x="4276004" y="354734"/>
                </a:cubicBezTo>
                <a:cubicBezTo>
                  <a:pt x="4276004" y="354734"/>
                  <a:pt x="4276004" y="354734"/>
                  <a:pt x="4274190" y="354734"/>
                </a:cubicBezTo>
                <a:cubicBezTo>
                  <a:pt x="4274190" y="354734"/>
                  <a:pt x="4274190" y="354734"/>
                  <a:pt x="4222170" y="330230"/>
                </a:cubicBezTo>
                <a:close/>
                <a:moveTo>
                  <a:pt x="4083219" y="292251"/>
                </a:moveTo>
                <a:lnTo>
                  <a:pt x="4140003" y="320247"/>
                </a:lnTo>
                <a:cubicBezTo>
                  <a:pt x="4140003" y="320247"/>
                  <a:pt x="4140003" y="320247"/>
                  <a:pt x="4259684" y="380146"/>
                </a:cubicBezTo>
                <a:cubicBezTo>
                  <a:pt x="4259684" y="380146"/>
                  <a:pt x="4259684" y="380146"/>
                  <a:pt x="4388431" y="470903"/>
                </a:cubicBezTo>
                <a:cubicBezTo>
                  <a:pt x="4388431" y="470903"/>
                  <a:pt x="4388431" y="470903"/>
                  <a:pt x="4515365" y="559843"/>
                </a:cubicBezTo>
                <a:cubicBezTo>
                  <a:pt x="4515365" y="559843"/>
                  <a:pt x="4515365" y="559843"/>
                  <a:pt x="4543255" y="588205"/>
                </a:cubicBezTo>
                <a:lnTo>
                  <a:pt x="4548392" y="593428"/>
                </a:lnTo>
                <a:lnTo>
                  <a:pt x="4544551" y="591728"/>
                </a:lnTo>
                <a:cubicBezTo>
                  <a:pt x="4544551" y="591728"/>
                  <a:pt x="4544551" y="591728"/>
                  <a:pt x="4433872" y="542732"/>
                </a:cubicBezTo>
                <a:cubicBezTo>
                  <a:pt x="4433872" y="542732"/>
                  <a:pt x="4433872" y="542732"/>
                  <a:pt x="4424800" y="540917"/>
                </a:cubicBezTo>
                <a:cubicBezTo>
                  <a:pt x="4424800" y="540917"/>
                  <a:pt x="4424800" y="540917"/>
                  <a:pt x="4361297" y="539103"/>
                </a:cubicBezTo>
                <a:cubicBezTo>
                  <a:pt x="4361297" y="539103"/>
                  <a:pt x="4361297" y="539103"/>
                  <a:pt x="4303235" y="539103"/>
                </a:cubicBezTo>
                <a:cubicBezTo>
                  <a:pt x="4303235" y="539103"/>
                  <a:pt x="4303235" y="539103"/>
                  <a:pt x="4241546" y="499181"/>
                </a:cubicBezTo>
                <a:cubicBezTo>
                  <a:pt x="4241546" y="499181"/>
                  <a:pt x="4241546" y="499181"/>
                  <a:pt x="4176227" y="455629"/>
                </a:cubicBezTo>
                <a:cubicBezTo>
                  <a:pt x="4176227" y="455629"/>
                  <a:pt x="4176227" y="455629"/>
                  <a:pt x="4168970" y="453814"/>
                </a:cubicBezTo>
                <a:cubicBezTo>
                  <a:pt x="4168970" y="453814"/>
                  <a:pt x="4168970" y="453814"/>
                  <a:pt x="4078250" y="441111"/>
                </a:cubicBezTo>
                <a:cubicBezTo>
                  <a:pt x="4078250" y="441111"/>
                  <a:pt x="4078250" y="441111"/>
                  <a:pt x="3989344" y="430224"/>
                </a:cubicBezTo>
                <a:cubicBezTo>
                  <a:pt x="3989344" y="430224"/>
                  <a:pt x="3989344" y="430224"/>
                  <a:pt x="3943984" y="399374"/>
                </a:cubicBezTo>
                <a:cubicBezTo>
                  <a:pt x="3943984" y="399374"/>
                  <a:pt x="3943984" y="399374"/>
                  <a:pt x="3922551" y="385594"/>
                </a:cubicBezTo>
                <a:lnTo>
                  <a:pt x="3911591" y="378547"/>
                </a:lnTo>
                <a:lnTo>
                  <a:pt x="3923304" y="371439"/>
                </a:lnTo>
                <a:cubicBezTo>
                  <a:pt x="3923304" y="371439"/>
                  <a:pt x="3923304" y="371439"/>
                  <a:pt x="4010407" y="327866"/>
                </a:cubicBezTo>
                <a:cubicBezTo>
                  <a:pt x="4010407" y="327866"/>
                  <a:pt x="4010407" y="327866"/>
                  <a:pt x="4044858" y="311015"/>
                </a:cubicBezTo>
                <a:close/>
                <a:moveTo>
                  <a:pt x="2464723" y="563911"/>
                </a:moveTo>
                <a:lnTo>
                  <a:pt x="2496003" y="561497"/>
                </a:lnTo>
                <a:cubicBezTo>
                  <a:pt x="2514077" y="559672"/>
                  <a:pt x="2532152" y="550547"/>
                  <a:pt x="2550227" y="554195"/>
                </a:cubicBezTo>
                <a:cubicBezTo>
                  <a:pt x="2550227" y="554195"/>
                  <a:pt x="2550227" y="554195"/>
                  <a:pt x="2598266" y="571907"/>
                </a:cubicBezTo>
                <a:lnTo>
                  <a:pt x="2611098" y="576639"/>
                </a:lnTo>
                <a:lnTo>
                  <a:pt x="2611838" y="614305"/>
                </a:lnTo>
                <a:cubicBezTo>
                  <a:pt x="2611838" y="614305"/>
                  <a:pt x="2611838" y="614305"/>
                  <a:pt x="2582543" y="692383"/>
                </a:cubicBezTo>
                <a:lnTo>
                  <a:pt x="2571431" y="722001"/>
                </a:lnTo>
                <a:lnTo>
                  <a:pt x="2535852" y="687356"/>
                </a:lnTo>
                <a:cubicBezTo>
                  <a:pt x="2535852" y="687356"/>
                  <a:pt x="2535852" y="687356"/>
                  <a:pt x="2481384" y="592936"/>
                </a:cubicBezTo>
                <a:cubicBezTo>
                  <a:pt x="2481384" y="592936"/>
                  <a:pt x="2481384" y="592936"/>
                  <a:pt x="2474348" y="580680"/>
                </a:cubicBezTo>
                <a:close/>
                <a:moveTo>
                  <a:pt x="694060" y="17795"/>
                </a:moveTo>
                <a:cubicBezTo>
                  <a:pt x="694060" y="17795"/>
                  <a:pt x="694060" y="17795"/>
                  <a:pt x="977258" y="219475"/>
                </a:cubicBezTo>
                <a:cubicBezTo>
                  <a:pt x="977258" y="219475"/>
                  <a:pt x="977258" y="219475"/>
                  <a:pt x="1171503" y="479295"/>
                </a:cubicBezTo>
                <a:cubicBezTo>
                  <a:pt x="1171503" y="479295"/>
                  <a:pt x="1171503" y="479295"/>
                  <a:pt x="1176949" y="484745"/>
                </a:cubicBezTo>
                <a:cubicBezTo>
                  <a:pt x="1176949" y="484745"/>
                  <a:pt x="1176949" y="484745"/>
                  <a:pt x="1179104" y="486164"/>
                </a:cubicBezTo>
                <a:lnTo>
                  <a:pt x="1182936" y="488688"/>
                </a:lnTo>
                <a:lnTo>
                  <a:pt x="1162521" y="507504"/>
                </a:lnTo>
                <a:cubicBezTo>
                  <a:pt x="1152812" y="516454"/>
                  <a:pt x="1139865" y="528385"/>
                  <a:pt x="1122603" y="544295"/>
                </a:cubicBezTo>
                <a:cubicBezTo>
                  <a:pt x="1122603" y="544295"/>
                  <a:pt x="1122603" y="544295"/>
                  <a:pt x="1053556" y="609749"/>
                </a:cubicBezTo>
                <a:cubicBezTo>
                  <a:pt x="1053556" y="609749"/>
                  <a:pt x="1053556" y="609749"/>
                  <a:pt x="1011762" y="644295"/>
                </a:cubicBezTo>
                <a:cubicBezTo>
                  <a:pt x="1011762" y="644295"/>
                  <a:pt x="1011762" y="644295"/>
                  <a:pt x="968155" y="678841"/>
                </a:cubicBezTo>
                <a:cubicBezTo>
                  <a:pt x="968155" y="678841"/>
                  <a:pt x="968155" y="678841"/>
                  <a:pt x="966338" y="680658"/>
                </a:cubicBezTo>
                <a:cubicBezTo>
                  <a:pt x="966338" y="682477"/>
                  <a:pt x="964521" y="682476"/>
                  <a:pt x="964520" y="684295"/>
                </a:cubicBezTo>
                <a:cubicBezTo>
                  <a:pt x="964520" y="684295"/>
                  <a:pt x="964520" y="684295"/>
                  <a:pt x="964520" y="687932"/>
                </a:cubicBezTo>
                <a:cubicBezTo>
                  <a:pt x="964520" y="687932"/>
                  <a:pt x="964520" y="687932"/>
                  <a:pt x="955436" y="740659"/>
                </a:cubicBezTo>
                <a:cubicBezTo>
                  <a:pt x="955436" y="740659"/>
                  <a:pt x="955436" y="740659"/>
                  <a:pt x="952370" y="761369"/>
                </a:cubicBezTo>
                <a:lnTo>
                  <a:pt x="949445" y="781114"/>
                </a:lnTo>
                <a:lnTo>
                  <a:pt x="937546" y="775924"/>
                </a:lnTo>
                <a:cubicBezTo>
                  <a:pt x="937546" y="775924"/>
                  <a:pt x="937546" y="775924"/>
                  <a:pt x="774452" y="779592"/>
                </a:cubicBezTo>
                <a:cubicBezTo>
                  <a:pt x="774452" y="779592"/>
                  <a:pt x="774452" y="779592"/>
                  <a:pt x="558805" y="836431"/>
                </a:cubicBezTo>
                <a:cubicBezTo>
                  <a:pt x="558805" y="836431"/>
                  <a:pt x="558805" y="836431"/>
                  <a:pt x="774452" y="807095"/>
                </a:cubicBezTo>
                <a:cubicBezTo>
                  <a:pt x="774452" y="807095"/>
                  <a:pt x="774452" y="807095"/>
                  <a:pt x="883711" y="810780"/>
                </a:cubicBezTo>
                <a:lnTo>
                  <a:pt x="899387" y="811308"/>
                </a:lnTo>
                <a:lnTo>
                  <a:pt x="896382" y="812705"/>
                </a:lnTo>
                <a:cubicBezTo>
                  <a:pt x="890024" y="815660"/>
                  <a:pt x="877303" y="821569"/>
                  <a:pt x="851865" y="833387"/>
                </a:cubicBezTo>
                <a:cubicBezTo>
                  <a:pt x="851865" y="833387"/>
                  <a:pt x="851865" y="833387"/>
                  <a:pt x="850049" y="833387"/>
                </a:cubicBezTo>
                <a:cubicBezTo>
                  <a:pt x="850046" y="835205"/>
                  <a:pt x="848231" y="835205"/>
                  <a:pt x="848230" y="837023"/>
                </a:cubicBezTo>
                <a:cubicBezTo>
                  <a:pt x="848230" y="837023"/>
                  <a:pt x="848230" y="837023"/>
                  <a:pt x="793720" y="977024"/>
                </a:cubicBezTo>
                <a:cubicBezTo>
                  <a:pt x="793720" y="977024"/>
                  <a:pt x="793720" y="977024"/>
                  <a:pt x="862767" y="847932"/>
                </a:cubicBezTo>
                <a:cubicBezTo>
                  <a:pt x="862767" y="847932"/>
                  <a:pt x="862767" y="847932"/>
                  <a:pt x="962704" y="807933"/>
                </a:cubicBezTo>
                <a:cubicBezTo>
                  <a:pt x="966337" y="806114"/>
                  <a:pt x="968154" y="804296"/>
                  <a:pt x="969972" y="800659"/>
                </a:cubicBezTo>
                <a:cubicBezTo>
                  <a:pt x="969972" y="800659"/>
                  <a:pt x="969972" y="800659"/>
                  <a:pt x="969972" y="798841"/>
                </a:cubicBezTo>
                <a:cubicBezTo>
                  <a:pt x="969972" y="798841"/>
                  <a:pt x="969972" y="798841"/>
                  <a:pt x="980874" y="744296"/>
                </a:cubicBezTo>
                <a:cubicBezTo>
                  <a:pt x="980874" y="744296"/>
                  <a:pt x="980874" y="744296"/>
                  <a:pt x="989959" y="697022"/>
                </a:cubicBezTo>
                <a:cubicBezTo>
                  <a:pt x="989959" y="697022"/>
                  <a:pt x="989959" y="697022"/>
                  <a:pt x="1031752" y="666113"/>
                </a:cubicBezTo>
                <a:cubicBezTo>
                  <a:pt x="1031752" y="666113"/>
                  <a:pt x="1031752" y="666113"/>
                  <a:pt x="1075360" y="633385"/>
                </a:cubicBezTo>
                <a:cubicBezTo>
                  <a:pt x="1075360" y="633385"/>
                  <a:pt x="1075360" y="633385"/>
                  <a:pt x="1075359" y="631568"/>
                </a:cubicBezTo>
                <a:cubicBezTo>
                  <a:pt x="1075359" y="631568"/>
                  <a:pt x="1075359" y="631568"/>
                  <a:pt x="1170307" y="547522"/>
                </a:cubicBezTo>
                <a:lnTo>
                  <a:pt x="1213807" y="509016"/>
                </a:lnTo>
                <a:lnTo>
                  <a:pt x="1235154" y="523071"/>
                </a:lnTo>
                <a:cubicBezTo>
                  <a:pt x="1254556" y="535846"/>
                  <a:pt x="1280425" y="552880"/>
                  <a:pt x="1314916" y="575592"/>
                </a:cubicBezTo>
                <a:cubicBezTo>
                  <a:pt x="1314916" y="575592"/>
                  <a:pt x="1314916" y="575592"/>
                  <a:pt x="1449255" y="664621"/>
                </a:cubicBezTo>
                <a:cubicBezTo>
                  <a:pt x="1449255" y="664621"/>
                  <a:pt x="1449255" y="664621"/>
                  <a:pt x="1604923" y="814336"/>
                </a:cubicBezTo>
                <a:lnTo>
                  <a:pt x="1668708" y="875683"/>
                </a:lnTo>
                <a:lnTo>
                  <a:pt x="1661779" y="874674"/>
                </a:lnTo>
                <a:cubicBezTo>
                  <a:pt x="1639973" y="871498"/>
                  <a:pt x="1596360" y="865149"/>
                  <a:pt x="1509136" y="852449"/>
                </a:cubicBezTo>
                <a:cubicBezTo>
                  <a:pt x="1509136" y="852449"/>
                  <a:pt x="1509136" y="852449"/>
                  <a:pt x="1509136" y="854263"/>
                </a:cubicBezTo>
                <a:cubicBezTo>
                  <a:pt x="1509136" y="854263"/>
                  <a:pt x="1509136" y="854263"/>
                  <a:pt x="1672682" y="895992"/>
                </a:cubicBezTo>
                <a:cubicBezTo>
                  <a:pt x="1672682" y="895992"/>
                  <a:pt x="1672682" y="895992"/>
                  <a:pt x="1714478" y="975822"/>
                </a:cubicBezTo>
                <a:cubicBezTo>
                  <a:pt x="1734467" y="1013922"/>
                  <a:pt x="1752639" y="1053837"/>
                  <a:pt x="1792617" y="1073795"/>
                </a:cubicBezTo>
                <a:cubicBezTo>
                  <a:pt x="1818057" y="1086495"/>
                  <a:pt x="1847132" y="1090124"/>
                  <a:pt x="1872573" y="1099195"/>
                </a:cubicBezTo>
                <a:cubicBezTo>
                  <a:pt x="1872573" y="1099195"/>
                  <a:pt x="1872573" y="1099195"/>
                  <a:pt x="1875072" y="1100329"/>
                </a:cubicBezTo>
                <a:lnTo>
                  <a:pt x="1888578" y="1106459"/>
                </a:lnTo>
                <a:lnTo>
                  <a:pt x="1870967" y="1117049"/>
                </a:lnTo>
                <a:cubicBezTo>
                  <a:pt x="1859487" y="1123953"/>
                  <a:pt x="1844180" y="1133158"/>
                  <a:pt x="1823769" y="1145432"/>
                </a:cubicBezTo>
                <a:cubicBezTo>
                  <a:pt x="1823769" y="1145432"/>
                  <a:pt x="1823769" y="1145432"/>
                  <a:pt x="1749388" y="1165434"/>
                </a:cubicBezTo>
                <a:cubicBezTo>
                  <a:pt x="1772972" y="1167252"/>
                  <a:pt x="1811070" y="1176344"/>
                  <a:pt x="1836470" y="1167252"/>
                </a:cubicBezTo>
                <a:cubicBezTo>
                  <a:pt x="1836470" y="1167252"/>
                  <a:pt x="1836470" y="1167252"/>
                  <a:pt x="1923552" y="1129067"/>
                </a:cubicBezTo>
                <a:lnTo>
                  <a:pt x="1926285" y="1125643"/>
                </a:lnTo>
                <a:lnTo>
                  <a:pt x="1928906" y="1124595"/>
                </a:lnTo>
                <a:lnTo>
                  <a:pt x="1930818" y="1120162"/>
                </a:lnTo>
                <a:lnTo>
                  <a:pt x="1933101" y="1120887"/>
                </a:lnTo>
                <a:cubicBezTo>
                  <a:pt x="1952312" y="1126992"/>
                  <a:pt x="2029159" y="1151413"/>
                  <a:pt x="2336542" y="1249093"/>
                </a:cubicBezTo>
                <a:lnTo>
                  <a:pt x="2436262" y="1280781"/>
                </a:lnTo>
                <a:lnTo>
                  <a:pt x="2318201" y="1336427"/>
                </a:lnTo>
                <a:cubicBezTo>
                  <a:pt x="2314573" y="1338244"/>
                  <a:pt x="2310944" y="1341879"/>
                  <a:pt x="2309130" y="1343697"/>
                </a:cubicBezTo>
                <a:cubicBezTo>
                  <a:pt x="2309130" y="1343697"/>
                  <a:pt x="2309130" y="1343697"/>
                  <a:pt x="2303687" y="1349148"/>
                </a:cubicBezTo>
                <a:cubicBezTo>
                  <a:pt x="2303687" y="1349148"/>
                  <a:pt x="2303687" y="1349148"/>
                  <a:pt x="2169987" y="1557319"/>
                </a:cubicBezTo>
                <a:lnTo>
                  <a:pt x="2165228" y="1564729"/>
                </a:lnTo>
                <a:lnTo>
                  <a:pt x="2154173" y="1555950"/>
                </a:lnTo>
                <a:cubicBezTo>
                  <a:pt x="2140963" y="1545460"/>
                  <a:pt x="2123349" y="1531474"/>
                  <a:pt x="2099864" y="1512825"/>
                </a:cubicBezTo>
                <a:cubicBezTo>
                  <a:pt x="2098244" y="1511203"/>
                  <a:pt x="2095005" y="1509581"/>
                  <a:pt x="2093385" y="1509581"/>
                </a:cubicBezTo>
                <a:cubicBezTo>
                  <a:pt x="2093385" y="1509581"/>
                  <a:pt x="2093385" y="1509581"/>
                  <a:pt x="2005924" y="1511203"/>
                </a:cubicBezTo>
                <a:cubicBezTo>
                  <a:pt x="1978390" y="1512824"/>
                  <a:pt x="1947616" y="1507960"/>
                  <a:pt x="1920082" y="1514446"/>
                </a:cubicBezTo>
                <a:cubicBezTo>
                  <a:pt x="1920082" y="1514446"/>
                  <a:pt x="1920082" y="1514446"/>
                  <a:pt x="1722485" y="1567961"/>
                </a:cubicBezTo>
                <a:cubicBezTo>
                  <a:pt x="1722485" y="1567961"/>
                  <a:pt x="1722485" y="1567961"/>
                  <a:pt x="1562139" y="1658773"/>
                </a:cubicBezTo>
                <a:cubicBezTo>
                  <a:pt x="1562139" y="1658773"/>
                  <a:pt x="1562139" y="1658773"/>
                  <a:pt x="1730583" y="1582555"/>
                </a:cubicBezTo>
                <a:cubicBezTo>
                  <a:pt x="1730583" y="1582555"/>
                  <a:pt x="1730583" y="1582555"/>
                  <a:pt x="1924941" y="1538771"/>
                </a:cubicBezTo>
                <a:cubicBezTo>
                  <a:pt x="1924941" y="1538771"/>
                  <a:pt x="1924941" y="1538771"/>
                  <a:pt x="2007544" y="1538771"/>
                </a:cubicBezTo>
                <a:cubicBezTo>
                  <a:pt x="2007544" y="1538771"/>
                  <a:pt x="2007544" y="1538771"/>
                  <a:pt x="2083667" y="1538771"/>
                </a:cubicBezTo>
                <a:cubicBezTo>
                  <a:pt x="2083667" y="1538771"/>
                  <a:pt x="2083667" y="1538771"/>
                  <a:pt x="2125778" y="1574447"/>
                </a:cubicBezTo>
                <a:cubicBezTo>
                  <a:pt x="2125778" y="1574447"/>
                  <a:pt x="2125778" y="1574447"/>
                  <a:pt x="2145594" y="1590866"/>
                </a:cubicBezTo>
                <a:lnTo>
                  <a:pt x="2147452" y="1592406"/>
                </a:lnTo>
                <a:lnTo>
                  <a:pt x="2104112" y="1659887"/>
                </a:lnTo>
                <a:cubicBezTo>
                  <a:pt x="2104112" y="1659887"/>
                  <a:pt x="2104112" y="1659887"/>
                  <a:pt x="2019917" y="1788681"/>
                </a:cubicBezTo>
                <a:lnTo>
                  <a:pt x="1976805" y="1854626"/>
                </a:lnTo>
                <a:lnTo>
                  <a:pt x="1943749" y="1866470"/>
                </a:lnTo>
                <a:cubicBezTo>
                  <a:pt x="1920951" y="1874639"/>
                  <a:pt x="1890552" y="1885530"/>
                  <a:pt x="1850020" y="1900051"/>
                </a:cubicBezTo>
                <a:cubicBezTo>
                  <a:pt x="1820875" y="1907313"/>
                  <a:pt x="1789907" y="1892791"/>
                  <a:pt x="1758940" y="1889161"/>
                </a:cubicBezTo>
                <a:cubicBezTo>
                  <a:pt x="1758940" y="1889161"/>
                  <a:pt x="1758940" y="1889161"/>
                  <a:pt x="1653286" y="1885530"/>
                </a:cubicBezTo>
                <a:cubicBezTo>
                  <a:pt x="1653286" y="1885530"/>
                  <a:pt x="1653286" y="1885530"/>
                  <a:pt x="1655108" y="1887345"/>
                </a:cubicBezTo>
                <a:cubicBezTo>
                  <a:pt x="1655108" y="1887345"/>
                  <a:pt x="1655108" y="1887345"/>
                  <a:pt x="1755296" y="1909128"/>
                </a:cubicBezTo>
                <a:cubicBezTo>
                  <a:pt x="1784442" y="1914573"/>
                  <a:pt x="1815410" y="1930911"/>
                  <a:pt x="1844554" y="1927280"/>
                </a:cubicBezTo>
                <a:cubicBezTo>
                  <a:pt x="1844554" y="1927280"/>
                  <a:pt x="1844554" y="1927280"/>
                  <a:pt x="1920637" y="1906604"/>
                </a:cubicBezTo>
                <a:lnTo>
                  <a:pt x="1947620" y="1899270"/>
                </a:lnTo>
                <a:lnTo>
                  <a:pt x="1904536" y="1965175"/>
                </a:lnTo>
                <a:cubicBezTo>
                  <a:pt x="1904536" y="1965175"/>
                  <a:pt x="1904536" y="1965175"/>
                  <a:pt x="1747743" y="2130737"/>
                </a:cubicBezTo>
                <a:lnTo>
                  <a:pt x="1718286" y="2161842"/>
                </a:lnTo>
                <a:lnTo>
                  <a:pt x="1654651" y="2164238"/>
                </a:lnTo>
                <a:cubicBezTo>
                  <a:pt x="1621421" y="2165489"/>
                  <a:pt x="1577112" y="2167158"/>
                  <a:pt x="1518033" y="2169382"/>
                </a:cubicBezTo>
                <a:cubicBezTo>
                  <a:pt x="1518033" y="2169382"/>
                  <a:pt x="1518033" y="2169382"/>
                  <a:pt x="1616960" y="2180644"/>
                </a:cubicBezTo>
                <a:lnTo>
                  <a:pt x="1692352" y="2189227"/>
                </a:lnTo>
                <a:lnTo>
                  <a:pt x="1670489" y="2212312"/>
                </a:lnTo>
                <a:cubicBezTo>
                  <a:pt x="1670489" y="2212312"/>
                  <a:pt x="1670489" y="2212312"/>
                  <a:pt x="1513697" y="2376657"/>
                </a:cubicBezTo>
                <a:lnTo>
                  <a:pt x="1463850" y="2428904"/>
                </a:lnTo>
                <a:lnTo>
                  <a:pt x="1455013" y="2431370"/>
                </a:lnTo>
                <a:cubicBezTo>
                  <a:pt x="1428248" y="2438837"/>
                  <a:pt x="1374720" y="2453773"/>
                  <a:pt x="1267663" y="2483643"/>
                </a:cubicBezTo>
                <a:cubicBezTo>
                  <a:pt x="1267663" y="2483643"/>
                  <a:pt x="1267663" y="2483643"/>
                  <a:pt x="1262871" y="2483162"/>
                </a:cubicBezTo>
                <a:lnTo>
                  <a:pt x="1236559" y="2480522"/>
                </a:lnTo>
                <a:lnTo>
                  <a:pt x="1236472" y="2480005"/>
                </a:lnTo>
                <a:cubicBezTo>
                  <a:pt x="1232875" y="2458614"/>
                  <a:pt x="1223280" y="2401574"/>
                  <a:pt x="1197698" y="2249467"/>
                </a:cubicBezTo>
                <a:cubicBezTo>
                  <a:pt x="1197698" y="2249467"/>
                  <a:pt x="1197698" y="2249467"/>
                  <a:pt x="1200082" y="2414940"/>
                </a:cubicBezTo>
                <a:lnTo>
                  <a:pt x="1200977" y="2476950"/>
                </a:lnTo>
                <a:lnTo>
                  <a:pt x="1138292" y="2470660"/>
                </a:lnTo>
                <a:cubicBezTo>
                  <a:pt x="1095167" y="2466332"/>
                  <a:pt x="1037669" y="2460562"/>
                  <a:pt x="961006" y="2452867"/>
                </a:cubicBezTo>
                <a:cubicBezTo>
                  <a:pt x="961006" y="2452867"/>
                  <a:pt x="961006" y="2452867"/>
                  <a:pt x="1113425" y="2490885"/>
                </a:cubicBezTo>
                <a:cubicBezTo>
                  <a:pt x="1166046" y="2503557"/>
                  <a:pt x="1220484" y="2527092"/>
                  <a:pt x="1274919" y="2521660"/>
                </a:cubicBezTo>
                <a:cubicBezTo>
                  <a:pt x="1274919" y="2521660"/>
                  <a:pt x="1274919" y="2521660"/>
                  <a:pt x="1302365" y="2515324"/>
                </a:cubicBezTo>
                <a:lnTo>
                  <a:pt x="1345924" y="2505267"/>
                </a:lnTo>
                <a:lnTo>
                  <a:pt x="1222353" y="2570297"/>
                </a:lnTo>
                <a:cubicBezTo>
                  <a:pt x="1222353" y="2570297"/>
                  <a:pt x="1222353" y="2570297"/>
                  <a:pt x="1010078" y="2682962"/>
                </a:cubicBezTo>
                <a:cubicBezTo>
                  <a:pt x="1010078" y="2682962"/>
                  <a:pt x="1010078" y="2682962"/>
                  <a:pt x="717973" y="2635715"/>
                </a:cubicBezTo>
                <a:cubicBezTo>
                  <a:pt x="717973" y="2635715"/>
                  <a:pt x="717973" y="2635715"/>
                  <a:pt x="416793" y="2588469"/>
                </a:cubicBezTo>
                <a:cubicBezTo>
                  <a:pt x="416793" y="2588469"/>
                  <a:pt x="416793" y="2588469"/>
                  <a:pt x="413167" y="2588469"/>
                </a:cubicBezTo>
                <a:cubicBezTo>
                  <a:pt x="411352" y="2588469"/>
                  <a:pt x="407722" y="2590287"/>
                  <a:pt x="407722" y="2590287"/>
                </a:cubicBezTo>
                <a:cubicBezTo>
                  <a:pt x="407722" y="2590287"/>
                  <a:pt x="407722" y="2590287"/>
                  <a:pt x="211777" y="2797446"/>
                </a:cubicBezTo>
                <a:cubicBezTo>
                  <a:pt x="217221" y="2791994"/>
                  <a:pt x="222662" y="2804715"/>
                  <a:pt x="228104" y="2801080"/>
                </a:cubicBezTo>
                <a:cubicBezTo>
                  <a:pt x="280721" y="2742930"/>
                  <a:pt x="313378" y="2721124"/>
                  <a:pt x="414980" y="2617545"/>
                </a:cubicBezTo>
                <a:cubicBezTo>
                  <a:pt x="414980" y="2617545"/>
                  <a:pt x="414980" y="2617545"/>
                  <a:pt x="666036" y="2665842"/>
                </a:cubicBezTo>
                <a:lnTo>
                  <a:pt x="747594" y="2681531"/>
                </a:lnTo>
                <a:lnTo>
                  <a:pt x="743706" y="2686284"/>
                </a:lnTo>
                <a:cubicBezTo>
                  <a:pt x="731531" y="2701168"/>
                  <a:pt x="707176" y="2730938"/>
                  <a:pt x="658467" y="2790477"/>
                </a:cubicBezTo>
                <a:cubicBezTo>
                  <a:pt x="658467" y="2790477"/>
                  <a:pt x="658467" y="2790477"/>
                  <a:pt x="782943" y="2698879"/>
                </a:cubicBezTo>
                <a:lnTo>
                  <a:pt x="782944" y="2688332"/>
                </a:lnTo>
                <a:lnTo>
                  <a:pt x="813649" y="2694239"/>
                </a:lnTo>
                <a:cubicBezTo>
                  <a:pt x="870600" y="2705195"/>
                  <a:pt x="935691" y="2717717"/>
                  <a:pt x="1010076" y="2732027"/>
                </a:cubicBezTo>
                <a:cubicBezTo>
                  <a:pt x="1013706" y="2733844"/>
                  <a:pt x="1019149" y="2733844"/>
                  <a:pt x="1022778" y="2732027"/>
                </a:cubicBezTo>
                <a:cubicBezTo>
                  <a:pt x="1022778" y="2732027"/>
                  <a:pt x="1022778" y="2732027"/>
                  <a:pt x="1118454" y="2685263"/>
                </a:cubicBezTo>
                <a:lnTo>
                  <a:pt x="1213590" y="2638763"/>
                </a:lnTo>
                <a:lnTo>
                  <a:pt x="1213344" y="2641822"/>
                </a:lnTo>
                <a:cubicBezTo>
                  <a:pt x="1210601" y="2676024"/>
                  <a:pt x="1205113" y="2744429"/>
                  <a:pt x="1194140" y="2881239"/>
                </a:cubicBezTo>
                <a:cubicBezTo>
                  <a:pt x="1194140" y="2881239"/>
                  <a:pt x="1194140" y="2881239"/>
                  <a:pt x="1237025" y="2702823"/>
                </a:cubicBezTo>
                <a:lnTo>
                  <a:pt x="1257527" y="2617533"/>
                </a:lnTo>
                <a:lnTo>
                  <a:pt x="1308788" y="2594062"/>
                </a:lnTo>
                <a:cubicBezTo>
                  <a:pt x="1369426" y="2568934"/>
                  <a:pt x="1432360" y="2547128"/>
                  <a:pt x="1479985" y="2504879"/>
                </a:cubicBezTo>
                <a:cubicBezTo>
                  <a:pt x="1479985" y="2504879"/>
                  <a:pt x="1479985" y="2504879"/>
                  <a:pt x="1805728" y="2176188"/>
                </a:cubicBezTo>
                <a:lnTo>
                  <a:pt x="1875721" y="2105561"/>
                </a:lnTo>
                <a:lnTo>
                  <a:pt x="1879527" y="2128358"/>
                </a:lnTo>
                <a:cubicBezTo>
                  <a:pt x="1885002" y="2161141"/>
                  <a:pt x="1893761" y="2213593"/>
                  <a:pt x="1907776" y="2297517"/>
                </a:cubicBezTo>
                <a:cubicBezTo>
                  <a:pt x="1907776" y="2297517"/>
                  <a:pt x="1907776" y="2297517"/>
                  <a:pt x="1907776" y="2146372"/>
                </a:cubicBezTo>
                <a:lnTo>
                  <a:pt x="1907776" y="2073215"/>
                </a:lnTo>
                <a:lnTo>
                  <a:pt x="1966224" y="2014238"/>
                </a:lnTo>
                <a:cubicBezTo>
                  <a:pt x="1966224" y="2014238"/>
                  <a:pt x="1966224" y="2014238"/>
                  <a:pt x="1969852" y="2008786"/>
                </a:cubicBezTo>
                <a:cubicBezTo>
                  <a:pt x="1969852" y="2008786"/>
                  <a:pt x="1969852" y="2008786"/>
                  <a:pt x="2176685" y="1703501"/>
                </a:cubicBezTo>
                <a:cubicBezTo>
                  <a:pt x="2176685" y="1703501"/>
                  <a:pt x="2176685" y="1703501"/>
                  <a:pt x="2374446" y="1407298"/>
                </a:cubicBezTo>
                <a:cubicBezTo>
                  <a:pt x="2374446" y="1407298"/>
                  <a:pt x="2374446" y="1407298"/>
                  <a:pt x="2624822" y="1294633"/>
                </a:cubicBezTo>
                <a:cubicBezTo>
                  <a:pt x="2624822" y="1294633"/>
                  <a:pt x="2624822" y="1294633"/>
                  <a:pt x="2866126" y="1185601"/>
                </a:cubicBezTo>
                <a:cubicBezTo>
                  <a:pt x="2866126" y="1185601"/>
                  <a:pt x="2866126" y="1185601"/>
                  <a:pt x="3557381" y="1454546"/>
                </a:cubicBezTo>
                <a:cubicBezTo>
                  <a:pt x="3557381" y="1454546"/>
                  <a:pt x="3557381" y="1454546"/>
                  <a:pt x="4140413" y="1682137"/>
                </a:cubicBezTo>
                <a:lnTo>
                  <a:pt x="4260477" y="1729005"/>
                </a:lnTo>
                <a:lnTo>
                  <a:pt x="4255721" y="1733902"/>
                </a:lnTo>
                <a:cubicBezTo>
                  <a:pt x="4255721" y="1733902"/>
                  <a:pt x="4255721" y="1733902"/>
                  <a:pt x="4217678" y="1844778"/>
                </a:cubicBezTo>
                <a:cubicBezTo>
                  <a:pt x="4217678" y="1844778"/>
                  <a:pt x="4217678" y="1844778"/>
                  <a:pt x="4183257" y="1950201"/>
                </a:cubicBezTo>
                <a:cubicBezTo>
                  <a:pt x="4183257" y="1950201"/>
                  <a:pt x="4183257" y="1950201"/>
                  <a:pt x="4121664" y="1988372"/>
                </a:cubicBezTo>
                <a:cubicBezTo>
                  <a:pt x="4121664" y="1988372"/>
                  <a:pt x="4121664" y="1988372"/>
                  <a:pt x="4052825" y="2033813"/>
                </a:cubicBezTo>
                <a:cubicBezTo>
                  <a:pt x="4052825" y="2033813"/>
                  <a:pt x="4052825" y="2033813"/>
                  <a:pt x="4045579" y="2041083"/>
                </a:cubicBezTo>
                <a:cubicBezTo>
                  <a:pt x="4045579" y="2041083"/>
                  <a:pt x="4045579" y="2041083"/>
                  <a:pt x="3982174" y="2150142"/>
                </a:cubicBezTo>
                <a:cubicBezTo>
                  <a:pt x="3982174" y="2150142"/>
                  <a:pt x="3982174" y="2150142"/>
                  <a:pt x="3981183" y="2151221"/>
                </a:cubicBezTo>
                <a:lnTo>
                  <a:pt x="3978162" y="2154513"/>
                </a:lnTo>
                <a:lnTo>
                  <a:pt x="3975502" y="2153298"/>
                </a:lnTo>
                <a:cubicBezTo>
                  <a:pt x="3970489" y="2153053"/>
                  <a:pt x="3964564" y="2153543"/>
                  <a:pt x="3960917" y="2153542"/>
                </a:cubicBezTo>
                <a:cubicBezTo>
                  <a:pt x="3960917" y="2153542"/>
                  <a:pt x="3960917" y="2153542"/>
                  <a:pt x="3909872" y="2159415"/>
                </a:cubicBezTo>
                <a:cubicBezTo>
                  <a:pt x="3909872" y="2159415"/>
                  <a:pt x="3909872" y="2159415"/>
                  <a:pt x="3911695" y="2161373"/>
                </a:cubicBezTo>
                <a:cubicBezTo>
                  <a:pt x="3911695" y="2161373"/>
                  <a:pt x="3911695" y="2161373"/>
                  <a:pt x="3937075" y="2165503"/>
                </a:cubicBezTo>
                <a:lnTo>
                  <a:pt x="3964045" y="2169891"/>
                </a:lnTo>
                <a:lnTo>
                  <a:pt x="3955425" y="2179281"/>
                </a:lnTo>
                <a:cubicBezTo>
                  <a:pt x="3946509" y="2188995"/>
                  <a:pt x="3934621" y="2201945"/>
                  <a:pt x="3918769" y="2219212"/>
                </a:cubicBezTo>
                <a:cubicBezTo>
                  <a:pt x="3918769" y="2219212"/>
                  <a:pt x="3918769" y="2219212"/>
                  <a:pt x="3953160" y="2196975"/>
                </a:cubicBezTo>
                <a:lnTo>
                  <a:pt x="3994219" y="2170427"/>
                </a:lnTo>
                <a:lnTo>
                  <a:pt x="4004194" y="2229891"/>
                </a:lnTo>
                <a:cubicBezTo>
                  <a:pt x="4011311" y="2204531"/>
                  <a:pt x="4013091" y="2180983"/>
                  <a:pt x="4016650" y="2155621"/>
                </a:cubicBezTo>
                <a:lnTo>
                  <a:pt x="4016153" y="2146492"/>
                </a:lnTo>
                <a:lnTo>
                  <a:pt x="4019962" y="2141394"/>
                </a:lnTo>
                <a:cubicBezTo>
                  <a:pt x="4025312" y="2134238"/>
                  <a:pt x="4032445" y="2124695"/>
                  <a:pt x="4041956" y="2111972"/>
                </a:cubicBezTo>
                <a:cubicBezTo>
                  <a:pt x="4041956" y="2111972"/>
                  <a:pt x="4041956" y="2111972"/>
                  <a:pt x="4074564" y="2062895"/>
                </a:cubicBezTo>
                <a:cubicBezTo>
                  <a:pt x="4074564" y="2062895"/>
                  <a:pt x="4074564" y="2062895"/>
                  <a:pt x="4145215" y="2024725"/>
                </a:cubicBezTo>
                <a:cubicBezTo>
                  <a:pt x="4145215" y="2024725"/>
                  <a:pt x="4145215" y="2024725"/>
                  <a:pt x="4217678" y="1984737"/>
                </a:cubicBezTo>
                <a:cubicBezTo>
                  <a:pt x="4217678" y="1984737"/>
                  <a:pt x="4217678" y="1984737"/>
                  <a:pt x="4221301" y="1982920"/>
                </a:cubicBezTo>
                <a:cubicBezTo>
                  <a:pt x="4223112" y="1981101"/>
                  <a:pt x="4224924" y="1979284"/>
                  <a:pt x="4226736" y="1977467"/>
                </a:cubicBezTo>
                <a:cubicBezTo>
                  <a:pt x="4226736" y="1977467"/>
                  <a:pt x="4226736" y="1977467"/>
                  <a:pt x="4286202" y="1827691"/>
                </a:cubicBezTo>
                <a:lnTo>
                  <a:pt x="4313589" y="1758715"/>
                </a:lnTo>
                <a:lnTo>
                  <a:pt x="4336723" y="1772017"/>
                </a:lnTo>
                <a:cubicBezTo>
                  <a:pt x="4365425" y="1788521"/>
                  <a:pt x="4405610" y="1811625"/>
                  <a:pt x="4461868" y="1843973"/>
                </a:cubicBezTo>
                <a:lnTo>
                  <a:pt x="4500132" y="1865974"/>
                </a:lnTo>
                <a:lnTo>
                  <a:pt x="4485498" y="1943741"/>
                </a:lnTo>
                <a:cubicBezTo>
                  <a:pt x="4478041" y="1983363"/>
                  <a:pt x="4469519" y="2028648"/>
                  <a:pt x="4459781" y="2080401"/>
                </a:cubicBezTo>
                <a:cubicBezTo>
                  <a:pt x="4459781" y="2080401"/>
                  <a:pt x="4459781" y="2080401"/>
                  <a:pt x="4504881" y="1912628"/>
                </a:cubicBezTo>
                <a:lnTo>
                  <a:pt x="4515107" y="1874584"/>
                </a:lnTo>
                <a:lnTo>
                  <a:pt x="4558885" y="1899756"/>
                </a:lnTo>
                <a:cubicBezTo>
                  <a:pt x="4558885" y="1899756"/>
                  <a:pt x="4558885" y="1899756"/>
                  <a:pt x="4856433" y="2068754"/>
                </a:cubicBezTo>
                <a:cubicBezTo>
                  <a:pt x="4856433" y="2068754"/>
                  <a:pt x="4856433" y="2068754"/>
                  <a:pt x="5114065" y="2234117"/>
                </a:cubicBezTo>
                <a:cubicBezTo>
                  <a:pt x="5114065" y="2234117"/>
                  <a:pt x="5114065" y="2234117"/>
                  <a:pt x="5373514" y="2399482"/>
                </a:cubicBezTo>
                <a:cubicBezTo>
                  <a:pt x="5373514" y="2399482"/>
                  <a:pt x="5373514" y="2399482"/>
                  <a:pt x="5386214" y="2404934"/>
                </a:cubicBezTo>
                <a:cubicBezTo>
                  <a:pt x="5395286" y="2410385"/>
                  <a:pt x="5406172" y="2412203"/>
                  <a:pt x="5415243" y="2410385"/>
                </a:cubicBezTo>
                <a:cubicBezTo>
                  <a:pt x="5415243" y="2410385"/>
                  <a:pt x="5415243" y="2410385"/>
                  <a:pt x="5417058" y="2409931"/>
                </a:cubicBezTo>
                <a:lnTo>
                  <a:pt x="5417360" y="2409856"/>
                </a:lnTo>
                <a:lnTo>
                  <a:pt x="5410245" y="2428921"/>
                </a:lnTo>
                <a:cubicBezTo>
                  <a:pt x="5403832" y="2446100"/>
                  <a:pt x="5396504" y="2465734"/>
                  <a:pt x="5388129" y="2488173"/>
                </a:cubicBezTo>
                <a:cubicBezTo>
                  <a:pt x="5388129" y="2488173"/>
                  <a:pt x="5388129" y="2488173"/>
                  <a:pt x="5114689" y="2667681"/>
                </a:cubicBezTo>
                <a:cubicBezTo>
                  <a:pt x="5114689" y="2667681"/>
                  <a:pt x="5114689" y="2667681"/>
                  <a:pt x="5426157" y="2528064"/>
                </a:cubicBezTo>
                <a:cubicBezTo>
                  <a:pt x="5429779" y="2526250"/>
                  <a:pt x="5433400" y="2522623"/>
                  <a:pt x="5435211" y="2518997"/>
                </a:cubicBezTo>
                <a:cubicBezTo>
                  <a:pt x="5435211" y="2518997"/>
                  <a:pt x="5435211" y="2518997"/>
                  <a:pt x="5492228" y="2395096"/>
                </a:cubicBezTo>
                <a:lnTo>
                  <a:pt x="5495388" y="2388228"/>
                </a:lnTo>
                <a:lnTo>
                  <a:pt x="5495754" y="2388125"/>
                </a:lnTo>
                <a:cubicBezTo>
                  <a:pt x="5528751" y="2378811"/>
                  <a:pt x="5578248" y="2364842"/>
                  <a:pt x="5652494" y="2343888"/>
                </a:cubicBezTo>
                <a:lnTo>
                  <a:pt x="5750486" y="2316231"/>
                </a:lnTo>
                <a:lnTo>
                  <a:pt x="5731241" y="2353557"/>
                </a:lnTo>
                <a:cubicBezTo>
                  <a:pt x="5723599" y="2368379"/>
                  <a:pt x="5714866" y="2385318"/>
                  <a:pt x="5704885" y="2404677"/>
                </a:cubicBezTo>
                <a:cubicBezTo>
                  <a:pt x="5704885" y="2404677"/>
                  <a:pt x="5704885" y="2404677"/>
                  <a:pt x="5554259" y="2464804"/>
                </a:cubicBezTo>
                <a:cubicBezTo>
                  <a:pt x="5554259" y="2464804"/>
                  <a:pt x="5554259" y="2464804"/>
                  <a:pt x="5721218" y="2430185"/>
                </a:cubicBezTo>
                <a:cubicBezTo>
                  <a:pt x="5723033" y="2430185"/>
                  <a:pt x="5726662" y="2428363"/>
                  <a:pt x="5728477" y="2426541"/>
                </a:cubicBezTo>
                <a:cubicBezTo>
                  <a:pt x="5728477" y="2426541"/>
                  <a:pt x="5728477" y="2426541"/>
                  <a:pt x="5792913" y="2322788"/>
                </a:cubicBezTo>
                <a:lnTo>
                  <a:pt x="5806867" y="2300318"/>
                </a:lnTo>
                <a:lnTo>
                  <a:pt x="5957725" y="2257741"/>
                </a:lnTo>
                <a:cubicBezTo>
                  <a:pt x="5957725" y="2257741"/>
                  <a:pt x="5957725" y="2257741"/>
                  <a:pt x="6179695" y="2194111"/>
                </a:cubicBezTo>
                <a:lnTo>
                  <a:pt x="6208523" y="2185848"/>
                </a:lnTo>
                <a:lnTo>
                  <a:pt x="6254639" y="2198247"/>
                </a:lnTo>
                <a:cubicBezTo>
                  <a:pt x="6312058" y="2213683"/>
                  <a:pt x="6403929" y="2238384"/>
                  <a:pt x="6550922" y="2277904"/>
                </a:cubicBezTo>
                <a:cubicBezTo>
                  <a:pt x="6561811" y="2279720"/>
                  <a:pt x="6572699" y="2279720"/>
                  <a:pt x="6583588" y="2276087"/>
                </a:cubicBezTo>
                <a:cubicBezTo>
                  <a:pt x="6583588" y="2276087"/>
                  <a:pt x="6583588" y="2276087"/>
                  <a:pt x="6625100" y="2263595"/>
                </a:cubicBezTo>
                <a:lnTo>
                  <a:pt x="6650972" y="2255809"/>
                </a:lnTo>
                <a:lnTo>
                  <a:pt x="6650732" y="2288955"/>
                </a:lnTo>
                <a:cubicBezTo>
                  <a:pt x="6650732" y="2288955"/>
                  <a:pt x="6650732" y="2288955"/>
                  <a:pt x="6650732" y="2392331"/>
                </a:cubicBezTo>
                <a:lnTo>
                  <a:pt x="6650732" y="2433339"/>
                </a:lnTo>
                <a:lnTo>
                  <a:pt x="6636567" y="2441838"/>
                </a:lnTo>
                <a:cubicBezTo>
                  <a:pt x="6603984" y="2461390"/>
                  <a:pt x="6538818" y="2500494"/>
                  <a:pt x="6408488" y="2578701"/>
                </a:cubicBezTo>
                <a:cubicBezTo>
                  <a:pt x="6408488" y="2578701"/>
                  <a:pt x="6408488" y="2578701"/>
                  <a:pt x="6603726" y="2514124"/>
                </a:cubicBezTo>
                <a:lnTo>
                  <a:pt x="6650732" y="2498576"/>
                </a:lnTo>
                <a:lnTo>
                  <a:pt x="6650732" y="2533995"/>
                </a:lnTo>
                <a:cubicBezTo>
                  <a:pt x="6650732" y="2533995"/>
                  <a:pt x="6650732" y="2533995"/>
                  <a:pt x="6500256" y="2913354"/>
                </a:cubicBezTo>
                <a:cubicBezTo>
                  <a:pt x="6500256" y="2913354"/>
                  <a:pt x="6500256" y="2913354"/>
                  <a:pt x="6251880" y="3091235"/>
                </a:cubicBezTo>
                <a:cubicBezTo>
                  <a:pt x="6251880" y="3091235"/>
                  <a:pt x="6251880" y="3091235"/>
                  <a:pt x="6529264" y="2942397"/>
                </a:cubicBezTo>
                <a:cubicBezTo>
                  <a:pt x="6531077" y="2940582"/>
                  <a:pt x="6534703" y="2938766"/>
                  <a:pt x="6534703" y="2935136"/>
                </a:cubicBezTo>
                <a:cubicBezTo>
                  <a:pt x="6534703" y="2935136"/>
                  <a:pt x="6534703" y="2935136"/>
                  <a:pt x="6625351" y="2742734"/>
                </a:cubicBezTo>
                <a:cubicBezTo>
                  <a:pt x="6656172" y="2675574"/>
                  <a:pt x="6706934" y="2613860"/>
                  <a:pt x="6714186" y="2541256"/>
                </a:cubicBezTo>
                <a:cubicBezTo>
                  <a:pt x="6714186" y="2541256"/>
                  <a:pt x="6714186" y="2541256"/>
                  <a:pt x="6716679" y="2478634"/>
                </a:cubicBezTo>
                <a:lnTo>
                  <a:pt x="6717225" y="2464920"/>
                </a:lnTo>
                <a:lnTo>
                  <a:pt x="6718250" y="2463891"/>
                </a:lnTo>
                <a:lnTo>
                  <a:pt x="6717591" y="2455727"/>
                </a:lnTo>
                <a:lnTo>
                  <a:pt x="6719055" y="2418948"/>
                </a:lnTo>
                <a:cubicBezTo>
                  <a:pt x="6720516" y="2382255"/>
                  <a:pt x="6722415" y="2334555"/>
                  <a:pt x="6724883" y="2272545"/>
                </a:cubicBezTo>
                <a:lnTo>
                  <a:pt x="6726454" y="2233095"/>
                </a:lnTo>
                <a:lnTo>
                  <a:pt x="6806067" y="2209138"/>
                </a:lnTo>
                <a:cubicBezTo>
                  <a:pt x="6837850" y="2199574"/>
                  <a:pt x="6874173" y="2188644"/>
                  <a:pt x="6915685" y="2176152"/>
                </a:cubicBezTo>
                <a:lnTo>
                  <a:pt x="6915685" y="2112366"/>
                </a:lnTo>
                <a:lnTo>
                  <a:pt x="6915685" y="1965175"/>
                </a:lnTo>
                <a:cubicBezTo>
                  <a:pt x="6915685" y="1965175"/>
                  <a:pt x="6915685" y="1965175"/>
                  <a:pt x="6661680" y="1966992"/>
                </a:cubicBezTo>
                <a:cubicBezTo>
                  <a:pt x="6661680" y="1966992"/>
                  <a:pt x="6661680" y="1966992"/>
                  <a:pt x="6478434" y="1966992"/>
                </a:cubicBezTo>
                <a:cubicBezTo>
                  <a:pt x="6478434" y="1966992"/>
                  <a:pt x="6478434" y="1966992"/>
                  <a:pt x="6440333" y="1970626"/>
                </a:cubicBezTo>
                <a:cubicBezTo>
                  <a:pt x="6440333" y="1970626"/>
                  <a:pt x="6440333" y="1970626"/>
                  <a:pt x="6412683" y="1978868"/>
                </a:cubicBezTo>
                <a:lnTo>
                  <a:pt x="6408466" y="1980125"/>
                </a:lnTo>
                <a:lnTo>
                  <a:pt x="6362556" y="1960512"/>
                </a:lnTo>
                <a:cubicBezTo>
                  <a:pt x="6324274" y="1944158"/>
                  <a:pt x="6273232" y="1922355"/>
                  <a:pt x="6205175" y="1893281"/>
                </a:cubicBezTo>
                <a:cubicBezTo>
                  <a:pt x="6205175" y="1893281"/>
                  <a:pt x="6205175" y="1893281"/>
                  <a:pt x="6188842" y="1889648"/>
                </a:cubicBezTo>
                <a:cubicBezTo>
                  <a:pt x="6188842" y="1889648"/>
                  <a:pt x="6188842" y="1889648"/>
                  <a:pt x="6139841" y="1893282"/>
                </a:cubicBezTo>
                <a:cubicBezTo>
                  <a:pt x="6139841" y="1893282"/>
                  <a:pt x="6139841" y="1893282"/>
                  <a:pt x="6098100" y="1896916"/>
                </a:cubicBezTo>
                <a:cubicBezTo>
                  <a:pt x="6098100" y="1896916"/>
                  <a:pt x="6098100" y="1896916"/>
                  <a:pt x="6032766" y="1864209"/>
                </a:cubicBezTo>
                <a:cubicBezTo>
                  <a:pt x="6032766" y="1864209"/>
                  <a:pt x="6032766" y="1864209"/>
                  <a:pt x="5960172" y="1826051"/>
                </a:cubicBezTo>
                <a:cubicBezTo>
                  <a:pt x="5960172" y="1826051"/>
                  <a:pt x="5960172" y="1826051"/>
                  <a:pt x="5951097" y="1822416"/>
                </a:cubicBezTo>
                <a:cubicBezTo>
                  <a:pt x="5943839" y="1820599"/>
                  <a:pt x="5936579" y="1820599"/>
                  <a:pt x="5931135" y="1824234"/>
                </a:cubicBezTo>
                <a:cubicBezTo>
                  <a:pt x="5931135" y="1824234"/>
                  <a:pt x="5931135" y="1824234"/>
                  <a:pt x="5923875" y="1829685"/>
                </a:cubicBezTo>
                <a:cubicBezTo>
                  <a:pt x="5923875" y="1829685"/>
                  <a:pt x="5923875" y="1829685"/>
                  <a:pt x="5867615" y="1882380"/>
                </a:cubicBezTo>
                <a:cubicBezTo>
                  <a:pt x="5867615" y="1882380"/>
                  <a:pt x="5867615" y="1882380"/>
                  <a:pt x="5847709" y="1900777"/>
                </a:cubicBezTo>
                <a:lnTo>
                  <a:pt x="5846488" y="1901906"/>
                </a:lnTo>
                <a:lnTo>
                  <a:pt x="5845754" y="1901180"/>
                </a:lnTo>
                <a:cubicBezTo>
                  <a:pt x="5826614" y="1882283"/>
                  <a:pt x="5795991" y="1852048"/>
                  <a:pt x="5746993" y="1803669"/>
                </a:cubicBezTo>
                <a:cubicBezTo>
                  <a:pt x="5746993" y="1803669"/>
                  <a:pt x="5746993" y="1803669"/>
                  <a:pt x="5621776" y="1678298"/>
                </a:cubicBezTo>
                <a:cubicBezTo>
                  <a:pt x="5621776" y="1678298"/>
                  <a:pt x="5621776" y="1678298"/>
                  <a:pt x="5607258" y="1592899"/>
                </a:cubicBezTo>
                <a:cubicBezTo>
                  <a:pt x="5607258" y="1592899"/>
                  <a:pt x="5607258" y="1592899"/>
                  <a:pt x="5590925" y="1492965"/>
                </a:cubicBezTo>
                <a:cubicBezTo>
                  <a:pt x="5590925" y="1492965"/>
                  <a:pt x="5590925" y="1492965"/>
                  <a:pt x="5589110" y="1487514"/>
                </a:cubicBezTo>
                <a:cubicBezTo>
                  <a:pt x="5587296" y="1483880"/>
                  <a:pt x="5585481" y="1480247"/>
                  <a:pt x="5583666" y="1476612"/>
                </a:cubicBezTo>
                <a:cubicBezTo>
                  <a:pt x="5583666" y="1476612"/>
                  <a:pt x="5583666" y="1476612"/>
                  <a:pt x="5580036" y="1472978"/>
                </a:cubicBezTo>
                <a:cubicBezTo>
                  <a:pt x="5580036" y="1472978"/>
                  <a:pt x="5580036" y="1472978"/>
                  <a:pt x="5494744" y="1376678"/>
                </a:cubicBezTo>
                <a:cubicBezTo>
                  <a:pt x="5494744" y="1376678"/>
                  <a:pt x="5494744" y="1376678"/>
                  <a:pt x="5411266" y="1285829"/>
                </a:cubicBezTo>
                <a:cubicBezTo>
                  <a:pt x="5411266" y="1285829"/>
                  <a:pt x="5411266" y="1285829"/>
                  <a:pt x="5385235" y="1237536"/>
                </a:cubicBezTo>
                <a:lnTo>
                  <a:pt x="5383097" y="1233568"/>
                </a:lnTo>
                <a:lnTo>
                  <a:pt x="5427640" y="1267679"/>
                </a:lnTo>
                <a:cubicBezTo>
                  <a:pt x="5427640" y="1267679"/>
                  <a:pt x="5427640" y="1267679"/>
                  <a:pt x="5523819" y="1342062"/>
                </a:cubicBezTo>
                <a:cubicBezTo>
                  <a:pt x="5523819" y="1342062"/>
                  <a:pt x="5523819" y="1342062"/>
                  <a:pt x="5527448" y="1343878"/>
                </a:cubicBezTo>
                <a:cubicBezTo>
                  <a:pt x="5531077" y="1345691"/>
                  <a:pt x="5534706" y="1347506"/>
                  <a:pt x="5538336" y="1347505"/>
                </a:cubicBezTo>
                <a:cubicBezTo>
                  <a:pt x="5538336" y="1347505"/>
                  <a:pt x="5538336" y="1347505"/>
                  <a:pt x="5541966" y="1347506"/>
                </a:cubicBezTo>
                <a:cubicBezTo>
                  <a:pt x="5541966" y="1347506"/>
                  <a:pt x="5541966" y="1347506"/>
                  <a:pt x="5639959" y="1349320"/>
                </a:cubicBezTo>
                <a:cubicBezTo>
                  <a:pt x="5639959" y="1349320"/>
                  <a:pt x="5639959" y="1349320"/>
                  <a:pt x="5725248" y="1349320"/>
                </a:cubicBezTo>
                <a:cubicBezTo>
                  <a:pt x="5725248" y="1349320"/>
                  <a:pt x="5725248" y="1349320"/>
                  <a:pt x="5814169" y="1414634"/>
                </a:cubicBezTo>
                <a:cubicBezTo>
                  <a:pt x="5814169" y="1414634"/>
                  <a:pt x="5814169" y="1414634"/>
                  <a:pt x="5912162" y="1485390"/>
                </a:cubicBezTo>
                <a:cubicBezTo>
                  <a:pt x="5912162" y="1485390"/>
                  <a:pt x="5912162" y="1485390"/>
                  <a:pt x="5915792" y="1487204"/>
                </a:cubicBezTo>
                <a:cubicBezTo>
                  <a:pt x="5919420" y="1489019"/>
                  <a:pt x="5923050" y="1490833"/>
                  <a:pt x="5926679" y="1490833"/>
                </a:cubicBezTo>
                <a:cubicBezTo>
                  <a:pt x="5926679" y="1490833"/>
                  <a:pt x="5926679" y="1490833"/>
                  <a:pt x="5932124" y="1490833"/>
                </a:cubicBezTo>
                <a:cubicBezTo>
                  <a:pt x="5932124" y="1490833"/>
                  <a:pt x="5932124" y="1490833"/>
                  <a:pt x="6050078" y="1496275"/>
                </a:cubicBezTo>
                <a:cubicBezTo>
                  <a:pt x="6050078" y="1496275"/>
                  <a:pt x="6050078" y="1496275"/>
                  <a:pt x="6162588" y="1499904"/>
                </a:cubicBezTo>
                <a:cubicBezTo>
                  <a:pt x="6162588" y="1499904"/>
                  <a:pt x="6162588" y="1499904"/>
                  <a:pt x="6264211" y="1547075"/>
                </a:cubicBezTo>
                <a:cubicBezTo>
                  <a:pt x="6264211" y="1547075"/>
                  <a:pt x="6264211" y="1547075"/>
                  <a:pt x="6371278" y="1597875"/>
                </a:cubicBezTo>
                <a:cubicBezTo>
                  <a:pt x="6371278" y="1597875"/>
                  <a:pt x="6371278" y="1597875"/>
                  <a:pt x="6385795" y="1601502"/>
                </a:cubicBezTo>
                <a:cubicBezTo>
                  <a:pt x="6385795" y="1601502"/>
                  <a:pt x="6385795" y="1601502"/>
                  <a:pt x="6480159" y="1606945"/>
                </a:cubicBezTo>
                <a:cubicBezTo>
                  <a:pt x="6480159" y="1606945"/>
                  <a:pt x="6480159" y="1606945"/>
                  <a:pt x="6581782" y="1610574"/>
                </a:cubicBezTo>
                <a:lnTo>
                  <a:pt x="6619461" y="1607626"/>
                </a:lnTo>
                <a:lnTo>
                  <a:pt x="6606065" y="1633829"/>
                </a:lnTo>
                <a:cubicBezTo>
                  <a:pt x="6606065" y="1633829"/>
                  <a:pt x="6606065" y="1633829"/>
                  <a:pt x="6567929" y="1711895"/>
                </a:cubicBezTo>
                <a:cubicBezTo>
                  <a:pt x="6544322" y="1726419"/>
                  <a:pt x="6517083" y="1731865"/>
                  <a:pt x="6491659" y="1742758"/>
                </a:cubicBezTo>
                <a:cubicBezTo>
                  <a:pt x="6491659" y="1742758"/>
                  <a:pt x="6491659" y="1742758"/>
                  <a:pt x="6337302" y="1808115"/>
                </a:cubicBezTo>
                <a:cubicBezTo>
                  <a:pt x="6337302" y="1808115"/>
                  <a:pt x="6337302" y="1808115"/>
                  <a:pt x="6500739" y="1768174"/>
                </a:cubicBezTo>
                <a:cubicBezTo>
                  <a:pt x="6500739" y="1768174"/>
                  <a:pt x="6500739" y="1768174"/>
                  <a:pt x="6587905" y="1737311"/>
                </a:cubicBezTo>
                <a:cubicBezTo>
                  <a:pt x="6591537" y="1735496"/>
                  <a:pt x="6595169" y="1733681"/>
                  <a:pt x="6596984" y="1730050"/>
                </a:cubicBezTo>
                <a:cubicBezTo>
                  <a:pt x="6596984" y="1730050"/>
                  <a:pt x="6596984" y="1730050"/>
                  <a:pt x="6657813" y="1624238"/>
                </a:cubicBezTo>
                <a:lnTo>
                  <a:pt x="6669617" y="1603703"/>
                </a:lnTo>
                <a:lnTo>
                  <a:pt x="6674558" y="1603317"/>
                </a:lnTo>
                <a:cubicBezTo>
                  <a:pt x="6705181" y="1600595"/>
                  <a:pt x="6735123" y="1596060"/>
                  <a:pt x="6763250" y="1585174"/>
                </a:cubicBezTo>
                <a:cubicBezTo>
                  <a:pt x="6806804" y="1568846"/>
                  <a:pt x="6832209" y="1525303"/>
                  <a:pt x="6863058" y="1494462"/>
                </a:cubicBezTo>
                <a:cubicBezTo>
                  <a:pt x="6863058" y="1494462"/>
                  <a:pt x="6863058" y="1494462"/>
                  <a:pt x="6915684" y="1440033"/>
                </a:cubicBezTo>
                <a:lnTo>
                  <a:pt x="6915685" y="1345691"/>
                </a:lnTo>
                <a:cubicBezTo>
                  <a:pt x="6915685" y="1345691"/>
                  <a:pt x="6915685" y="1345691"/>
                  <a:pt x="6861243" y="1383791"/>
                </a:cubicBezTo>
                <a:cubicBezTo>
                  <a:pt x="6861243" y="1383791"/>
                  <a:pt x="6861243" y="1383791"/>
                  <a:pt x="6750548" y="1496275"/>
                </a:cubicBezTo>
                <a:cubicBezTo>
                  <a:pt x="6750548" y="1496275"/>
                  <a:pt x="6750548" y="1496275"/>
                  <a:pt x="6752363" y="1508975"/>
                </a:cubicBezTo>
                <a:cubicBezTo>
                  <a:pt x="6752363" y="1508975"/>
                  <a:pt x="6752363" y="1508975"/>
                  <a:pt x="6661629" y="1523490"/>
                </a:cubicBezTo>
                <a:cubicBezTo>
                  <a:pt x="6661629" y="1523490"/>
                  <a:pt x="6661629" y="1523490"/>
                  <a:pt x="6574523" y="1536190"/>
                </a:cubicBezTo>
                <a:cubicBezTo>
                  <a:pt x="6574523" y="1536190"/>
                  <a:pt x="6574523" y="1536190"/>
                  <a:pt x="6483789" y="1532561"/>
                </a:cubicBezTo>
                <a:cubicBezTo>
                  <a:pt x="6483789" y="1532561"/>
                  <a:pt x="6483789" y="1532561"/>
                  <a:pt x="6396684" y="1528932"/>
                </a:cubicBezTo>
                <a:cubicBezTo>
                  <a:pt x="6396684" y="1528932"/>
                  <a:pt x="6396684" y="1528932"/>
                  <a:pt x="6295061" y="1483575"/>
                </a:cubicBezTo>
                <a:cubicBezTo>
                  <a:pt x="6295061" y="1483575"/>
                  <a:pt x="6295061" y="1483575"/>
                  <a:pt x="6187994" y="1434590"/>
                </a:cubicBezTo>
                <a:cubicBezTo>
                  <a:pt x="6187994" y="1434590"/>
                  <a:pt x="6187994" y="1434590"/>
                  <a:pt x="6173477" y="1430962"/>
                </a:cubicBezTo>
                <a:cubicBezTo>
                  <a:pt x="6173477" y="1430962"/>
                  <a:pt x="6173477" y="1430962"/>
                  <a:pt x="6053708" y="1429148"/>
                </a:cubicBezTo>
                <a:cubicBezTo>
                  <a:pt x="6053708" y="1429148"/>
                  <a:pt x="6053708" y="1429148"/>
                  <a:pt x="5944826" y="1425519"/>
                </a:cubicBezTo>
                <a:cubicBezTo>
                  <a:pt x="5944826" y="1425519"/>
                  <a:pt x="5944826" y="1425519"/>
                  <a:pt x="5854092" y="1362020"/>
                </a:cubicBezTo>
                <a:cubicBezTo>
                  <a:pt x="5854092" y="1362020"/>
                  <a:pt x="5854092" y="1362020"/>
                  <a:pt x="5812751" y="1332935"/>
                </a:cubicBezTo>
                <a:lnTo>
                  <a:pt x="5783646" y="1312459"/>
                </a:lnTo>
                <a:lnTo>
                  <a:pt x="5783088" y="1311236"/>
                </a:lnTo>
                <a:cubicBezTo>
                  <a:pt x="5781300" y="1307321"/>
                  <a:pt x="5774146" y="1291659"/>
                  <a:pt x="5745530" y="1229010"/>
                </a:cubicBezTo>
                <a:cubicBezTo>
                  <a:pt x="5745530" y="1229010"/>
                  <a:pt x="5745530" y="1229010"/>
                  <a:pt x="5709193" y="1152741"/>
                </a:cubicBezTo>
                <a:cubicBezTo>
                  <a:pt x="5709193" y="1152741"/>
                  <a:pt x="5709193" y="1152741"/>
                  <a:pt x="5721911" y="1085552"/>
                </a:cubicBezTo>
                <a:cubicBezTo>
                  <a:pt x="5721911" y="1085552"/>
                  <a:pt x="5721911" y="1085552"/>
                  <a:pt x="5736445" y="1009285"/>
                </a:cubicBezTo>
                <a:cubicBezTo>
                  <a:pt x="5736445" y="1009285"/>
                  <a:pt x="5736445" y="1009285"/>
                  <a:pt x="5734629" y="996573"/>
                </a:cubicBezTo>
                <a:cubicBezTo>
                  <a:pt x="5734629" y="996573"/>
                  <a:pt x="5734629" y="996573"/>
                  <a:pt x="5709193" y="927568"/>
                </a:cubicBezTo>
                <a:cubicBezTo>
                  <a:pt x="5709193" y="927568"/>
                  <a:pt x="5709193" y="927568"/>
                  <a:pt x="5683757" y="860380"/>
                </a:cubicBezTo>
                <a:cubicBezTo>
                  <a:pt x="5683757" y="860380"/>
                  <a:pt x="5683757" y="860380"/>
                  <a:pt x="5683757" y="793191"/>
                </a:cubicBezTo>
                <a:cubicBezTo>
                  <a:pt x="5683757" y="793191"/>
                  <a:pt x="5683757" y="793191"/>
                  <a:pt x="5681939" y="720555"/>
                </a:cubicBezTo>
                <a:cubicBezTo>
                  <a:pt x="5681939" y="720555"/>
                  <a:pt x="5681939" y="720555"/>
                  <a:pt x="5680122" y="711476"/>
                </a:cubicBezTo>
                <a:cubicBezTo>
                  <a:pt x="5680122" y="711476"/>
                  <a:pt x="5680122" y="711476"/>
                  <a:pt x="5643785" y="646102"/>
                </a:cubicBezTo>
                <a:cubicBezTo>
                  <a:pt x="5643785" y="646102"/>
                  <a:pt x="5643785" y="646102"/>
                  <a:pt x="5609265" y="580730"/>
                </a:cubicBezTo>
                <a:cubicBezTo>
                  <a:pt x="5609265" y="580730"/>
                  <a:pt x="5609265" y="580730"/>
                  <a:pt x="5592913" y="529885"/>
                </a:cubicBezTo>
                <a:cubicBezTo>
                  <a:pt x="5592913" y="529885"/>
                  <a:pt x="5592913" y="529885"/>
                  <a:pt x="5576561" y="475407"/>
                </a:cubicBezTo>
                <a:cubicBezTo>
                  <a:pt x="5576561" y="475407"/>
                  <a:pt x="5576561" y="475407"/>
                  <a:pt x="5576561" y="473592"/>
                </a:cubicBezTo>
                <a:cubicBezTo>
                  <a:pt x="5576561" y="473592"/>
                  <a:pt x="5574744" y="471776"/>
                  <a:pt x="5574744" y="469960"/>
                </a:cubicBezTo>
                <a:cubicBezTo>
                  <a:pt x="5574744" y="469960"/>
                  <a:pt x="5574744" y="469960"/>
                  <a:pt x="5467634" y="373855"/>
                </a:cubicBezTo>
                <a:lnTo>
                  <a:pt x="5438694" y="347890"/>
                </a:lnTo>
                <a:lnTo>
                  <a:pt x="5449436" y="346021"/>
                </a:lnTo>
                <a:cubicBezTo>
                  <a:pt x="5449436" y="346021"/>
                  <a:pt x="5449436" y="346021"/>
                  <a:pt x="5527467" y="333313"/>
                </a:cubicBezTo>
                <a:cubicBezTo>
                  <a:pt x="5527467" y="333313"/>
                  <a:pt x="5527467" y="333313"/>
                  <a:pt x="5601868" y="346021"/>
                </a:cubicBezTo>
                <a:cubicBezTo>
                  <a:pt x="5601868" y="346021"/>
                  <a:pt x="5601868" y="346021"/>
                  <a:pt x="5681713" y="358730"/>
                </a:cubicBezTo>
                <a:cubicBezTo>
                  <a:pt x="5681713" y="358730"/>
                  <a:pt x="5681713" y="358730"/>
                  <a:pt x="5692602" y="358730"/>
                </a:cubicBezTo>
                <a:cubicBezTo>
                  <a:pt x="5692602" y="358730"/>
                  <a:pt x="5692602" y="358730"/>
                  <a:pt x="5786963" y="333313"/>
                </a:cubicBezTo>
                <a:cubicBezTo>
                  <a:pt x="5786963" y="333313"/>
                  <a:pt x="5786963" y="333313"/>
                  <a:pt x="5874068" y="309710"/>
                </a:cubicBezTo>
                <a:cubicBezTo>
                  <a:pt x="5874068" y="309710"/>
                  <a:pt x="5874068" y="309710"/>
                  <a:pt x="5959357" y="333313"/>
                </a:cubicBezTo>
                <a:cubicBezTo>
                  <a:pt x="5959357" y="333313"/>
                  <a:pt x="5959357" y="333313"/>
                  <a:pt x="6044645" y="356915"/>
                </a:cubicBezTo>
                <a:cubicBezTo>
                  <a:pt x="6044645" y="356915"/>
                  <a:pt x="6044645" y="356915"/>
                  <a:pt x="6144452" y="449508"/>
                </a:cubicBezTo>
                <a:cubicBezTo>
                  <a:pt x="6144452" y="449508"/>
                  <a:pt x="6144452" y="449508"/>
                  <a:pt x="6251518" y="545733"/>
                </a:cubicBezTo>
                <a:cubicBezTo>
                  <a:pt x="6251518" y="545733"/>
                  <a:pt x="6251518" y="545733"/>
                  <a:pt x="6253333" y="549364"/>
                </a:cubicBezTo>
                <a:cubicBezTo>
                  <a:pt x="6253333" y="549364"/>
                  <a:pt x="6253333" y="549364"/>
                  <a:pt x="6423910" y="665560"/>
                </a:cubicBezTo>
                <a:cubicBezTo>
                  <a:pt x="6423910" y="665560"/>
                  <a:pt x="6423910" y="665560"/>
                  <a:pt x="6587230" y="779940"/>
                </a:cubicBezTo>
                <a:cubicBezTo>
                  <a:pt x="6587230" y="779940"/>
                  <a:pt x="6587230" y="779940"/>
                  <a:pt x="6775955" y="1023225"/>
                </a:cubicBezTo>
                <a:cubicBezTo>
                  <a:pt x="6775955" y="1023225"/>
                  <a:pt x="6775955" y="1023225"/>
                  <a:pt x="6915684" y="1206597"/>
                </a:cubicBezTo>
                <a:lnTo>
                  <a:pt x="6915684" y="1094032"/>
                </a:lnTo>
                <a:cubicBezTo>
                  <a:pt x="6915684" y="1094032"/>
                  <a:pt x="6915684" y="1094032"/>
                  <a:pt x="6638041" y="738182"/>
                </a:cubicBezTo>
                <a:cubicBezTo>
                  <a:pt x="6638041" y="738182"/>
                  <a:pt x="6638041" y="738182"/>
                  <a:pt x="6630782" y="732736"/>
                </a:cubicBezTo>
                <a:cubicBezTo>
                  <a:pt x="6630782" y="732736"/>
                  <a:pt x="6630782" y="732736"/>
                  <a:pt x="6460204" y="616540"/>
                </a:cubicBezTo>
                <a:cubicBezTo>
                  <a:pt x="6460204" y="616540"/>
                  <a:pt x="6460204" y="616540"/>
                  <a:pt x="6291440" y="502159"/>
                </a:cubicBezTo>
                <a:cubicBezTo>
                  <a:pt x="6291440" y="502159"/>
                  <a:pt x="6291440" y="502159"/>
                  <a:pt x="6186189" y="407750"/>
                </a:cubicBezTo>
                <a:cubicBezTo>
                  <a:pt x="6186189" y="407750"/>
                  <a:pt x="6186189" y="407750"/>
                  <a:pt x="6080940" y="311525"/>
                </a:cubicBezTo>
                <a:cubicBezTo>
                  <a:pt x="6080940" y="311525"/>
                  <a:pt x="6080940" y="311525"/>
                  <a:pt x="6068236" y="304263"/>
                </a:cubicBezTo>
                <a:cubicBezTo>
                  <a:pt x="6068236" y="304263"/>
                  <a:pt x="6068236" y="304263"/>
                  <a:pt x="5883141" y="253428"/>
                </a:cubicBezTo>
                <a:cubicBezTo>
                  <a:pt x="5879512" y="253428"/>
                  <a:pt x="5874068" y="251612"/>
                  <a:pt x="5870439" y="253428"/>
                </a:cubicBezTo>
                <a:cubicBezTo>
                  <a:pt x="5870439" y="253428"/>
                  <a:pt x="5870439" y="253428"/>
                  <a:pt x="5866809" y="253428"/>
                </a:cubicBezTo>
                <a:cubicBezTo>
                  <a:pt x="5866809" y="253428"/>
                  <a:pt x="5866809" y="253428"/>
                  <a:pt x="5772447" y="280661"/>
                </a:cubicBezTo>
                <a:cubicBezTo>
                  <a:pt x="5772447" y="280661"/>
                  <a:pt x="5772447" y="280661"/>
                  <a:pt x="5683528" y="304263"/>
                </a:cubicBezTo>
                <a:cubicBezTo>
                  <a:pt x="5683528" y="304263"/>
                  <a:pt x="5683528" y="304263"/>
                  <a:pt x="5610941" y="293370"/>
                </a:cubicBezTo>
                <a:cubicBezTo>
                  <a:pt x="5610941" y="293370"/>
                  <a:pt x="5610941" y="293370"/>
                  <a:pt x="5531097" y="280661"/>
                </a:cubicBezTo>
                <a:cubicBezTo>
                  <a:pt x="5531097" y="280661"/>
                  <a:pt x="5531097" y="280661"/>
                  <a:pt x="5522023" y="280661"/>
                </a:cubicBezTo>
                <a:cubicBezTo>
                  <a:pt x="5522023" y="280661"/>
                  <a:pt x="5522023" y="280661"/>
                  <a:pt x="5440363" y="297001"/>
                </a:cubicBezTo>
                <a:cubicBezTo>
                  <a:pt x="5440363" y="297001"/>
                  <a:pt x="5440363" y="297001"/>
                  <a:pt x="5430609" y="298590"/>
                </a:cubicBezTo>
                <a:lnTo>
                  <a:pt x="5408429" y="302202"/>
                </a:lnTo>
                <a:lnTo>
                  <a:pt x="5407591" y="299038"/>
                </a:lnTo>
                <a:cubicBezTo>
                  <a:pt x="5400325" y="271572"/>
                  <a:pt x="5385789" y="216641"/>
                  <a:pt x="5356720" y="106779"/>
                </a:cubicBezTo>
                <a:cubicBezTo>
                  <a:pt x="5356720" y="106779"/>
                  <a:pt x="5356720" y="106779"/>
                  <a:pt x="5379846" y="260060"/>
                </a:cubicBezTo>
                <a:lnTo>
                  <a:pt x="5386737" y="305735"/>
                </a:lnTo>
                <a:lnTo>
                  <a:pt x="5362333" y="309710"/>
                </a:lnTo>
                <a:cubicBezTo>
                  <a:pt x="5362333" y="309710"/>
                  <a:pt x="5362333" y="309710"/>
                  <a:pt x="5293376" y="293370"/>
                </a:cubicBezTo>
                <a:cubicBezTo>
                  <a:pt x="5293376" y="293370"/>
                  <a:pt x="5293376" y="293370"/>
                  <a:pt x="5217159" y="275214"/>
                </a:cubicBezTo>
                <a:cubicBezTo>
                  <a:pt x="5217159" y="275214"/>
                  <a:pt x="5217159" y="275214"/>
                  <a:pt x="5204456" y="275214"/>
                </a:cubicBezTo>
                <a:cubicBezTo>
                  <a:pt x="5204456" y="275214"/>
                  <a:pt x="5204456" y="275214"/>
                  <a:pt x="5108280" y="298816"/>
                </a:cubicBezTo>
                <a:cubicBezTo>
                  <a:pt x="5108280" y="298816"/>
                  <a:pt x="5108280" y="298816"/>
                  <a:pt x="5019361" y="318787"/>
                </a:cubicBezTo>
                <a:cubicBezTo>
                  <a:pt x="5019361" y="318787"/>
                  <a:pt x="5019361" y="318787"/>
                  <a:pt x="4961292" y="300632"/>
                </a:cubicBezTo>
                <a:cubicBezTo>
                  <a:pt x="4961292" y="300632"/>
                  <a:pt x="4961292" y="300632"/>
                  <a:pt x="4897779" y="280661"/>
                </a:cubicBezTo>
                <a:cubicBezTo>
                  <a:pt x="4897779" y="280661"/>
                  <a:pt x="4897779" y="280661"/>
                  <a:pt x="4892335" y="280661"/>
                </a:cubicBezTo>
                <a:cubicBezTo>
                  <a:pt x="4888705" y="278845"/>
                  <a:pt x="4885076" y="280661"/>
                  <a:pt x="4881446" y="282476"/>
                </a:cubicBezTo>
                <a:cubicBezTo>
                  <a:pt x="4881446" y="282476"/>
                  <a:pt x="4881446" y="282476"/>
                  <a:pt x="4876003" y="284292"/>
                </a:cubicBezTo>
                <a:cubicBezTo>
                  <a:pt x="4876003" y="284292"/>
                  <a:pt x="4876003" y="284292"/>
                  <a:pt x="4828822" y="318787"/>
                </a:cubicBezTo>
                <a:cubicBezTo>
                  <a:pt x="4828822" y="318787"/>
                  <a:pt x="4828822" y="318787"/>
                  <a:pt x="4796157" y="344206"/>
                </a:cubicBezTo>
                <a:cubicBezTo>
                  <a:pt x="4796157" y="344206"/>
                  <a:pt x="4796157" y="344206"/>
                  <a:pt x="4755582" y="319695"/>
                </a:cubicBezTo>
                <a:lnTo>
                  <a:pt x="4734337" y="306862"/>
                </a:lnTo>
                <a:lnTo>
                  <a:pt x="4728924" y="301022"/>
                </a:lnTo>
                <a:cubicBezTo>
                  <a:pt x="4728924" y="301022"/>
                  <a:pt x="4728924" y="301022"/>
                  <a:pt x="4518414" y="155663"/>
                </a:cubicBezTo>
                <a:cubicBezTo>
                  <a:pt x="4518414" y="155663"/>
                  <a:pt x="4518414" y="155663"/>
                  <a:pt x="4431306" y="28474"/>
                </a:cubicBezTo>
                <a:cubicBezTo>
                  <a:pt x="4431306" y="28474"/>
                  <a:pt x="4431306" y="28474"/>
                  <a:pt x="4496638" y="170199"/>
                </a:cubicBezTo>
                <a:cubicBezTo>
                  <a:pt x="4496638" y="170199"/>
                  <a:pt x="4496638" y="170199"/>
                  <a:pt x="4500267" y="173833"/>
                </a:cubicBezTo>
                <a:cubicBezTo>
                  <a:pt x="4500267" y="173833"/>
                  <a:pt x="4500267" y="173833"/>
                  <a:pt x="4543140" y="207561"/>
                </a:cubicBezTo>
                <a:lnTo>
                  <a:pt x="4563685" y="223724"/>
                </a:lnTo>
                <a:lnTo>
                  <a:pt x="4561386" y="225513"/>
                </a:lnTo>
                <a:cubicBezTo>
                  <a:pt x="4555260" y="230280"/>
                  <a:pt x="4543012" y="239811"/>
                  <a:pt x="4518514" y="258874"/>
                </a:cubicBezTo>
                <a:cubicBezTo>
                  <a:pt x="4518514" y="258874"/>
                  <a:pt x="4518514" y="258874"/>
                  <a:pt x="4474962" y="291554"/>
                </a:cubicBezTo>
                <a:cubicBezTo>
                  <a:pt x="4474962" y="291554"/>
                  <a:pt x="4474962" y="291554"/>
                  <a:pt x="4407820" y="293370"/>
                </a:cubicBezTo>
                <a:cubicBezTo>
                  <a:pt x="4407820" y="293370"/>
                  <a:pt x="4407820" y="293370"/>
                  <a:pt x="4337048" y="295185"/>
                </a:cubicBezTo>
                <a:cubicBezTo>
                  <a:pt x="4337048" y="295185"/>
                  <a:pt x="4337048" y="295185"/>
                  <a:pt x="4215465" y="273399"/>
                </a:cubicBezTo>
                <a:cubicBezTo>
                  <a:pt x="4215465" y="273399"/>
                  <a:pt x="4215465" y="273399"/>
                  <a:pt x="4092068" y="253428"/>
                </a:cubicBezTo>
                <a:cubicBezTo>
                  <a:pt x="4092068" y="253428"/>
                  <a:pt x="4092068" y="253428"/>
                  <a:pt x="4090253" y="251612"/>
                </a:cubicBezTo>
                <a:cubicBezTo>
                  <a:pt x="4088438" y="251612"/>
                  <a:pt x="4084809" y="251612"/>
                  <a:pt x="4082994" y="253428"/>
                </a:cubicBezTo>
                <a:cubicBezTo>
                  <a:pt x="4082994" y="253428"/>
                  <a:pt x="4082994" y="253428"/>
                  <a:pt x="4080244" y="254846"/>
                </a:cubicBezTo>
                <a:lnTo>
                  <a:pt x="4070960" y="259634"/>
                </a:lnTo>
                <a:lnTo>
                  <a:pt x="4029390" y="240381"/>
                </a:lnTo>
                <a:cubicBezTo>
                  <a:pt x="4029390" y="240381"/>
                  <a:pt x="4029390" y="240381"/>
                  <a:pt x="3875256" y="160516"/>
                </a:cubicBezTo>
                <a:cubicBezTo>
                  <a:pt x="3875256" y="160516"/>
                  <a:pt x="3875256" y="160516"/>
                  <a:pt x="3822669" y="51608"/>
                </a:cubicBezTo>
                <a:cubicBezTo>
                  <a:pt x="3822669" y="51608"/>
                  <a:pt x="3822669" y="51608"/>
                  <a:pt x="3862562" y="167776"/>
                </a:cubicBezTo>
                <a:cubicBezTo>
                  <a:pt x="3862562" y="169591"/>
                  <a:pt x="3864376" y="171406"/>
                  <a:pt x="3864376" y="171406"/>
                </a:cubicBezTo>
                <a:cubicBezTo>
                  <a:pt x="3864376" y="171406"/>
                  <a:pt x="3864376" y="171406"/>
                  <a:pt x="4018509" y="260348"/>
                </a:cubicBezTo>
                <a:cubicBezTo>
                  <a:pt x="4018509" y="260348"/>
                  <a:pt x="4018509" y="260348"/>
                  <a:pt x="4033696" y="267835"/>
                </a:cubicBezTo>
                <a:lnTo>
                  <a:pt x="4044617" y="273220"/>
                </a:lnTo>
                <a:lnTo>
                  <a:pt x="4008735" y="291725"/>
                </a:lnTo>
                <a:cubicBezTo>
                  <a:pt x="3983981" y="304490"/>
                  <a:pt x="3950978" y="321512"/>
                  <a:pt x="3906972" y="344206"/>
                </a:cubicBezTo>
                <a:cubicBezTo>
                  <a:pt x="3906972" y="344206"/>
                  <a:pt x="3906972" y="344206"/>
                  <a:pt x="3905157" y="344206"/>
                </a:cubicBezTo>
                <a:cubicBezTo>
                  <a:pt x="3905157" y="344206"/>
                  <a:pt x="3905157" y="344206"/>
                  <a:pt x="3891548" y="353056"/>
                </a:cubicBezTo>
                <a:lnTo>
                  <a:pt x="3873992" y="364473"/>
                </a:lnTo>
                <a:lnTo>
                  <a:pt x="3872768" y="364443"/>
                </a:lnTo>
                <a:cubicBezTo>
                  <a:pt x="3854171" y="363989"/>
                  <a:pt x="3816975" y="363082"/>
                  <a:pt x="3742586" y="361267"/>
                </a:cubicBezTo>
                <a:cubicBezTo>
                  <a:pt x="3742586" y="361267"/>
                  <a:pt x="3742586" y="361267"/>
                  <a:pt x="3803057" y="370454"/>
                </a:cubicBezTo>
                <a:lnTo>
                  <a:pt x="3853104" y="378056"/>
                </a:lnTo>
                <a:lnTo>
                  <a:pt x="3796278" y="415012"/>
                </a:lnTo>
                <a:cubicBezTo>
                  <a:pt x="3796278" y="415012"/>
                  <a:pt x="3796278" y="415012"/>
                  <a:pt x="3692841" y="480373"/>
                </a:cubicBezTo>
                <a:cubicBezTo>
                  <a:pt x="3692841" y="480373"/>
                  <a:pt x="3692841" y="480373"/>
                  <a:pt x="3603924" y="458586"/>
                </a:cubicBezTo>
                <a:cubicBezTo>
                  <a:pt x="3603924" y="458586"/>
                  <a:pt x="3603924" y="458586"/>
                  <a:pt x="3509561" y="434984"/>
                </a:cubicBezTo>
                <a:cubicBezTo>
                  <a:pt x="3509561" y="434984"/>
                  <a:pt x="3509561" y="434984"/>
                  <a:pt x="3505931" y="434984"/>
                </a:cubicBezTo>
                <a:cubicBezTo>
                  <a:pt x="3505931" y="434984"/>
                  <a:pt x="3505931" y="434984"/>
                  <a:pt x="3086744" y="418643"/>
                </a:cubicBezTo>
                <a:cubicBezTo>
                  <a:pt x="3086744" y="418643"/>
                  <a:pt x="3086744" y="418643"/>
                  <a:pt x="2950645" y="391410"/>
                </a:cubicBezTo>
                <a:cubicBezTo>
                  <a:pt x="2950645" y="391410"/>
                  <a:pt x="2950645" y="391410"/>
                  <a:pt x="3083115" y="431353"/>
                </a:cubicBezTo>
                <a:cubicBezTo>
                  <a:pt x="3083115" y="431353"/>
                  <a:pt x="3083115" y="431353"/>
                  <a:pt x="3084930" y="431353"/>
                </a:cubicBezTo>
                <a:cubicBezTo>
                  <a:pt x="3084930" y="431353"/>
                  <a:pt x="3084930" y="431353"/>
                  <a:pt x="3159331" y="434984"/>
                </a:cubicBezTo>
                <a:cubicBezTo>
                  <a:pt x="3159331" y="434984"/>
                  <a:pt x="3159331" y="434984"/>
                  <a:pt x="3235546" y="440431"/>
                </a:cubicBezTo>
                <a:cubicBezTo>
                  <a:pt x="3235546" y="440431"/>
                  <a:pt x="3235546" y="440431"/>
                  <a:pt x="3369832" y="449508"/>
                </a:cubicBezTo>
                <a:cubicBezTo>
                  <a:pt x="3369832" y="449508"/>
                  <a:pt x="3369832" y="449508"/>
                  <a:pt x="3504117" y="458586"/>
                </a:cubicBezTo>
                <a:cubicBezTo>
                  <a:pt x="3504117" y="458586"/>
                  <a:pt x="3504117" y="458586"/>
                  <a:pt x="3596665" y="484004"/>
                </a:cubicBezTo>
                <a:cubicBezTo>
                  <a:pt x="3596665" y="484004"/>
                  <a:pt x="3596665" y="484004"/>
                  <a:pt x="3691027" y="507607"/>
                </a:cubicBezTo>
                <a:cubicBezTo>
                  <a:pt x="3691027" y="507607"/>
                  <a:pt x="3691027" y="507607"/>
                  <a:pt x="3694656" y="509421"/>
                </a:cubicBezTo>
                <a:cubicBezTo>
                  <a:pt x="3696471" y="509421"/>
                  <a:pt x="3698286" y="509421"/>
                  <a:pt x="3700101" y="507606"/>
                </a:cubicBezTo>
                <a:cubicBezTo>
                  <a:pt x="3700101" y="507606"/>
                  <a:pt x="3700101" y="507606"/>
                  <a:pt x="3701915" y="505790"/>
                </a:cubicBezTo>
                <a:cubicBezTo>
                  <a:pt x="3701915" y="505790"/>
                  <a:pt x="3701915" y="505790"/>
                  <a:pt x="3812610" y="438615"/>
                </a:cubicBezTo>
                <a:cubicBezTo>
                  <a:pt x="3812610" y="438615"/>
                  <a:pt x="3812610" y="438615"/>
                  <a:pt x="3859309" y="410275"/>
                </a:cubicBezTo>
                <a:lnTo>
                  <a:pt x="3894052" y="389191"/>
                </a:lnTo>
                <a:lnTo>
                  <a:pt x="3931510" y="417521"/>
                </a:lnTo>
                <a:cubicBezTo>
                  <a:pt x="3946252" y="429770"/>
                  <a:pt x="3961221" y="442019"/>
                  <a:pt x="3978458" y="452000"/>
                </a:cubicBezTo>
                <a:cubicBezTo>
                  <a:pt x="3978458" y="452000"/>
                  <a:pt x="3978458" y="452000"/>
                  <a:pt x="3983901" y="453814"/>
                </a:cubicBezTo>
                <a:cubicBezTo>
                  <a:pt x="3983901" y="453814"/>
                  <a:pt x="3983901" y="453814"/>
                  <a:pt x="4072806" y="468331"/>
                </a:cubicBezTo>
                <a:cubicBezTo>
                  <a:pt x="4072806" y="468331"/>
                  <a:pt x="4072806" y="468331"/>
                  <a:pt x="4159897" y="482848"/>
                </a:cubicBezTo>
                <a:cubicBezTo>
                  <a:pt x="4159897" y="482848"/>
                  <a:pt x="4159897" y="482848"/>
                  <a:pt x="4221588" y="526401"/>
                </a:cubicBezTo>
                <a:cubicBezTo>
                  <a:pt x="4221588" y="526401"/>
                  <a:pt x="4221588" y="526401"/>
                  <a:pt x="4286906" y="571767"/>
                </a:cubicBezTo>
                <a:cubicBezTo>
                  <a:pt x="4286906" y="571767"/>
                  <a:pt x="4286906" y="571767"/>
                  <a:pt x="4288720" y="571767"/>
                </a:cubicBezTo>
                <a:cubicBezTo>
                  <a:pt x="4290535" y="573582"/>
                  <a:pt x="4292349" y="573582"/>
                  <a:pt x="4294164" y="573582"/>
                </a:cubicBezTo>
                <a:cubicBezTo>
                  <a:pt x="4294164" y="573582"/>
                  <a:pt x="4294164" y="573582"/>
                  <a:pt x="4295977" y="573582"/>
                </a:cubicBezTo>
                <a:cubicBezTo>
                  <a:pt x="4295977" y="573582"/>
                  <a:pt x="4295977" y="573582"/>
                  <a:pt x="4361297" y="577210"/>
                </a:cubicBezTo>
                <a:cubicBezTo>
                  <a:pt x="4361297" y="577210"/>
                  <a:pt x="4361297" y="577210"/>
                  <a:pt x="4419357" y="579025"/>
                </a:cubicBezTo>
                <a:cubicBezTo>
                  <a:pt x="4419357" y="579025"/>
                  <a:pt x="4419357" y="579025"/>
                  <a:pt x="4526407" y="629835"/>
                </a:cubicBezTo>
                <a:cubicBezTo>
                  <a:pt x="4526407" y="629835"/>
                  <a:pt x="4526407" y="629835"/>
                  <a:pt x="4635271" y="682460"/>
                </a:cubicBezTo>
                <a:lnTo>
                  <a:pt x="4635948" y="682461"/>
                </a:lnTo>
                <a:lnTo>
                  <a:pt x="4644112" y="690760"/>
                </a:lnTo>
                <a:cubicBezTo>
                  <a:pt x="4658618" y="705507"/>
                  <a:pt x="4687632" y="735004"/>
                  <a:pt x="4745659" y="793995"/>
                </a:cubicBezTo>
                <a:cubicBezTo>
                  <a:pt x="4745659" y="793995"/>
                  <a:pt x="4745659" y="793995"/>
                  <a:pt x="4749285" y="797625"/>
                </a:cubicBezTo>
                <a:cubicBezTo>
                  <a:pt x="4749285" y="797625"/>
                  <a:pt x="4749285" y="797625"/>
                  <a:pt x="4858086" y="861155"/>
                </a:cubicBezTo>
                <a:cubicBezTo>
                  <a:pt x="4858086" y="861155"/>
                  <a:pt x="4858086" y="861155"/>
                  <a:pt x="4966886" y="924684"/>
                </a:cubicBezTo>
                <a:cubicBezTo>
                  <a:pt x="4966886" y="924684"/>
                  <a:pt x="4966886" y="924684"/>
                  <a:pt x="5041233" y="973692"/>
                </a:cubicBezTo>
                <a:cubicBezTo>
                  <a:pt x="5041233" y="973692"/>
                  <a:pt x="5041233" y="973692"/>
                  <a:pt x="5113766" y="1019070"/>
                </a:cubicBezTo>
                <a:cubicBezTo>
                  <a:pt x="5113766" y="1019070"/>
                  <a:pt x="5113766" y="1019070"/>
                  <a:pt x="5152781" y="1061952"/>
                </a:cubicBezTo>
                <a:lnTo>
                  <a:pt x="5156856" y="1066431"/>
                </a:lnTo>
                <a:lnTo>
                  <a:pt x="5116881" y="1102574"/>
                </a:lnTo>
                <a:cubicBezTo>
                  <a:pt x="5096249" y="1121230"/>
                  <a:pt x="5070853" y="1144191"/>
                  <a:pt x="5039597" y="1172451"/>
                </a:cubicBezTo>
                <a:cubicBezTo>
                  <a:pt x="5037786" y="1174267"/>
                  <a:pt x="5035973" y="1177900"/>
                  <a:pt x="5034161" y="1179714"/>
                </a:cubicBezTo>
                <a:cubicBezTo>
                  <a:pt x="5034161" y="1179714"/>
                  <a:pt x="5034161" y="1179714"/>
                  <a:pt x="5032350" y="1183347"/>
                </a:cubicBezTo>
                <a:cubicBezTo>
                  <a:pt x="5032350" y="1183347"/>
                  <a:pt x="5032350" y="1183347"/>
                  <a:pt x="5030538" y="1189703"/>
                </a:cubicBezTo>
                <a:lnTo>
                  <a:pt x="5029286" y="1194093"/>
                </a:lnTo>
                <a:lnTo>
                  <a:pt x="5025973" y="1194597"/>
                </a:lnTo>
                <a:cubicBezTo>
                  <a:pt x="5007739" y="1197375"/>
                  <a:pt x="4986897" y="1200550"/>
                  <a:pt x="4963080" y="1204179"/>
                </a:cubicBezTo>
                <a:cubicBezTo>
                  <a:pt x="4963080" y="1204179"/>
                  <a:pt x="4963080" y="1204179"/>
                  <a:pt x="4905010" y="1202365"/>
                </a:cubicBezTo>
                <a:cubicBezTo>
                  <a:pt x="4905010" y="1202365"/>
                  <a:pt x="4905010" y="1202365"/>
                  <a:pt x="4846940" y="1198736"/>
                </a:cubicBezTo>
                <a:cubicBezTo>
                  <a:pt x="4846940" y="1198736"/>
                  <a:pt x="4846940" y="1198736"/>
                  <a:pt x="4837866" y="1198736"/>
                </a:cubicBezTo>
                <a:cubicBezTo>
                  <a:pt x="4837866" y="1198736"/>
                  <a:pt x="4837866" y="1198736"/>
                  <a:pt x="4710838" y="1229578"/>
                </a:cubicBezTo>
                <a:cubicBezTo>
                  <a:pt x="4710838" y="1229578"/>
                  <a:pt x="4710838" y="1229578"/>
                  <a:pt x="4585625" y="1260421"/>
                </a:cubicBezTo>
                <a:cubicBezTo>
                  <a:pt x="4585625" y="1260421"/>
                  <a:pt x="4585625" y="1260421"/>
                  <a:pt x="4480373" y="1267679"/>
                </a:cubicBezTo>
                <a:cubicBezTo>
                  <a:pt x="4480373" y="1267679"/>
                  <a:pt x="4480373" y="1267679"/>
                  <a:pt x="4373306" y="1273121"/>
                </a:cubicBezTo>
                <a:cubicBezTo>
                  <a:pt x="4373306" y="1273121"/>
                  <a:pt x="4373306" y="1273121"/>
                  <a:pt x="4126508" y="1291264"/>
                </a:cubicBezTo>
                <a:cubicBezTo>
                  <a:pt x="4126508" y="1291264"/>
                  <a:pt x="4126508" y="1291264"/>
                  <a:pt x="3963186" y="1323921"/>
                </a:cubicBezTo>
                <a:cubicBezTo>
                  <a:pt x="3963186" y="1323921"/>
                  <a:pt x="3963186" y="1323921"/>
                  <a:pt x="3598434" y="1354763"/>
                </a:cubicBezTo>
                <a:lnTo>
                  <a:pt x="3598434" y="1355596"/>
                </a:lnTo>
                <a:lnTo>
                  <a:pt x="3546129" y="1336008"/>
                </a:lnTo>
                <a:cubicBezTo>
                  <a:pt x="3413237" y="1286243"/>
                  <a:pt x="3257344" y="1227864"/>
                  <a:pt x="3074470" y="1159380"/>
                </a:cubicBezTo>
                <a:lnTo>
                  <a:pt x="2952922" y="1113863"/>
                </a:lnTo>
                <a:lnTo>
                  <a:pt x="2946594" y="1106049"/>
                </a:lnTo>
                <a:cubicBezTo>
                  <a:pt x="2925051" y="1079451"/>
                  <a:pt x="2890582" y="1036894"/>
                  <a:pt x="2835432" y="968802"/>
                </a:cubicBezTo>
                <a:cubicBezTo>
                  <a:pt x="2835432" y="968802"/>
                  <a:pt x="2835432" y="968802"/>
                  <a:pt x="2833617" y="965171"/>
                </a:cubicBezTo>
                <a:cubicBezTo>
                  <a:pt x="2833617" y="965171"/>
                  <a:pt x="2833617" y="965171"/>
                  <a:pt x="2753729" y="894355"/>
                </a:cubicBezTo>
                <a:cubicBezTo>
                  <a:pt x="2753729" y="894355"/>
                  <a:pt x="2753729" y="894355"/>
                  <a:pt x="2673842" y="823540"/>
                </a:cubicBezTo>
                <a:cubicBezTo>
                  <a:pt x="2673842" y="823540"/>
                  <a:pt x="2673842" y="823540"/>
                  <a:pt x="2604848" y="754540"/>
                </a:cubicBezTo>
                <a:cubicBezTo>
                  <a:pt x="2604848" y="754540"/>
                  <a:pt x="2604848" y="754540"/>
                  <a:pt x="2603769" y="753491"/>
                </a:cubicBezTo>
                <a:lnTo>
                  <a:pt x="2598300" y="748166"/>
                </a:lnTo>
                <a:lnTo>
                  <a:pt x="2604549" y="741778"/>
                </a:lnTo>
                <a:cubicBezTo>
                  <a:pt x="2604549" y="741778"/>
                  <a:pt x="2604549" y="741778"/>
                  <a:pt x="2637346" y="619769"/>
                </a:cubicBezTo>
                <a:lnTo>
                  <a:pt x="2630438" y="583768"/>
                </a:lnTo>
                <a:lnTo>
                  <a:pt x="2664096" y="596177"/>
                </a:lnTo>
                <a:cubicBezTo>
                  <a:pt x="2664096" y="596177"/>
                  <a:pt x="2664096" y="596177"/>
                  <a:pt x="2665903" y="596178"/>
                </a:cubicBezTo>
                <a:lnTo>
                  <a:pt x="2628011" y="571119"/>
                </a:lnTo>
                <a:lnTo>
                  <a:pt x="2627780" y="569918"/>
                </a:lnTo>
                <a:cubicBezTo>
                  <a:pt x="2621403" y="551479"/>
                  <a:pt x="2613660" y="533269"/>
                  <a:pt x="2610015" y="521432"/>
                </a:cubicBezTo>
                <a:cubicBezTo>
                  <a:pt x="2610015" y="521432"/>
                  <a:pt x="2610015" y="521432"/>
                  <a:pt x="2610244" y="533042"/>
                </a:cubicBezTo>
                <a:lnTo>
                  <a:pt x="2610778" y="560271"/>
                </a:lnTo>
                <a:lnTo>
                  <a:pt x="2561071" y="534118"/>
                </a:lnTo>
                <a:cubicBezTo>
                  <a:pt x="2541190" y="526816"/>
                  <a:pt x="2517693" y="534118"/>
                  <a:pt x="2496003" y="534118"/>
                </a:cubicBezTo>
                <a:cubicBezTo>
                  <a:pt x="2496003" y="534118"/>
                  <a:pt x="2496003" y="534118"/>
                  <a:pt x="2476121" y="534118"/>
                </a:cubicBezTo>
                <a:cubicBezTo>
                  <a:pt x="2476121" y="534118"/>
                  <a:pt x="2476121" y="534118"/>
                  <a:pt x="2465277" y="534118"/>
                </a:cubicBezTo>
                <a:cubicBezTo>
                  <a:pt x="2459854" y="526816"/>
                  <a:pt x="2452625" y="524991"/>
                  <a:pt x="2445395" y="528641"/>
                </a:cubicBezTo>
                <a:lnTo>
                  <a:pt x="2444904" y="529386"/>
                </a:lnTo>
                <a:lnTo>
                  <a:pt x="2443678" y="527249"/>
                </a:lnTo>
                <a:cubicBezTo>
                  <a:pt x="2438291" y="517865"/>
                  <a:pt x="2432134" y="507141"/>
                  <a:pt x="2425099" y="494885"/>
                </a:cubicBezTo>
                <a:cubicBezTo>
                  <a:pt x="2425099" y="494885"/>
                  <a:pt x="2425099" y="494885"/>
                  <a:pt x="2421468" y="491253"/>
                </a:cubicBezTo>
                <a:cubicBezTo>
                  <a:pt x="2421468" y="491253"/>
                  <a:pt x="2421468" y="491253"/>
                  <a:pt x="2341581" y="405912"/>
                </a:cubicBezTo>
                <a:cubicBezTo>
                  <a:pt x="2341581" y="405912"/>
                  <a:pt x="2341581" y="405912"/>
                  <a:pt x="2331141" y="395244"/>
                </a:cubicBezTo>
                <a:lnTo>
                  <a:pt x="2310163" y="373808"/>
                </a:lnTo>
                <a:lnTo>
                  <a:pt x="2310660" y="373645"/>
                </a:lnTo>
                <a:cubicBezTo>
                  <a:pt x="2316096" y="368228"/>
                  <a:pt x="2317909" y="359202"/>
                  <a:pt x="2312472" y="353785"/>
                </a:cubicBezTo>
                <a:cubicBezTo>
                  <a:pt x="2312472" y="353785"/>
                  <a:pt x="2310660" y="350174"/>
                  <a:pt x="2310660" y="350174"/>
                </a:cubicBezTo>
                <a:cubicBezTo>
                  <a:pt x="2308848" y="337537"/>
                  <a:pt x="2305223" y="321287"/>
                  <a:pt x="2307035" y="310455"/>
                </a:cubicBezTo>
                <a:cubicBezTo>
                  <a:pt x="2307035" y="310455"/>
                  <a:pt x="2307035" y="310455"/>
                  <a:pt x="2305223" y="306844"/>
                </a:cubicBezTo>
                <a:cubicBezTo>
                  <a:pt x="2305223" y="306844"/>
                  <a:pt x="2305223" y="306844"/>
                  <a:pt x="2330594" y="250875"/>
                </a:cubicBezTo>
                <a:cubicBezTo>
                  <a:pt x="2330594" y="250875"/>
                  <a:pt x="2330594" y="250875"/>
                  <a:pt x="2354153" y="196712"/>
                </a:cubicBezTo>
                <a:cubicBezTo>
                  <a:pt x="2354153" y="196712"/>
                  <a:pt x="2354153" y="196712"/>
                  <a:pt x="2383147" y="185880"/>
                </a:cubicBezTo>
                <a:cubicBezTo>
                  <a:pt x="2383147" y="185880"/>
                  <a:pt x="2383147" y="185880"/>
                  <a:pt x="2415767" y="173242"/>
                </a:cubicBezTo>
                <a:cubicBezTo>
                  <a:pt x="2415767" y="173242"/>
                  <a:pt x="2415767" y="173242"/>
                  <a:pt x="2497316" y="144356"/>
                </a:cubicBezTo>
                <a:cubicBezTo>
                  <a:pt x="2497316" y="144356"/>
                  <a:pt x="2497316" y="144356"/>
                  <a:pt x="2569804" y="147966"/>
                </a:cubicBezTo>
                <a:cubicBezTo>
                  <a:pt x="2555307" y="144354"/>
                  <a:pt x="2508190" y="129911"/>
                  <a:pt x="2493691" y="131717"/>
                </a:cubicBezTo>
                <a:cubicBezTo>
                  <a:pt x="2493691" y="131717"/>
                  <a:pt x="2493691" y="131717"/>
                  <a:pt x="2375899" y="166021"/>
                </a:cubicBezTo>
                <a:cubicBezTo>
                  <a:pt x="2374087" y="166021"/>
                  <a:pt x="2339655" y="171437"/>
                  <a:pt x="2334219" y="184075"/>
                </a:cubicBezTo>
                <a:cubicBezTo>
                  <a:pt x="2334219" y="184075"/>
                  <a:pt x="2334219" y="184075"/>
                  <a:pt x="2333341" y="185824"/>
                </a:cubicBezTo>
                <a:lnTo>
                  <a:pt x="2331634" y="189226"/>
                </a:lnTo>
                <a:lnTo>
                  <a:pt x="2320226" y="152562"/>
                </a:lnTo>
                <a:cubicBezTo>
                  <a:pt x="2320226" y="150729"/>
                  <a:pt x="2320226" y="148894"/>
                  <a:pt x="2318411" y="147061"/>
                </a:cubicBezTo>
                <a:cubicBezTo>
                  <a:pt x="2318411" y="147061"/>
                  <a:pt x="2318411" y="147061"/>
                  <a:pt x="2253063" y="119557"/>
                </a:cubicBezTo>
                <a:cubicBezTo>
                  <a:pt x="2253063" y="119557"/>
                  <a:pt x="2253063" y="119557"/>
                  <a:pt x="2160485" y="108555"/>
                </a:cubicBezTo>
                <a:cubicBezTo>
                  <a:pt x="2160485" y="108555"/>
                  <a:pt x="2160485" y="108555"/>
                  <a:pt x="2249432" y="132392"/>
                </a:cubicBezTo>
                <a:cubicBezTo>
                  <a:pt x="2249432" y="132392"/>
                  <a:pt x="2249432" y="132392"/>
                  <a:pt x="2305704" y="159895"/>
                </a:cubicBezTo>
                <a:cubicBezTo>
                  <a:pt x="2305704" y="159895"/>
                  <a:pt x="2305704" y="159895"/>
                  <a:pt x="2312965" y="189233"/>
                </a:cubicBezTo>
                <a:cubicBezTo>
                  <a:pt x="2312965" y="189233"/>
                  <a:pt x="2312965" y="189233"/>
                  <a:pt x="2316795" y="203156"/>
                </a:cubicBezTo>
                <a:lnTo>
                  <a:pt x="2319572" y="213258"/>
                </a:lnTo>
                <a:lnTo>
                  <a:pt x="2310518" y="231297"/>
                </a:lnTo>
                <a:cubicBezTo>
                  <a:pt x="2302618" y="247039"/>
                  <a:pt x="2292085" y="268027"/>
                  <a:pt x="2278040" y="296012"/>
                </a:cubicBezTo>
                <a:cubicBezTo>
                  <a:pt x="2272603" y="306844"/>
                  <a:pt x="2276228" y="317676"/>
                  <a:pt x="2276228" y="330315"/>
                </a:cubicBezTo>
                <a:lnTo>
                  <a:pt x="2279380" y="342355"/>
                </a:lnTo>
                <a:lnTo>
                  <a:pt x="2258061" y="320570"/>
                </a:lnTo>
                <a:cubicBezTo>
                  <a:pt x="2258061" y="320570"/>
                  <a:pt x="2258061" y="320570"/>
                  <a:pt x="2091023" y="193466"/>
                </a:cubicBezTo>
                <a:cubicBezTo>
                  <a:pt x="2042000" y="164413"/>
                  <a:pt x="1978453" y="169860"/>
                  <a:pt x="1922168" y="160781"/>
                </a:cubicBezTo>
                <a:cubicBezTo>
                  <a:pt x="1867700" y="149887"/>
                  <a:pt x="1813231" y="129913"/>
                  <a:pt x="1756946" y="129913"/>
                </a:cubicBezTo>
                <a:cubicBezTo>
                  <a:pt x="1756946" y="129913"/>
                  <a:pt x="1756946" y="129913"/>
                  <a:pt x="1510020" y="151703"/>
                </a:cubicBezTo>
                <a:cubicBezTo>
                  <a:pt x="1510020" y="151703"/>
                  <a:pt x="1510020" y="151703"/>
                  <a:pt x="1375663" y="177123"/>
                </a:cubicBezTo>
                <a:cubicBezTo>
                  <a:pt x="1375663" y="177123"/>
                  <a:pt x="1375663" y="177123"/>
                  <a:pt x="1511835" y="166229"/>
                </a:cubicBezTo>
                <a:cubicBezTo>
                  <a:pt x="1511835" y="166229"/>
                  <a:pt x="1511835" y="166229"/>
                  <a:pt x="1756946" y="157150"/>
                </a:cubicBezTo>
                <a:cubicBezTo>
                  <a:pt x="1756946" y="157150"/>
                  <a:pt x="1756946" y="157150"/>
                  <a:pt x="1914906" y="191650"/>
                </a:cubicBezTo>
                <a:cubicBezTo>
                  <a:pt x="1914906" y="191650"/>
                  <a:pt x="1914906" y="191650"/>
                  <a:pt x="2071050" y="222517"/>
                </a:cubicBezTo>
                <a:cubicBezTo>
                  <a:pt x="2071050" y="222517"/>
                  <a:pt x="2071050" y="222517"/>
                  <a:pt x="2149123" y="286070"/>
                </a:cubicBezTo>
                <a:cubicBezTo>
                  <a:pt x="2149123" y="286070"/>
                  <a:pt x="2149123" y="286070"/>
                  <a:pt x="2229011" y="351439"/>
                </a:cubicBezTo>
                <a:cubicBezTo>
                  <a:pt x="2229011" y="351439"/>
                  <a:pt x="2229011" y="351439"/>
                  <a:pt x="2307083" y="434963"/>
                </a:cubicBezTo>
                <a:cubicBezTo>
                  <a:pt x="2307083" y="434963"/>
                  <a:pt x="2307083" y="434963"/>
                  <a:pt x="2383339" y="518489"/>
                </a:cubicBezTo>
                <a:cubicBezTo>
                  <a:pt x="2383339" y="518489"/>
                  <a:pt x="2383339" y="518489"/>
                  <a:pt x="2390148" y="530519"/>
                </a:cubicBezTo>
                <a:lnTo>
                  <a:pt x="2398158" y="544670"/>
                </a:lnTo>
                <a:lnTo>
                  <a:pt x="2374542" y="536618"/>
                </a:lnTo>
                <a:cubicBezTo>
                  <a:pt x="2360483" y="531825"/>
                  <a:pt x="2341738" y="525433"/>
                  <a:pt x="2316743" y="516911"/>
                </a:cubicBezTo>
                <a:lnTo>
                  <a:pt x="2297007" y="510181"/>
                </a:lnTo>
                <a:lnTo>
                  <a:pt x="2290348" y="503573"/>
                </a:lnTo>
                <a:cubicBezTo>
                  <a:pt x="2283971" y="497695"/>
                  <a:pt x="2277138" y="492271"/>
                  <a:pt x="2271672" y="490461"/>
                </a:cubicBezTo>
                <a:cubicBezTo>
                  <a:pt x="2271672" y="490461"/>
                  <a:pt x="2271672" y="490461"/>
                  <a:pt x="2269850" y="490461"/>
                </a:cubicBezTo>
                <a:cubicBezTo>
                  <a:pt x="2269850" y="490461"/>
                  <a:pt x="2269850" y="490461"/>
                  <a:pt x="2251630" y="488653"/>
                </a:cubicBezTo>
                <a:cubicBezTo>
                  <a:pt x="2251630" y="488653"/>
                  <a:pt x="2251630" y="488653"/>
                  <a:pt x="2233410" y="485037"/>
                </a:cubicBezTo>
                <a:cubicBezTo>
                  <a:pt x="2233410" y="485037"/>
                  <a:pt x="2233410" y="485037"/>
                  <a:pt x="2217011" y="475996"/>
                </a:cubicBezTo>
                <a:cubicBezTo>
                  <a:pt x="2217011" y="475996"/>
                  <a:pt x="2217011" y="475996"/>
                  <a:pt x="2198791" y="465145"/>
                </a:cubicBezTo>
                <a:cubicBezTo>
                  <a:pt x="2198791" y="465145"/>
                  <a:pt x="2198791" y="465145"/>
                  <a:pt x="2082182" y="423554"/>
                </a:cubicBezTo>
                <a:cubicBezTo>
                  <a:pt x="2082182" y="423554"/>
                  <a:pt x="2082182" y="423554"/>
                  <a:pt x="2191503" y="475996"/>
                </a:cubicBezTo>
                <a:cubicBezTo>
                  <a:pt x="2191503" y="475996"/>
                  <a:pt x="2191503" y="475996"/>
                  <a:pt x="2226122" y="499504"/>
                </a:cubicBezTo>
                <a:cubicBezTo>
                  <a:pt x="2226122" y="499504"/>
                  <a:pt x="2226122" y="499504"/>
                  <a:pt x="2227944" y="499504"/>
                </a:cubicBezTo>
                <a:cubicBezTo>
                  <a:pt x="2227944" y="499504"/>
                  <a:pt x="2227944" y="499504"/>
                  <a:pt x="2247985" y="503120"/>
                </a:cubicBezTo>
                <a:lnTo>
                  <a:pt x="2249565" y="503469"/>
                </a:lnTo>
                <a:lnTo>
                  <a:pt x="2247456" y="505574"/>
                </a:lnTo>
                <a:cubicBezTo>
                  <a:pt x="2243810" y="509216"/>
                  <a:pt x="2236516" y="516498"/>
                  <a:pt x="2221927" y="531065"/>
                </a:cubicBezTo>
                <a:lnTo>
                  <a:pt x="2185645" y="567294"/>
                </a:lnTo>
                <a:lnTo>
                  <a:pt x="2178094" y="567991"/>
                </a:lnTo>
                <a:cubicBezTo>
                  <a:pt x="2165653" y="569139"/>
                  <a:pt x="2140777" y="571435"/>
                  <a:pt x="2091021" y="576028"/>
                </a:cubicBezTo>
                <a:cubicBezTo>
                  <a:pt x="2091021" y="576028"/>
                  <a:pt x="2091021" y="576028"/>
                  <a:pt x="1986081" y="537449"/>
                </a:cubicBezTo>
                <a:cubicBezTo>
                  <a:pt x="2005984" y="550309"/>
                  <a:pt x="2067499" y="592563"/>
                  <a:pt x="2091021" y="594398"/>
                </a:cubicBezTo>
                <a:cubicBezTo>
                  <a:pt x="2091021" y="594398"/>
                  <a:pt x="2091021" y="594398"/>
                  <a:pt x="2157685" y="593167"/>
                </a:cubicBezTo>
                <a:lnTo>
                  <a:pt x="2173603" y="592873"/>
                </a:lnTo>
                <a:lnTo>
                  <a:pt x="2167385" y="614602"/>
                </a:lnTo>
                <a:cubicBezTo>
                  <a:pt x="2167385" y="614602"/>
                  <a:pt x="2167385" y="614602"/>
                  <a:pt x="2156467" y="649129"/>
                </a:cubicBezTo>
                <a:cubicBezTo>
                  <a:pt x="2156467" y="649129"/>
                  <a:pt x="2156467" y="649129"/>
                  <a:pt x="2083668" y="692744"/>
                </a:cubicBezTo>
                <a:cubicBezTo>
                  <a:pt x="2083668" y="692744"/>
                  <a:pt x="2083668" y="692744"/>
                  <a:pt x="1936252" y="756347"/>
                </a:cubicBezTo>
                <a:cubicBezTo>
                  <a:pt x="1936252" y="756347"/>
                  <a:pt x="1936252" y="756347"/>
                  <a:pt x="2090948" y="709099"/>
                </a:cubicBezTo>
                <a:cubicBezTo>
                  <a:pt x="2090948" y="709099"/>
                  <a:pt x="2090948" y="709099"/>
                  <a:pt x="2172846" y="665485"/>
                </a:cubicBezTo>
                <a:cubicBezTo>
                  <a:pt x="2174665" y="665486"/>
                  <a:pt x="2176485" y="663668"/>
                  <a:pt x="2176486" y="661852"/>
                </a:cubicBezTo>
                <a:cubicBezTo>
                  <a:pt x="2176486" y="661852"/>
                  <a:pt x="2176486" y="661852"/>
                  <a:pt x="2178305" y="660035"/>
                </a:cubicBezTo>
                <a:cubicBezTo>
                  <a:pt x="2178305" y="660035"/>
                  <a:pt x="2178305" y="660035"/>
                  <a:pt x="2191045" y="621871"/>
                </a:cubicBezTo>
                <a:cubicBezTo>
                  <a:pt x="2191045" y="621871"/>
                  <a:pt x="2191045" y="621871"/>
                  <a:pt x="2201965" y="587343"/>
                </a:cubicBezTo>
                <a:cubicBezTo>
                  <a:pt x="2201965" y="587343"/>
                  <a:pt x="2201965" y="587343"/>
                  <a:pt x="2236544" y="556450"/>
                </a:cubicBezTo>
                <a:cubicBezTo>
                  <a:pt x="2236544" y="556450"/>
                  <a:pt x="2236544" y="556450"/>
                  <a:pt x="2265663" y="531009"/>
                </a:cubicBezTo>
                <a:cubicBezTo>
                  <a:pt x="2265663" y="531009"/>
                  <a:pt x="2265663" y="531009"/>
                  <a:pt x="2331182" y="554633"/>
                </a:cubicBezTo>
                <a:cubicBezTo>
                  <a:pt x="2331182" y="554633"/>
                  <a:pt x="2331182" y="554633"/>
                  <a:pt x="2400340" y="581892"/>
                </a:cubicBezTo>
                <a:cubicBezTo>
                  <a:pt x="2400340" y="581892"/>
                  <a:pt x="2400340" y="581892"/>
                  <a:pt x="2431279" y="612784"/>
                </a:cubicBezTo>
                <a:cubicBezTo>
                  <a:pt x="2431279" y="612784"/>
                  <a:pt x="2431279" y="612784"/>
                  <a:pt x="2435374" y="617100"/>
                </a:cubicBezTo>
                <a:lnTo>
                  <a:pt x="2444147" y="626347"/>
                </a:lnTo>
                <a:lnTo>
                  <a:pt x="2444617" y="627210"/>
                </a:lnTo>
                <a:cubicBezTo>
                  <a:pt x="2451426" y="639692"/>
                  <a:pt x="2465044" y="664660"/>
                  <a:pt x="2492278" y="714593"/>
                </a:cubicBezTo>
                <a:cubicBezTo>
                  <a:pt x="2492278" y="714593"/>
                  <a:pt x="2492278" y="714593"/>
                  <a:pt x="2495909" y="720041"/>
                </a:cubicBezTo>
                <a:cubicBezTo>
                  <a:pt x="2495909" y="720041"/>
                  <a:pt x="2495909" y="720041"/>
                  <a:pt x="2498065" y="722254"/>
                </a:cubicBezTo>
                <a:lnTo>
                  <a:pt x="2509756" y="734254"/>
                </a:lnTo>
                <a:lnTo>
                  <a:pt x="2502955" y="746308"/>
                </a:lnTo>
                <a:cubicBezTo>
                  <a:pt x="2496864" y="757104"/>
                  <a:pt x="2488742" y="771497"/>
                  <a:pt x="2477914" y="790689"/>
                </a:cubicBezTo>
                <a:cubicBezTo>
                  <a:pt x="2477914" y="790689"/>
                  <a:pt x="2477914" y="790689"/>
                  <a:pt x="2430992" y="838211"/>
                </a:cubicBezTo>
                <a:cubicBezTo>
                  <a:pt x="2452648" y="829072"/>
                  <a:pt x="2476109" y="821759"/>
                  <a:pt x="2495962" y="807139"/>
                </a:cubicBezTo>
                <a:cubicBezTo>
                  <a:pt x="2504082" y="801655"/>
                  <a:pt x="2515362" y="787033"/>
                  <a:pt x="2525965" y="771725"/>
                </a:cubicBezTo>
                <a:lnTo>
                  <a:pt x="2534202" y="759345"/>
                </a:lnTo>
                <a:lnTo>
                  <a:pt x="2554123" y="779791"/>
                </a:lnTo>
                <a:cubicBezTo>
                  <a:pt x="2573527" y="799707"/>
                  <a:pt x="2599400" y="826264"/>
                  <a:pt x="2633897" y="861672"/>
                </a:cubicBezTo>
                <a:cubicBezTo>
                  <a:pt x="2633897" y="861672"/>
                  <a:pt x="2633897" y="861672"/>
                  <a:pt x="2713785" y="934302"/>
                </a:cubicBezTo>
                <a:cubicBezTo>
                  <a:pt x="2713785" y="934302"/>
                  <a:pt x="2713785" y="934302"/>
                  <a:pt x="2790041" y="1005118"/>
                </a:cubicBezTo>
                <a:cubicBezTo>
                  <a:pt x="2790041" y="1005118"/>
                  <a:pt x="2790041" y="1005118"/>
                  <a:pt x="2836263" y="1065940"/>
                </a:cubicBezTo>
                <a:lnTo>
                  <a:pt x="2852174" y="1086878"/>
                </a:lnTo>
                <a:lnTo>
                  <a:pt x="2842539" y="1089291"/>
                </a:lnTo>
                <a:cubicBezTo>
                  <a:pt x="2842539" y="1089291"/>
                  <a:pt x="2842539" y="1089291"/>
                  <a:pt x="2621333" y="1193551"/>
                </a:cubicBezTo>
                <a:lnTo>
                  <a:pt x="2534815" y="1234331"/>
                </a:lnTo>
                <a:lnTo>
                  <a:pt x="2523727" y="1231048"/>
                </a:lnTo>
                <a:cubicBezTo>
                  <a:pt x="2485377" y="1219692"/>
                  <a:pt x="2408678" y="1196981"/>
                  <a:pt x="2255279" y="1151557"/>
                </a:cubicBezTo>
                <a:cubicBezTo>
                  <a:pt x="2255279" y="1151557"/>
                  <a:pt x="2255279" y="1151557"/>
                  <a:pt x="1953927" y="1062527"/>
                </a:cubicBezTo>
                <a:cubicBezTo>
                  <a:pt x="1953927" y="1062527"/>
                  <a:pt x="1953927" y="1062527"/>
                  <a:pt x="1721560" y="848131"/>
                </a:cubicBezTo>
                <a:cubicBezTo>
                  <a:pt x="1721560" y="848131"/>
                  <a:pt x="1721560" y="848131"/>
                  <a:pt x="1562243" y="700849"/>
                </a:cubicBezTo>
                <a:lnTo>
                  <a:pt x="1488296" y="632488"/>
                </a:lnTo>
                <a:lnTo>
                  <a:pt x="1488325" y="632076"/>
                </a:lnTo>
                <a:cubicBezTo>
                  <a:pt x="1489010" y="622079"/>
                  <a:pt x="1490380" y="602086"/>
                  <a:pt x="1493120" y="562101"/>
                </a:cubicBezTo>
                <a:cubicBezTo>
                  <a:pt x="1493120" y="562101"/>
                  <a:pt x="1493120" y="562101"/>
                  <a:pt x="1463895" y="233132"/>
                </a:cubicBezTo>
                <a:cubicBezTo>
                  <a:pt x="1463895" y="233132"/>
                  <a:pt x="1463895" y="233132"/>
                  <a:pt x="1460242" y="233133"/>
                </a:cubicBezTo>
                <a:cubicBezTo>
                  <a:pt x="1460242" y="233133"/>
                  <a:pt x="1460242" y="233133"/>
                  <a:pt x="1434671" y="560284"/>
                </a:cubicBezTo>
                <a:cubicBezTo>
                  <a:pt x="1434671" y="560284"/>
                  <a:pt x="1434671" y="560284"/>
                  <a:pt x="1433901" y="580986"/>
                </a:cubicBezTo>
                <a:lnTo>
                  <a:pt x="1433360" y="595478"/>
                </a:lnTo>
                <a:lnTo>
                  <a:pt x="1421145" y="587856"/>
                </a:lnTo>
                <a:cubicBezTo>
                  <a:pt x="1401487" y="575592"/>
                  <a:pt x="1375278" y="559239"/>
                  <a:pt x="1340333" y="537436"/>
                </a:cubicBezTo>
                <a:cubicBezTo>
                  <a:pt x="1340333" y="537436"/>
                  <a:pt x="1340333" y="537436"/>
                  <a:pt x="1202364" y="453857"/>
                </a:cubicBezTo>
                <a:cubicBezTo>
                  <a:pt x="1202364" y="453857"/>
                  <a:pt x="1202364" y="453857"/>
                  <a:pt x="1102519" y="328490"/>
                </a:cubicBezTo>
                <a:cubicBezTo>
                  <a:pt x="1102519" y="328490"/>
                  <a:pt x="1102519" y="328490"/>
                  <a:pt x="1033198" y="243286"/>
                </a:cubicBezTo>
                <a:lnTo>
                  <a:pt x="1017913" y="224499"/>
                </a:lnTo>
                <a:lnTo>
                  <a:pt x="1022593" y="221294"/>
                </a:lnTo>
                <a:cubicBezTo>
                  <a:pt x="1031905" y="214920"/>
                  <a:pt x="1050525" y="202171"/>
                  <a:pt x="1087769" y="176672"/>
                </a:cubicBezTo>
                <a:cubicBezTo>
                  <a:pt x="1087769" y="176672"/>
                  <a:pt x="1087769" y="176672"/>
                  <a:pt x="1160438" y="125674"/>
                </a:cubicBezTo>
                <a:cubicBezTo>
                  <a:pt x="1160438" y="125674"/>
                  <a:pt x="1160438" y="125674"/>
                  <a:pt x="1193137" y="120210"/>
                </a:cubicBezTo>
                <a:cubicBezTo>
                  <a:pt x="1193137" y="120210"/>
                  <a:pt x="1193137" y="120210"/>
                  <a:pt x="1231291" y="112924"/>
                </a:cubicBezTo>
                <a:cubicBezTo>
                  <a:pt x="1231291" y="112924"/>
                  <a:pt x="1231291" y="112924"/>
                  <a:pt x="1234924" y="111102"/>
                </a:cubicBezTo>
                <a:cubicBezTo>
                  <a:pt x="1236740" y="111102"/>
                  <a:pt x="1238557" y="107460"/>
                  <a:pt x="1238557" y="105638"/>
                </a:cubicBezTo>
                <a:cubicBezTo>
                  <a:pt x="1242190" y="89247"/>
                  <a:pt x="1236740" y="63748"/>
                  <a:pt x="1234924" y="47356"/>
                </a:cubicBezTo>
                <a:cubicBezTo>
                  <a:pt x="1234924" y="47356"/>
                  <a:pt x="1234924" y="47356"/>
                  <a:pt x="1231291" y="0"/>
                </a:cubicBezTo>
                <a:cubicBezTo>
                  <a:pt x="1231291" y="0"/>
                  <a:pt x="1231291" y="0"/>
                  <a:pt x="1220390" y="47356"/>
                </a:cubicBezTo>
                <a:cubicBezTo>
                  <a:pt x="1220390" y="47356"/>
                  <a:pt x="1220390" y="47356"/>
                  <a:pt x="1220390" y="74675"/>
                </a:cubicBezTo>
                <a:cubicBezTo>
                  <a:pt x="1220390" y="74675"/>
                  <a:pt x="1220390" y="74675"/>
                  <a:pt x="1220390" y="92889"/>
                </a:cubicBezTo>
                <a:cubicBezTo>
                  <a:pt x="1220390" y="92889"/>
                  <a:pt x="1220390" y="92889"/>
                  <a:pt x="1189505" y="96532"/>
                </a:cubicBezTo>
                <a:cubicBezTo>
                  <a:pt x="1189505" y="96532"/>
                  <a:pt x="1189505" y="96532"/>
                  <a:pt x="1153172" y="100175"/>
                </a:cubicBezTo>
                <a:cubicBezTo>
                  <a:pt x="1153172" y="100175"/>
                  <a:pt x="1153172" y="100175"/>
                  <a:pt x="1147721" y="103818"/>
                </a:cubicBezTo>
                <a:cubicBezTo>
                  <a:pt x="1147721" y="103818"/>
                  <a:pt x="1147721" y="103818"/>
                  <a:pt x="1043055" y="166045"/>
                </a:cubicBezTo>
                <a:lnTo>
                  <a:pt x="992642" y="196018"/>
                </a:lnTo>
                <a:lnTo>
                  <a:pt x="990703" y="194860"/>
                </a:lnTo>
                <a:cubicBezTo>
                  <a:pt x="976578" y="186429"/>
                  <a:pt x="920074" y="152703"/>
                  <a:pt x="694060" y="17795"/>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3" name="任意多边形 372"/>
          <p:cNvSpPr/>
          <p:nvPr/>
        </p:nvSpPr>
        <p:spPr>
          <a:xfrm>
            <a:off x="993471" y="6292175"/>
            <a:ext cx="6242854" cy="1707871"/>
          </a:xfrm>
          <a:custGeom>
            <a:avLst/>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2634" h="476736">
                <a:moveTo>
                  <a:pt x="48926" y="447741"/>
                </a:moveTo>
                <a:cubicBezTo>
                  <a:pt x="-153875" y="404232"/>
                  <a:pt x="329769" y="283812"/>
                  <a:pt x="480179" y="188675"/>
                </a:cubicBezTo>
                <a:cubicBezTo>
                  <a:pt x="630589" y="93538"/>
                  <a:pt x="699314" y="-11279"/>
                  <a:pt x="827324" y="982"/>
                </a:cubicBezTo>
                <a:cubicBezTo>
                  <a:pt x="955334" y="13243"/>
                  <a:pt x="1112772" y="196925"/>
                  <a:pt x="1248239" y="262239"/>
                </a:cubicBezTo>
                <a:cubicBezTo>
                  <a:pt x="1383706" y="327553"/>
                  <a:pt x="1896870" y="418810"/>
                  <a:pt x="1696984" y="449727"/>
                </a:cubicBezTo>
                <a:cubicBezTo>
                  <a:pt x="1497099" y="480644"/>
                  <a:pt x="251727" y="491250"/>
                  <a:pt x="48926" y="447741"/>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374" name="任意多边形 373"/>
          <p:cNvSpPr/>
          <p:nvPr/>
        </p:nvSpPr>
        <p:spPr>
          <a:xfrm>
            <a:off x="8188363" y="5471499"/>
            <a:ext cx="8182347" cy="1918432"/>
          </a:xfrm>
          <a:custGeom>
            <a:avLst/>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441 w 1702149"/>
              <a:gd name="connsiteY0-62" fmla="*/ 447741 h 508381"/>
              <a:gd name="connsiteX1-63" fmla="*/ 439694 w 1702149"/>
              <a:gd name="connsiteY1-64" fmla="*/ 188675 h 508381"/>
              <a:gd name="connsiteX2-65" fmla="*/ 786839 w 1702149"/>
              <a:gd name="connsiteY2-66" fmla="*/ 982 h 508381"/>
              <a:gd name="connsiteX3-67" fmla="*/ 1207754 w 1702149"/>
              <a:gd name="connsiteY3-68" fmla="*/ 262239 h 508381"/>
              <a:gd name="connsiteX4-69" fmla="*/ 1656499 w 1702149"/>
              <a:gd name="connsiteY4-70" fmla="*/ 449727 h 508381"/>
              <a:gd name="connsiteX5-71" fmla="*/ 8441 w 1702149"/>
              <a:gd name="connsiteY5-72" fmla="*/ 447741 h 508381"/>
              <a:gd name="connsiteX0-73" fmla="*/ 23979 w 1717687"/>
              <a:gd name="connsiteY0-74" fmla="*/ 447741 h 489960"/>
              <a:gd name="connsiteX1-75" fmla="*/ 455232 w 1717687"/>
              <a:gd name="connsiteY1-76" fmla="*/ 188675 h 489960"/>
              <a:gd name="connsiteX2-77" fmla="*/ 802377 w 1717687"/>
              <a:gd name="connsiteY2-78" fmla="*/ 982 h 489960"/>
              <a:gd name="connsiteX3-79" fmla="*/ 1223292 w 1717687"/>
              <a:gd name="connsiteY3-80" fmla="*/ 262239 h 489960"/>
              <a:gd name="connsiteX4-81" fmla="*/ 1672037 w 1717687"/>
              <a:gd name="connsiteY4-82" fmla="*/ 449727 h 489960"/>
              <a:gd name="connsiteX5-83" fmla="*/ 23979 w 1717687"/>
              <a:gd name="connsiteY5-84" fmla="*/ 447741 h 489960"/>
              <a:gd name="connsiteX0-85" fmla="*/ 23097 w 1806735"/>
              <a:gd name="connsiteY0-86" fmla="*/ 532773 h 557997"/>
              <a:gd name="connsiteX1-87" fmla="*/ 539432 w 1806735"/>
              <a:gd name="connsiteY1-88" fmla="*/ 188625 h 557997"/>
              <a:gd name="connsiteX2-89" fmla="*/ 886577 w 1806735"/>
              <a:gd name="connsiteY2-90" fmla="*/ 932 h 557997"/>
              <a:gd name="connsiteX3-91" fmla="*/ 1307492 w 1806735"/>
              <a:gd name="connsiteY3-92" fmla="*/ 262189 h 557997"/>
              <a:gd name="connsiteX4-93" fmla="*/ 1756237 w 1806735"/>
              <a:gd name="connsiteY4-94" fmla="*/ 449677 h 557997"/>
              <a:gd name="connsiteX5-95" fmla="*/ 23097 w 1806735"/>
              <a:gd name="connsiteY5-96" fmla="*/ 532773 h 557997"/>
              <a:gd name="connsiteX0-97" fmla="*/ 38307 w 1821945"/>
              <a:gd name="connsiteY0-98" fmla="*/ 532773 h 545167"/>
              <a:gd name="connsiteX1-99" fmla="*/ 597183 w 1821945"/>
              <a:gd name="connsiteY1-100" fmla="*/ 188625 h 545167"/>
              <a:gd name="connsiteX2-101" fmla="*/ 901787 w 1821945"/>
              <a:gd name="connsiteY2-102" fmla="*/ 932 h 545167"/>
              <a:gd name="connsiteX3-103" fmla="*/ 1322702 w 1821945"/>
              <a:gd name="connsiteY3-104" fmla="*/ 262189 h 545167"/>
              <a:gd name="connsiteX4-105" fmla="*/ 1771447 w 1821945"/>
              <a:gd name="connsiteY4-106" fmla="*/ 449677 h 545167"/>
              <a:gd name="connsiteX5-107" fmla="*/ 38307 w 1821945"/>
              <a:gd name="connsiteY5-108" fmla="*/ 532773 h 545167"/>
              <a:gd name="connsiteX0-109" fmla="*/ 38307 w 1821945"/>
              <a:gd name="connsiteY0-110" fmla="*/ 553781 h 566175"/>
              <a:gd name="connsiteX1-111" fmla="*/ 597183 w 1821945"/>
              <a:gd name="connsiteY1-112" fmla="*/ 209633 h 566175"/>
              <a:gd name="connsiteX2-113" fmla="*/ 901787 w 1821945"/>
              <a:gd name="connsiteY2-114" fmla="*/ 21940 h 566175"/>
              <a:gd name="connsiteX3-115" fmla="*/ 1322702 w 1821945"/>
              <a:gd name="connsiteY3-116" fmla="*/ 283197 h 566175"/>
              <a:gd name="connsiteX4-117" fmla="*/ 1771447 w 1821945"/>
              <a:gd name="connsiteY4-118" fmla="*/ 470685 h 566175"/>
              <a:gd name="connsiteX5-119" fmla="*/ 38307 w 1821945"/>
              <a:gd name="connsiteY5-120" fmla="*/ 553781 h 566175"/>
              <a:gd name="connsiteX0-121" fmla="*/ 38307 w 1821945"/>
              <a:gd name="connsiteY0-122" fmla="*/ 532129 h 544523"/>
              <a:gd name="connsiteX1-123" fmla="*/ 597183 w 1821945"/>
              <a:gd name="connsiteY1-124" fmla="*/ 187981 h 544523"/>
              <a:gd name="connsiteX2-125" fmla="*/ 901787 w 1821945"/>
              <a:gd name="connsiteY2-126" fmla="*/ 288 h 544523"/>
              <a:gd name="connsiteX3-127" fmla="*/ 1322702 w 1821945"/>
              <a:gd name="connsiteY3-128" fmla="*/ 261545 h 544523"/>
              <a:gd name="connsiteX4-129" fmla="*/ 1771447 w 1821945"/>
              <a:gd name="connsiteY4-130" fmla="*/ 449033 h 544523"/>
              <a:gd name="connsiteX5-131" fmla="*/ 38307 w 1821945"/>
              <a:gd name="connsiteY5-132" fmla="*/ 532129 h 544523"/>
              <a:gd name="connsiteX0-133" fmla="*/ 39935 w 1853255"/>
              <a:gd name="connsiteY0-134" fmla="*/ 532129 h 574659"/>
              <a:gd name="connsiteX1-135" fmla="*/ 598811 w 1853255"/>
              <a:gd name="connsiteY1-136" fmla="*/ 187981 h 574659"/>
              <a:gd name="connsiteX2-137" fmla="*/ 903415 w 1853255"/>
              <a:gd name="connsiteY2-138" fmla="*/ 288 h 574659"/>
              <a:gd name="connsiteX3-139" fmla="*/ 1324330 w 1853255"/>
              <a:gd name="connsiteY3-140" fmla="*/ 261545 h 574659"/>
              <a:gd name="connsiteX4-141" fmla="*/ 1804981 w 1853255"/>
              <a:gd name="connsiteY4-142" fmla="*/ 539433 h 574659"/>
              <a:gd name="connsiteX5-143" fmla="*/ 39935 w 1853255"/>
              <a:gd name="connsiteY5-144" fmla="*/ 532129 h 574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3255" h="574659">
                <a:moveTo>
                  <a:pt x="39935" y="532129"/>
                </a:moveTo>
                <a:cubicBezTo>
                  <a:pt x="-161093" y="473554"/>
                  <a:pt x="454898" y="276621"/>
                  <a:pt x="598811" y="187981"/>
                </a:cubicBezTo>
                <a:cubicBezTo>
                  <a:pt x="742724" y="99341"/>
                  <a:pt x="739954" y="9298"/>
                  <a:pt x="903415" y="288"/>
                </a:cubicBezTo>
                <a:cubicBezTo>
                  <a:pt x="1066876" y="-8722"/>
                  <a:pt x="1188863" y="196231"/>
                  <a:pt x="1324330" y="261545"/>
                </a:cubicBezTo>
                <a:cubicBezTo>
                  <a:pt x="1459797" y="326859"/>
                  <a:pt x="2019047" y="494336"/>
                  <a:pt x="1804981" y="539433"/>
                </a:cubicBezTo>
                <a:cubicBezTo>
                  <a:pt x="1590915" y="584530"/>
                  <a:pt x="240963" y="590704"/>
                  <a:pt x="39935" y="532129"/>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6" name="组合 5"/>
          <p:cNvGrpSpPr/>
          <p:nvPr/>
        </p:nvGrpSpPr>
        <p:grpSpPr>
          <a:xfrm>
            <a:off x="9372731" y="-817995"/>
            <a:ext cx="1067219" cy="1412091"/>
            <a:chOff x="10526157" y="-180600"/>
            <a:chExt cx="1227285" cy="1623883"/>
          </a:xfrm>
        </p:grpSpPr>
        <p:sp>
          <p:nvSpPr>
            <p:cNvPr id="345" name="矩形 344"/>
            <p:cNvSpPr/>
            <p:nvPr/>
          </p:nvSpPr>
          <p:spPr>
            <a:xfrm>
              <a:off x="10828357" y="-180600"/>
              <a:ext cx="27080" cy="1246697"/>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5" name="Freeform 5"/>
            <p:cNvSpPr>
              <a:spLocks noEditPoints="1"/>
            </p:cNvSpPr>
            <p:nvPr/>
          </p:nvSpPr>
          <p:spPr bwMode="auto">
            <a:xfrm>
              <a:off x="10526157" y="921509"/>
              <a:ext cx="1227285" cy="521774"/>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4" name="文本框 3"/>
          <p:cNvSpPr txBox="1"/>
          <p:nvPr/>
        </p:nvSpPr>
        <p:spPr>
          <a:xfrm>
            <a:off x="5751189" y="1528798"/>
            <a:ext cx="1037653" cy="2800767"/>
          </a:xfrm>
          <a:prstGeom prst="rect">
            <a:avLst/>
          </a:prstGeom>
          <a:noFill/>
        </p:spPr>
        <p:txBody>
          <a:bodyPr wrap="square" rtlCol="0">
            <a:spAutoFit/>
          </a:bodyPr>
          <a:lstStyle/>
          <a:p>
            <a:r>
              <a:rPr lang="zh-CN" altLang="en-US" sz="44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暗香疏影</a:t>
            </a:r>
          </a:p>
        </p:txBody>
      </p:sp>
      <p:sp>
        <p:nvSpPr>
          <p:cNvPr id="149" name="任意多边形 148"/>
          <p:cNvSpPr/>
          <p:nvPr/>
        </p:nvSpPr>
        <p:spPr>
          <a:xfrm>
            <a:off x="6343525" y="4123578"/>
            <a:ext cx="210757" cy="358247"/>
          </a:xfrm>
          <a:custGeom>
            <a:avLst/>
            <a:gdLst>
              <a:gd name="connsiteX0" fmla="*/ 219864 w 392387"/>
              <a:gd name="connsiteY0" fmla="*/ 167 h 666982"/>
              <a:gd name="connsiteX1" fmla="*/ 235225 w 392387"/>
              <a:gd name="connsiteY1" fmla="*/ 2613 h 666982"/>
              <a:gd name="connsiteX2" fmla="*/ 242369 w 392387"/>
              <a:gd name="connsiteY2" fmla="*/ 7376 h 666982"/>
              <a:gd name="connsiteX3" fmla="*/ 263800 w 392387"/>
              <a:gd name="connsiteY3" fmla="*/ 12138 h 666982"/>
              <a:gd name="connsiteX4" fmla="*/ 280469 w 392387"/>
              <a:gd name="connsiteY4" fmla="*/ 21663 h 666982"/>
              <a:gd name="connsiteX5" fmla="*/ 294756 w 392387"/>
              <a:gd name="connsiteY5" fmla="*/ 31188 h 666982"/>
              <a:gd name="connsiteX6" fmla="*/ 301900 w 392387"/>
              <a:gd name="connsiteY6" fmla="*/ 38332 h 666982"/>
              <a:gd name="connsiteX7" fmla="*/ 309044 w 392387"/>
              <a:gd name="connsiteY7" fmla="*/ 43095 h 666982"/>
              <a:gd name="connsiteX8" fmla="*/ 318569 w 392387"/>
              <a:gd name="connsiteY8" fmla="*/ 57382 h 666982"/>
              <a:gd name="connsiteX9" fmla="*/ 328094 w 392387"/>
              <a:gd name="connsiteY9" fmla="*/ 71670 h 666982"/>
              <a:gd name="connsiteX10" fmla="*/ 332856 w 392387"/>
              <a:gd name="connsiteY10" fmla="*/ 85957 h 666982"/>
              <a:gd name="connsiteX11" fmla="*/ 335237 w 392387"/>
              <a:gd name="connsiteY11" fmla="*/ 93101 h 666982"/>
              <a:gd name="connsiteX12" fmla="*/ 349525 w 392387"/>
              <a:gd name="connsiteY12" fmla="*/ 105007 h 666982"/>
              <a:gd name="connsiteX13" fmla="*/ 361431 w 392387"/>
              <a:gd name="connsiteY13" fmla="*/ 119295 h 666982"/>
              <a:gd name="connsiteX14" fmla="*/ 368575 w 392387"/>
              <a:gd name="connsiteY14" fmla="*/ 124057 h 666982"/>
              <a:gd name="connsiteX15" fmla="*/ 373337 w 392387"/>
              <a:gd name="connsiteY15" fmla="*/ 131201 h 666982"/>
              <a:gd name="connsiteX16" fmla="*/ 378100 w 392387"/>
              <a:gd name="connsiteY16" fmla="*/ 145488 h 666982"/>
              <a:gd name="connsiteX17" fmla="*/ 382862 w 392387"/>
              <a:gd name="connsiteY17" fmla="*/ 155013 h 666982"/>
              <a:gd name="connsiteX18" fmla="*/ 385244 w 392387"/>
              <a:gd name="connsiteY18" fmla="*/ 193113 h 666982"/>
              <a:gd name="connsiteX19" fmla="*/ 390006 w 392387"/>
              <a:gd name="connsiteY19" fmla="*/ 207401 h 666982"/>
              <a:gd name="connsiteX20" fmla="*/ 392387 w 392387"/>
              <a:gd name="connsiteY20" fmla="*/ 247882 h 666982"/>
              <a:gd name="connsiteX21" fmla="*/ 390006 w 392387"/>
              <a:gd name="connsiteY21" fmla="*/ 319320 h 666982"/>
              <a:gd name="connsiteX22" fmla="*/ 385244 w 392387"/>
              <a:gd name="connsiteY22" fmla="*/ 333607 h 666982"/>
              <a:gd name="connsiteX23" fmla="*/ 380481 w 392387"/>
              <a:gd name="connsiteY23" fmla="*/ 340751 h 666982"/>
              <a:gd name="connsiteX24" fmla="*/ 378100 w 392387"/>
              <a:gd name="connsiteY24" fmla="*/ 347895 h 666982"/>
              <a:gd name="connsiteX25" fmla="*/ 378100 w 392387"/>
              <a:gd name="connsiteY25" fmla="*/ 381232 h 666982"/>
              <a:gd name="connsiteX26" fmla="*/ 366194 w 392387"/>
              <a:gd name="connsiteY26" fmla="*/ 395520 h 666982"/>
              <a:gd name="connsiteX27" fmla="*/ 356669 w 392387"/>
              <a:gd name="connsiteY27" fmla="*/ 409807 h 666982"/>
              <a:gd name="connsiteX28" fmla="*/ 354287 w 392387"/>
              <a:gd name="connsiteY28" fmla="*/ 419332 h 666982"/>
              <a:gd name="connsiteX29" fmla="*/ 359050 w 392387"/>
              <a:gd name="connsiteY29" fmla="*/ 445526 h 666982"/>
              <a:gd name="connsiteX30" fmla="*/ 368575 w 392387"/>
              <a:gd name="connsiteY30" fmla="*/ 459813 h 666982"/>
              <a:gd name="connsiteX31" fmla="*/ 366194 w 392387"/>
              <a:gd name="connsiteY31" fmla="*/ 474101 h 666982"/>
              <a:gd name="connsiteX32" fmla="*/ 363812 w 392387"/>
              <a:gd name="connsiteY32" fmla="*/ 481245 h 666982"/>
              <a:gd name="connsiteX33" fmla="*/ 368575 w 392387"/>
              <a:gd name="connsiteY33" fmla="*/ 516963 h 666982"/>
              <a:gd name="connsiteX34" fmla="*/ 356669 w 392387"/>
              <a:gd name="connsiteY34" fmla="*/ 538395 h 666982"/>
              <a:gd name="connsiteX35" fmla="*/ 349525 w 392387"/>
              <a:gd name="connsiteY35" fmla="*/ 543157 h 666982"/>
              <a:gd name="connsiteX36" fmla="*/ 335237 w 392387"/>
              <a:gd name="connsiteY36" fmla="*/ 566970 h 666982"/>
              <a:gd name="connsiteX37" fmla="*/ 328094 w 392387"/>
              <a:gd name="connsiteY37" fmla="*/ 569351 h 666982"/>
              <a:gd name="connsiteX38" fmla="*/ 316187 w 392387"/>
              <a:gd name="connsiteY38" fmla="*/ 583638 h 666982"/>
              <a:gd name="connsiteX39" fmla="*/ 311425 w 392387"/>
              <a:gd name="connsiteY39" fmla="*/ 590782 h 666982"/>
              <a:gd name="connsiteX40" fmla="*/ 306662 w 392387"/>
              <a:gd name="connsiteY40" fmla="*/ 600307 h 666982"/>
              <a:gd name="connsiteX41" fmla="*/ 285231 w 392387"/>
              <a:gd name="connsiteY41" fmla="*/ 616976 h 666982"/>
              <a:gd name="connsiteX42" fmla="*/ 270944 w 392387"/>
              <a:gd name="connsiteY42" fmla="*/ 624120 h 666982"/>
              <a:gd name="connsiteX43" fmla="*/ 266181 w 392387"/>
              <a:gd name="connsiteY43" fmla="*/ 631263 h 666982"/>
              <a:gd name="connsiteX44" fmla="*/ 259037 w 392387"/>
              <a:gd name="connsiteY44" fmla="*/ 636026 h 666982"/>
              <a:gd name="connsiteX45" fmla="*/ 256656 w 392387"/>
              <a:gd name="connsiteY45" fmla="*/ 643170 h 666982"/>
              <a:gd name="connsiteX46" fmla="*/ 249512 w 392387"/>
              <a:gd name="connsiteY46" fmla="*/ 647932 h 666982"/>
              <a:gd name="connsiteX47" fmla="*/ 228081 w 392387"/>
              <a:gd name="connsiteY47" fmla="*/ 666982 h 666982"/>
              <a:gd name="connsiteX48" fmla="*/ 194744 w 392387"/>
              <a:gd name="connsiteY48" fmla="*/ 662220 h 666982"/>
              <a:gd name="connsiteX49" fmla="*/ 187600 w 392387"/>
              <a:gd name="connsiteY49" fmla="*/ 657457 h 666982"/>
              <a:gd name="connsiteX50" fmla="*/ 182837 w 392387"/>
              <a:gd name="connsiteY50" fmla="*/ 650313 h 666982"/>
              <a:gd name="connsiteX51" fmla="*/ 168550 w 392387"/>
              <a:gd name="connsiteY51" fmla="*/ 638407 h 666982"/>
              <a:gd name="connsiteX52" fmla="*/ 162971 w 392387"/>
              <a:gd name="connsiteY52" fmla="*/ 627476 h 666982"/>
              <a:gd name="connsiteX53" fmla="*/ 157770 w 392387"/>
              <a:gd name="connsiteY53" fmla="*/ 619784 h 666982"/>
              <a:gd name="connsiteX54" fmla="*/ 155731 w 392387"/>
              <a:gd name="connsiteY54" fmla="*/ 620947 h 666982"/>
              <a:gd name="connsiteX55" fmla="*/ 151495 w 392387"/>
              <a:gd name="connsiteY55" fmla="*/ 610444 h 666982"/>
              <a:gd name="connsiteX56" fmla="*/ 149500 w 392387"/>
              <a:gd name="connsiteY56" fmla="*/ 607451 h 666982"/>
              <a:gd name="connsiteX57" fmla="*/ 148699 w 392387"/>
              <a:gd name="connsiteY57" fmla="*/ 603511 h 666982"/>
              <a:gd name="connsiteX58" fmla="*/ 147826 w 392387"/>
              <a:gd name="connsiteY58" fmla="*/ 601346 h 666982"/>
              <a:gd name="connsiteX59" fmla="*/ 134300 w 392387"/>
              <a:gd name="connsiteY59" fmla="*/ 582847 h 666982"/>
              <a:gd name="connsiteX60" fmla="*/ 127156 w 392387"/>
              <a:gd name="connsiteY60" fmla="*/ 580466 h 666982"/>
              <a:gd name="connsiteX61" fmla="*/ 120012 w 392387"/>
              <a:gd name="connsiteY61" fmla="*/ 575703 h 666982"/>
              <a:gd name="connsiteX62" fmla="*/ 112868 w 392387"/>
              <a:gd name="connsiteY62" fmla="*/ 568559 h 666982"/>
              <a:gd name="connsiteX63" fmla="*/ 103343 w 392387"/>
              <a:gd name="connsiteY63" fmla="*/ 566178 h 666982"/>
              <a:gd name="connsiteX64" fmla="*/ 100962 w 392387"/>
              <a:gd name="connsiteY64" fmla="*/ 559034 h 666982"/>
              <a:gd name="connsiteX65" fmla="*/ 93818 w 392387"/>
              <a:gd name="connsiteY65" fmla="*/ 537603 h 666982"/>
              <a:gd name="connsiteX66" fmla="*/ 89056 w 392387"/>
              <a:gd name="connsiteY66" fmla="*/ 530459 h 666982"/>
              <a:gd name="connsiteX67" fmla="*/ 84293 w 392387"/>
              <a:gd name="connsiteY67" fmla="*/ 516172 h 666982"/>
              <a:gd name="connsiteX68" fmla="*/ 79531 w 392387"/>
              <a:gd name="connsiteY68" fmla="*/ 509028 h 666982"/>
              <a:gd name="connsiteX69" fmla="*/ 74768 w 392387"/>
              <a:gd name="connsiteY69" fmla="*/ 492359 h 666982"/>
              <a:gd name="connsiteX70" fmla="*/ 70006 w 392387"/>
              <a:gd name="connsiteY70" fmla="*/ 478072 h 666982"/>
              <a:gd name="connsiteX71" fmla="*/ 67625 w 392387"/>
              <a:gd name="connsiteY71" fmla="*/ 470928 h 666982"/>
              <a:gd name="connsiteX72" fmla="*/ 62862 w 392387"/>
              <a:gd name="connsiteY72" fmla="*/ 463784 h 666982"/>
              <a:gd name="connsiteX73" fmla="*/ 60481 w 392387"/>
              <a:gd name="connsiteY73" fmla="*/ 456641 h 666982"/>
              <a:gd name="connsiteX74" fmla="*/ 43812 w 392387"/>
              <a:gd name="connsiteY74" fmla="*/ 437591 h 666982"/>
              <a:gd name="connsiteX75" fmla="*/ 41431 w 392387"/>
              <a:gd name="connsiteY75" fmla="*/ 430447 h 666982"/>
              <a:gd name="connsiteX76" fmla="*/ 36668 w 392387"/>
              <a:gd name="connsiteY76" fmla="*/ 423303 h 666982"/>
              <a:gd name="connsiteX77" fmla="*/ 34287 w 392387"/>
              <a:gd name="connsiteY77" fmla="*/ 413778 h 666982"/>
              <a:gd name="connsiteX78" fmla="*/ 27143 w 392387"/>
              <a:gd name="connsiteY78" fmla="*/ 392347 h 666982"/>
              <a:gd name="connsiteX79" fmla="*/ 24762 w 392387"/>
              <a:gd name="connsiteY79" fmla="*/ 385203 h 666982"/>
              <a:gd name="connsiteX80" fmla="*/ 22381 w 392387"/>
              <a:gd name="connsiteY80" fmla="*/ 375678 h 666982"/>
              <a:gd name="connsiteX81" fmla="*/ 17618 w 392387"/>
              <a:gd name="connsiteY81" fmla="*/ 361391 h 666982"/>
              <a:gd name="connsiteX82" fmla="*/ 15237 w 392387"/>
              <a:gd name="connsiteY82" fmla="*/ 354247 h 666982"/>
              <a:gd name="connsiteX83" fmla="*/ 10475 w 392387"/>
              <a:gd name="connsiteY83" fmla="*/ 344722 h 666982"/>
              <a:gd name="connsiteX84" fmla="*/ 5712 w 392387"/>
              <a:gd name="connsiteY84" fmla="*/ 328053 h 666982"/>
              <a:gd name="connsiteX85" fmla="*/ 3331 w 392387"/>
              <a:gd name="connsiteY85" fmla="*/ 320909 h 666982"/>
              <a:gd name="connsiteX86" fmla="*/ 3331 w 392387"/>
              <a:gd name="connsiteY86" fmla="*/ 251853 h 666982"/>
              <a:gd name="connsiteX87" fmla="*/ 8093 w 392387"/>
              <a:gd name="connsiteY87" fmla="*/ 237566 h 666982"/>
              <a:gd name="connsiteX88" fmla="*/ 10475 w 392387"/>
              <a:gd name="connsiteY88" fmla="*/ 228041 h 666982"/>
              <a:gd name="connsiteX89" fmla="*/ 15237 w 392387"/>
              <a:gd name="connsiteY89" fmla="*/ 213753 h 666982"/>
              <a:gd name="connsiteX90" fmla="*/ 17618 w 392387"/>
              <a:gd name="connsiteY90" fmla="*/ 192322 h 666982"/>
              <a:gd name="connsiteX91" fmla="*/ 29525 w 392387"/>
              <a:gd name="connsiteY91" fmla="*/ 178034 h 666982"/>
              <a:gd name="connsiteX92" fmla="*/ 34287 w 392387"/>
              <a:gd name="connsiteY92" fmla="*/ 170891 h 666982"/>
              <a:gd name="connsiteX93" fmla="*/ 43808 w 392387"/>
              <a:gd name="connsiteY93" fmla="*/ 168294 h 666982"/>
              <a:gd name="connsiteX94" fmla="*/ 49487 w 392387"/>
              <a:gd name="connsiteY94" fmla="*/ 159776 h 666982"/>
              <a:gd name="connsiteX95" fmla="*/ 59012 w 392387"/>
              <a:gd name="connsiteY95" fmla="*/ 145488 h 666982"/>
              <a:gd name="connsiteX96" fmla="*/ 63775 w 392387"/>
              <a:gd name="connsiteY96" fmla="*/ 138345 h 666982"/>
              <a:gd name="connsiteX97" fmla="*/ 68537 w 392387"/>
              <a:gd name="connsiteY97" fmla="*/ 131201 h 666982"/>
              <a:gd name="connsiteX98" fmla="*/ 75681 w 392387"/>
              <a:gd name="connsiteY98" fmla="*/ 124057 h 666982"/>
              <a:gd name="connsiteX99" fmla="*/ 80444 w 392387"/>
              <a:gd name="connsiteY99" fmla="*/ 116913 h 666982"/>
              <a:gd name="connsiteX100" fmla="*/ 94731 w 392387"/>
              <a:gd name="connsiteY100" fmla="*/ 109770 h 666982"/>
              <a:gd name="connsiteX101" fmla="*/ 109019 w 392387"/>
              <a:gd name="connsiteY101" fmla="*/ 100245 h 666982"/>
              <a:gd name="connsiteX102" fmla="*/ 113781 w 392387"/>
              <a:gd name="connsiteY102" fmla="*/ 93101 h 666982"/>
              <a:gd name="connsiteX103" fmla="*/ 132831 w 392387"/>
              <a:gd name="connsiteY103" fmla="*/ 74051 h 666982"/>
              <a:gd name="connsiteX104" fmla="*/ 142356 w 392387"/>
              <a:gd name="connsiteY104" fmla="*/ 52620 h 666982"/>
              <a:gd name="connsiteX105" fmla="*/ 144737 w 392387"/>
              <a:gd name="connsiteY105" fmla="*/ 45476 h 666982"/>
              <a:gd name="connsiteX106" fmla="*/ 156644 w 392387"/>
              <a:gd name="connsiteY106" fmla="*/ 31188 h 666982"/>
              <a:gd name="connsiteX107" fmla="*/ 166169 w 392387"/>
              <a:gd name="connsiteY107" fmla="*/ 28807 h 666982"/>
              <a:gd name="connsiteX108" fmla="*/ 173312 w 392387"/>
              <a:gd name="connsiteY108" fmla="*/ 26426 h 666982"/>
              <a:gd name="connsiteX109" fmla="*/ 185219 w 392387"/>
              <a:gd name="connsiteY109" fmla="*/ 14520 h 666982"/>
              <a:gd name="connsiteX110" fmla="*/ 199506 w 392387"/>
              <a:gd name="connsiteY110" fmla="*/ 7376 h 666982"/>
              <a:gd name="connsiteX111" fmla="*/ 206650 w 392387"/>
              <a:gd name="connsiteY111" fmla="*/ 2613 h 666982"/>
              <a:gd name="connsiteX112" fmla="*/ 219864 w 392387"/>
              <a:gd name="connsiteY112" fmla="*/ 167 h 66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2387" h="666982">
                <a:moveTo>
                  <a:pt x="219864" y="167"/>
                </a:moveTo>
                <a:cubicBezTo>
                  <a:pt x="224111" y="621"/>
                  <a:pt x="228716" y="1890"/>
                  <a:pt x="235225" y="2613"/>
                </a:cubicBezTo>
                <a:cubicBezTo>
                  <a:pt x="237606" y="4201"/>
                  <a:pt x="239738" y="6249"/>
                  <a:pt x="242369" y="7376"/>
                </a:cubicBezTo>
                <a:cubicBezTo>
                  <a:pt x="245311" y="8637"/>
                  <a:pt x="261682" y="11714"/>
                  <a:pt x="263800" y="12138"/>
                </a:cubicBezTo>
                <a:cubicBezTo>
                  <a:pt x="269617" y="15047"/>
                  <a:pt x="275424" y="17459"/>
                  <a:pt x="280469" y="21663"/>
                </a:cubicBezTo>
                <a:cubicBezTo>
                  <a:pt x="292361" y="31573"/>
                  <a:pt x="282200" y="27003"/>
                  <a:pt x="294756" y="31188"/>
                </a:cubicBezTo>
                <a:cubicBezTo>
                  <a:pt x="297137" y="33569"/>
                  <a:pt x="299313" y="36176"/>
                  <a:pt x="301900" y="38332"/>
                </a:cubicBezTo>
                <a:cubicBezTo>
                  <a:pt x="304099" y="40164"/>
                  <a:pt x="307159" y="40941"/>
                  <a:pt x="309044" y="43095"/>
                </a:cubicBezTo>
                <a:cubicBezTo>
                  <a:pt x="312813" y="47402"/>
                  <a:pt x="318569" y="57382"/>
                  <a:pt x="318569" y="57382"/>
                </a:cubicBezTo>
                <a:cubicBezTo>
                  <a:pt x="326445" y="81014"/>
                  <a:pt x="313231" y="44916"/>
                  <a:pt x="328094" y="71670"/>
                </a:cubicBezTo>
                <a:cubicBezTo>
                  <a:pt x="330532" y="76058"/>
                  <a:pt x="331269" y="81195"/>
                  <a:pt x="332856" y="85957"/>
                </a:cubicBezTo>
                <a:cubicBezTo>
                  <a:pt x="333650" y="88338"/>
                  <a:pt x="333462" y="91326"/>
                  <a:pt x="335237" y="93101"/>
                </a:cubicBezTo>
                <a:cubicBezTo>
                  <a:pt x="356109" y="113973"/>
                  <a:pt x="329633" y="88431"/>
                  <a:pt x="349525" y="105007"/>
                </a:cubicBezTo>
                <a:cubicBezTo>
                  <a:pt x="372933" y="124513"/>
                  <a:pt x="342699" y="100563"/>
                  <a:pt x="361431" y="119295"/>
                </a:cubicBezTo>
                <a:cubicBezTo>
                  <a:pt x="363455" y="121319"/>
                  <a:pt x="366194" y="122470"/>
                  <a:pt x="368575" y="124057"/>
                </a:cubicBezTo>
                <a:cubicBezTo>
                  <a:pt x="370162" y="126438"/>
                  <a:pt x="372175" y="128586"/>
                  <a:pt x="373337" y="131201"/>
                </a:cubicBezTo>
                <a:cubicBezTo>
                  <a:pt x="375376" y="135788"/>
                  <a:pt x="375855" y="140998"/>
                  <a:pt x="378100" y="145488"/>
                </a:cubicBezTo>
                <a:lnTo>
                  <a:pt x="382862" y="155013"/>
                </a:lnTo>
                <a:cubicBezTo>
                  <a:pt x="383656" y="167713"/>
                  <a:pt x="383525" y="180505"/>
                  <a:pt x="385244" y="193113"/>
                </a:cubicBezTo>
                <a:cubicBezTo>
                  <a:pt x="385922" y="198087"/>
                  <a:pt x="390006" y="207401"/>
                  <a:pt x="390006" y="207401"/>
                </a:cubicBezTo>
                <a:cubicBezTo>
                  <a:pt x="390800" y="220895"/>
                  <a:pt x="392387" y="234365"/>
                  <a:pt x="392387" y="247882"/>
                </a:cubicBezTo>
                <a:cubicBezTo>
                  <a:pt x="392387" y="271708"/>
                  <a:pt x="391984" y="295576"/>
                  <a:pt x="390006" y="319320"/>
                </a:cubicBezTo>
                <a:cubicBezTo>
                  <a:pt x="389589" y="324323"/>
                  <a:pt x="388029" y="329430"/>
                  <a:pt x="385244" y="333607"/>
                </a:cubicBezTo>
                <a:lnTo>
                  <a:pt x="380481" y="340751"/>
                </a:lnTo>
                <a:cubicBezTo>
                  <a:pt x="379687" y="343132"/>
                  <a:pt x="378100" y="345385"/>
                  <a:pt x="378100" y="347895"/>
                </a:cubicBezTo>
                <a:cubicBezTo>
                  <a:pt x="378100" y="367021"/>
                  <a:pt x="383781" y="364190"/>
                  <a:pt x="378100" y="381232"/>
                </a:cubicBezTo>
                <a:cubicBezTo>
                  <a:pt x="375973" y="387611"/>
                  <a:pt x="370061" y="390548"/>
                  <a:pt x="366194" y="395520"/>
                </a:cubicBezTo>
                <a:cubicBezTo>
                  <a:pt x="362680" y="400038"/>
                  <a:pt x="356669" y="409807"/>
                  <a:pt x="356669" y="409807"/>
                </a:cubicBezTo>
                <a:cubicBezTo>
                  <a:pt x="355875" y="412982"/>
                  <a:pt x="354287" y="416059"/>
                  <a:pt x="354287" y="419332"/>
                </a:cubicBezTo>
                <a:cubicBezTo>
                  <a:pt x="354287" y="422545"/>
                  <a:pt x="355702" y="439500"/>
                  <a:pt x="359050" y="445526"/>
                </a:cubicBezTo>
                <a:cubicBezTo>
                  <a:pt x="361830" y="450529"/>
                  <a:pt x="368575" y="459813"/>
                  <a:pt x="368575" y="459813"/>
                </a:cubicBezTo>
                <a:cubicBezTo>
                  <a:pt x="367781" y="464576"/>
                  <a:pt x="367241" y="469388"/>
                  <a:pt x="366194" y="474101"/>
                </a:cubicBezTo>
                <a:cubicBezTo>
                  <a:pt x="365649" y="476551"/>
                  <a:pt x="363812" y="478735"/>
                  <a:pt x="363812" y="481245"/>
                </a:cubicBezTo>
                <a:cubicBezTo>
                  <a:pt x="363812" y="504550"/>
                  <a:pt x="363852" y="502793"/>
                  <a:pt x="368575" y="516963"/>
                </a:cubicBezTo>
                <a:cubicBezTo>
                  <a:pt x="363974" y="530764"/>
                  <a:pt x="366538" y="530170"/>
                  <a:pt x="356669" y="538395"/>
                </a:cubicBezTo>
                <a:cubicBezTo>
                  <a:pt x="354470" y="540227"/>
                  <a:pt x="351906" y="541570"/>
                  <a:pt x="349525" y="543157"/>
                </a:cubicBezTo>
                <a:cubicBezTo>
                  <a:pt x="347193" y="547821"/>
                  <a:pt x="338684" y="565821"/>
                  <a:pt x="335237" y="566970"/>
                </a:cubicBezTo>
                <a:lnTo>
                  <a:pt x="328094" y="569351"/>
                </a:lnTo>
                <a:cubicBezTo>
                  <a:pt x="316264" y="587095"/>
                  <a:pt x="331472" y="565296"/>
                  <a:pt x="316187" y="583638"/>
                </a:cubicBezTo>
                <a:cubicBezTo>
                  <a:pt x="314355" y="585837"/>
                  <a:pt x="312845" y="588297"/>
                  <a:pt x="311425" y="590782"/>
                </a:cubicBezTo>
                <a:cubicBezTo>
                  <a:pt x="309664" y="593864"/>
                  <a:pt x="308880" y="597535"/>
                  <a:pt x="306662" y="600307"/>
                </a:cubicBezTo>
                <a:cubicBezTo>
                  <a:pt x="287885" y="623779"/>
                  <a:pt x="299777" y="609704"/>
                  <a:pt x="285231" y="616976"/>
                </a:cubicBezTo>
                <a:cubicBezTo>
                  <a:pt x="266756" y="626212"/>
                  <a:pt x="288908" y="618130"/>
                  <a:pt x="270944" y="624120"/>
                </a:cubicBezTo>
                <a:cubicBezTo>
                  <a:pt x="269356" y="626501"/>
                  <a:pt x="268205" y="629239"/>
                  <a:pt x="266181" y="631263"/>
                </a:cubicBezTo>
                <a:cubicBezTo>
                  <a:pt x="264157" y="633287"/>
                  <a:pt x="260825" y="633791"/>
                  <a:pt x="259037" y="636026"/>
                </a:cubicBezTo>
                <a:cubicBezTo>
                  <a:pt x="257469" y="637986"/>
                  <a:pt x="258224" y="641210"/>
                  <a:pt x="256656" y="643170"/>
                </a:cubicBezTo>
                <a:cubicBezTo>
                  <a:pt x="254868" y="645405"/>
                  <a:pt x="251651" y="646031"/>
                  <a:pt x="249512" y="647932"/>
                </a:cubicBezTo>
                <a:cubicBezTo>
                  <a:pt x="225046" y="669680"/>
                  <a:pt x="244295" y="656174"/>
                  <a:pt x="228081" y="666982"/>
                </a:cubicBezTo>
                <a:cubicBezTo>
                  <a:pt x="223885" y="666562"/>
                  <a:pt x="202624" y="665597"/>
                  <a:pt x="194744" y="662220"/>
                </a:cubicBezTo>
                <a:cubicBezTo>
                  <a:pt x="192113" y="661093"/>
                  <a:pt x="189981" y="659045"/>
                  <a:pt x="187600" y="657457"/>
                </a:cubicBezTo>
                <a:cubicBezTo>
                  <a:pt x="186012" y="655076"/>
                  <a:pt x="184669" y="652512"/>
                  <a:pt x="182837" y="650313"/>
                </a:cubicBezTo>
                <a:cubicBezTo>
                  <a:pt x="177108" y="643438"/>
                  <a:pt x="175574" y="643090"/>
                  <a:pt x="168550" y="638407"/>
                </a:cubicBezTo>
                <a:cubicBezTo>
                  <a:pt x="164888" y="631084"/>
                  <a:pt x="164190" y="629442"/>
                  <a:pt x="162971" y="627476"/>
                </a:cubicBezTo>
                <a:lnTo>
                  <a:pt x="157770" y="619784"/>
                </a:lnTo>
                <a:lnTo>
                  <a:pt x="155731" y="620947"/>
                </a:lnTo>
                <a:lnTo>
                  <a:pt x="151495" y="610444"/>
                </a:lnTo>
                <a:lnTo>
                  <a:pt x="149500" y="607451"/>
                </a:lnTo>
                <a:lnTo>
                  <a:pt x="148699" y="603511"/>
                </a:lnTo>
                <a:lnTo>
                  <a:pt x="147826" y="601346"/>
                </a:lnTo>
                <a:cubicBezTo>
                  <a:pt x="144482" y="593972"/>
                  <a:pt x="140202" y="586782"/>
                  <a:pt x="134300" y="582847"/>
                </a:cubicBezTo>
                <a:cubicBezTo>
                  <a:pt x="132211" y="581455"/>
                  <a:pt x="129537" y="581260"/>
                  <a:pt x="127156" y="580466"/>
                </a:cubicBezTo>
                <a:cubicBezTo>
                  <a:pt x="124775" y="578878"/>
                  <a:pt x="122211" y="577535"/>
                  <a:pt x="120012" y="575703"/>
                </a:cubicBezTo>
                <a:cubicBezTo>
                  <a:pt x="117425" y="573547"/>
                  <a:pt x="115792" y="570230"/>
                  <a:pt x="112868" y="568559"/>
                </a:cubicBezTo>
                <a:cubicBezTo>
                  <a:pt x="110026" y="566935"/>
                  <a:pt x="106518" y="566972"/>
                  <a:pt x="103343" y="566178"/>
                </a:cubicBezTo>
                <a:cubicBezTo>
                  <a:pt x="102549" y="563797"/>
                  <a:pt x="101652" y="561448"/>
                  <a:pt x="100962" y="559034"/>
                </a:cubicBezTo>
                <a:cubicBezTo>
                  <a:pt x="97930" y="548421"/>
                  <a:pt x="99293" y="548553"/>
                  <a:pt x="93818" y="537603"/>
                </a:cubicBezTo>
                <a:cubicBezTo>
                  <a:pt x="92538" y="535043"/>
                  <a:pt x="90218" y="533074"/>
                  <a:pt x="89056" y="530459"/>
                </a:cubicBezTo>
                <a:cubicBezTo>
                  <a:pt x="87017" y="525872"/>
                  <a:pt x="87077" y="520349"/>
                  <a:pt x="84293" y="516172"/>
                </a:cubicBezTo>
                <a:cubicBezTo>
                  <a:pt x="82706" y="513791"/>
                  <a:pt x="80811" y="511588"/>
                  <a:pt x="79531" y="509028"/>
                </a:cubicBezTo>
                <a:cubicBezTo>
                  <a:pt x="77533" y="505031"/>
                  <a:pt x="75911" y="496168"/>
                  <a:pt x="74768" y="492359"/>
                </a:cubicBezTo>
                <a:cubicBezTo>
                  <a:pt x="73325" y="487551"/>
                  <a:pt x="71593" y="482834"/>
                  <a:pt x="70006" y="478072"/>
                </a:cubicBezTo>
                <a:cubicBezTo>
                  <a:pt x="69212" y="475691"/>
                  <a:pt x="69017" y="473016"/>
                  <a:pt x="67625" y="470928"/>
                </a:cubicBezTo>
                <a:lnTo>
                  <a:pt x="62862" y="463784"/>
                </a:lnTo>
                <a:cubicBezTo>
                  <a:pt x="62068" y="461403"/>
                  <a:pt x="61726" y="458820"/>
                  <a:pt x="60481" y="456641"/>
                </a:cubicBezTo>
                <a:cubicBezTo>
                  <a:pt x="56109" y="448990"/>
                  <a:pt x="49960" y="443739"/>
                  <a:pt x="43812" y="437591"/>
                </a:cubicBezTo>
                <a:cubicBezTo>
                  <a:pt x="43018" y="435210"/>
                  <a:pt x="42554" y="432692"/>
                  <a:pt x="41431" y="430447"/>
                </a:cubicBezTo>
                <a:cubicBezTo>
                  <a:pt x="40151" y="427887"/>
                  <a:pt x="37795" y="425934"/>
                  <a:pt x="36668" y="423303"/>
                </a:cubicBezTo>
                <a:cubicBezTo>
                  <a:pt x="35379" y="420295"/>
                  <a:pt x="35227" y="416913"/>
                  <a:pt x="34287" y="413778"/>
                </a:cubicBezTo>
                <a:cubicBezTo>
                  <a:pt x="34265" y="413705"/>
                  <a:pt x="28346" y="395955"/>
                  <a:pt x="27143" y="392347"/>
                </a:cubicBezTo>
                <a:cubicBezTo>
                  <a:pt x="26349" y="389966"/>
                  <a:pt x="25371" y="387638"/>
                  <a:pt x="24762" y="385203"/>
                </a:cubicBezTo>
                <a:cubicBezTo>
                  <a:pt x="23968" y="382028"/>
                  <a:pt x="23321" y="378813"/>
                  <a:pt x="22381" y="375678"/>
                </a:cubicBezTo>
                <a:cubicBezTo>
                  <a:pt x="20938" y="370870"/>
                  <a:pt x="19206" y="366153"/>
                  <a:pt x="17618" y="361391"/>
                </a:cubicBezTo>
                <a:cubicBezTo>
                  <a:pt x="16824" y="359010"/>
                  <a:pt x="16359" y="356492"/>
                  <a:pt x="15237" y="354247"/>
                </a:cubicBezTo>
                <a:cubicBezTo>
                  <a:pt x="13650" y="351072"/>
                  <a:pt x="11873" y="347985"/>
                  <a:pt x="10475" y="344722"/>
                </a:cubicBezTo>
                <a:cubicBezTo>
                  <a:pt x="8025" y="339005"/>
                  <a:pt x="7441" y="334105"/>
                  <a:pt x="5712" y="328053"/>
                </a:cubicBezTo>
                <a:cubicBezTo>
                  <a:pt x="5022" y="325639"/>
                  <a:pt x="4125" y="323290"/>
                  <a:pt x="3331" y="320909"/>
                </a:cubicBezTo>
                <a:cubicBezTo>
                  <a:pt x="-866" y="291530"/>
                  <a:pt x="-1349" y="295538"/>
                  <a:pt x="3331" y="251853"/>
                </a:cubicBezTo>
                <a:cubicBezTo>
                  <a:pt x="3866" y="246862"/>
                  <a:pt x="6875" y="242436"/>
                  <a:pt x="8093" y="237566"/>
                </a:cubicBezTo>
                <a:cubicBezTo>
                  <a:pt x="8887" y="234391"/>
                  <a:pt x="9535" y="231176"/>
                  <a:pt x="10475" y="228041"/>
                </a:cubicBezTo>
                <a:cubicBezTo>
                  <a:pt x="11918" y="223233"/>
                  <a:pt x="15237" y="213753"/>
                  <a:pt x="15237" y="213753"/>
                </a:cubicBezTo>
                <a:cubicBezTo>
                  <a:pt x="16031" y="206609"/>
                  <a:pt x="15875" y="199295"/>
                  <a:pt x="17618" y="192322"/>
                </a:cubicBezTo>
                <a:cubicBezTo>
                  <a:pt x="18885" y="187255"/>
                  <a:pt x="26669" y="181461"/>
                  <a:pt x="29525" y="178034"/>
                </a:cubicBezTo>
                <a:cubicBezTo>
                  <a:pt x="31357" y="175836"/>
                  <a:pt x="32089" y="172723"/>
                  <a:pt x="34287" y="170891"/>
                </a:cubicBezTo>
                <a:lnTo>
                  <a:pt x="43808" y="168294"/>
                </a:lnTo>
                <a:lnTo>
                  <a:pt x="49487" y="159776"/>
                </a:lnTo>
                <a:lnTo>
                  <a:pt x="59012" y="145488"/>
                </a:lnTo>
                <a:lnTo>
                  <a:pt x="63775" y="138345"/>
                </a:lnTo>
                <a:cubicBezTo>
                  <a:pt x="65363" y="135964"/>
                  <a:pt x="66513" y="133225"/>
                  <a:pt x="68537" y="131201"/>
                </a:cubicBezTo>
                <a:cubicBezTo>
                  <a:pt x="70918" y="128820"/>
                  <a:pt x="73525" y="126644"/>
                  <a:pt x="75681" y="124057"/>
                </a:cubicBezTo>
                <a:cubicBezTo>
                  <a:pt x="77513" y="121858"/>
                  <a:pt x="78420" y="118937"/>
                  <a:pt x="80444" y="116913"/>
                </a:cubicBezTo>
                <a:cubicBezTo>
                  <a:pt x="85060" y="112297"/>
                  <a:pt x="88921" y="111706"/>
                  <a:pt x="94731" y="109770"/>
                </a:cubicBezTo>
                <a:cubicBezTo>
                  <a:pt x="99494" y="106595"/>
                  <a:pt x="105844" y="105008"/>
                  <a:pt x="109019" y="100245"/>
                </a:cubicBezTo>
                <a:cubicBezTo>
                  <a:pt x="110606" y="97864"/>
                  <a:pt x="112361" y="95586"/>
                  <a:pt x="113781" y="93101"/>
                </a:cubicBezTo>
                <a:cubicBezTo>
                  <a:pt x="113795" y="93077"/>
                  <a:pt x="129656" y="77226"/>
                  <a:pt x="132831" y="74051"/>
                </a:cubicBezTo>
                <a:cubicBezTo>
                  <a:pt x="136006" y="66907"/>
                  <a:pt x="139349" y="59836"/>
                  <a:pt x="142356" y="52620"/>
                </a:cubicBezTo>
                <a:cubicBezTo>
                  <a:pt x="143321" y="50303"/>
                  <a:pt x="143614" y="47721"/>
                  <a:pt x="144737" y="45476"/>
                </a:cubicBezTo>
                <a:cubicBezTo>
                  <a:pt x="146709" y="41531"/>
                  <a:pt x="152958" y="33294"/>
                  <a:pt x="156644" y="31188"/>
                </a:cubicBezTo>
                <a:cubicBezTo>
                  <a:pt x="159486" y="29564"/>
                  <a:pt x="163022" y="29706"/>
                  <a:pt x="166169" y="28807"/>
                </a:cubicBezTo>
                <a:cubicBezTo>
                  <a:pt x="168582" y="28118"/>
                  <a:pt x="170931" y="27220"/>
                  <a:pt x="173312" y="26426"/>
                </a:cubicBezTo>
                <a:cubicBezTo>
                  <a:pt x="192360" y="13727"/>
                  <a:pt x="169347" y="30392"/>
                  <a:pt x="185219" y="14520"/>
                </a:cubicBezTo>
                <a:cubicBezTo>
                  <a:pt x="189837" y="9902"/>
                  <a:pt x="193694" y="9313"/>
                  <a:pt x="199506" y="7376"/>
                </a:cubicBezTo>
                <a:cubicBezTo>
                  <a:pt x="201887" y="5788"/>
                  <a:pt x="204090" y="3893"/>
                  <a:pt x="206650" y="2613"/>
                </a:cubicBezTo>
                <a:cubicBezTo>
                  <a:pt x="211727" y="75"/>
                  <a:pt x="215616" y="-287"/>
                  <a:pt x="219864" y="167"/>
                </a:cubicBezTo>
                <a:close/>
              </a:path>
            </a:pathLst>
          </a:custGeom>
          <a:solidFill>
            <a:srgbClr val="C5163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文本框 149"/>
          <p:cNvSpPr txBox="1"/>
          <p:nvPr/>
        </p:nvSpPr>
        <p:spPr>
          <a:xfrm>
            <a:off x="6261553" y="4163509"/>
            <a:ext cx="369332" cy="290535"/>
          </a:xfrm>
          <a:prstGeom prst="rect">
            <a:avLst/>
          </a:prstGeom>
          <a:noFill/>
        </p:spPr>
        <p:txBody>
          <a:bodyPr vert="eaVert" wrap="square" rtlCol="0">
            <a:spAutoFit/>
          </a:bodyPr>
          <a:lstStyle/>
          <a:p>
            <a:r>
              <a:rPr lang="zh-CN" altLang="en-US" sz="600" dirty="0">
                <a:solidFill>
                  <a:schemeClr val="bg1"/>
                </a:solidFill>
                <a:latin typeface="方正清刻本悦宋简体" panose="02000000000000000000" pitchFamily="2" charset="-122"/>
                <a:ea typeface="方正清刻本悦宋简体" panose="02000000000000000000" pitchFamily="2" charset="-122"/>
              </a:rPr>
              <a:t>一梵出品</a:t>
            </a:r>
          </a:p>
        </p:txBody>
      </p:sp>
      <p:sp>
        <p:nvSpPr>
          <p:cNvPr id="138" name="任意多边形 137"/>
          <p:cNvSpPr/>
          <p:nvPr/>
        </p:nvSpPr>
        <p:spPr bwMode="auto">
          <a:xfrm rot="20933214">
            <a:off x="633729" y="1800559"/>
            <a:ext cx="342398" cy="32463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05" name="任意多边形 304"/>
          <p:cNvSpPr/>
          <p:nvPr/>
        </p:nvSpPr>
        <p:spPr bwMode="auto">
          <a:xfrm rot="20933214">
            <a:off x="4449089" y="-211190"/>
            <a:ext cx="323792" cy="30699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26" name="Freeform 36"/>
          <p:cNvSpPr/>
          <p:nvPr/>
        </p:nvSpPr>
        <p:spPr bwMode="auto">
          <a:xfrm rot="20887781" flipH="1">
            <a:off x="3043529" y="614944"/>
            <a:ext cx="124386" cy="255184"/>
          </a:xfrm>
          <a:custGeom>
            <a:avLst/>
            <a:gdLst>
              <a:gd name="T0" fmla="*/ 92 w 95"/>
              <a:gd name="T1" fmla="*/ 184 h 195"/>
              <a:gd name="T2" fmla="*/ 73 w 95"/>
              <a:gd name="T3" fmla="*/ 194 h 195"/>
              <a:gd name="T4" fmla="*/ 59 w 95"/>
              <a:gd name="T5" fmla="*/ 184 h 195"/>
              <a:gd name="T6" fmla="*/ 39 w 95"/>
              <a:gd name="T7" fmla="*/ 161 h 195"/>
              <a:gd name="T8" fmla="*/ 11 w 95"/>
              <a:gd name="T9" fmla="*/ 117 h 195"/>
              <a:gd name="T10" fmla="*/ 21 w 95"/>
              <a:gd name="T11" fmla="*/ 48 h 195"/>
              <a:gd name="T12" fmla="*/ 0 w 95"/>
              <a:gd name="T13" fmla="*/ 0 h 195"/>
              <a:gd name="T14" fmla="*/ 1 w 95"/>
              <a:gd name="T15" fmla="*/ 0 h 195"/>
              <a:gd name="T16" fmla="*/ 35 w 95"/>
              <a:gd name="T17" fmla="*/ 46 h 195"/>
              <a:gd name="T18" fmla="*/ 33 w 95"/>
              <a:gd name="T19" fmla="*/ 119 h 195"/>
              <a:gd name="T20" fmla="*/ 59 w 95"/>
              <a:gd name="T21" fmla="*/ 146 h 195"/>
              <a:gd name="T22" fmla="*/ 69 w 95"/>
              <a:gd name="T23" fmla="*/ 157 h 195"/>
              <a:gd name="T24" fmla="*/ 78 w 95"/>
              <a:gd name="T25" fmla="*/ 165 h 195"/>
              <a:gd name="T26" fmla="*/ 78 w 95"/>
              <a:gd name="T27" fmla="*/ 166 h 195"/>
              <a:gd name="T28" fmla="*/ 84 w 95"/>
              <a:gd name="T29" fmla="*/ 167 h 195"/>
              <a:gd name="T30" fmla="*/ 92 w 95"/>
              <a:gd name="T31"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95">
                <a:moveTo>
                  <a:pt x="92" y="184"/>
                </a:moveTo>
                <a:cubicBezTo>
                  <a:pt x="88" y="191"/>
                  <a:pt x="82" y="195"/>
                  <a:pt x="73" y="194"/>
                </a:cubicBezTo>
                <a:cubicBezTo>
                  <a:pt x="68" y="192"/>
                  <a:pt x="63" y="188"/>
                  <a:pt x="59" y="184"/>
                </a:cubicBezTo>
                <a:cubicBezTo>
                  <a:pt x="39" y="161"/>
                  <a:pt x="39" y="161"/>
                  <a:pt x="39" y="161"/>
                </a:cubicBezTo>
                <a:cubicBezTo>
                  <a:pt x="29" y="147"/>
                  <a:pt x="13" y="134"/>
                  <a:pt x="11" y="117"/>
                </a:cubicBezTo>
                <a:cubicBezTo>
                  <a:pt x="8" y="94"/>
                  <a:pt x="19" y="71"/>
                  <a:pt x="21" y="48"/>
                </a:cubicBezTo>
                <a:cubicBezTo>
                  <a:pt x="0" y="0"/>
                  <a:pt x="0" y="0"/>
                  <a:pt x="0" y="0"/>
                </a:cubicBezTo>
                <a:cubicBezTo>
                  <a:pt x="1" y="0"/>
                  <a:pt x="1" y="0"/>
                  <a:pt x="1" y="0"/>
                </a:cubicBezTo>
                <a:cubicBezTo>
                  <a:pt x="8" y="10"/>
                  <a:pt x="32" y="33"/>
                  <a:pt x="35" y="46"/>
                </a:cubicBezTo>
                <a:cubicBezTo>
                  <a:pt x="40" y="69"/>
                  <a:pt x="28" y="95"/>
                  <a:pt x="33" y="119"/>
                </a:cubicBezTo>
                <a:cubicBezTo>
                  <a:pt x="35" y="131"/>
                  <a:pt x="50" y="136"/>
                  <a:pt x="59" y="146"/>
                </a:cubicBezTo>
                <a:cubicBezTo>
                  <a:pt x="69" y="157"/>
                  <a:pt x="69" y="157"/>
                  <a:pt x="69" y="157"/>
                </a:cubicBezTo>
                <a:cubicBezTo>
                  <a:pt x="78" y="165"/>
                  <a:pt x="78" y="165"/>
                  <a:pt x="78" y="165"/>
                </a:cubicBezTo>
                <a:cubicBezTo>
                  <a:pt x="78" y="166"/>
                  <a:pt x="78" y="166"/>
                  <a:pt x="78" y="166"/>
                </a:cubicBezTo>
                <a:cubicBezTo>
                  <a:pt x="80" y="166"/>
                  <a:pt x="82" y="166"/>
                  <a:pt x="84" y="167"/>
                </a:cubicBezTo>
                <a:cubicBezTo>
                  <a:pt x="92" y="170"/>
                  <a:pt x="95" y="177"/>
                  <a:pt x="92" y="184"/>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0" name="任意多边形 349"/>
          <p:cNvSpPr/>
          <p:nvPr/>
        </p:nvSpPr>
        <p:spPr bwMode="auto">
          <a:xfrm rot="20933214">
            <a:off x="4944054" y="1589557"/>
            <a:ext cx="212399" cy="20138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1" name="任意多边形 350"/>
          <p:cNvSpPr/>
          <p:nvPr/>
        </p:nvSpPr>
        <p:spPr bwMode="auto">
          <a:xfrm rot="20933214">
            <a:off x="3040983" y="833749"/>
            <a:ext cx="286025" cy="27118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3" name="Freeform 38"/>
          <p:cNvSpPr/>
          <p:nvPr/>
        </p:nvSpPr>
        <p:spPr bwMode="auto">
          <a:xfrm rot="20887781" flipH="1">
            <a:off x="3365674" y="481226"/>
            <a:ext cx="45719" cy="138541"/>
          </a:xfrm>
          <a:custGeom>
            <a:avLst/>
            <a:gdLst>
              <a:gd name="T0" fmla="*/ 3 w 32"/>
              <a:gd name="T1" fmla="*/ 86 h 98"/>
              <a:gd name="T2" fmla="*/ 0 w 32"/>
              <a:gd name="T3" fmla="*/ 0 h 98"/>
              <a:gd name="T4" fmla="*/ 30 w 32"/>
              <a:gd name="T5" fmla="*/ 81 h 98"/>
              <a:gd name="T6" fmla="*/ 19 w 32"/>
              <a:gd name="T7" fmla="*/ 97 h 98"/>
              <a:gd name="T8" fmla="*/ 3 w 32"/>
              <a:gd name="T9" fmla="*/ 86 h 98"/>
            </a:gdLst>
            <a:ahLst/>
            <a:cxnLst>
              <a:cxn ang="0">
                <a:pos x="T0" y="T1"/>
              </a:cxn>
              <a:cxn ang="0">
                <a:pos x="T2" y="T3"/>
              </a:cxn>
              <a:cxn ang="0">
                <a:pos x="T4" y="T5"/>
              </a:cxn>
              <a:cxn ang="0">
                <a:pos x="T6" y="T7"/>
              </a:cxn>
              <a:cxn ang="0">
                <a:pos x="T8" y="T9"/>
              </a:cxn>
            </a:cxnLst>
            <a:rect l="0" t="0" r="r" b="b"/>
            <a:pathLst>
              <a:path w="32" h="98">
                <a:moveTo>
                  <a:pt x="3" y="86"/>
                </a:moveTo>
                <a:cubicBezTo>
                  <a:pt x="0" y="0"/>
                  <a:pt x="0" y="0"/>
                  <a:pt x="0" y="0"/>
                </a:cubicBezTo>
                <a:cubicBezTo>
                  <a:pt x="30" y="81"/>
                  <a:pt x="30" y="81"/>
                  <a:pt x="30" y="81"/>
                </a:cubicBezTo>
                <a:cubicBezTo>
                  <a:pt x="32" y="89"/>
                  <a:pt x="27" y="96"/>
                  <a:pt x="19" y="97"/>
                </a:cubicBezTo>
                <a:cubicBezTo>
                  <a:pt x="12" y="98"/>
                  <a:pt x="4" y="94"/>
                  <a:pt x="3" y="86"/>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0" name="任意多边形 369"/>
          <p:cNvSpPr/>
          <p:nvPr/>
        </p:nvSpPr>
        <p:spPr bwMode="auto">
          <a:xfrm rot="20933214">
            <a:off x="1117417" y="1514397"/>
            <a:ext cx="342398" cy="32463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1" name="任意多边形 370"/>
          <p:cNvSpPr/>
          <p:nvPr/>
        </p:nvSpPr>
        <p:spPr bwMode="auto">
          <a:xfrm rot="20933214">
            <a:off x="1574967" y="1056130"/>
            <a:ext cx="316406" cy="29999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2" name="任意多边形 371"/>
          <p:cNvSpPr/>
          <p:nvPr/>
        </p:nvSpPr>
        <p:spPr bwMode="auto">
          <a:xfrm rot="20933214">
            <a:off x="3585939" y="-20913"/>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39" name="任意多边形 338"/>
          <p:cNvSpPr/>
          <p:nvPr/>
        </p:nvSpPr>
        <p:spPr bwMode="auto">
          <a:xfrm rot="20933214">
            <a:off x="2585754" y="858967"/>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0" name="任意多边形 339"/>
          <p:cNvSpPr/>
          <p:nvPr/>
        </p:nvSpPr>
        <p:spPr bwMode="auto">
          <a:xfrm rot="20933214">
            <a:off x="3580233" y="690655"/>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2" name="任意多边形 341"/>
          <p:cNvSpPr/>
          <p:nvPr/>
        </p:nvSpPr>
        <p:spPr bwMode="auto">
          <a:xfrm rot="20933214">
            <a:off x="2985673" y="559351"/>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6" name="任意多边形 345"/>
          <p:cNvSpPr/>
          <p:nvPr/>
        </p:nvSpPr>
        <p:spPr bwMode="auto">
          <a:xfrm rot="20933214">
            <a:off x="2752689" y="1034947"/>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7" name="任意多边形 346"/>
          <p:cNvSpPr/>
          <p:nvPr/>
        </p:nvSpPr>
        <p:spPr bwMode="auto">
          <a:xfrm rot="20933214">
            <a:off x="3367021" y="442539"/>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8" name="任意多边形 347"/>
          <p:cNvSpPr/>
          <p:nvPr/>
        </p:nvSpPr>
        <p:spPr bwMode="auto">
          <a:xfrm rot="20933214">
            <a:off x="1748875" y="1629560"/>
            <a:ext cx="384386" cy="36444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9" name="任意多边形 348"/>
          <p:cNvSpPr/>
          <p:nvPr/>
        </p:nvSpPr>
        <p:spPr bwMode="auto">
          <a:xfrm rot="20933214">
            <a:off x="3176106" y="715224"/>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2" name="任意多边形 351"/>
          <p:cNvSpPr/>
          <p:nvPr/>
        </p:nvSpPr>
        <p:spPr bwMode="auto">
          <a:xfrm rot="20933214">
            <a:off x="2392682" y="1071782"/>
            <a:ext cx="376400" cy="3568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5" name="任意多边形 124"/>
          <p:cNvSpPr/>
          <p:nvPr/>
        </p:nvSpPr>
        <p:spPr bwMode="auto">
          <a:xfrm rot="20933214">
            <a:off x="3101136" y="1041469"/>
            <a:ext cx="384386" cy="36444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6" name="任意多边形 125"/>
          <p:cNvSpPr/>
          <p:nvPr/>
        </p:nvSpPr>
        <p:spPr bwMode="auto">
          <a:xfrm rot="20933214">
            <a:off x="4178321" y="1241124"/>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7" name="任意多边形 126"/>
          <p:cNvSpPr/>
          <p:nvPr/>
        </p:nvSpPr>
        <p:spPr bwMode="auto">
          <a:xfrm rot="20933214">
            <a:off x="5391360" y="1807540"/>
            <a:ext cx="185694" cy="15934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8" name="任意多边形 127"/>
          <p:cNvSpPr/>
          <p:nvPr/>
        </p:nvSpPr>
        <p:spPr bwMode="auto">
          <a:xfrm rot="20933214">
            <a:off x="4178321" y="1430040"/>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9" name="任意多边形 128"/>
          <p:cNvSpPr/>
          <p:nvPr/>
        </p:nvSpPr>
        <p:spPr bwMode="auto">
          <a:xfrm rot="20933214">
            <a:off x="5847074" y="1517240"/>
            <a:ext cx="185694" cy="15934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0" name="任意多边形 129"/>
          <p:cNvSpPr/>
          <p:nvPr/>
        </p:nvSpPr>
        <p:spPr bwMode="auto">
          <a:xfrm rot="20933214">
            <a:off x="4354509" y="1355329"/>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1" name="任意多边形 130"/>
          <p:cNvSpPr/>
          <p:nvPr/>
        </p:nvSpPr>
        <p:spPr bwMode="auto">
          <a:xfrm rot="20933214">
            <a:off x="3771692" y="669047"/>
            <a:ext cx="275341" cy="26105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3" name="任意多边形 132"/>
          <p:cNvSpPr/>
          <p:nvPr/>
        </p:nvSpPr>
        <p:spPr bwMode="auto">
          <a:xfrm rot="20933214">
            <a:off x="1983828" y="237873"/>
            <a:ext cx="266420" cy="25259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4" name="任意多边形 133"/>
          <p:cNvSpPr/>
          <p:nvPr/>
        </p:nvSpPr>
        <p:spPr bwMode="auto">
          <a:xfrm rot="20933214">
            <a:off x="2136890" y="142626"/>
            <a:ext cx="266420" cy="25259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5" name="任意多边形 134"/>
          <p:cNvSpPr/>
          <p:nvPr/>
        </p:nvSpPr>
        <p:spPr bwMode="auto">
          <a:xfrm rot="20933214">
            <a:off x="1943541" y="1485822"/>
            <a:ext cx="294819" cy="27952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6" name="任意多边形 135"/>
          <p:cNvSpPr/>
          <p:nvPr/>
        </p:nvSpPr>
        <p:spPr bwMode="auto">
          <a:xfrm rot="20933214">
            <a:off x="1085290" y="2334815"/>
            <a:ext cx="336275" cy="31882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7" name="任意多边形 136"/>
          <p:cNvSpPr/>
          <p:nvPr/>
        </p:nvSpPr>
        <p:spPr bwMode="auto">
          <a:xfrm rot="20933214">
            <a:off x="1398223" y="1488963"/>
            <a:ext cx="287315" cy="27240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9" name="任意多边形 138"/>
          <p:cNvSpPr/>
          <p:nvPr/>
        </p:nvSpPr>
        <p:spPr bwMode="auto">
          <a:xfrm rot="20933214">
            <a:off x="710303" y="410629"/>
            <a:ext cx="246023" cy="23325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0" name="任意多边形 139"/>
          <p:cNvSpPr/>
          <p:nvPr/>
        </p:nvSpPr>
        <p:spPr bwMode="auto">
          <a:xfrm rot="20933214">
            <a:off x="591043" y="596477"/>
            <a:ext cx="193269" cy="18324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1" name="任意多边形 140"/>
          <p:cNvSpPr/>
          <p:nvPr/>
        </p:nvSpPr>
        <p:spPr bwMode="auto">
          <a:xfrm rot="20933214">
            <a:off x="624510" y="1656297"/>
            <a:ext cx="193269" cy="18324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2" name="任意多边形 141"/>
          <p:cNvSpPr/>
          <p:nvPr/>
        </p:nvSpPr>
        <p:spPr bwMode="auto">
          <a:xfrm rot="20933214">
            <a:off x="472167" y="1826427"/>
            <a:ext cx="193269" cy="18324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2" name="任意多边形 131"/>
          <p:cNvSpPr/>
          <p:nvPr/>
        </p:nvSpPr>
        <p:spPr bwMode="auto">
          <a:xfrm rot="20933214">
            <a:off x="1325383" y="158277"/>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3" name="任意多边形 102"/>
          <p:cNvSpPr/>
          <p:nvPr/>
        </p:nvSpPr>
        <p:spPr bwMode="auto">
          <a:xfrm rot="20933214">
            <a:off x="494540" y="1196991"/>
            <a:ext cx="342398" cy="32463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4" name="任意多边形 103"/>
          <p:cNvSpPr/>
          <p:nvPr/>
        </p:nvSpPr>
        <p:spPr bwMode="auto">
          <a:xfrm rot="20933214">
            <a:off x="783423" y="1170602"/>
            <a:ext cx="287315" cy="27240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5" name="任意多边形 104"/>
          <p:cNvSpPr/>
          <p:nvPr/>
        </p:nvSpPr>
        <p:spPr bwMode="auto">
          <a:xfrm rot="20933214">
            <a:off x="1105007" y="692171"/>
            <a:ext cx="287315" cy="27240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6" name="任意多边形 105"/>
          <p:cNvSpPr/>
          <p:nvPr/>
        </p:nvSpPr>
        <p:spPr bwMode="auto">
          <a:xfrm rot="20933214">
            <a:off x="-25313" y="2970040"/>
            <a:ext cx="229052" cy="21716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7" name="任意多边形 106"/>
          <p:cNvSpPr/>
          <p:nvPr/>
        </p:nvSpPr>
        <p:spPr bwMode="auto">
          <a:xfrm rot="20933214">
            <a:off x="-82204" y="2777898"/>
            <a:ext cx="229052" cy="21716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8" name="任意多边形 107"/>
          <p:cNvSpPr/>
          <p:nvPr/>
        </p:nvSpPr>
        <p:spPr bwMode="auto">
          <a:xfrm rot="20933214">
            <a:off x="5727137" y="1621957"/>
            <a:ext cx="261766" cy="22461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anim calcmode="lin" valueType="num">
                                      <p:cBhvr>
                                        <p:cTn id="8" dur="1000" fill="hold"/>
                                        <p:tgtEl>
                                          <p:spTgt spid="260"/>
                                        </p:tgtEl>
                                        <p:attrNameLst>
                                          <p:attrName>ppt_x</p:attrName>
                                        </p:attrNameLst>
                                      </p:cBhvr>
                                      <p:tavLst>
                                        <p:tav tm="0">
                                          <p:val>
                                            <p:strVal val="#ppt_x"/>
                                          </p:val>
                                        </p:tav>
                                        <p:tav tm="100000">
                                          <p:val>
                                            <p:strVal val="#ppt_x"/>
                                          </p:val>
                                        </p:tav>
                                      </p:tavLst>
                                    </p:anim>
                                    <p:anim calcmode="lin" valueType="num">
                                      <p:cBhvr>
                                        <p:cTn id="9" dur="1000" fill="hold"/>
                                        <p:tgtEl>
                                          <p:spTgt spid="2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261"/>
                                        </p:tgtEl>
                                        <p:attrNameLst>
                                          <p:attrName>style.visibility</p:attrName>
                                        </p:attrNameLst>
                                      </p:cBhvr>
                                      <p:to>
                                        <p:strVal val="visible"/>
                                      </p:to>
                                    </p:set>
                                    <p:animEffect transition="in" filter="fade">
                                      <p:cBhvr>
                                        <p:cTn id="12" dur="1000"/>
                                        <p:tgtEl>
                                          <p:spTgt spid="261"/>
                                        </p:tgtEl>
                                      </p:cBhvr>
                                    </p:animEffect>
                                    <p:anim calcmode="lin" valueType="num">
                                      <p:cBhvr>
                                        <p:cTn id="13" dur="1000" fill="hold"/>
                                        <p:tgtEl>
                                          <p:spTgt spid="261"/>
                                        </p:tgtEl>
                                        <p:attrNameLst>
                                          <p:attrName>ppt_x</p:attrName>
                                        </p:attrNameLst>
                                      </p:cBhvr>
                                      <p:tavLst>
                                        <p:tav tm="0">
                                          <p:val>
                                            <p:strVal val="#ppt_x"/>
                                          </p:val>
                                        </p:tav>
                                        <p:tav tm="100000">
                                          <p:val>
                                            <p:strVal val="#ppt_x"/>
                                          </p:val>
                                        </p:tav>
                                      </p:tavLst>
                                    </p:anim>
                                    <p:anim calcmode="lin" valueType="num">
                                      <p:cBhvr>
                                        <p:cTn id="14" dur="1000" fill="hold"/>
                                        <p:tgtEl>
                                          <p:spTgt spid="26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anim calcmode="lin" valueType="num">
                                      <p:cBhvr>
                                        <p:cTn id="18" dur="1000" fill="hold"/>
                                        <p:tgtEl>
                                          <p:spTgt spid="262"/>
                                        </p:tgtEl>
                                        <p:attrNameLst>
                                          <p:attrName>ppt_x</p:attrName>
                                        </p:attrNameLst>
                                      </p:cBhvr>
                                      <p:tavLst>
                                        <p:tav tm="0">
                                          <p:val>
                                            <p:strVal val="#ppt_x"/>
                                          </p:val>
                                        </p:tav>
                                        <p:tav tm="100000">
                                          <p:val>
                                            <p:strVal val="#ppt_x"/>
                                          </p:val>
                                        </p:tav>
                                      </p:tavLst>
                                    </p:anim>
                                    <p:anim calcmode="lin" valueType="num">
                                      <p:cBhvr>
                                        <p:cTn id="19" dur="1000" fill="hold"/>
                                        <p:tgtEl>
                                          <p:spTgt spid="26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600"/>
                                  </p:stCondLst>
                                  <p:childTnLst>
                                    <p:set>
                                      <p:cBhvr>
                                        <p:cTn id="21" dur="1" fill="hold">
                                          <p:stCondLst>
                                            <p:cond delay="0"/>
                                          </p:stCondLst>
                                        </p:cTn>
                                        <p:tgtEl>
                                          <p:spTgt spid="304"/>
                                        </p:tgtEl>
                                        <p:attrNameLst>
                                          <p:attrName>style.visibility</p:attrName>
                                        </p:attrNameLst>
                                      </p:cBhvr>
                                      <p:to>
                                        <p:strVal val="visible"/>
                                      </p:to>
                                    </p:set>
                                    <p:animEffect transition="in" filter="fade">
                                      <p:cBhvr>
                                        <p:cTn id="22" dur="1000"/>
                                        <p:tgtEl>
                                          <p:spTgt spid="304"/>
                                        </p:tgtEl>
                                      </p:cBhvr>
                                    </p:animEffect>
                                    <p:anim calcmode="lin" valueType="num">
                                      <p:cBhvr>
                                        <p:cTn id="23" dur="1000" fill="hold"/>
                                        <p:tgtEl>
                                          <p:spTgt spid="304"/>
                                        </p:tgtEl>
                                        <p:attrNameLst>
                                          <p:attrName>ppt_x</p:attrName>
                                        </p:attrNameLst>
                                      </p:cBhvr>
                                      <p:tavLst>
                                        <p:tav tm="0">
                                          <p:val>
                                            <p:strVal val="#ppt_x"/>
                                          </p:val>
                                        </p:tav>
                                        <p:tav tm="100000">
                                          <p:val>
                                            <p:strVal val="#ppt_x"/>
                                          </p:val>
                                        </p:tav>
                                      </p:tavLst>
                                    </p:anim>
                                    <p:anim calcmode="lin" valueType="num">
                                      <p:cBhvr>
                                        <p:cTn id="24" dur="1000" fill="hold"/>
                                        <p:tgtEl>
                                          <p:spTgt spid="30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373"/>
                                        </p:tgtEl>
                                        <p:attrNameLst>
                                          <p:attrName>style.visibility</p:attrName>
                                        </p:attrNameLst>
                                      </p:cBhvr>
                                      <p:to>
                                        <p:strVal val="visible"/>
                                      </p:to>
                                    </p:set>
                                    <p:animEffect transition="in" filter="fade">
                                      <p:cBhvr>
                                        <p:cTn id="27" dur="1000"/>
                                        <p:tgtEl>
                                          <p:spTgt spid="373"/>
                                        </p:tgtEl>
                                      </p:cBhvr>
                                    </p:animEffect>
                                    <p:anim calcmode="lin" valueType="num">
                                      <p:cBhvr>
                                        <p:cTn id="28" dur="1000" fill="hold"/>
                                        <p:tgtEl>
                                          <p:spTgt spid="373"/>
                                        </p:tgtEl>
                                        <p:attrNameLst>
                                          <p:attrName>ppt_x</p:attrName>
                                        </p:attrNameLst>
                                      </p:cBhvr>
                                      <p:tavLst>
                                        <p:tav tm="0">
                                          <p:val>
                                            <p:strVal val="#ppt_x"/>
                                          </p:val>
                                        </p:tav>
                                        <p:tav tm="100000">
                                          <p:val>
                                            <p:strVal val="#ppt_x"/>
                                          </p:val>
                                        </p:tav>
                                      </p:tavLst>
                                    </p:anim>
                                    <p:anim calcmode="lin" valueType="num">
                                      <p:cBhvr>
                                        <p:cTn id="29" dur="1000" fill="hold"/>
                                        <p:tgtEl>
                                          <p:spTgt spid="3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4"/>
                                        </p:tgtEl>
                                        <p:attrNameLst>
                                          <p:attrName>style.visibility</p:attrName>
                                        </p:attrNameLst>
                                      </p:cBhvr>
                                      <p:to>
                                        <p:strVal val="visible"/>
                                      </p:to>
                                    </p:set>
                                    <p:animEffect transition="in" filter="fade">
                                      <p:cBhvr>
                                        <p:cTn id="32" dur="1000"/>
                                        <p:tgtEl>
                                          <p:spTgt spid="374"/>
                                        </p:tgtEl>
                                      </p:cBhvr>
                                    </p:animEffect>
                                    <p:anim calcmode="lin" valueType="num">
                                      <p:cBhvr>
                                        <p:cTn id="33" dur="1000" fill="hold"/>
                                        <p:tgtEl>
                                          <p:spTgt spid="374"/>
                                        </p:tgtEl>
                                        <p:attrNameLst>
                                          <p:attrName>ppt_x</p:attrName>
                                        </p:attrNameLst>
                                      </p:cBhvr>
                                      <p:tavLst>
                                        <p:tav tm="0">
                                          <p:val>
                                            <p:strVal val="#ppt_x"/>
                                          </p:val>
                                        </p:tav>
                                        <p:tav tm="100000">
                                          <p:val>
                                            <p:strVal val="#ppt_x"/>
                                          </p:val>
                                        </p:tav>
                                      </p:tavLst>
                                    </p:anim>
                                    <p:anim calcmode="lin" valueType="num">
                                      <p:cBhvr>
                                        <p:cTn id="34" dur="1000" fill="hold"/>
                                        <p:tgtEl>
                                          <p:spTgt spid="374"/>
                                        </p:tgtEl>
                                        <p:attrNameLst>
                                          <p:attrName>ppt_y</p:attrName>
                                        </p:attrNameLst>
                                      </p:cBhvr>
                                      <p:tavLst>
                                        <p:tav tm="0">
                                          <p:val>
                                            <p:strVal val="#ppt_y+.1"/>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0-#ppt_h/2"/>
                                          </p:val>
                                        </p:tav>
                                        <p:tav tm="100000">
                                          <p:val>
                                            <p:strVal val="#ppt_y"/>
                                          </p:val>
                                        </p:tav>
                                      </p:tavLst>
                                    </p:anim>
                                  </p:childTnLst>
                                </p:cTn>
                              </p:par>
                              <p:par>
                                <p:cTn id="43" presetID="2" presetClass="entr" presetSubtype="8" fill="hold" grpId="0" nodeType="withEffect">
                                  <p:stCondLst>
                                    <p:cond delay="1000"/>
                                  </p:stCondLst>
                                  <p:childTnLst>
                                    <p:set>
                                      <p:cBhvr>
                                        <p:cTn id="44" dur="1" fill="hold">
                                          <p:stCondLst>
                                            <p:cond delay="0"/>
                                          </p:stCondLst>
                                        </p:cTn>
                                        <p:tgtEl>
                                          <p:spTgt spid="102"/>
                                        </p:tgtEl>
                                        <p:attrNameLst>
                                          <p:attrName>style.visibility</p:attrName>
                                        </p:attrNameLst>
                                      </p:cBhvr>
                                      <p:to>
                                        <p:strVal val="visible"/>
                                      </p:to>
                                    </p:set>
                                    <p:anim calcmode="lin" valueType="num">
                                      <p:cBhvr additive="base">
                                        <p:cTn id="45" dur="500" fill="hold"/>
                                        <p:tgtEl>
                                          <p:spTgt spid="102"/>
                                        </p:tgtEl>
                                        <p:attrNameLst>
                                          <p:attrName>ppt_x</p:attrName>
                                        </p:attrNameLst>
                                      </p:cBhvr>
                                      <p:tavLst>
                                        <p:tav tm="0">
                                          <p:val>
                                            <p:strVal val="0-#ppt_w/2"/>
                                          </p:val>
                                        </p:tav>
                                        <p:tav tm="100000">
                                          <p:val>
                                            <p:strVal val="#ppt_x"/>
                                          </p:val>
                                        </p:tav>
                                      </p:tavLst>
                                    </p:anim>
                                    <p:anim calcmode="lin" valueType="num">
                                      <p:cBhvr additive="base">
                                        <p:cTn id="46" dur="500" fill="hold"/>
                                        <p:tgtEl>
                                          <p:spTgt spid="102"/>
                                        </p:tgtEl>
                                        <p:attrNameLst>
                                          <p:attrName>ppt_y</p:attrName>
                                        </p:attrNameLst>
                                      </p:cBhvr>
                                      <p:tavLst>
                                        <p:tav tm="0">
                                          <p:val>
                                            <p:strVal val="#ppt_y"/>
                                          </p:val>
                                        </p:tav>
                                        <p:tav tm="100000">
                                          <p:val>
                                            <p:strVal val="#ppt_y"/>
                                          </p:val>
                                        </p:tav>
                                      </p:tavLst>
                                    </p:anim>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38"/>
                                        </p:tgtEl>
                                        <p:attrNameLst>
                                          <p:attrName>style.visibility</p:attrName>
                                        </p:attrNameLst>
                                      </p:cBhvr>
                                      <p:to>
                                        <p:strVal val="visible"/>
                                      </p:to>
                                    </p:set>
                                    <p:animEffect transition="in" filter="fade">
                                      <p:cBhvr>
                                        <p:cTn id="50" dur="700"/>
                                        <p:tgtEl>
                                          <p:spTgt spid="138"/>
                                        </p:tgtEl>
                                      </p:cBhvr>
                                    </p:animEffect>
                                  </p:childTnLst>
                                </p:cTn>
                              </p:par>
                              <p:par>
                                <p:cTn id="51" presetID="10" presetClass="entr" presetSubtype="0" fill="hold" grpId="0" nodeType="withEffect">
                                  <p:stCondLst>
                                    <p:cond delay="200"/>
                                  </p:stCondLst>
                                  <p:childTnLst>
                                    <p:set>
                                      <p:cBhvr>
                                        <p:cTn id="52" dur="1" fill="hold">
                                          <p:stCondLst>
                                            <p:cond delay="0"/>
                                          </p:stCondLst>
                                        </p:cTn>
                                        <p:tgtEl>
                                          <p:spTgt spid="305"/>
                                        </p:tgtEl>
                                        <p:attrNameLst>
                                          <p:attrName>style.visibility</p:attrName>
                                        </p:attrNameLst>
                                      </p:cBhvr>
                                      <p:to>
                                        <p:strVal val="visible"/>
                                      </p:to>
                                    </p:set>
                                    <p:animEffect transition="in" filter="fade">
                                      <p:cBhvr>
                                        <p:cTn id="53" dur="700"/>
                                        <p:tgtEl>
                                          <p:spTgt spid="305"/>
                                        </p:tgtEl>
                                      </p:cBhvr>
                                    </p:animEffect>
                                  </p:childTnLst>
                                </p:cTn>
                              </p:par>
                              <p:par>
                                <p:cTn id="54" presetID="10" presetClass="entr" presetSubtype="0" fill="hold" grpId="0" nodeType="withEffect">
                                  <p:stCondLst>
                                    <p:cond delay="400"/>
                                  </p:stCondLst>
                                  <p:childTnLst>
                                    <p:set>
                                      <p:cBhvr>
                                        <p:cTn id="55" dur="1" fill="hold">
                                          <p:stCondLst>
                                            <p:cond delay="0"/>
                                          </p:stCondLst>
                                        </p:cTn>
                                        <p:tgtEl>
                                          <p:spTgt spid="326"/>
                                        </p:tgtEl>
                                        <p:attrNameLst>
                                          <p:attrName>style.visibility</p:attrName>
                                        </p:attrNameLst>
                                      </p:cBhvr>
                                      <p:to>
                                        <p:strVal val="visible"/>
                                      </p:to>
                                    </p:set>
                                    <p:animEffect transition="in" filter="fade">
                                      <p:cBhvr>
                                        <p:cTn id="56" dur="700"/>
                                        <p:tgtEl>
                                          <p:spTgt spid="326"/>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350"/>
                                        </p:tgtEl>
                                        <p:attrNameLst>
                                          <p:attrName>style.visibility</p:attrName>
                                        </p:attrNameLst>
                                      </p:cBhvr>
                                      <p:to>
                                        <p:strVal val="visible"/>
                                      </p:to>
                                    </p:set>
                                    <p:animEffect transition="in" filter="fade">
                                      <p:cBhvr>
                                        <p:cTn id="59" dur="700"/>
                                        <p:tgtEl>
                                          <p:spTgt spid="350"/>
                                        </p:tgtEl>
                                      </p:cBhvr>
                                    </p:animEffect>
                                  </p:childTnLst>
                                </p:cTn>
                              </p:par>
                              <p:par>
                                <p:cTn id="60" presetID="10" presetClass="entr" presetSubtype="0" fill="hold" grpId="0" nodeType="withEffect">
                                  <p:stCondLst>
                                    <p:cond delay="400"/>
                                  </p:stCondLst>
                                  <p:childTnLst>
                                    <p:set>
                                      <p:cBhvr>
                                        <p:cTn id="61" dur="1" fill="hold">
                                          <p:stCondLst>
                                            <p:cond delay="0"/>
                                          </p:stCondLst>
                                        </p:cTn>
                                        <p:tgtEl>
                                          <p:spTgt spid="351"/>
                                        </p:tgtEl>
                                        <p:attrNameLst>
                                          <p:attrName>style.visibility</p:attrName>
                                        </p:attrNameLst>
                                      </p:cBhvr>
                                      <p:to>
                                        <p:strVal val="visible"/>
                                      </p:to>
                                    </p:set>
                                    <p:animEffect transition="in" filter="fade">
                                      <p:cBhvr>
                                        <p:cTn id="62" dur="700"/>
                                        <p:tgtEl>
                                          <p:spTgt spid="351"/>
                                        </p:tgtEl>
                                      </p:cBhvr>
                                    </p:animEffect>
                                  </p:childTnLst>
                                </p:cTn>
                              </p:par>
                              <p:par>
                                <p:cTn id="63" presetID="10" presetClass="entr" presetSubtype="0" fill="hold" grpId="0" nodeType="withEffect">
                                  <p:stCondLst>
                                    <p:cond delay="200"/>
                                  </p:stCondLst>
                                  <p:childTnLst>
                                    <p:set>
                                      <p:cBhvr>
                                        <p:cTn id="64" dur="1" fill="hold">
                                          <p:stCondLst>
                                            <p:cond delay="0"/>
                                          </p:stCondLst>
                                        </p:cTn>
                                        <p:tgtEl>
                                          <p:spTgt spid="353"/>
                                        </p:tgtEl>
                                        <p:attrNameLst>
                                          <p:attrName>style.visibility</p:attrName>
                                        </p:attrNameLst>
                                      </p:cBhvr>
                                      <p:to>
                                        <p:strVal val="visible"/>
                                      </p:to>
                                    </p:set>
                                    <p:animEffect transition="in" filter="fade">
                                      <p:cBhvr>
                                        <p:cTn id="65" dur="700"/>
                                        <p:tgtEl>
                                          <p:spTgt spid="353"/>
                                        </p:tgtEl>
                                      </p:cBhvr>
                                    </p:animEffect>
                                  </p:childTnLst>
                                </p:cTn>
                              </p:par>
                              <p:par>
                                <p:cTn id="66" presetID="10" presetClass="entr" presetSubtype="0" fill="hold" grpId="0" nodeType="withEffect">
                                  <p:stCondLst>
                                    <p:cond delay="600"/>
                                  </p:stCondLst>
                                  <p:childTnLst>
                                    <p:set>
                                      <p:cBhvr>
                                        <p:cTn id="67" dur="1" fill="hold">
                                          <p:stCondLst>
                                            <p:cond delay="0"/>
                                          </p:stCondLst>
                                        </p:cTn>
                                        <p:tgtEl>
                                          <p:spTgt spid="370"/>
                                        </p:tgtEl>
                                        <p:attrNameLst>
                                          <p:attrName>style.visibility</p:attrName>
                                        </p:attrNameLst>
                                      </p:cBhvr>
                                      <p:to>
                                        <p:strVal val="visible"/>
                                      </p:to>
                                    </p:set>
                                    <p:animEffect transition="in" filter="fade">
                                      <p:cBhvr>
                                        <p:cTn id="68" dur="700"/>
                                        <p:tgtEl>
                                          <p:spTgt spid="370"/>
                                        </p:tgtEl>
                                      </p:cBhvr>
                                    </p:animEffect>
                                  </p:childTnLst>
                                </p:cTn>
                              </p:par>
                              <p:par>
                                <p:cTn id="69" presetID="10" presetClass="entr" presetSubtype="0" fill="hold" grpId="0" nodeType="withEffect">
                                  <p:stCondLst>
                                    <p:cond delay="400"/>
                                  </p:stCondLst>
                                  <p:childTnLst>
                                    <p:set>
                                      <p:cBhvr>
                                        <p:cTn id="70" dur="1" fill="hold">
                                          <p:stCondLst>
                                            <p:cond delay="0"/>
                                          </p:stCondLst>
                                        </p:cTn>
                                        <p:tgtEl>
                                          <p:spTgt spid="371"/>
                                        </p:tgtEl>
                                        <p:attrNameLst>
                                          <p:attrName>style.visibility</p:attrName>
                                        </p:attrNameLst>
                                      </p:cBhvr>
                                      <p:to>
                                        <p:strVal val="visible"/>
                                      </p:to>
                                    </p:set>
                                    <p:animEffect transition="in" filter="fade">
                                      <p:cBhvr>
                                        <p:cTn id="71" dur="700"/>
                                        <p:tgtEl>
                                          <p:spTgt spid="371"/>
                                        </p:tgtEl>
                                      </p:cBhvr>
                                    </p:animEffect>
                                  </p:childTnLst>
                                </p:cTn>
                              </p:par>
                              <p:par>
                                <p:cTn id="72" presetID="10" presetClass="entr" presetSubtype="0" fill="hold" grpId="0" nodeType="withEffect">
                                  <p:stCondLst>
                                    <p:cond delay="400"/>
                                  </p:stCondLst>
                                  <p:childTnLst>
                                    <p:set>
                                      <p:cBhvr>
                                        <p:cTn id="73" dur="1" fill="hold">
                                          <p:stCondLst>
                                            <p:cond delay="0"/>
                                          </p:stCondLst>
                                        </p:cTn>
                                        <p:tgtEl>
                                          <p:spTgt spid="372"/>
                                        </p:tgtEl>
                                        <p:attrNameLst>
                                          <p:attrName>style.visibility</p:attrName>
                                        </p:attrNameLst>
                                      </p:cBhvr>
                                      <p:to>
                                        <p:strVal val="visible"/>
                                      </p:to>
                                    </p:set>
                                    <p:animEffect transition="in" filter="fade">
                                      <p:cBhvr>
                                        <p:cTn id="74" dur="700"/>
                                        <p:tgtEl>
                                          <p:spTgt spid="372"/>
                                        </p:tgtEl>
                                      </p:cBhvr>
                                    </p:animEffect>
                                  </p:childTnLst>
                                </p:cTn>
                              </p:par>
                              <p:par>
                                <p:cTn id="75" presetID="10" presetClass="entr" presetSubtype="0" fill="hold" grpId="0" nodeType="withEffect">
                                  <p:stCondLst>
                                    <p:cond delay="200"/>
                                  </p:stCondLst>
                                  <p:childTnLst>
                                    <p:set>
                                      <p:cBhvr>
                                        <p:cTn id="76" dur="1" fill="hold">
                                          <p:stCondLst>
                                            <p:cond delay="0"/>
                                          </p:stCondLst>
                                        </p:cTn>
                                        <p:tgtEl>
                                          <p:spTgt spid="339"/>
                                        </p:tgtEl>
                                        <p:attrNameLst>
                                          <p:attrName>style.visibility</p:attrName>
                                        </p:attrNameLst>
                                      </p:cBhvr>
                                      <p:to>
                                        <p:strVal val="visible"/>
                                      </p:to>
                                    </p:set>
                                    <p:animEffect transition="in" filter="fade">
                                      <p:cBhvr>
                                        <p:cTn id="77" dur="700"/>
                                        <p:tgtEl>
                                          <p:spTgt spid="339"/>
                                        </p:tgtEl>
                                      </p:cBhvr>
                                    </p:animEffect>
                                  </p:childTnLst>
                                </p:cTn>
                              </p:par>
                              <p:par>
                                <p:cTn id="78" presetID="10" presetClass="entr" presetSubtype="0" fill="hold" grpId="0" nodeType="withEffect">
                                  <p:stCondLst>
                                    <p:cond delay="600"/>
                                  </p:stCondLst>
                                  <p:childTnLst>
                                    <p:set>
                                      <p:cBhvr>
                                        <p:cTn id="79" dur="1" fill="hold">
                                          <p:stCondLst>
                                            <p:cond delay="0"/>
                                          </p:stCondLst>
                                        </p:cTn>
                                        <p:tgtEl>
                                          <p:spTgt spid="340"/>
                                        </p:tgtEl>
                                        <p:attrNameLst>
                                          <p:attrName>style.visibility</p:attrName>
                                        </p:attrNameLst>
                                      </p:cBhvr>
                                      <p:to>
                                        <p:strVal val="visible"/>
                                      </p:to>
                                    </p:set>
                                    <p:animEffect transition="in" filter="fade">
                                      <p:cBhvr>
                                        <p:cTn id="80" dur="700"/>
                                        <p:tgtEl>
                                          <p:spTgt spid="340"/>
                                        </p:tgtEl>
                                      </p:cBhvr>
                                    </p:animEffect>
                                  </p:childTnLst>
                                </p:cTn>
                              </p:par>
                              <p:par>
                                <p:cTn id="81" presetID="10" presetClass="entr" presetSubtype="0" fill="hold" grpId="0" nodeType="withEffect">
                                  <p:stCondLst>
                                    <p:cond delay="400"/>
                                  </p:stCondLst>
                                  <p:childTnLst>
                                    <p:set>
                                      <p:cBhvr>
                                        <p:cTn id="82" dur="1" fill="hold">
                                          <p:stCondLst>
                                            <p:cond delay="0"/>
                                          </p:stCondLst>
                                        </p:cTn>
                                        <p:tgtEl>
                                          <p:spTgt spid="342"/>
                                        </p:tgtEl>
                                        <p:attrNameLst>
                                          <p:attrName>style.visibility</p:attrName>
                                        </p:attrNameLst>
                                      </p:cBhvr>
                                      <p:to>
                                        <p:strVal val="visible"/>
                                      </p:to>
                                    </p:set>
                                    <p:animEffect transition="in" filter="fade">
                                      <p:cBhvr>
                                        <p:cTn id="83" dur="700"/>
                                        <p:tgtEl>
                                          <p:spTgt spid="3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6"/>
                                        </p:tgtEl>
                                        <p:attrNameLst>
                                          <p:attrName>style.visibility</p:attrName>
                                        </p:attrNameLst>
                                      </p:cBhvr>
                                      <p:to>
                                        <p:strVal val="visible"/>
                                      </p:to>
                                    </p:set>
                                    <p:animEffect transition="in" filter="fade">
                                      <p:cBhvr>
                                        <p:cTn id="86" dur="700"/>
                                        <p:tgtEl>
                                          <p:spTgt spid="346"/>
                                        </p:tgtEl>
                                      </p:cBhvr>
                                    </p:animEffect>
                                  </p:childTnLst>
                                </p:cTn>
                              </p:par>
                              <p:par>
                                <p:cTn id="87" presetID="10" presetClass="entr" presetSubtype="0" fill="hold" grpId="0" nodeType="withEffect">
                                  <p:stCondLst>
                                    <p:cond delay="200"/>
                                  </p:stCondLst>
                                  <p:childTnLst>
                                    <p:set>
                                      <p:cBhvr>
                                        <p:cTn id="88" dur="1" fill="hold">
                                          <p:stCondLst>
                                            <p:cond delay="0"/>
                                          </p:stCondLst>
                                        </p:cTn>
                                        <p:tgtEl>
                                          <p:spTgt spid="347"/>
                                        </p:tgtEl>
                                        <p:attrNameLst>
                                          <p:attrName>style.visibility</p:attrName>
                                        </p:attrNameLst>
                                      </p:cBhvr>
                                      <p:to>
                                        <p:strVal val="visible"/>
                                      </p:to>
                                    </p:set>
                                    <p:animEffect transition="in" filter="fade">
                                      <p:cBhvr>
                                        <p:cTn id="89" dur="700"/>
                                        <p:tgtEl>
                                          <p:spTgt spid="34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48"/>
                                        </p:tgtEl>
                                        <p:attrNameLst>
                                          <p:attrName>style.visibility</p:attrName>
                                        </p:attrNameLst>
                                      </p:cBhvr>
                                      <p:to>
                                        <p:strVal val="visible"/>
                                      </p:to>
                                    </p:set>
                                    <p:animEffect transition="in" filter="fade">
                                      <p:cBhvr>
                                        <p:cTn id="92" dur="700"/>
                                        <p:tgtEl>
                                          <p:spTgt spid="348"/>
                                        </p:tgtEl>
                                      </p:cBhvr>
                                    </p:animEffect>
                                  </p:childTnLst>
                                </p:cTn>
                              </p:par>
                              <p:par>
                                <p:cTn id="93" presetID="10" presetClass="entr" presetSubtype="0" fill="hold" grpId="0" nodeType="withEffect">
                                  <p:stCondLst>
                                    <p:cond delay="400"/>
                                  </p:stCondLst>
                                  <p:childTnLst>
                                    <p:set>
                                      <p:cBhvr>
                                        <p:cTn id="94" dur="1" fill="hold">
                                          <p:stCondLst>
                                            <p:cond delay="0"/>
                                          </p:stCondLst>
                                        </p:cTn>
                                        <p:tgtEl>
                                          <p:spTgt spid="349"/>
                                        </p:tgtEl>
                                        <p:attrNameLst>
                                          <p:attrName>style.visibility</p:attrName>
                                        </p:attrNameLst>
                                      </p:cBhvr>
                                      <p:to>
                                        <p:strVal val="visible"/>
                                      </p:to>
                                    </p:set>
                                    <p:animEffect transition="in" filter="fade">
                                      <p:cBhvr>
                                        <p:cTn id="95" dur="700"/>
                                        <p:tgtEl>
                                          <p:spTgt spid="349"/>
                                        </p:tgtEl>
                                      </p:cBhvr>
                                    </p:animEffect>
                                  </p:childTnLst>
                                </p:cTn>
                              </p:par>
                              <p:par>
                                <p:cTn id="96" presetID="10" presetClass="entr" presetSubtype="0" fill="hold" grpId="0" nodeType="withEffect">
                                  <p:stCondLst>
                                    <p:cond delay="600"/>
                                  </p:stCondLst>
                                  <p:childTnLst>
                                    <p:set>
                                      <p:cBhvr>
                                        <p:cTn id="97" dur="1" fill="hold">
                                          <p:stCondLst>
                                            <p:cond delay="0"/>
                                          </p:stCondLst>
                                        </p:cTn>
                                        <p:tgtEl>
                                          <p:spTgt spid="352"/>
                                        </p:tgtEl>
                                        <p:attrNameLst>
                                          <p:attrName>style.visibility</p:attrName>
                                        </p:attrNameLst>
                                      </p:cBhvr>
                                      <p:to>
                                        <p:strVal val="visible"/>
                                      </p:to>
                                    </p:set>
                                    <p:animEffect transition="in" filter="fade">
                                      <p:cBhvr>
                                        <p:cTn id="98" dur="700"/>
                                        <p:tgtEl>
                                          <p:spTgt spid="352"/>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25"/>
                                        </p:tgtEl>
                                        <p:attrNameLst>
                                          <p:attrName>style.visibility</p:attrName>
                                        </p:attrNameLst>
                                      </p:cBhvr>
                                      <p:to>
                                        <p:strVal val="visible"/>
                                      </p:to>
                                    </p:set>
                                    <p:animEffect transition="in" filter="fade">
                                      <p:cBhvr>
                                        <p:cTn id="101" dur="700"/>
                                        <p:tgtEl>
                                          <p:spTgt spid="125"/>
                                        </p:tgtEl>
                                      </p:cBhvr>
                                    </p:animEffect>
                                  </p:childTnLst>
                                </p:cTn>
                              </p:par>
                              <p:par>
                                <p:cTn id="102" presetID="10" presetClass="entr" presetSubtype="0" fill="hold" grpId="0" nodeType="withEffect">
                                  <p:stCondLst>
                                    <p:cond delay="400"/>
                                  </p:stCondLst>
                                  <p:childTnLst>
                                    <p:set>
                                      <p:cBhvr>
                                        <p:cTn id="103" dur="1" fill="hold">
                                          <p:stCondLst>
                                            <p:cond delay="0"/>
                                          </p:stCondLst>
                                        </p:cTn>
                                        <p:tgtEl>
                                          <p:spTgt spid="126"/>
                                        </p:tgtEl>
                                        <p:attrNameLst>
                                          <p:attrName>style.visibility</p:attrName>
                                        </p:attrNameLst>
                                      </p:cBhvr>
                                      <p:to>
                                        <p:strVal val="visible"/>
                                      </p:to>
                                    </p:set>
                                    <p:animEffect transition="in" filter="fade">
                                      <p:cBhvr>
                                        <p:cTn id="104" dur="700"/>
                                        <p:tgtEl>
                                          <p:spTgt spid="126"/>
                                        </p:tgtEl>
                                      </p:cBhvr>
                                    </p:animEffect>
                                  </p:childTnLst>
                                </p:cTn>
                              </p:par>
                              <p:par>
                                <p:cTn id="105" presetID="10" presetClass="entr" presetSubtype="0" fill="hold" grpId="0" nodeType="withEffect">
                                  <p:stCondLst>
                                    <p:cond delay="200"/>
                                  </p:stCondLst>
                                  <p:childTnLst>
                                    <p:set>
                                      <p:cBhvr>
                                        <p:cTn id="106" dur="1" fill="hold">
                                          <p:stCondLst>
                                            <p:cond delay="0"/>
                                          </p:stCondLst>
                                        </p:cTn>
                                        <p:tgtEl>
                                          <p:spTgt spid="127"/>
                                        </p:tgtEl>
                                        <p:attrNameLst>
                                          <p:attrName>style.visibility</p:attrName>
                                        </p:attrNameLst>
                                      </p:cBhvr>
                                      <p:to>
                                        <p:strVal val="visible"/>
                                      </p:to>
                                    </p:set>
                                    <p:animEffect transition="in" filter="fade">
                                      <p:cBhvr>
                                        <p:cTn id="107" dur="700"/>
                                        <p:tgtEl>
                                          <p:spTgt spid="12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8"/>
                                        </p:tgtEl>
                                        <p:attrNameLst>
                                          <p:attrName>style.visibility</p:attrName>
                                        </p:attrNameLst>
                                      </p:cBhvr>
                                      <p:to>
                                        <p:strVal val="visible"/>
                                      </p:to>
                                    </p:set>
                                    <p:animEffect transition="in" filter="fade">
                                      <p:cBhvr>
                                        <p:cTn id="110" dur="700"/>
                                        <p:tgtEl>
                                          <p:spTgt spid="128"/>
                                        </p:tgtEl>
                                      </p:cBhvr>
                                    </p:animEffect>
                                  </p:childTnLst>
                                </p:cTn>
                              </p:par>
                              <p:par>
                                <p:cTn id="111" presetID="10" presetClass="entr" presetSubtype="0" fill="hold" grpId="0" nodeType="withEffect">
                                  <p:stCondLst>
                                    <p:cond delay="400"/>
                                  </p:stCondLst>
                                  <p:childTnLst>
                                    <p:set>
                                      <p:cBhvr>
                                        <p:cTn id="112" dur="1" fill="hold">
                                          <p:stCondLst>
                                            <p:cond delay="0"/>
                                          </p:stCondLst>
                                        </p:cTn>
                                        <p:tgtEl>
                                          <p:spTgt spid="129"/>
                                        </p:tgtEl>
                                        <p:attrNameLst>
                                          <p:attrName>style.visibility</p:attrName>
                                        </p:attrNameLst>
                                      </p:cBhvr>
                                      <p:to>
                                        <p:strVal val="visible"/>
                                      </p:to>
                                    </p:set>
                                    <p:animEffect transition="in" filter="fade">
                                      <p:cBhvr>
                                        <p:cTn id="113" dur="700"/>
                                        <p:tgtEl>
                                          <p:spTgt spid="12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30"/>
                                        </p:tgtEl>
                                        <p:attrNameLst>
                                          <p:attrName>style.visibility</p:attrName>
                                        </p:attrNameLst>
                                      </p:cBhvr>
                                      <p:to>
                                        <p:strVal val="visible"/>
                                      </p:to>
                                    </p:set>
                                    <p:animEffect transition="in" filter="fade">
                                      <p:cBhvr>
                                        <p:cTn id="116" dur="700"/>
                                        <p:tgtEl>
                                          <p:spTgt spid="130"/>
                                        </p:tgtEl>
                                      </p:cBhvr>
                                    </p:animEffect>
                                  </p:childTnLst>
                                </p:cTn>
                              </p:par>
                              <p:par>
                                <p:cTn id="117" presetID="10" presetClass="entr" presetSubtype="0" fill="hold" grpId="0" nodeType="withEffect">
                                  <p:stCondLst>
                                    <p:cond delay="600"/>
                                  </p:stCondLst>
                                  <p:childTnLst>
                                    <p:set>
                                      <p:cBhvr>
                                        <p:cTn id="118" dur="1" fill="hold">
                                          <p:stCondLst>
                                            <p:cond delay="0"/>
                                          </p:stCondLst>
                                        </p:cTn>
                                        <p:tgtEl>
                                          <p:spTgt spid="131"/>
                                        </p:tgtEl>
                                        <p:attrNameLst>
                                          <p:attrName>style.visibility</p:attrName>
                                        </p:attrNameLst>
                                      </p:cBhvr>
                                      <p:to>
                                        <p:strVal val="visible"/>
                                      </p:to>
                                    </p:set>
                                    <p:animEffect transition="in" filter="fade">
                                      <p:cBhvr>
                                        <p:cTn id="119" dur="700"/>
                                        <p:tgtEl>
                                          <p:spTgt spid="131"/>
                                        </p:tgtEl>
                                      </p:cBhvr>
                                    </p:animEffect>
                                  </p:childTnLst>
                                </p:cTn>
                              </p:par>
                              <p:par>
                                <p:cTn id="120" presetID="10" presetClass="entr" presetSubtype="0" fill="hold" grpId="0" nodeType="withEffect">
                                  <p:stCondLst>
                                    <p:cond delay="200"/>
                                  </p:stCondLst>
                                  <p:childTnLst>
                                    <p:set>
                                      <p:cBhvr>
                                        <p:cTn id="121" dur="1" fill="hold">
                                          <p:stCondLst>
                                            <p:cond delay="0"/>
                                          </p:stCondLst>
                                        </p:cTn>
                                        <p:tgtEl>
                                          <p:spTgt spid="133"/>
                                        </p:tgtEl>
                                        <p:attrNameLst>
                                          <p:attrName>style.visibility</p:attrName>
                                        </p:attrNameLst>
                                      </p:cBhvr>
                                      <p:to>
                                        <p:strVal val="visible"/>
                                      </p:to>
                                    </p:set>
                                    <p:animEffect transition="in" filter="fade">
                                      <p:cBhvr>
                                        <p:cTn id="122" dur="700"/>
                                        <p:tgtEl>
                                          <p:spTgt spid="133"/>
                                        </p:tgtEl>
                                      </p:cBhvr>
                                    </p:animEffect>
                                  </p:childTnLst>
                                </p:cTn>
                              </p:par>
                              <p:par>
                                <p:cTn id="123" presetID="10" presetClass="entr" presetSubtype="0" fill="hold" grpId="0" nodeType="withEffect">
                                  <p:stCondLst>
                                    <p:cond delay="400"/>
                                  </p:stCondLst>
                                  <p:childTnLst>
                                    <p:set>
                                      <p:cBhvr>
                                        <p:cTn id="124" dur="1" fill="hold">
                                          <p:stCondLst>
                                            <p:cond delay="0"/>
                                          </p:stCondLst>
                                        </p:cTn>
                                        <p:tgtEl>
                                          <p:spTgt spid="134"/>
                                        </p:tgtEl>
                                        <p:attrNameLst>
                                          <p:attrName>style.visibility</p:attrName>
                                        </p:attrNameLst>
                                      </p:cBhvr>
                                      <p:to>
                                        <p:strVal val="visible"/>
                                      </p:to>
                                    </p:set>
                                    <p:animEffect transition="in" filter="fade">
                                      <p:cBhvr>
                                        <p:cTn id="125" dur="700"/>
                                        <p:tgtEl>
                                          <p:spTgt spid="134"/>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35"/>
                                        </p:tgtEl>
                                        <p:attrNameLst>
                                          <p:attrName>style.visibility</p:attrName>
                                        </p:attrNameLst>
                                      </p:cBhvr>
                                      <p:to>
                                        <p:strVal val="visible"/>
                                      </p:to>
                                    </p:set>
                                    <p:animEffect transition="in" filter="fade">
                                      <p:cBhvr>
                                        <p:cTn id="128" dur="700"/>
                                        <p:tgtEl>
                                          <p:spTgt spid="135"/>
                                        </p:tgtEl>
                                      </p:cBhvr>
                                    </p:animEffect>
                                  </p:childTnLst>
                                </p:cTn>
                              </p:par>
                              <p:par>
                                <p:cTn id="129" presetID="10" presetClass="entr" presetSubtype="0" fill="hold" grpId="0" nodeType="withEffect">
                                  <p:stCondLst>
                                    <p:cond delay="200"/>
                                  </p:stCondLst>
                                  <p:childTnLst>
                                    <p:set>
                                      <p:cBhvr>
                                        <p:cTn id="130" dur="1" fill="hold">
                                          <p:stCondLst>
                                            <p:cond delay="0"/>
                                          </p:stCondLst>
                                        </p:cTn>
                                        <p:tgtEl>
                                          <p:spTgt spid="136"/>
                                        </p:tgtEl>
                                        <p:attrNameLst>
                                          <p:attrName>style.visibility</p:attrName>
                                        </p:attrNameLst>
                                      </p:cBhvr>
                                      <p:to>
                                        <p:strVal val="visible"/>
                                      </p:to>
                                    </p:set>
                                    <p:animEffect transition="in" filter="fade">
                                      <p:cBhvr>
                                        <p:cTn id="131" dur="700"/>
                                        <p:tgtEl>
                                          <p:spTgt spid="136"/>
                                        </p:tgtEl>
                                      </p:cBhvr>
                                    </p:animEffect>
                                  </p:childTnLst>
                                </p:cTn>
                              </p:par>
                              <p:par>
                                <p:cTn id="132" presetID="10" presetClass="entr" presetSubtype="0" fill="hold" grpId="0" nodeType="withEffect">
                                  <p:stCondLst>
                                    <p:cond delay="60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700"/>
                                        <p:tgtEl>
                                          <p:spTgt spid="137"/>
                                        </p:tgtEl>
                                      </p:cBhvr>
                                    </p:animEffect>
                                  </p:childTnLst>
                                </p:cTn>
                              </p:par>
                              <p:par>
                                <p:cTn id="135" presetID="10" presetClass="entr" presetSubtype="0" fill="hold" grpId="0" nodeType="withEffect">
                                  <p:stCondLst>
                                    <p:cond delay="400"/>
                                  </p:stCondLst>
                                  <p:childTnLst>
                                    <p:set>
                                      <p:cBhvr>
                                        <p:cTn id="136" dur="1" fill="hold">
                                          <p:stCondLst>
                                            <p:cond delay="0"/>
                                          </p:stCondLst>
                                        </p:cTn>
                                        <p:tgtEl>
                                          <p:spTgt spid="139"/>
                                        </p:tgtEl>
                                        <p:attrNameLst>
                                          <p:attrName>style.visibility</p:attrName>
                                        </p:attrNameLst>
                                      </p:cBhvr>
                                      <p:to>
                                        <p:strVal val="visible"/>
                                      </p:to>
                                    </p:set>
                                    <p:animEffect transition="in" filter="fade">
                                      <p:cBhvr>
                                        <p:cTn id="137" dur="700"/>
                                        <p:tgtEl>
                                          <p:spTgt spid="13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40"/>
                                        </p:tgtEl>
                                        <p:attrNameLst>
                                          <p:attrName>style.visibility</p:attrName>
                                        </p:attrNameLst>
                                      </p:cBhvr>
                                      <p:to>
                                        <p:strVal val="visible"/>
                                      </p:to>
                                    </p:set>
                                    <p:animEffect transition="in" filter="fade">
                                      <p:cBhvr>
                                        <p:cTn id="140" dur="700"/>
                                        <p:tgtEl>
                                          <p:spTgt spid="140"/>
                                        </p:tgtEl>
                                      </p:cBhvr>
                                    </p:animEffect>
                                  </p:childTnLst>
                                </p:cTn>
                              </p:par>
                              <p:par>
                                <p:cTn id="141" presetID="10" presetClass="entr" presetSubtype="0" fill="hold" grpId="0" nodeType="withEffect">
                                  <p:stCondLst>
                                    <p:cond delay="200"/>
                                  </p:stCondLst>
                                  <p:childTnLst>
                                    <p:set>
                                      <p:cBhvr>
                                        <p:cTn id="142" dur="1" fill="hold">
                                          <p:stCondLst>
                                            <p:cond delay="0"/>
                                          </p:stCondLst>
                                        </p:cTn>
                                        <p:tgtEl>
                                          <p:spTgt spid="141"/>
                                        </p:tgtEl>
                                        <p:attrNameLst>
                                          <p:attrName>style.visibility</p:attrName>
                                        </p:attrNameLst>
                                      </p:cBhvr>
                                      <p:to>
                                        <p:strVal val="visible"/>
                                      </p:to>
                                    </p:set>
                                    <p:animEffect transition="in" filter="fade">
                                      <p:cBhvr>
                                        <p:cTn id="143" dur="700"/>
                                        <p:tgtEl>
                                          <p:spTgt spid="141"/>
                                        </p:tgtEl>
                                      </p:cBhvr>
                                    </p:animEffect>
                                  </p:childTnLst>
                                </p:cTn>
                              </p:par>
                              <p:par>
                                <p:cTn id="144" presetID="10" presetClass="entr" presetSubtype="0" fill="hold" grpId="0" nodeType="withEffect">
                                  <p:stCondLst>
                                    <p:cond delay="600"/>
                                  </p:stCondLst>
                                  <p:childTnLst>
                                    <p:set>
                                      <p:cBhvr>
                                        <p:cTn id="145" dur="1" fill="hold">
                                          <p:stCondLst>
                                            <p:cond delay="0"/>
                                          </p:stCondLst>
                                        </p:cTn>
                                        <p:tgtEl>
                                          <p:spTgt spid="142"/>
                                        </p:tgtEl>
                                        <p:attrNameLst>
                                          <p:attrName>style.visibility</p:attrName>
                                        </p:attrNameLst>
                                      </p:cBhvr>
                                      <p:to>
                                        <p:strVal val="visible"/>
                                      </p:to>
                                    </p:set>
                                    <p:animEffect transition="in" filter="fade">
                                      <p:cBhvr>
                                        <p:cTn id="146" dur="700"/>
                                        <p:tgtEl>
                                          <p:spTgt spid="142"/>
                                        </p:tgtEl>
                                      </p:cBhvr>
                                    </p:animEffect>
                                  </p:childTnLst>
                                </p:cTn>
                              </p:par>
                              <p:par>
                                <p:cTn id="147" presetID="10" presetClass="entr" presetSubtype="0" fill="hold" grpId="0" nodeType="withEffect">
                                  <p:stCondLst>
                                    <p:cond delay="400"/>
                                  </p:stCondLst>
                                  <p:childTnLst>
                                    <p:set>
                                      <p:cBhvr>
                                        <p:cTn id="148" dur="1" fill="hold">
                                          <p:stCondLst>
                                            <p:cond delay="0"/>
                                          </p:stCondLst>
                                        </p:cTn>
                                        <p:tgtEl>
                                          <p:spTgt spid="132"/>
                                        </p:tgtEl>
                                        <p:attrNameLst>
                                          <p:attrName>style.visibility</p:attrName>
                                        </p:attrNameLst>
                                      </p:cBhvr>
                                      <p:to>
                                        <p:strVal val="visible"/>
                                      </p:to>
                                    </p:set>
                                    <p:animEffect transition="in" filter="fade">
                                      <p:cBhvr>
                                        <p:cTn id="149" dur="700"/>
                                        <p:tgtEl>
                                          <p:spTgt spid="132"/>
                                        </p:tgtEl>
                                      </p:cBhvr>
                                    </p:animEffect>
                                  </p:childTnLst>
                                </p:cTn>
                              </p:par>
                              <p:par>
                                <p:cTn id="150" presetID="10" presetClass="entr" presetSubtype="0" fill="hold" grpId="0" nodeType="withEffect">
                                  <p:stCondLst>
                                    <p:cond delay="200"/>
                                  </p:stCondLst>
                                  <p:childTnLst>
                                    <p:set>
                                      <p:cBhvr>
                                        <p:cTn id="151" dur="1" fill="hold">
                                          <p:stCondLst>
                                            <p:cond delay="0"/>
                                          </p:stCondLst>
                                        </p:cTn>
                                        <p:tgtEl>
                                          <p:spTgt spid="103"/>
                                        </p:tgtEl>
                                        <p:attrNameLst>
                                          <p:attrName>style.visibility</p:attrName>
                                        </p:attrNameLst>
                                      </p:cBhvr>
                                      <p:to>
                                        <p:strVal val="visible"/>
                                      </p:to>
                                    </p:set>
                                    <p:animEffect transition="in" filter="fade">
                                      <p:cBhvr>
                                        <p:cTn id="152" dur="700"/>
                                        <p:tgtEl>
                                          <p:spTgt spid="10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04"/>
                                        </p:tgtEl>
                                        <p:attrNameLst>
                                          <p:attrName>style.visibility</p:attrName>
                                        </p:attrNameLst>
                                      </p:cBhvr>
                                      <p:to>
                                        <p:strVal val="visible"/>
                                      </p:to>
                                    </p:set>
                                    <p:animEffect transition="in" filter="fade">
                                      <p:cBhvr>
                                        <p:cTn id="155" dur="700"/>
                                        <p:tgtEl>
                                          <p:spTgt spid="104"/>
                                        </p:tgtEl>
                                      </p:cBhvr>
                                    </p:animEffect>
                                  </p:childTnLst>
                                </p:cTn>
                              </p:par>
                              <p:par>
                                <p:cTn id="156" presetID="10" presetClass="entr" presetSubtype="0" fill="hold" grpId="0" nodeType="withEffect">
                                  <p:stCondLst>
                                    <p:cond delay="400"/>
                                  </p:stCondLst>
                                  <p:childTnLst>
                                    <p:set>
                                      <p:cBhvr>
                                        <p:cTn id="157" dur="1" fill="hold">
                                          <p:stCondLst>
                                            <p:cond delay="0"/>
                                          </p:stCondLst>
                                        </p:cTn>
                                        <p:tgtEl>
                                          <p:spTgt spid="105"/>
                                        </p:tgtEl>
                                        <p:attrNameLst>
                                          <p:attrName>style.visibility</p:attrName>
                                        </p:attrNameLst>
                                      </p:cBhvr>
                                      <p:to>
                                        <p:strVal val="visible"/>
                                      </p:to>
                                    </p:set>
                                    <p:animEffect transition="in" filter="fade">
                                      <p:cBhvr>
                                        <p:cTn id="158" dur="700"/>
                                        <p:tgtEl>
                                          <p:spTgt spid="105"/>
                                        </p:tgtEl>
                                      </p:cBhvr>
                                    </p:animEffect>
                                  </p:childTnLst>
                                </p:cTn>
                              </p:par>
                              <p:par>
                                <p:cTn id="159" presetID="10" presetClass="entr" presetSubtype="0" fill="hold" grpId="0" nodeType="withEffect">
                                  <p:stCondLst>
                                    <p:cond delay="200"/>
                                  </p:stCondLst>
                                  <p:childTnLst>
                                    <p:set>
                                      <p:cBhvr>
                                        <p:cTn id="160" dur="1" fill="hold">
                                          <p:stCondLst>
                                            <p:cond delay="0"/>
                                          </p:stCondLst>
                                        </p:cTn>
                                        <p:tgtEl>
                                          <p:spTgt spid="106"/>
                                        </p:tgtEl>
                                        <p:attrNameLst>
                                          <p:attrName>style.visibility</p:attrName>
                                        </p:attrNameLst>
                                      </p:cBhvr>
                                      <p:to>
                                        <p:strVal val="visible"/>
                                      </p:to>
                                    </p:set>
                                    <p:animEffect transition="in" filter="fade">
                                      <p:cBhvr>
                                        <p:cTn id="161" dur="700"/>
                                        <p:tgtEl>
                                          <p:spTgt spid="106"/>
                                        </p:tgtEl>
                                      </p:cBhvr>
                                    </p:animEffect>
                                  </p:childTnLst>
                                </p:cTn>
                              </p:par>
                              <p:par>
                                <p:cTn id="162" presetID="10" presetClass="entr" presetSubtype="0" fill="hold" grpId="0" nodeType="withEffect">
                                  <p:stCondLst>
                                    <p:cond delay="600"/>
                                  </p:stCondLst>
                                  <p:childTnLst>
                                    <p:set>
                                      <p:cBhvr>
                                        <p:cTn id="163" dur="1" fill="hold">
                                          <p:stCondLst>
                                            <p:cond delay="0"/>
                                          </p:stCondLst>
                                        </p:cTn>
                                        <p:tgtEl>
                                          <p:spTgt spid="107"/>
                                        </p:tgtEl>
                                        <p:attrNameLst>
                                          <p:attrName>style.visibility</p:attrName>
                                        </p:attrNameLst>
                                      </p:cBhvr>
                                      <p:to>
                                        <p:strVal val="visible"/>
                                      </p:to>
                                    </p:set>
                                    <p:animEffect transition="in" filter="fade">
                                      <p:cBhvr>
                                        <p:cTn id="164" dur="700"/>
                                        <p:tgtEl>
                                          <p:spTgt spid="107"/>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08"/>
                                        </p:tgtEl>
                                        <p:attrNameLst>
                                          <p:attrName>style.visibility</p:attrName>
                                        </p:attrNameLst>
                                      </p:cBhvr>
                                      <p:to>
                                        <p:strVal val="visible"/>
                                      </p:to>
                                    </p:set>
                                    <p:animEffect transition="in" filter="fade">
                                      <p:cBhvr>
                                        <p:cTn id="167" dur="700"/>
                                        <p:tgtEl>
                                          <p:spTgt spid="108"/>
                                        </p:tgtEl>
                                      </p:cBhvr>
                                    </p:animEffect>
                                  </p:childTnLst>
                                </p:cTn>
                              </p:par>
                            </p:childTnLst>
                          </p:cTn>
                        </p:par>
                        <p:par>
                          <p:cTn id="168" fill="hold">
                            <p:stCondLst>
                              <p:cond delay="2000"/>
                            </p:stCondLst>
                            <p:childTnLst>
                              <p:par>
                                <p:cTn id="169" presetID="53" presetClass="entr" presetSubtype="16" fill="hold" grpId="1" nodeType="afterEffect">
                                  <p:stCondLst>
                                    <p:cond delay="0"/>
                                  </p:stCondLst>
                                  <p:childTnLst>
                                    <p:set>
                                      <p:cBhvr>
                                        <p:cTn id="170" dur="1" fill="hold">
                                          <p:stCondLst>
                                            <p:cond delay="0"/>
                                          </p:stCondLst>
                                        </p:cTn>
                                        <p:tgtEl>
                                          <p:spTgt spid="129"/>
                                        </p:tgtEl>
                                        <p:attrNameLst>
                                          <p:attrName>style.visibility</p:attrName>
                                        </p:attrNameLst>
                                      </p:cBhvr>
                                      <p:to>
                                        <p:strVal val="visible"/>
                                      </p:to>
                                    </p:set>
                                    <p:anim calcmode="lin" valueType="num">
                                      <p:cBhvr>
                                        <p:cTn id="171" dur="500" fill="hold"/>
                                        <p:tgtEl>
                                          <p:spTgt spid="129"/>
                                        </p:tgtEl>
                                        <p:attrNameLst>
                                          <p:attrName>ppt_w</p:attrName>
                                        </p:attrNameLst>
                                      </p:cBhvr>
                                      <p:tavLst>
                                        <p:tav tm="0">
                                          <p:val>
                                            <p:fltVal val="0"/>
                                          </p:val>
                                        </p:tav>
                                        <p:tav tm="100000">
                                          <p:val>
                                            <p:strVal val="#ppt_w"/>
                                          </p:val>
                                        </p:tav>
                                      </p:tavLst>
                                    </p:anim>
                                    <p:anim calcmode="lin" valueType="num">
                                      <p:cBhvr>
                                        <p:cTn id="172" dur="500" fill="hold"/>
                                        <p:tgtEl>
                                          <p:spTgt spid="129"/>
                                        </p:tgtEl>
                                        <p:attrNameLst>
                                          <p:attrName>ppt_h</p:attrName>
                                        </p:attrNameLst>
                                      </p:cBhvr>
                                      <p:tavLst>
                                        <p:tav tm="0">
                                          <p:val>
                                            <p:fltVal val="0"/>
                                          </p:val>
                                        </p:tav>
                                        <p:tav tm="100000">
                                          <p:val>
                                            <p:strVal val="#ppt_h"/>
                                          </p:val>
                                        </p:tav>
                                      </p:tavLst>
                                    </p:anim>
                                    <p:animEffect transition="in" filter="fade">
                                      <p:cBhvr>
                                        <p:cTn id="173" dur="500"/>
                                        <p:tgtEl>
                                          <p:spTgt spid="129"/>
                                        </p:tgtEl>
                                      </p:cBhvr>
                                    </p:animEffect>
                                  </p:childTnLst>
                                </p:cTn>
                              </p:par>
                              <p:par>
                                <p:cTn id="174" presetID="53" presetClass="entr" presetSubtype="16" fill="hold" grpId="1" nodeType="withEffect">
                                  <p:stCondLst>
                                    <p:cond delay="0"/>
                                  </p:stCondLst>
                                  <p:childTnLst>
                                    <p:set>
                                      <p:cBhvr>
                                        <p:cTn id="175" dur="1" fill="hold">
                                          <p:stCondLst>
                                            <p:cond delay="0"/>
                                          </p:stCondLst>
                                        </p:cTn>
                                        <p:tgtEl>
                                          <p:spTgt spid="108"/>
                                        </p:tgtEl>
                                        <p:attrNameLst>
                                          <p:attrName>style.visibility</p:attrName>
                                        </p:attrNameLst>
                                      </p:cBhvr>
                                      <p:to>
                                        <p:strVal val="visible"/>
                                      </p:to>
                                    </p:set>
                                    <p:anim calcmode="lin" valueType="num">
                                      <p:cBhvr>
                                        <p:cTn id="176" dur="500" fill="hold"/>
                                        <p:tgtEl>
                                          <p:spTgt spid="108"/>
                                        </p:tgtEl>
                                        <p:attrNameLst>
                                          <p:attrName>ppt_w</p:attrName>
                                        </p:attrNameLst>
                                      </p:cBhvr>
                                      <p:tavLst>
                                        <p:tav tm="0">
                                          <p:val>
                                            <p:fltVal val="0"/>
                                          </p:val>
                                        </p:tav>
                                        <p:tav tm="100000">
                                          <p:val>
                                            <p:strVal val="#ppt_w"/>
                                          </p:val>
                                        </p:tav>
                                      </p:tavLst>
                                    </p:anim>
                                    <p:anim calcmode="lin" valueType="num">
                                      <p:cBhvr>
                                        <p:cTn id="177" dur="500" fill="hold"/>
                                        <p:tgtEl>
                                          <p:spTgt spid="108"/>
                                        </p:tgtEl>
                                        <p:attrNameLst>
                                          <p:attrName>ppt_h</p:attrName>
                                        </p:attrNameLst>
                                      </p:cBhvr>
                                      <p:tavLst>
                                        <p:tav tm="0">
                                          <p:val>
                                            <p:fltVal val="0"/>
                                          </p:val>
                                        </p:tav>
                                        <p:tav tm="100000">
                                          <p:val>
                                            <p:strVal val="#ppt_h"/>
                                          </p:val>
                                        </p:tav>
                                      </p:tavLst>
                                    </p:anim>
                                    <p:animEffect transition="in" filter="fade">
                                      <p:cBhvr>
                                        <p:cTn id="178" dur="500"/>
                                        <p:tgtEl>
                                          <p:spTgt spid="108"/>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4"/>
                                        </p:tgtEl>
                                        <p:attrNameLst>
                                          <p:attrName>style.visibility</p:attrName>
                                        </p:attrNameLst>
                                      </p:cBhvr>
                                      <p:to>
                                        <p:strVal val="visible"/>
                                      </p:to>
                                    </p:set>
                                    <p:anim calcmode="lin" valueType="num">
                                      <p:cBhvr>
                                        <p:cTn id="181" dur="500" fill="hold"/>
                                        <p:tgtEl>
                                          <p:spTgt spid="4"/>
                                        </p:tgtEl>
                                        <p:attrNameLst>
                                          <p:attrName>ppt_w</p:attrName>
                                        </p:attrNameLst>
                                      </p:cBhvr>
                                      <p:tavLst>
                                        <p:tav tm="0">
                                          <p:val>
                                            <p:fltVal val="0"/>
                                          </p:val>
                                        </p:tav>
                                        <p:tav tm="100000">
                                          <p:val>
                                            <p:strVal val="#ppt_w"/>
                                          </p:val>
                                        </p:tav>
                                      </p:tavLst>
                                    </p:anim>
                                    <p:anim calcmode="lin" valueType="num">
                                      <p:cBhvr>
                                        <p:cTn id="182" dur="500" fill="hold"/>
                                        <p:tgtEl>
                                          <p:spTgt spid="4"/>
                                        </p:tgtEl>
                                        <p:attrNameLst>
                                          <p:attrName>ppt_h</p:attrName>
                                        </p:attrNameLst>
                                      </p:cBhvr>
                                      <p:tavLst>
                                        <p:tav tm="0">
                                          <p:val>
                                            <p:fltVal val="0"/>
                                          </p:val>
                                        </p:tav>
                                        <p:tav tm="100000">
                                          <p:val>
                                            <p:strVal val="#ppt_h"/>
                                          </p:val>
                                        </p:tav>
                                      </p:tavLst>
                                    </p:anim>
                                    <p:animEffect transition="in" filter="fade">
                                      <p:cBhvr>
                                        <p:cTn id="183" dur="500"/>
                                        <p:tgtEl>
                                          <p:spTgt spid="4"/>
                                        </p:tgtEl>
                                      </p:cBhvr>
                                    </p:animEffect>
                                  </p:childTnLst>
                                </p:cTn>
                              </p:par>
                              <p:par>
                                <p:cTn id="184" presetID="53" presetClass="entr" presetSubtype="16" fill="hold" grpId="0" nodeType="withEffect">
                                  <p:stCondLst>
                                    <p:cond delay="0"/>
                                  </p:stCondLst>
                                  <p:childTnLst>
                                    <p:set>
                                      <p:cBhvr>
                                        <p:cTn id="185" dur="1" fill="hold">
                                          <p:stCondLst>
                                            <p:cond delay="0"/>
                                          </p:stCondLst>
                                        </p:cTn>
                                        <p:tgtEl>
                                          <p:spTgt spid="149"/>
                                        </p:tgtEl>
                                        <p:attrNameLst>
                                          <p:attrName>style.visibility</p:attrName>
                                        </p:attrNameLst>
                                      </p:cBhvr>
                                      <p:to>
                                        <p:strVal val="visible"/>
                                      </p:to>
                                    </p:set>
                                    <p:anim calcmode="lin" valueType="num">
                                      <p:cBhvr>
                                        <p:cTn id="186" dur="500" fill="hold"/>
                                        <p:tgtEl>
                                          <p:spTgt spid="149"/>
                                        </p:tgtEl>
                                        <p:attrNameLst>
                                          <p:attrName>ppt_w</p:attrName>
                                        </p:attrNameLst>
                                      </p:cBhvr>
                                      <p:tavLst>
                                        <p:tav tm="0">
                                          <p:val>
                                            <p:fltVal val="0"/>
                                          </p:val>
                                        </p:tav>
                                        <p:tav tm="100000">
                                          <p:val>
                                            <p:strVal val="#ppt_w"/>
                                          </p:val>
                                        </p:tav>
                                      </p:tavLst>
                                    </p:anim>
                                    <p:anim calcmode="lin" valueType="num">
                                      <p:cBhvr>
                                        <p:cTn id="187" dur="500" fill="hold"/>
                                        <p:tgtEl>
                                          <p:spTgt spid="149"/>
                                        </p:tgtEl>
                                        <p:attrNameLst>
                                          <p:attrName>ppt_h</p:attrName>
                                        </p:attrNameLst>
                                      </p:cBhvr>
                                      <p:tavLst>
                                        <p:tav tm="0">
                                          <p:val>
                                            <p:fltVal val="0"/>
                                          </p:val>
                                        </p:tav>
                                        <p:tav tm="100000">
                                          <p:val>
                                            <p:strVal val="#ppt_h"/>
                                          </p:val>
                                        </p:tav>
                                      </p:tavLst>
                                    </p:anim>
                                    <p:animEffect transition="in" filter="fade">
                                      <p:cBhvr>
                                        <p:cTn id="188" dur="500"/>
                                        <p:tgtEl>
                                          <p:spTgt spid="149"/>
                                        </p:tgtEl>
                                      </p:cBhvr>
                                    </p:animEffect>
                                  </p:childTnLst>
                                </p:cTn>
                              </p:par>
                              <p:par>
                                <p:cTn id="189" presetID="53" presetClass="entr" presetSubtype="16" fill="hold" grpId="0" nodeType="withEffect">
                                  <p:stCondLst>
                                    <p:cond delay="0"/>
                                  </p:stCondLst>
                                  <p:childTnLst>
                                    <p:set>
                                      <p:cBhvr>
                                        <p:cTn id="190" dur="1" fill="hold">
                                          <p:stCondLst>
                                            <p:cond delay="0"/>
                                          </p:stCondLst>
                                        </p:cTn>
                                        <p:tgtEl>
                                          <p:spTgt spid="150"/>
                                        </p:tgtEl>
                                        <p:attrNameLst>
                                          <p:attrName>style.visibility</p:attrName>
                                        </p:attrNameLst>
                                      </p:cBhvr>
                                      <p:to>
                                        <p:strVal val="visible"/>
                                      </p:to>
                                    </p:set>
                                    <p:anim calcmode="lin" valueType="num">
                                      <p:cBhvr>
                                        <p:cTn id="191" dur="500" fill="hold"/>
                                        <p:tgtEl>
                                          <p:spTgt spid="150"/>
                                        </p:tgtEl>
                                        <p:attrNameLst>
                                          <p:attrName>ppt_w</p:attrName>
                                        </p:attrNameLst>
                                      </p:cBhvr>
                                      <p:tavLst>
                                        <p:tav tm="0">
                                          <p:val>
                                            <p:fltVal val="0"/>
                                          </p:val>
                                        </p:tav>
                                        <p:tav tm="100000">
                                          <p:val>
                                            <p:strVal val="#ppt_w"/>
                                          </p:val>
                                        </p:tav>
                                      </p:tavLst>
                                    </p:anim>
                                    <p:anim calcmode="lin" valueType="num">
                                      <p:cBhvr>
                                        <p:cTn id="192" dur="500" fill="hold"/>
                                        <p:tgtEl>
                                          <p:spTgt spid="150"/>
                                        </p:tgtEl>
                                        <p:attrNameLst>
                                          <p:attrName>ppt_h</p:attrName>
                                        </p:attrNameLst>
                                      </p:cBhvr>
                                      <p:tavLst>
                                        <p:tav tm="0">
                                          <p:val>
                                            <p:fltVal val="0"/>
                                          </p:val>
                                        </p:tav>
                                        <p:tav tm="100000">
                                          <p:val>
                                            <p:strVal val="#ppt_h"/>
                                          </p:val>
                                        </p:tav>
                                      </p:tavLst>
                                    </p:anim>
                                    <p:animEffect transition="in" filter="fade">
                                      <p:cBhvr>
                                        <p:cTn id="193"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1" grpId="0" animBg="1"/>
      <p:bldP spid="304" grpId="0" animBg="1"/>
      <p:bldP spid="102" grpId="0" animBg="1"/>
      <p:bldP spid="373" grpId="0" animBg="1"/>
      <p:bldP spid="374" grpId="0" animBg="1"/>
      <p:bldP spid="4" grpId="0"/>
      <p:bldP spid="149" grpId="0" animBg="1"/>
      <p:bldP spid="150" grpId="0"/>
      <p:bldP spid="138" grpId="0" animBg="1"/>
      <p:bldP spid="305" grpId="0" animBg="1"/>
      <p:bldP spid="326" grpId="0" animBg="1"/>
      <p:bldP spid="350" grpId="0" animBg="1"/>
      <p:bldP spid="351" grpId="0" animBg="1"/>
      <p:bldP spid="353" grpId="0" animBg="1"/>
      <p:bldP spid="370" grpId="0" animBg="1"/>
      <p:bldP spid="371" grpId="0" animBg="1"/>
      <p:bldP spid="372" grpId="0" animBg="1"/>
      <p:bldP spid="339" grpId="0" animBg="1"/>
      <p:bldP spid="340" grpId="0" animBg="1"/>
      <p:bldP spid="342" grpId="0" animBg="1"/>
      <p:bldP spid="346" grpId="0" animBg="1"/>
      <p:bldP spid="347" grpId="0" animBg="1"/>
      <p:bldP spid="348" grpId="0" animBg="1"/>
      <p:bldP spid="349" grpId="0" animBg="1"/>
      <p:bldP spid="352" grpId="0" animBg="1"/>
      <p:bldP spid="125" grpId="0" animBg="1"/>
      <p:bldP spid="126" grpId="0" animBg="1"/>
      <p:bldP spid="127" grpId="0" animBg="1"/>
      <p:bldP spid="128" grpId="0" animBg="1"/>
      <p:bldP spid="129" grpId="0" animBg="1"/>
      <p:bldP spid="129" grpId="1" animBg="1"/>
      <p:bldP spid="130" grpId="0" animBg="1"/>
      <p:bldP spid="131" grpId="0" animBg="1"/>
      <p:bldP spid="133" grpId="0" animBg="1"/>
      <p:bldP spid="134" grpId="0" animBg="1"/>
      <p:bldP spid="135" grpId="0" animBg="1"/>
      <p:bldP spid="136" grpId="0" animBg="1"/>
      <p:bldP spid="137" grpId="0" animBg="1"/>
      <p:bldP spid="139" grpId="0" animBg="1"/>
      <p:bldP spid="140" grpId="0" animBg="1"/>
      <p:bldP spid="141" grpId="0" animBg="1"/>
      <p:bldP spid="142" grpId="0" animBg="1"/>
      <p:bldP spid="132" grpId="0" animBg="1"/>
      <p:bldP spid="103" grpId="0" animBg="1"/>
      <p:bldP spid="104" grpId="0" animBg="1"/>
      <p:bldP spid="105" grpId="0" animBg="1"/>
      <p:bldP spid="106" grpId="0" animBg="1"/>
      <p:bldP spid="107" grpId="0" animBg="1"/>
      <p:bldP spid="108" grpId="0" animBg="1"/>
      <p:bldP spid="10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grpSp>
        <p:nvGrpSpPr>
          <p:cNvPr id="139" name="组合 138"/>
          <p:cNvGrpSpPr/>
          <p:nvPr/>
        </p:nvGrpSpPr>
        <p:grpSpPr>
          <a:xfrm flipH="1">
            <a:off x="1651060" y="-561010"/>
            <a:ext cx="1227285" cy="1623883"/>
            <a:chOff x="10526157" y="-180600"/>
            <a:chExt cx="1227285" cy="1623883"/>
          </a:xfrm>
        </p:grpSpPr>
        <p:sp>
          <p:nvSpPr>
            <p:cNvPr id="140" name="矩形 139"/>
            <p:cNvSpPr/>
            <p:nvPr/>
          </p:nvSpPr>
          <p:spPr>
            <a:xfrm>
              <a:off x="10828357" y="-180600"/>
              <a:ext cx="27080" cy="1246697"/>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1" name="Freeform 5"/>
            <p:cNvSpPr>
              <a:spLocks noEditPoints="1"/>
            </p:cNvSpPr>
            <p:nvPr/>
          </p:nvSpPr>
          <p:spPr bwMode="auto">
            <a:xfrm>
              <a:off x="10526157" y="921509"/>
              <a:ext cx="1227285" cy="521774"/>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21" name="TextBox 69"/>
          <p:cNvSpPr txBox="1"/>
          <p:nvPr/>
        </p:nvSpPr>
        <p:spPr>
          <a:xfrm>
            <a:off x="2083145" y="4039434"/>
            <a:ext cx="2352537" cy="1033040"/>
          </a:xfrm>
          <a:prstGeom prst="rect">
            <a:avLst/>
          </a:prstGeom>
          <a:noFill/>
        </p:spPr>
        <p:txBody>
          <a:bodyPr vert="horz" wrap="square" rtlCol="0">
            <a:spAutoFit/>
          </a:bodyPr>
          <a:lstStyle/>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p>
        </p:txBody>
      </p:sp>
      <p:sp>
        <p:nvSpPr>
          <p:cNvPr id="22" name="TextBox 69"/>
          <p:cNvSpPr txBox="1"/>
          <p:nvPr/>
        </p:nvSpPr>
        <p:spPr>
          <a:xfrm>
            <a:off x="6318479" y="2344131"/>
            <a:ext cx="2352537" cy="1033040"/>
          </a:xfrm>
          <a:prstGeom prst="rect">
            <a:avLst/>
          </a:prstGeom>
          <a:noFill/>
        </p:spPr>
        <p:txBody>
          <a:bodyPr vert="horz" wrap="square" rtlCol="0">
            <a:spAutoFit/>
          </a:bodyPr>
          <a:lstStyle/>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p>
        </p:txBody>
      </p:sp>
      <p:sp>
        <p:nvSpPr>
          <p:cNvPr id="23" name="TextBox 69"/>
          <p:cNvSpPr txBox="1"/>
          <p:nvPr/>
        </p:nvSpPr>
        <p:spPr>
          <a:xfrm>
            <a:off x="7654598" y="4714761"/>
            <a:ext cx="2352537" cy="1033040"/>
          </a:xfrm>
          <a:prstGeom prst="rect">
            <a:avLst/>
          </a:prstGeom>
          <a:noFill/>
        </p:spPr>
        <p:txBody>
          <a:bodyPr vert="horz" wrap="square" rtlCol="0">
            <a:spAutoFit/>
          </a:bodyPr>
          <a:lstStyle/>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p>
        </p:txBody>
      </p:sp>
      <p:sp>
        <p:nvSpPr>
          <p:cNvPr id="133" name="任意多边形 132"/>
          <p:cNvSpPr/>
          <p:nvPr/>
        </p:nvSpPr>
        <p:spPr>
          <a:xfrm>
            <a:off x="2697452" y="3098257"/>
            <a:ext cx="6246564" cy="997256"/>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a:off x="2541380" y="3205736"/>
            <a:ext cx="6246564" cy="743868"/>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134"/>
          <p:cNvSpPr/>
          <p:nvPr/>
        </p:nvSpPr>
        <p:spPr>
          <a:xfrm>
            <a:off x="2620458" y="3140485"/>
            <a:ext cx="6246564" cy="890766"/>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765656" y="3038203"/>
            <a:ext cx="914304" cy="857301"/>
            <a:chOff x="2081748" y="2177742"/>
            <a:chExt cx="2240744" cy="2101043"/>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l="13878" t="30813" r="2119" b="1860"/>
            <a:stretch>
              <a:fillRect/>
            </a:stretch>
          </p:blipFill>
          <p:spPr>
            <a:xfrm>
              <a:off x="2081748" y="2177742"/>
              <a:ext cx="2056868" cy="2056868"/>
            </a:xfrm>
            <a:custGeom>
              <a:avLst/>
              <a:gdLst>
                <a:gd name="connsiteX0" fmla="*/ 1070385 w 2140770"/>
                <a:gd name="connsiteY0" fmla="*/ 0 h 2140770"/>
                <a:gd name="connsiteX1" fmla="*/ 2140770 w 2140770"/>
                <a:gd name="connsiteY1" fmla="*/ 1070385 h 2140770"/>
                <a:gd name="connsiteX2" fmla="*/ 1070385 w 2140770"/>
                <a:gd name="connsiteY2" fmla="*/ 2140770 h 2140770"/>
                <a:gd name="connsiteX3" fmla="*/ 0 w 2140770"/>
                <a:gd name="connsiteY3" fmla="*/ 1070385 h 2140770"/>
                <a:gd name="connsiteX4" fmla="*/ 1070385 w 2140770"/>
                <a:gd name="connsiteY4" fmla="*/ 0 h 214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770" h="2140770">
                  <a:moveTo>
                    <a:pt x="1070385" y="0"/>
                  </a:moveTo>
                  <a:cubicBezTo>
                    <a:pt x="1661542" y="0"/>
                    <a:pt x="2140770" y="479228"/>
                    <a:pt x="2140770" y="1070385"/>
                  </a:cubicBezTo>
                  <a:cubicBezTo>
                    <a:pt x="2140770" y="1661542"/>
                    <a:pt x="1661542" y="2140770"/>
                    <a:pt x="1070385" y="2140770"/>
                  </a:cubicBezTo>
                  <a:cubicBezTo>
                    <a:pt x="479228" y="2140770"/>
                    <a:pt x="0" y="1661542"/>
                    <a:pt x="0" y="1070385"/>
                  </a:cubicBezTo>
                  <a:cubicBezTo>
                    <a:pt x="0" y="479228"/>
                    <a:pt x="479228" y="0"/>
                    <a:pt x="1070385" y="0"/>
                  </a:cubicBezTo>
                  <a:close/>
                </a:path>
              </a:pathLst>
            </a:custGeom>
          </p:spPr>
        </p:pic>
        <p:sp>
          <p:nvSpPr>
            <p:cNvPr id="11" name="椭圆 10"/>
            <p:cNvSpPr/>
            <p:nvPr/>
          </p:nvSpPr>
          <p:spPr>
            <a:xfrm>
              <a:off x="2101601" y="2203142"/>
              <a:ext cx="2029861" cy="2029861"/>
            </a:xfrm>
            <a:prstGeom prst="ellipse">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305350" y="2261644"/>
              <a:ext cx="1972966" cy="1972966"/>
            </a:xfrm>
            <a:prstGeom prst="ellipse">
              <a:avLst/>
            </a:prstGeom>
            <a:noFill/>
            <a:ln w="57150">
              <a:solidFill>
                <a:schemeClr val="bg1"/>
              </a:solid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空心弧 12"/>
            <p:cNvSpPr/>
            <p:nvPr/>
          </p:nvSpPr>
          <p:spPr>
            <a:xfrm rot="17056535" flipH="1">
              <a:off x="2261174" y="2217467"/>
              <a:ext cx="2061318" cy="2061318"/>
            </a:xfrm>
            <a:prstGeom prst="blockArc">
              <a:avLst>
                <a:gd name="adj1" fmla="val 13710275"/>
                <a:gd name="adj2" fmla="val 868406"/>
                <a:gd name="adj3" fmla="val 3591"/>
              </a:avLst>
            </a:pr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5" name="组合 24"/>
          <p:cNvGrpSpPr/>
          <p:nvPr/>
        </p:nvGrpSpPr>
        <p:grpSpPr>
          <a:xfrm>
            <a:off x="5097927" y="2216284"/>
            <a:ext cx="1133470" cy="1062803"/>
            <a:chOff x="4962530" y="2177742"/>
            <a:chExt cx="2240744" cy="2101043"/>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l="13878" t="30813" r="2119" b="1860"/>
            <a:stretch>
              <a:fillRect/>
            </a:stretch>
          </p:blipFill>
          <p:spPr>
            <a:xfrm>
              <a:off x="4962530" y="2177742"/>
              <a:ext cx="2056868" cy="2056868"/>
            </a:xfrm>
            <a:custGeom>
              <a:avLst/>
              <a:gdLst>
                <a:gd name="connsiteX0" fmla="*/ 1070385 w 2140770"/>
                <a:gd name="connsiteY0" fmla="*/ 0 h 2140770"/>
                <a:gd name="connsiteX1" fmla="*/ 2140770 w 2140770"/>
                <a:gd name="connsiteY1" fmla="*/ 1070385 h 2140770"/>
                <a:gd name="connsiteX2" fmla="*/ 1070385 w 2140770"/>
                <a:gd name="connsiteY2" fmla="*/ 2140770 h 2140770"/>
                <a:gd name="connsiteX3" fmla="*/ 0 w 2140770"/>
                <a:gd name="connsiteY3" fmla="*/ 1070385 h 2140770"/>
                <a:gd name="connsiteX4" fmla="*/ 1070385 w 2140770"/>
                <a:gd name="connsiteY4" fmla="*/ 0 h 214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770" h="2140770">
                  <a:moveTo>
                    <a:pt x="1070385" y="0"/>
                  </a:moveTo>
                  <a:cubicBezTo>
                    <a:pt x="1661542" y="0"/>
                    <a:pt x="2140770" y="479228"/>
                    <a:pt x="2140770" y="1070385"/>
                  </a:cubicBezTo>
                  <a:cubicBezTo>
                    <a:pt x="2140770" y="1661542"/>
                    <a:pt x="1661542" y="2140770"/>
                    <a:pt x="1070385" y="2140770"/>
                  </a:cubicBezTo>
                  <a:cubicBezTo>
                    <a:pt x="479228" y="2140770"/>
                    <a:pt x="0" y="1661542"/>
                    <a:pt x="0" y="1070385"/>
                  </a:cubicBezTo>
                  <a:cubicBezTo>
                    <a:pt x="0" y="479228"/>
                    <a:pt x="479228" y="0"/>
                    <a:pt x="1070385" y="0"/>
                  </a:cubicBezTo>
                  <a:close/>
                </a:path>
              </a:pathLst>
            </a:custGeom>
          </p:spPr>
        </p:pic>
        <p:sp>
          <p:nvSpPr>
            <p:cNvPr id="9" name="椭圆 8"/>
            <p:cNvSpPr/>
            <p:nvPr/>
          </p:nvSpPr>
          <p:spPr>
            <a:xfrm>
              <a:off x="4982383" y="2203142"/>
              <a:ext cx="2029861" cy="2029861"/>
            </a:xfrm>
            <a:prstGeom prst="ellipse">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186132" y="2261644"/>
              <a:ext cx="1972966" cy="1972966"/>
            </a:xfrm>
            <a:prstGeom prst="ellipse">
              <a:avLst/>
            </a:prstGeom>
            <a:noFill/>
            <a:ln w="57150">
              <a:solidFill>
                <a:schemeClr val="bg1"/>
              </a:solid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空心弧 7"/>
            <p:cNvSpPr/>
            <p:nvPr/>
          </p:nvSpPr>
          <p:spPr>
            <a:xfrm rot="17056535" flipH="1">
              <a:off x="5141956" y="2217467"/>
              <a:ext cx="2061318" cy="2061318"/>
            </a:xfrm>
            <a:prstGeom prst="blockArc">
              <a:avLst>
                <a:gd name="adj1" fmla="val 11312210"/>
                <a:gd name="adj2" fmla="val 868406"/>
                <a:gd name="adj3" fmla="val 3591"/>
              </a:avLst>
            </a:pr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6" name="组合 25"/>
          <p:cNvGrpSpPr/>
          <p:nvPr/>
        </p:nvGrpSpPr>
        <p:grpSpPr>
          <a:xfrm>
            <a:off x="8251900" y="3569451"/>
            <a:ext cx="1072088" cy="1005248"/>
            <a:chOff x="7843312" y="2177742"/>
            <a:chExt cx="2240744" cy="2101043"/>
          </a:xfrm>
        </p:grpSpPr>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rcRect l="13878" t="30813" r="2119" b="1860"/>
            <a:stretch>
              <a:fillRect/>
            </a:stretch>
          </p:blipFill>
          <p:spPr>
            <a:xfrm>
              <a:off x="7843312" y="2177742"/>
              <a:ext cx="2056868" cy="2056868"/>
            </a:xfrm>
            <a:custGeom>
              <a:avLst/>
              <a:gdLst>
                <a:gd name="connsiteX0" fmla="*/ 1070385 w 2140770"/>
                <a:gd name="connsiteY0" fmla="*/ 0 h 2140770"/>
                <a:gd name="connsiteX1" fmla="*/ 2140770 w 2140770"/>
                <a:gd name="connsiteY1" fmla="*/ 1070385 h 2140770"/>
                <a:gd name="connsiteX2" fmla="*/ 1070385 w 2140770"/>
                <a:gd name="connsiteY2" fmla="*/ 2140770 h 2140770"/>
                <a:gd name="connsiteX3" fmla="*/ 0 w 2140770"/>
                <a:gd name="connsiteY3" fmla="*/ 1070385 h 2140770"/>
                <a:gd name="connsiteX4" fmla="*/ 1070385 w 2140770"/>
                <a:gd name="connsiteY4" fmla="*/ 0 h 214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770" h="2140770">
                  <a:moveTo>
                    <a:pt x="1070385" y="0"/>
                  </a:moveTo>
                  <a:cubicBezTo>
                    <a:pt x="1661542" y="0"/>
                    <a:pt x="2140770" y="479228"/>
                    <a:pt x="2140770" y="1070385"/>
                  </a:cubicBezTo>
                  <a:cubicBezTo>
                    <a:pt x="2140770" y="1661542"/>
                    <a:pt x="1661542" y="2140770"/>
                    <a:pt x="1070385" y="2140770"/>
                  </a:cubicBezTo>
                  <a:cubicBezTo>
                    <a:pt x="479228" y="2140770"/>
                    <a:pt x="0" y="1661542"/>
                    <a:pt x="0" y="1070385"/>
                  </a:cubicBezTo>
                  <a:cubicBezTo>
                    <a:pt x="0" y="479228"/>
                    <a:pt x="479228" y="0"/>
                    <a:pt x="1070385" y="0"/>
                  </a:cubicBezTo>
                  <a:close/>
                </a:path>
              </a:pathLst>
            </a:custGeom>
          </p:spPr>
        </p:pic>
        <p:sp>
          <p:nvSpPr>
            <p:cNvPr id="15" name="椭圆 14"/>
            <p:cNvSpPr/>
            <p:nvPr/>
          </p:nvSpPr>
          <p:spPr>
            <a:xfrm>
              <a:off x="7863165" y="2203142"/>
              <a:ext cx="2029861" cy="2029861"/>
            </a:xfrm>
            <a:prstGeom prst="ellipse">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066914" y="2261644"/>
              <a:ext cx="1972966" cy="1972966"/>
            </a:xfrm>
            <a:prstGeom prst="ellipse">
              <a:avLst/>
            </a:prstGeom>
            <a:noFill/>
            <a:ln w="57150">
              <a:solidFill>
                <a:schemeClr val="bg1"/>
              </a:solid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空心弧 16"/>
            <p:cNvSpPr/>
            <p:nvPr/>
          </p:nvSpPr>
          <p:spPr>
            <a:xfrm rot="17056535" flipH="1">
              <a:off x="8022738" y="2217467"/>
              <a:ext cx="2061318" cy="2061318"/>
            </a:xfrm>
            <a:prstGeom prst="blockArc">
              <a:avLst>
                <a:gd name="adj1" fmla="val 6425580"/>
                <a:gd name="adj2" fmla="val 868406"/>
                <a:gd name="adj3" fmla="val 3591"/>
              </a:avLst>
            </a:pr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36" name="组合 135"/>
          <p:cNvGrpSpPr/>
          <p:nvPr/>
        </p:nvGrpSpPr>
        <p:grpSpPr>
          <a:xfrm flipH="1">
            <a:off x="430608" y="-612312"/>
            <a:ext cx="1834095" cy="1991451"/>
            <a:chOff x="9546889" y="-114927"/>
            <a:chExt cx="1834095" cy="1991451"/>
          </a:xfrm>
        </p:grpSpPr>
        <p:sp>
          <p:nvSpPr>
            <p:cNvPr id="137" name="矩形 136"/>
            <p:cNvSpPr/>
            <p:nvPr/>
          </p:nvSpPr>
          <p:spPr>
            <a:xfrm>
              <a:off x="9993790" y="-114927"/>
              <a:ext cx="29518" cy="1358920"/>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8" name="Freeform 5"/>
            <p:cNvSpPr>
              <a:spLocks noEditPoints="1"/>
            </p:cNvSpPr>
            <p:nvPr/>
          </p:nvSpPr>
          <p:spPr bwMode="auto">
            <a:xfrm>
              <a:off x="9546889" y="1096769"/>
              <a:ext cx="1834095" cy="779755"/>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142" name="矩形 141"/>
          <p:cNvSpPr/>
          <p:nvPr/>
        </p:nvSpPr>
        <p:spPr>
          <a:xfrm>
            <a:off x="2961677" y="3232549"/>
            <a:ext cx="987842" cy="523220"/>
          </a:xfrm>
          <a:prstGeom prst="rect">
            <a:avLst/>
          </a:prstGeom>
          <a:noFill/>
        </p:spPr>
        <p:txBody>
          <a:bodyPr vert="horz" wrap="square" rtlCol="0">
            <a:spAutoFit/>
          </a:bodyPr>
          <a:lstStyle/>
          <a:p>
            <a:r>
              <a:rPr lang="en-US" altLang="zh-CN"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45</a:t>
            </a:r>
            <a:r>
              <a:rPr lang="en-US" altLang="zh-CN" sz="16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a:t>
            </a:r>
            <a:endParaRPr lang="zh-CN" altLang="en-US" sz="16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p:txBody>
      </p:sp>
      <p:sp>
        <p:nvSpPr>
          <p:cNvPr id="143" name="矩形 142"/>
          <p:cNvSpPr/>
          <p:nvPr/>
        </p:nvSpPr>
        <p:spPr>
          <a:xfrm>
            <a:off x="5394748" y="2508935"/>
            <a:ext cx="987842" cy="523220"/>
          </a:xfrm>
          <a:prstGeom prst="rect">
            <a:avLst/>
          </a:prstGeom>
          <a:noFill/>
        </p:spPr>
        <p:txBody>
          <a:bodyPr vert="horz" wrap="square" rtlCol="0">
            <a:spAutoFit/>
          </a:bodyPr>
          <a:lstStyle/>
          <a:p>
            <a:r>
              <a:rPr lang="en-US" altLang="zh-CN"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50</a:t>
            </a:r>
            <a:r>
              <a:rPr lang="en-US" altLang="zh-CN" sz="16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a:t>
            </a:r>
            <a:endParaRPr lang="zh-CN" altLang="en-US" sz="16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p:txBody>
      </p:sp>
      <p:sp>
        <p:nvSpPr>
          <p:cNvPr id="144" name="矩形 143"/>
          <p:cNvSpPr/>
          <p:nvPr/>
        </p:nvSpPr>
        <p:spPr>
          <a:xfrm>
            <a:off x="8559280" y="3844999"/>
            <a:ext cx="987842" cy="523220"/>
          </a:xfrm>
          <a:prstGeom prst="rect">
            <a:avLst/>
          </a:prstGeom>
          <a:noFill/>
        </p:spPr>
        <p:txBody>
          <a:bodyPr vert="horz" wrap="square" rtlCol="0">
            <a:spAutoFit/>
          </a:bodyPr>
          <a:lstStyle/>
          <a:p>
            <a:r>
              <a:rPr lang="en-US" altLang="zh-CN"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75</a:t>
            </a:r>
            <a:r>
              <a:rPr lang="en-US" altLang="zh-CN" sz="16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a:t>
            </a:r>
            <a:endParaRPr lang="zh-CN" altLang="en-US" sz="16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p:txBody>
      </p:sp>
      <p:sp>
        <p:nvSpPr>
          <p:cNvPr id="145" name="任意多边形 144"/>
          <p:cNvSpPr/>
          <p:nvPr/>
        </p:nvSpPr>
        <p:spPr>
          <a:xfrm>
            <a:off x="6950112" y="6344885"/>
            <a:ext cx="3587688" cy="1026229"/>
          </a:xfrm>
          <a:custGeom>
            <a:avLst/>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3595 w 1418793"/>
              <a:gd name="connsiteY0-62" fmla="*/ 543421 h 554945"/>
              <a:gd name="connsiteX1-63" fmla="*/ 174520 w 1418793"/>
              <a:gd name="connsiteY1-64" fmla="*/ 188638 h 554945"/>
              <a:gd name="connsiteX2-65" fmla="*/ 521665 w 1418793"/>
              <a:gd name="connsiteY2-66" fmla="*/ 945 h 554945"/>
              <a:gd name="connsiteX3-67" fmla="*/ 942580 w 1418793"/>
              <a:gd name="connsiteY3-68" fmla="*/ 262202 h 554945"/>
              <a:gd name="connsiteX4-69" fmla="*/ 1391325 w 1418793"/>
              <a:gd name="connsiteY4-70" fmla="*/ 449690 h 554945"/>
              <a:gd name="connsiteX5-71" fmla="*/ 83595 w 1418793"/>
              <a:gd name="connsiteY5-72" fmla="*/ 543421 h 554945"/>
              <a:gd name="connsiteX0-73" fmla="*/ 43145 w 967122"/>
              <a:gd name="connsiteY0-74" fmla="*/ 543421 h 563601"/>
              <a:gd name="connsiteX1-75" fmla="*/ 134070 w 967122"/>
              <a:gd name="connsiteY1-76" fmla="*/ 188638 h 563601"/>
              <a:gd name="connsiteX2-77" fmla="*/ 481215 w 967122"/>
              <a:gd name="connsiteY2-78" fmla="*/ 945 h 563601"/>
              <a:gd name="connsiteX3-79" fmla="*/ 902130 w 967122"/>
              <a:gd name="connsiteY3-80" fmla="*/ 262202 h 563601"/>
              <a:gd name="connsiteX4-81" fmla="*/ 797842 w 967122"/>
              <a:gd name="connsiteY4-82" fmla="*/ 492231 h 563601"/>
              <a:gd name="connsiteX5-83" fmla="*/ 43145 w 967122"/>
              <a:gd name="connsiteY5-84" fmla="*/ 543421 h 563601"/>
              <a:gd name="connsiteX0-85" fmla="*/ 43145 w 920998"/>
              <a:gd name="connsiteY0-86" fmla="*/ 547392 h 564601"/>
              <a:gd name="connsiteX1-87" fmla="*/ 134070 w 920998"/>
              <a:gd name="connsiteY1-88" fmla="*/ 192609 h 564601"/>
              <a:gd name="connsiteX2-89" fmla="*/ 481215 w 920998"/>
              <a:gd name="connsiteY2-90" fmla="*/ 4916 h 564601"/>
              <a:gd name="connsiteX3-91" fmla="*/ 838318 w 920998"/>
              <a:gd name="connsiteY3-92" fmla="*/ 383161 h 564601"/>
              <a:gd name="connsiteX4-93" fmla="*/ 797842 w 920998"/>
              <a:gd name="connsiteY4-94" fmla="*/ 496202 h 564601"/>
              <a:gd name="connsiteX5-95" fmla="*/ 43145 w 920998"/>
              <a:gd name="connsiteY5-96" fmla="*/ 547392 h 564601"/>
              <a:gd name="connsiteX0-97" fmla="*/ 43145 w 920998"/>
              <a:gd name="connsiteY0-98" fmla="*/ 547392 h 564601"/>
              <a:gd name="connsiteX1-99" fmla="*/ 134070 w 920998"/>
              <a:gd name="connsiteY1-100" fmla="*/ 192609 h 564601"/>
              <a:gd name="connsiteX2-101" fmla="*/ 481215 w 920998"/>
              <a:gd name="connsiteY2-102" fmla="*/ 4916 h 564601"/>
              <a:gd name="connsiteX3-103" fmla="*/ 838318 w 920998"/>
              <a:gd name="connsiteY3-104" fmla="*/ 383161 h 564601"/>
              <a:gd name="connsiteX4-105" fmla="*/ 797842 w 920998"/>
              <a:gd name="connsiteY4-106" fmla="*/ 496202 h 564601"/>
              <a:gd name="connsiteX5-107" fmla="*/ 43145 w 920998"/>
              <a:gd name="connsiteY5-108" fmla="*/ 547392 h 564601"/>
              <a:gd name="connsiteX0-109" fmla="*/ 43145 w 1027844"/>
              <a:gd name="connsiteY0-110" fmla="*/ 547848 h 564822"/>
              <a:gd name="connsiteX1-111" fmla="*/ 134070 w 1027844"/>
              <a:gd name="connsiteY1-112" fmla="*/ 193065 h 564822"/>
              <a:gd name="connsiteX2-113" fmla="*/ 481215 w 1027844"/>
              <a:gd name="connsiteY2-114" fmla="*/ 5372 h 564822"/>
              <a:gd name="connsiteX3-115" fmla="*/ 976576 w 1027844"/>
              <a:gd name="connsiteY3-116" fmla="*/ 394252 h 564822"/>
              <a:gd name="connsiteX4-117" fmla="*/ 797842 w 1027844"/>
              <a:gd name="connsiteY4-118" fmla="*/ 496658 h 564822"/>
              <a:gd name="connsiteX5-119" fmla="*/ 43145 w 1027844"/>
              <a:gd name="connsiteY5-120" fmla="*/ 547848 h 564822"/>
              <a:gd name="connsiteX0-121" fmla="*/ 43145 w 981779"/>
              <a:gd name="connsiteY0-122" fmla="*/ 547848 h 564822"/>
              <a:gd name="connsiteX1-123" fmla="*/ 134070 w 981779"/>
              <a:gd name="connsiteY1-124" fmla="*/ 193065 h 564822"/>
              <a:gd name="connsiteX2-125" fmla="*/ 481215 w 981779"/>
              <a:gd name="connsiteY2-126" fmla="*/ 5372 h 564822"/>
              <a:gd name="connsiteX3-127" fmla="*/ 976576 w 981779"/>
              <a:gd name="connsiteY3-128" fmla="*/ 394252 h 564822"/>
              <a:gd name="connsiteX4-129" fmla="*/ 797842 w 981779"/>
              <a:gd name="connsiteY4-130" fmla="*/ 496658 h 564822"/>
              <a:gd name="connsiteX5-131" fmla="*/ 43145 w 981779"/>
              <a:gd name="connsiteY5-132" fmla="*/ 547848 h 564822"/>
              <a:gd name="connsiteX0-133" fmla="*/ 43145 w 976576"/>
              <a:gd name="connsiteY0-134" fmla="*/ 547848 h 564822"/>
              <a:gd name="connsiteX1-135" fmla="*/ 134070 w 976576"/>
              <a:gd name="connsiteY1-136" fmla="*/ 193065 h 564822"/>
              <a:gd name="connsiteX2-137" fmla="*/ 481215 w 976576"/>
              <a:gd name="connsiteY2-138" fmla="*/ 5372 h 564822"/>
              <a:gd name="connsiteX3-139" fmla="*/ 976576 w 976576"/>
              <a:gd name="connsiteY3-140" fmla="*/ 394252 h 564822"/>
              <a:gd name="connsiteX4-141" fmla="*/ 797842 w 976576"/>
              <a:gd name="connsiteY4-142" fmla="*/ 496658 h 564822"/>
              <a:gd name="connsiteX5-143" fmla="*/ 43145 w 976576"/>
              <a:gd name="connsiteY5-144" fmla="*/ 547848 h 564822"/>
              <a:gd name="connsiteX0-145" fmla="*/ 43145 w 976576"/>
              <a:gd name="connsiteY0-146" fmla="*/ 547848 h 577213"/>
              <a:gd name="connsiteX1-147" fmla="*/ 134070 w 976576"/>
              <a:gd name="connsiteY1-148" fmla="*/ 193065 h 577213"/>
              <a:gd name="connsiteX2-149" fmla="*/ 481215 w 976576"/>
              <a:gd name="connsiteY2-150" fmla="*/ 5372 h 577213"/>
              <a:gd name="connsiteX3-151" fmla="*/ 976576 w 976576"/>
              <a:gd name="connsiteY3-152" fmla="*/ 394252 h 577213"/>
              <a:gd name="connsiteX4-153" fmla="*/ 797842 w 976576"/>
              <a:gd name="connsiteY4-154" fmla="*/ 539199 h 577213"/>
              <a:gd name="connsiteX5-155" fmla="*/ 43145 w 976576"/>
              <a:gd name="connsiteY5-156" fmla="*/ 547848 h 577213"/>
              <a:gd name="connsiteX0-157" fmla="*/ 44680 w 978111"/>
              <a:gd name="connsiteY0-158" fmla="*/ 547848 h 577213"/>
              <a:gd name="connsiteX1-159" fmla="*/ 135605 w 978111"/>
              <a:gd name="connsiteY1-160" fmla="*/ 193065 h 577213"/>
              <a:gd name="connsiteX2-161" fmla="*/ 535926 w 978111"/>
              <a:gd name="connsiteY2-162" fmla="*/ 5372 h 577213"/>
              <a:gd name="connsiteX3-163" fmla="*/ 978111 w 978111"/>
              <a:gd name="connsiteY3-164" fmla="*/ 394252 h 577213"/>
              <a:gd name="connsiteX4-165" fmla="*/ 799377 w 978111"/>
              <a:gd name="connsiteY4-166" fmla="*/ 539199 h 577213"/>
              <a:gd name="connsiteX5-167" fmla="*/ 44680 w 978111"/>
              <a:gd name="connsiteY5-168" fmla="*/ 547848 h 577213"/>
              <a:gd name="connsiteX0-169" fmla="*/ 30276 w 963707"/>
              <a:gd name="connsiteY0-170" fmla="*/ 544081 h 568003"/>
              <a:gd name="connsiteX1-171" fmla="*/ 185013 w 963707"/>
              <a:gd name="connsiteY1-172" fmla="*/ 263745 h 568003"/>
              <a:gd name="connsiteX2-173" fmla="*/ 521522 w 963707"/>
              <a:gd name="connsiteY2-174" fmla="*/ 1605 h 568003"/>
              <a:gd name="connsiteX3-175" fmla="*/ 963707 w 963707"/>
              <a:gd name="connsiteY3-176" fmla="*/ 390485 h 568003"/>
              <a:gd name="connsiteX4-177" fmla="*/ 784973 w 963707"/>
              <a:gd name="connsiteY4-178" fmla="*/ 535432 h 568003"/>
              <a:gd name="connsiteX5-179" fmla="*/ 30276 w 963707"/>
              <a:gd name="connsiteY5-180" fmla="*/ 544081 h 568003"/>
              <a:gd name="connsiteX0-181" fmla="*/ 34447 w 967878"/>
              <a:gd name="connsiteY0-182" fmla="*/ 545290 h 571541"/>
              <a:gd name="connsiteX1-183" fmla="*/ 167913 w 967878"/>
              <a:gd name="connsiteY1-184" fmla="*/ 233048 h 571541"/>
              <a:gd name="connsiteX2-185" fmla="*/ 525693 w 967878"/>
              <a:gd name="connsiteY2-186" fmla="*/ 2814 h 571541"/>
              <a:gd name="connsiteX3-187" fmla="*/ 967878 w 967878"/>
              <a:gd name="connsiteY3-188" fmla="*/ 391694 h 571541"/>
              <a:gd name="connsiteX4-189" fmla="*/ 789144 w 967878"/>
              <a:gd name="connsiteY4-190" fmla="*/ 536641 h 571541"/>
              <a:gd name="connsiteX5-191" fmla="*/ 34447 w 967878"/>
              <a:gd name="connsiteY5-192" fmla="*/ 545290 h 571541"/>
              <a:gd name="connsiteX0-193" fmla="*/ 34447 w 1097918"/>
              <a:gd name="connsiteY0-194" fmla="*/ 545290 h 571541"/>
              <a:gd name="connsiteX1-195" fmla="*/ 167913 w 1097918"/>
              <a:gd name="connsiteY1-196" fmla="*/ 233048 h 571541"/>
              <a:gd name="connsiteX2-197" fmla="*/ 525693 w 1097918"/>
              <a:gd name="connsiteY2-198" fmla="*/ 2814 h 571541"/>
              <a:gd name="connsiteX3-199" fmla="*/ 967878 w 1097918"/>
              <a:gd name="connsiteY3-200" fmla="*/ 391694 h 571541"/>
              <a:gd name="connsiteX4-201" fmla="*/ 789144 w 1097918"/>
              <a:gd name="connsiteY4-202" fmla="*/ 536641 h 571541"/>
              <a:gd name="connsiteX5-203" fmla="*/ 34447 w 1097918"/>
              <a:gd name="connsiteY5-204" fmla="*/ 545290 h 571541"/>
              <a:gd name="connsiteX0-205" fmla="*/ 34447 w 1152620"/>
              <a:gd name="connsiteY0-206" fmla="*/ 545290 h 571541"/>
              <a:gd name="connsiteX1-207" fmla="*/ 167913 w 1152620"/>
              <a:gd name="connsiteY1-208" fmla="*/ 233048 h 571541"/>
              <a:gd name="connsiteX2-209" fmla="*/ 525693 w 1152620"/>
              <a:gd name="connsiteY2-210" fmla="*/ 2814 h 571541"/>
              <a:gd name="connsiteX3-211" fmla="*/ 1033584 w 1152620"/>
              <a:gd name="connsiteY3-212" fmla="*/ 391694 h 571541"/>
              <a:gd name="connsiteX4-213" fmla="*/ 789144 w 1152620"/>
              <a:gd name="connsiteY4-214" fmla="*/ 536641 h 571541"/>
              <a:gd name="connsiteX5-215" fmla="*/ 34447 w 1152620"/>
              <a:gd name="connsiteY5-216" fmla="*/ 545290 h 571541"/>
              <a:gd name="connsiteX0-217" fmla="*/ 34447 w 1152620"/>
              <a:gd name="connsiteY0-218" fmla="*/ 545290 h 571541"/>
              <a:gd name="connsiteX1-219" fmla="*/ 167913 w 1152620"/>
              <a:gd name="connsiteY1-220" fmla="*/ 233048 h 571541"/>
              <a:gd name="connsiteX2-221" fmla="*/ 525693 w 1152620"/>
              <a:gd name="connsiteY2-222" fmla="*/ 2814 h 571541"/>
              <a:gd name="connsiteX3-223" fmla="*/ 1033584 w 1152620"/>
              <a:gd name="connsiteY3-224" fmla="*/ 391694 h 571541"/>
              <a:gd name="connsiteX4-225" fmla="*/ 789144 w 1152620"/>
              <a:gd name="connsiteY4-226" fmla="*/ 536641 h 571541"/>
              <a:gd name="connsiteX5-227" fmla="*/ 34447 w 1152620"/>
              <a:gd name="connsiteY5-228" fmla="*/ 545290 h 571541"/>
              <a:gd name="connsiteX0-229" fmla="*/ 34447 w 1143173"/>
              <a:gd name="connsiteY0-230" fmla="*/ 545290 h 577248"/>
              <a:gd name="connsiteX1-231" fmla="*/ 167913 w 1143173"/>
              <a:gd name="connsiteY1-232" fmla="*/ 233048 h 577248"/>
              <a:gd name="connsiteX2-233" fmla="*/ 525693 w 1143173"/>
              <a:gd name="connsiteY2-234" fmla="*/ 2814 h 577248"/>
              <a:gd name="connsiteX3-235" fmla="*/ 1033584 w 1143173"/>
              <a:gd name="connsiteY3-236" fmla="*/ 391694 h 577248"/>
              <a:gd name="connsiteX4-237" fmla="*/ 789144 w 1143173"/>
              <a:gd name="connsiteY4-238" fmla="*/ 536641 h 577248"/>
              <a:gd name="connsiteX5-239" fmla="*/ 34447 w 1143173"/>
              <a:gd name="connsiteY5-240" fmla="*/ 545290 h 577248"/>
              <a:gd name="connsiteX0-241" fmla="*/ 34447 w 1143173"/>
              <a:gd name="connsiteY0-242" fmla="*/ 545290 h 577248"/>
              <a:gd name="connsiteX1-243" fmla="*/ 167913 w 1143173"/>
              <a:gd name="connsiteY1-244" fmla="*/ 233048 h 577248"/>
              <a:gd name="connsiteX2-245" fmla="*/ 525693 w 1143173"/>
              <a:gd name="connsiteY2-246" fmla="*/ 2814 h 577248"/>
              <a:gd name="connsiteX3-247" fmla="*/ 1033584 w 1143173"/>
              <a:gd name="connsiteY3-248" fmla="*/ 391694 h 577248"/>
              <a:gd name="connsiteX4-249" fmla="*/ 789144 w 1143173"/>
              <a:gd name="connsiteY4-250" fmla="*/ 536641 h 577248"/>
              <a:gd name="connsiteX5-251" fmla="*/ 34447 w 1143173"/>
              <a:gd name="connsiteY5-252" fmla="*/ 545290 h 57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43173" h="577248">
                <a:moveTo>
                  <a:pt x="34447" y="545290"/>
                </a:moveTo>
                <a:cubicBezTo>
                  <a:pt x="-69091" y="494691"/>
                  <a:pt x="86039" y="323461"/>
                  <a:pt x="167913" y="233048"/>
                </a:cubicBezTo>
                <a:cubicBezTo>
                  <a:pt x="249787" y="142635"/>
                  <a:pt x="381415" y="-23627"/>
                  <a:pt x="525693" y="2814"/>
                </a:cubicBezTo>
                <a:cubicBezTo>
                  <a:pt x="669971" y="29255"/>
                  <a:pt x="797980" y="199388"/>
                  <a:pt x="1033584" y="391694"/>
                </a:cubicBezTo>
                <a:cubicBezTo>
                  <a:pt x="1327416" y="716043"/>
                  <a:pt x="955667" y="511042"/>
                  <a:pt x="789144" y="536641"/>
                </a:cubicBezTo>
                <a:cubicBezTo>
                  <a:pt x="622621" y="562240"/>
                  <a:pt x="137985" y="595889"/>
                  <a:pt x="34447" y="545290"/>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46" name="任意多边形 145"/>
          <p:cNvSpPr/>
          <p:nvPr/>
        </p:nvSpPr>
        <p:spPr>
          <a:xfrm>
            <a:off x="7870068" y="5880757"/>
            <a:ext cx="8182347" cy="1344139"/>
          </a:xfrm>
          <a:custGeom>
            <a:avLst/>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441 w 1702149"/>
              <a:gd name="connsiteY0-62" fmla="*/ 447741 h 508381"/>
              <a:gd name="connsiteX1-63" fmla="*/ 439694 w 1702149"/>
              <a:gd name="connsiteY1-64" fmla="*/ 188675 h 508381"/>
              <a:gd name="connsiteX2-65" fmla="*/ 786839 w 1702149"/>
              <a:gd name="connsiteY2-66" fmla="*/ 982 h 508381"/>
              <a:gd name="connsiteX3-67" fmla="*/ 1207754 w 1702149"/>
              <a:gd name="connsiteY3-68" fmla="*/ 262239 h 508381"/>
              <a:gd name="connsiteX4-69" fmla="*/ 1656499 w 1702149"/>
              <a:gd name="connsiteY4-70" fmla="*/ 449727 h 508381"/>
              <a:gd name="connsiteX5-71" fmla="*/ 8441 w 1702149"/>
              <a:gd name="connsiteY5-72" fmla="*/ 447741 h 508381"/>
              <a:gd name="connsiteX0-73" fmla="*/ 23979 w 1717687"/>
              <a:gd name="connsiteY0-74" fmla="*/ 447741 h 489960"/>
              <a:gd name="connsiteX1-75" fmla="*/ 455232 w 1717687"/>
              <a:gd name="connsiteY1-76" fmla="*/ 188675 h 489960"/>
              <a:gd name="connsiteX2-77" fmla="*/ 802377 w 1717687"/>
              <a:gd name="connsiteY2-78" fmla="*/ 982 h 489960"/>
              <a:gd name="connsiteX3-79" fmla="*/ 1223292 w 1717687"/>
              <a:gd name="connsiteY3-80" fmla="*/ 262239 h 489960"/>
              <a:gd name="connsiteX4-81" fmla="*/ 1672037 w 1717687"/>
              <a:gd name="connsiteY4-82" fmla="*/ 449727 h 489960"/>
              <a:gd name="connsiteX5-83" fmla="*/ 23979 w 1717687"/>
              <a:gd name="connsiteY5-84" fmla="*/ 447741 h 489960"/>
              <a:gd name="connsiteX0-85" fmla="*/ 23097 w 1806735"/>
              <a:gd name="connsiteY0-86" fmla="*/ 532773 h 557997"/>
              <a:gd name="connsiteX1-87" fmla="*/ 539432 w 1806735"/>
              <a:gd name="connsiteY1-88" fmla="*/ 188625 h 557997"/>
              <a:gd name="connsiteX2-89" fmla="*/ 886577 w 1806735"/>
              <a:gd name="connsiteY2-90" fmla="*/ 932 h 557997"/>
              <a:gd name="connsiteX3-91" fmla="*/ 1307492 w 1806735"/>
              <a:gd name="connsiteY3-92" fmla="*/ 262189 h 557997"/>
              <a:gd name="connsiteX4-93" fmla="*/ 1756237 w 1806735"/>
              <a:gd name="connsiteY4-94" fmla="*/ 449677 h 557997"/>
              <a:gd name="connsiteX5-95" fmla="*/ 23097 w 1806735"/>
              <a:gd name="connsiteY5-96" fmla="*/ 532773 h 557997"/>
              <a:gd name="connsiteX0-97" fmla="*/ 38307 w 1821945"/>
              <a:gd name="connsiteY0-98" fmla="*/ 532773 h 545167"/>
              <a:gd name="connsiteX1-99" fmla="*/ 597183 w 1821945"/>
              <a:gd name="connsiteY1-100" fmla="*/ 188625 h 545167"/>
              <a:gd name="connsiteX2-101" fmla="*/ 901787 w 1821945"/>
              <a:gd name="connsiteY2-102" fmla="*/ 932 h 545167"/>
              <a:gd name="connsiteX3-103" fmla="*/ 1322702 w 1821945"/>
              <a:gd name="connsiteY3-104" fmla="*/ 262189 h 545167"/>
              <a:gd name="connsiteX4-105" fmla="*/ 1771447 w 1821945"/>
              <a:gd name="connsiteY4-106" fmla="*/ 449677 h 545167"/>
              <a:gd name="connsiteX5-107" fmla="*/ 38307 w 1821945"/>
              <a:gd name="connsiteY5-108" fmla="*/ 532773 h 545167"/>
              <a:gd name="connsiteX0-109" fmla="*/ 38307 w 1821945"/>
              <a:gd name="connsiteY0-110" fmla="*/ 553781 h 566175"/>
              <a:gd name="connsiteX1-111" fmla="*/ 597183 w 1821945"/>
              <a:gd name="connsiteY1-112" fmla="*/ 209633 h 566175"/>
              <a:gd name="connsiteX2-113" fmla="*/ 901787 w 1821945"/>
              <a:gd name="connsiteY2-114" fmla="*/ 21940 h 566175"/>
              <a:gd name="connsiteX3-115" fmla="*/ 1322702 w 1821945"/>
              <a:gd name="connsiteY3-116" fmla="*/ 283197 h 566175"/>
              <a:gd name="connsiteX4-117" fmla="*/ 1771447 w 1821945"/>
              <a:gd name="connsiteY4-118" fmla="*/ 470685 h 566175"/>
              <a:gd name="connsiteX5-119" fmla="*/ 38307 w 1821945"/>
              <a:gd name="connsiteY5-120" fmla="*/ 553781 h 566175"/>
              <a:gd name="connsiteX0-121" fmla="*/ 38307 w 1821945"/>
              <a:gd name="connsiteY0-122" fmla="*/ 532129 h 544523"/>
              <a:gd name="connsiteX1-123" fmla="*/ 597183 w 1821945"/>
              <a:gd name="connsiteY1-124" fmla="*/ 187981 h 544523"/>
              <a:gd name="connsiteX2-125" fmla="*/ 901787 w 1821945"/>
              <a:gd name="connsiteY2-126" fmla="*/ 288 h 544523"/>
              <a:gd name="connsiteX3-127" fmla="*/ 1322702 w 1821945"/>
              <a:gd name="connsiteY3-128" fmla="*/ 261545 h 544523"/>
              <a:gd name="connsiteX4-129" fmla="*/ 1771447 w 1821945"/>
              <a:gd name="connsiteY4-130" fmla="*/ 449033 h 544523"/>
              <a:gd name="connsiteX5-131" fmla="*/ 38307 w 1821945"/>
              <a:gd name="connsiteY5-132" fmla="*/ 532129 h 544523"/>
              <a:gd name="connsiteX0-133" fmla="*/ 39935 w 1853255"/>
              <a:gd name="connsiteY0-134" fmla="*/ 532129 h 574659"/>
              <a:gd name="connsiteX1-135" fmla="*/ 598811 w 1853255"/>
              <a:gd name="connsiteY1-136" fmla="*/ 187981 h 574659"/>
              <a:gd name="connsiteX2-137" fmla="*/ 903415 w 1853255"/>
              <a:gd name="connsiteY2-138" fmla="*/ 288 h 574659"/>
              <a:gd name="connsiteX3-139" fmla="*/ 1324330 w 1853255"/>
              <a:gd name="connsiteY3-140" fmla="*/ 261545 h 574659"/>
              <a:gd name="connsiteX4-141" fmla="*/ 1804981 w 1853255"/>
              <a:gd name="connsiteY4-142" fmla="*/ 539433 h 574659"/>
              <a:gd name="connsiteX5-143" fmla="*/ 39935 w 1853255"/>
              <a:gd name="connsiteY5-144" fmla="*/ 532129 h 574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3255" h="574659">
                <a:moveTo>
                  <a:pt x="39935" y="532129"/>
                </a:moveTo>
                <a:cubicBezTo>
                  <a:pt x="-161093" y="473554"/>
                  <a:pt x="454898" y="276621"/>
                  <a:pt x="598811" y="187981"/>
                </a:cubicBezTo>
                <a:cubicBezTo>
                  <a:pt x="742724" y="99341"/>
                  <a:pt x="739954" y="9298"/>
                  <a:pt x="903415" y="288"/>
                </a:cubicBezTo>
                <a:cubicBezTo>
                  <a:pt x="1066876" y="-8722"/>
                  <a:pt x="1188863" y="196231"/>
                  <a:pt x="1324330" y="261545"/>
                </a:cubicBezTo>
                <a:cubicBezTo>
                  <a:pt x="1459797" y="326859"/>
                  <a:pt x="2019047" y="494336"/>
                  <a:pt x="1804981" y="539433"/>
                </a:cubicBezTo>
                <a:cubicBezTo>
                  <a:pt x="1590915" y="584530"/>
                  <a:pt x="240963" y="590704"/>
                  <a:pt x="39935" y="532129"/>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166" name="任意多边形 165"/>
          <p:cNvSpPr/>
          <p:nvPr/>
        </p:nvSpPr>
        <p:spPr>
          <a:xfrm>
            <a:off x="4955229" y="4492692"/>
            <a:ext cx="1554983" cy="183488"/>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flipH="1">
            <a:off x="3949312" y="3692575"/>
            <a:ext cx="2011835" cy="237397"/>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1419568" y="3165021"/>
            <a:ext cx="1899632" cy="191962"/>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3507359" y="2932355"/>
            <a:ext cx="1899632" cy="191962"/>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178571" y="2245398"/>
            <a:ext cx="2526311" cy="2526311"/>
          </a:xfrm>
          <a:prstGeom prst="ellipse">
            <a:avLst/>
          </a:prstGeom>
          <a:noFill/>
          <a:ln>
            <a:solidFill>
              <a:srgbClr val="855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4195356" y="4073185"/>
            <a:ext cx="1157618" cy="766668"/>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12" name="组合 11"/>
          <p:cNvGrpSpPr/>
          <p:nvPr/>
        </p:nvGrpSpPr>
        <p:grpSpPr>
          <a:xfrm>
            <a:off x="2687939" y="2785689"/>
            <a:ext cx="1506278" cy="1359647"/>
            <a:chOff x="-10025670" y="-2063750"/>
            <a:chExt cx="7359650" cy="6643216"/>
          </a:xfrm>
          <a:gradFill flip="none" rotWithShape="1">
            <a:gsLst>
              <a:gs pos="0">
                <a:srgbClr val="694839"/>
              </a:gs>
              <a:gs pos="68000">
                <a:srgbClr val="A06D56"/>
              </a:gs>
              <a:gs pos="38000">
                <a:srgbClr val="694839"/>
              </a:gs>
              <a:gs pos="100000">
                <a:srgbClr val="D1988B"/>
              </a:gs>
            </a:gsLst>
            <a:lin ang="18900000" scaled="1"/>
            <a:tileRect/>
          </a:gradFill>
          <a:effectLst>
            <a:outerShdw blurRad="50800" dist="63500" dir="9600000" algn="t" rotWithShape="0">
              <a:prstClr val="black">
                <a:alpha val="30000"/>
              </a:prstClr>
            </a:outerShdw>
          </a:effectLst>
        </p:grpSpPr>
        <p:sp>
          <p:nvSpPr>
            <p:cNvPr id="13" name="Freeform 161"/>
            <p:cNvSpPr>
              <a:spLocks noEditPoints="1"/>
            </p:cNvSpPr>
            <p:nvPr/>
          </p:nvSpPr>
          <p:spPr bwMode="auto">
            <a:xfrm>
              <a:off x="-7555520" y="-2063750"/>
              <a:ext cx="112713" cy="115888"/>
            </a:xfrm>
            <a:custGeom>
              <a:avLst/>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 name="Freeform 164"/>
            <p:cNvSpPr>
              <a:spLocks noEditPoints="1"/>
            </p:cNvSpPr>
            <p:nvPr/>
          </p:nvSpPr>
          <p:spPr bwMode="auto">
            <a:xfrm>
              <a:off x="-5245707" y="-2063750"/>
              <a:ext cx="112713" cy="115888"/>
            </a:xfrm>
            <a:custGeom>
              <a:avLst/>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5" name="Rectangle 62"/>
            <p:cNvSpPr>
              <a:spLocks noChangeArrowheads="1"/>
            </p:cNvSpPr>
            <p:nvPr/>
          </p:nvSpPr>
          <p:spPr bwMode="auto">
            <a:xfrm>
              <a:off x="-8479446" y="1233016"/>
              <a:ext cx="312739" cy="3346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 name="Rectangle 63"/>
            <p:cNvSpPr>
              <a:spLocks noChangeArrowheads="1"/>
            </p:cNvSpPr>
            <p:nvPr/>
          </p:nvSpPr>
          <p:spPr bwMode="auto">
            <a:xfrm>
              <a:off x="-7833332" y="-990600"/>
              <a:ext cx="315913"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 name="Rectangle 64"/>
            <p:cNvSpPr>
              <a:spLocks noChangeArrowheads="1"/>
            </p:cNvSpPr>
            <p:nvPr/>
          </p:nvSpPr>
          <p:spPr bwMode="auto">
            <a:xfrm>
              <a:off x="-5207607" y="-990600"/>
              <a:ext cx="314325"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8" name="Rectangle 65"/>
            <p:cNvSpPr>
              <a:spLocks noChangeArrowheads="1"/>
            </p:cNvSpPr>
            <p:nvPr/>
          </p:nvSpPr>
          <p:spPr bwMode="auto">
            <a:xfrm>
              <a:off x="-4637694" y="1233016"/>
              <a:ext cx="315912" cy="3346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9" name="Freeform 100"/>
            <p:cNvSpPr>
              <a:spLocks noEditPoints="1"/>
            </p:cNvSpPr>
            <p:nvPr/>
          </p:nvSpPr>
          <p:spPr bwMode="auto">
            <a:xfrm>
              <a:off x="-9943120" y="-107950"/>
              <a:ext cx="7202488" cy="1420813"/>
            </a:xfrm>
            <a:custGeom>
              <a:avLst/>
              <a:gdLst>
                <a:gd name="T0" fmla="*/ 766 w 1918"/>
                <a:gd name="T1" fmla="*/ 378 h 378"/>
                <a:gd name="T2" fmla="*/ 7 w 1918"/>
                <a:gd name="T3" fmla="*/ 274 h 378"/>
                <a:gd name="T4" fmla="*/ 0 w 1918"/>
                <a:gd name="T5" fmla="*/ 267 h 378"/>
                <a:gd name="T6" fmla="*/ 10 w 1918"/>
                <a:gd name="T7" fmla="*/ 268 h 378"/>
                <a:gd name="T8" fmla="*/ 93 w 1918"/>
                <a:gd name="T9" fmla="*/ 274 h 378"/>
                <a:gd name="T10" fmla="*/ 372 w 1918"/>
                <a:gd name="T11" fmla="*/ 173 h 378"/>
                <a:gd name="T12" fmla="*/ 469 w 1918"/>
                <a:gd name="T13" fmla="*/ 3 h 378"/>
                <a:gd name="T14" fmla="*/ 470 w 1918"/>
                <a:gd name="T15" fmla="*/ 0 h 378"/>
                <a:gd name="T16" fmla="*/ 1449 w 1918"/>
                <a:gd name="T17" fmla="*/ 0 h 378"/>
                <a:gd name="T18" fmla="*/ 1449 w 1918"/>
                <a:gd name="T19" fmla="*/ 3 h 378"/>
                <a:gd name="T20" fmla="*/ 1547 w 1918"/>
                <a:gd name="T21" fmla="*/ 173 h 378"/>
                <a:gd name="T22" fmla="*/ 1825 w 1918"/>
                <a:gd name="T23" fmla="*/ 274 h 378"/>
                <a:gd name="T24" fmla="*/ 1909 w 1918"/>
                <a:gd name="T25" fmla="*/ 268 h 378"/>
                <a:gd name="T26" fmla="*/ 1918 w 1918"/>
                <a:gd name="T27" fmla="*/ 267 h 378"/>
                <a:gd name="T28" fmla="*/ 1911 w 1918"/>
                <a:gd name="T29" fmla="*/ 274 h 378"/>
                <a:gd name="T30" fmla="*/ 1092 w 1918"/>
                <a:gd name="T31" fmla="*/ 377 h 378"/>
                <a:gd name="T32" fmla="*/ 984 w 1918"/>
                <a:gd name="T33" fmla="*/ 377 h 378"/>
                <a:gd name="T34" fmla="*/ 951 w 1918"/>
                <a:gd name="T35" fmla="*/ 377 h 378"/>
                <a:gd name="T36" fmla="*/ 899 w 1918"/>
                <a:gd name="T37" fmla="*/ 377 h 378"/>
                <a:gd name="T38" fmla="*/ 766 w 1918"/>
                <a:gd name="T39" fmla="*/ 378 h 378"/>
                <a:gd name="T40" fmla="*/ 19 w 1918"/>
                <a:gd name="T41" fmla="*/ 276 h 378"/>
                <a:gd name="T42" fmla="*/ 766 w 1918"/>
                <a:gd name="T43" fmla="*/ 372 h 378"/>
                <a:gd name="T44" fmla="*/ 899 w 1918"/>
                <a:gd name="T45" fmla="*/ 371 h 378"/>
                <a:gd name="T46" fmla="*/ 951 w 1918"/>
                <a:gd name="T47" fmla="*/ 371 h 378"/>
                <a:gd name="T48" fmla="*/ 984 w 1918"/>
                <a:gd name="T49" fmla="*/ 371 h 378"/>
                <a:gd name="T50" fmla="*/ 1092 w 1918"/>
                <a:gd name="T51" fmla="*/ 371 h 378"/>
                <a:gd name="T52" fmla="*/ 1899 w 1918"/>
                <a:gd name="T53" fmla="*/ 276 h 378"/>
                <a:gd name="T54" fmla="*/ 1825 w 1918"/>
                <a:gd name="T55" fmla="*/ 280 h 378"/>
                <a:gd name="T56" fmla="*/ 1542 w 1918"/>
                <a:gd name="T57" fmla="*/ 177 h 378"/>
                <a:gd name="T58" fmla="*/ 1444 w 1918"/>
                <a:gd name="T59" fmla="*/ 7 h 378"/>
                <a:gd name="T60" fmla="*/ 475 w 1918"/>
                <a:gd name="T61" fmla="*/ 7 h 378"/>
                <a:gd name="T62" fmla="*/ 377 w 1918"/>
                <a:gd name="T63" fmla="*/ 177 h 378"/>
                <a:gd name="T64" fmla="*/ 93 w 1918"/>
                <a:gd name="T65" fmla="*/ 280 h 378"/>
                <a:gd name="T66" fmla="*/ 19 w 1918"/>
                <a:gd name="T67" fmla="*/ 27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8" h="378">
                  <a:moveTo>
                    <a:pt x="766" y="378"/>
                  </a:moveTo>
                  <a:cubicBezTo>
                    <a:pt x="326" y="378"/>
                    <a:pt x="77" y="344"/>
                    <a:pt x="7" y="274"/>
                  </a:cubicBezTo>
                  <a:cubicBezTo>
                    <a:pt x="0" y="267"/>
                    <a:pt x="0" y="267"/>
                    <a:pt x="0" y="267"/>
                  </a:cubicBezTo>
                  <a:cubicBezTo>
                    <a:pt x="10" y="268"/>
                    <a:pt x="10" y="268"/>
                    <a:pt x="10" y="268"/>
                  </a:cubicBezTo>
                  <a:cubicBezTo>
                    <a:pt x="10" y="268"/>
                    <a:pt x="45" y="274"/>
                    <a:pt x="93" y="274"/>
                  </a:cubicBezTo>
                  <a:cubicBezTo>
                    <a:pt x="180" y="274"/>
                    <a:pt x="299" y="257"/>
                    <a:pt x="372" y="173"/>
                  </a:cubicBezTo>
                  <a:cubicBezTo>
                    <a:pt x="449" y="84"/>
                    <a:pt x="469" y="4"/>
                    <a:pt x="469" y="3"/>
                  </a:cubicBezTo>
                  <a:cubicBezTo>
                    <a:pt x="470" y="0"/>
                    <a:pt x="470" y="0"/>
                    <a:pt x="470" y="0"/>
                  </a:cubicBezTo>
                  <a:cubicBezTo>
                    <a:pt x="1449" y="0"/>
                    <a:pt x="1449" y="0"/>
                    <a:pt x="1449" y="0"/>
                  </a:cubicBezTo>
                  <a:cubicBezTo>
                    <a:pt x="1449" y="3"/>
                    <a:pt x="1449" y="3"/>
                    <a:pt x="1449" y="3"/>
                  </a:cubicBezTo>
                  <a:cubicBezTo>
                    <a:pt x="1449" y="4"/>
                    <a:pt x="1469" y="84"/>
                    <a:pt x="1547" y="173"/>
                  </a:cubicBezTo>
                  <a:cubicBezTo>
                    <a:pt x="1619" y="257"/>
                    <a:pt x="1738" y="274"/>
                    <a:pt x="1825" y="274"/>
                  </a:cubicBezTo>
                  <a:cubicBezTo>
                    <a:pt x="1874" y="274"/>
                    <a:pt x="1908" y="268"/>
                    <a:pt x="1909" y="268"/>
                  </a:cubicBezTo>
                  <a:cubicBezTo>
                    <a:pt x="1918" y="267"/>
                    <a:pt x="1918" y="267"/>
                    <a:pt x="1918" y="267"/>
                  </a:cubicBezTo>
                  <a:cubicBezTo>
                    <a:pt x="1911" y="274"/>
                    <a:pt x="1911" y="274"/>
                    <a:pt x="1911" y="274"/>
                  </a:cubicBezTo>
                  <a:cubicBezTo>
                    <a:pt x="1842" y="343"/>
                    <a:pt x="1567" y="377"/>
                    <a:pt x="1092" y="377"/>
                  </a:cubicBezTo>
                  <a:cubicBezTo>
                    <a:pt x="1050" y="377"/>
                    <a:pt x="1014" y="377"/>
                    <a:pt x="984" y="377"/>
                  </a:cubicBezTo>
                  <a:cubicBezTo>
                    <a:pt x="951" y="377"/>
                    <a:pt x="951" y="377"/>
                    <a:pt x="951" y="377"/>
                  </a:cubicBezTo>
                  <a:cubicBezTo>
                    <a:pt x="936" y="377"/>
                    <a:pt x="919" y="377"/>
                    <a:pt x="899" y="377"/>
                  </a:cubicBezTo>
                  <a:cubicBezTo>
                    <a:pt x="862" y="378"/>
                    <a:pt x="816" y="378"/>
                    <a:pt x="766" y="378"/>
                  </a:cubicBezTo>
                  <a:close/>
                  <a:moveTo>
                    <a:pt x="19" y="276"/>
                  </a:moveTo>
                  <a:cubicBezTo>
                    <a:pt x="97" y="340"/>
                    <a:pt x="348" y="372"/>
                    <a:pt x="766" y="372"/>
                  </a:cubicBezTo>
                  <a:cubicBezTo>
                    <a:pt x="816" y="372"/>
                    <a:pt x="862" y="371"/>
                    <a:pt x="899" y="371"/>
                  </a:cubicBezTo>
                  <a:cubicBezTo>
                    <a:pt x="919" y="371"/>
                    <a:pt x="936" y="371"/>
                    <a:pt x="951" y="371"/>
                  </a:cubicBezTo>
                  <a:cubicBezTo>
                    <a:pt x="984" y="371"/>
                    <a:pt x="984" y="371"/>
                    <a:pt x="984" y="371"/>
                  </a:cubicBezTo>
                  <a:cubicBezTo>
                    <a:pt x="1014" y="371"/>
                    <a:pt x="1050" y="371"/>
                    <a:pt x="1092" y="371"/>
                  </a:cubicBezTo>
                  <a:cubicBezTo>
                    <a:pt x="1549" y="371"/>
                    <a:pt x="1820" y="339"/>
                    <a:pt x="1899" y="276"/>
                  </a:cubicBezTo>
                  <a:cubicBezTo>
                    <a:pt x="1885" y="278"/>
                    <a:pt x="1859" y="280"/>
                    <a:pt x="1825" y="280"/>
                  </a:cubicBezTo>
                  <a:cubicBezTo>
                    <a:pt x="1737" y="280"/>
                    <a:pt x="1616" y="262"/>
                    <a:pt x="1542" y="177"/>
                  </a:cubicBezTo>
                  <a:cubicBezTo>
                    <a:pt x="1471" y="96"/>
                    <a:pt x="1448" y="21"/>
                    <a:pt x="1444" y="7"/>
                  </a:cubicBezTo>
                  <a:cubicBezTo>
                    <a:pt x="475" y="7"/>
                    <a:pt x="475" y="7"/>
                    <a:pt x="475" y="7"/>
                  </a:cubicBezTo>
                  <a:cubicBezTo>
                    <a:pt x="471" y="21"/>
                    <a:pt x="448" y="96"/>
                    <a:pt x="377" y="177"/>
                  </a:cubicBezTo>
                  <a:cubicBezTo>
                    <a:pt x="302" y="262"/>
                    <a:pt x="182" y="280"/>
                    <a:pt x="93" y="280"/>
                  </a:cubicBezTo>
                  <a:cubicBezTo>
                    <a:pt x="60" y="280"/>
                    <a:pt x="33" y="278"/>
                    <a:pt x="19" y="276"/>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0" name="Freeform 101"/>
            <p:cNvSpPr/>
            <p:nvPr/>
          </p:nvSpPr>
          <p:spPr bwMode="auto">
            <a:xfrm>
              <a:off x="-10025670" y="774700"/>
              <a:ext cx="160338" cy="158750"/>
            </a:xfrm>
            <a:custGeom>
              <a:avLst/>
              <a:gdLst>
                <a:gd name="T0" fmla="*/ 42 w 43"/>
                <a:gd name="T1" fmla="*/ 41 h 42"/>
                <a:gd name="T2" fmla="*/ 15 w 43"/>
                <a:gd name="T3" fmla="*/ 0 h 42"/>
                <a:gd name="T4" fmla="*/ 42 w 43"/>
                <a:gd name="T5" fmla="*/ 26 h 42"/>
                <a:gd name="T6" fmla="*/ 42 w 43"/>
                <a:gd name="T7" fmla="*/ 41 h 42"/>
              </a:gdLst>
              <a:ahLst/>
              <a:cxnLst>
                <a:cxn ang="0">
                  <a:pos x="T0" y="T1"/>
                </a:cxn>
                <a:cxn ang="0">
                  <a:pos x="T2" y="T3"/>
                </a:cxn>
                <a:cxn ang="0">
                  <a:pos x="T4" y="T5"/>
                </a:cxn>
                <a:cxn ang="0">
                  <a:pos x="T6" y="T7"/>
                </a:cxn>
              </a:cxnLst>
              <a:rect l="0" t="0" r="r" b="b"/>
              <a:pathLst>
                <a:path w="43" h="42">
                  <a:moveTo>
                    <a:pt x="42" y="41"/>
                  </a:moveTo>
                  <a:cubicBezTo>
                    <a:pt x="7" y="42"/>
                    <a:pt x="0" y="28"/>
                    <a:pt x="15" y="0"/>
                  </a:cubicBezTo>
                  <a:cubicBezTo>
                    <a:pt x="10" y="24"/>
                    <a:pt x="20" y="26"/>
                    <a:pt x="42" y="26"/>
                  </a:cubicBezTo>
                  <a:cubicBezTo>
                    <a:pt x="41" y="31"/>
                    <a:pt x="43" y="36"/>
                    <a:pt x="42" y="4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1" name="任意多边形 20"/>
            <p:cNvSpPr/>
            <p:nvPr/>
          </p:nvSpPr>
          <p:spPr bwMode="auto">
            <a:xfrm>
              <a:off x="-9909782" y="-287337"/>
              <a:ext cx="7135813" cy="1588765"/>
            </a:xfrm>
            <a:custGeom>
              <a:avLst/>
              <a:gdLst>
                <a:gd name="connsiteX0" fmla="*/ 1738885 w 7135813"/>
                <a:gd name="connsiteY0" fmla="*/ 195262 h 1588765"/>
                <a:gd name="connsiteX1" fmla="*/ 5396928 w 7135813"/>
                <a:gd name="connsiteY1" fmla="*/ 195262 h 1588765"/>
                <a:gd name="connsiteX2" fmla="*/ 5764986 w 7135813"/>
                <a:gd name="connsiteY2" fmla="*/ 837348 h 1588765"/>
                <a:gd name="connsiteX3" fmla="*/ 7135813 w 7135813"/>
                <a:gd name="connsiteY3" fmla="*/ 1197818 h 1588765"/>
                <a:gd name="connsiteX4" fmla="*/ 3537861 w 7135813"/>
                <a:gd name="connsiteY4" fmla="*/ 1584572 h 1588765"/>
                <a:gd name="connsiteX5" fmla="*/ 0 w 7135813"/>
                <a:gd name="connsiteY5" fmla="*/ 1197818 h 1588765"/>
                <a:gd name="connsiteX6" fmla="*/ 1370827 w 7135813"/>
                <a:gd name="connsiteY6" fmla="*/ 837348 h 1588765"/>
                <a:gd name="connsiteX7" fmla="*/ 1738885 w 7135813"/>
                <a:gd name="connsiteY7" fmla="*/ 195262 h 1588765"/>
                <a:gd name="connsiteX8" fmla="*/ 1573673 w 7135813"/>
                <a:gd name="connsiteY8" fmla="*/ 0 h 1588765"/>
                <a:gd name="connsiteX9" fmla="*/ 1731399 w 7135813"/>
                <a:gd name="connsiteY9" fmla="*/ 119474 h 1588765"/>
                <a:gd name="connsiteX10" fmla="*/ 5381609 w 7135813"/>
                <a:gd name="connsiteY10" fmla="*/ 119474 h 1588765"/>
                <a:gd name="connsiteX11" fmla="*/ 5539335 w 7135813"/>
                <a:gd name="connsiteY11" fmla="*/ 0 h 1588765"/>
                <a:gd name="connsiteX12" fmla="*/ 5366588 w 7135813"/>
                <a:gd name="connsiteY12" fmla="*/ 190412 h 1588765"/>
                <a:gd name="connsiteX13" fmla="*/ 1746420 w 7135813"/>
                <a:gd name="connsiteY13" fmla="*/ 190412 h 1588765"/>
                <a:gd name="connsiteX14" fmla="*/ 1573673 w 7135813"/>
                <a:gd name="connsiteY14" fmla="*/ 0 h 158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35813" h="1588765">
                  <a:moveTo>
                    <a:pt x="1738885" y="195262"/>
                  </a:moveTo>
                  <a:cubicBezTo>
                    <a:pt x="1738885" y="195262"/>
                    <a:pt x="1738885" y="195262"/>
                    <a:pt x="5396928" y="195262"/>
                  </a:cubicBezTo>
                  <a:cubicBezTo>
                    <a:pt x="5396928" y="195262"/>
                    <a:pt x="5468286" y="499408"/>
                    <a:pt x="5764986" y="837348"/>
                  </a:cubicBezTo>
                  <a:cubicBezTo>
                    <a:pt x="6219425" y="1355523"/>
                    <a:pt x="7135813" y="1197818"/>
                    <a:pt x="7135813" y="1197818"/>
                  </a:cubicBezTo>
                  <a:cubicBezTo>
                    <a:pt x="6711420" y="1625876"/>
                    <a:pt x="4258954" y="1588327"/>
                    <a:pt x="3537861" y="1584572"/>
                  </a:cubicBezTo>
                  <a:cubicBezTo>
                    <a:pt x="2816768" y="1588327"/>
                    <a:pt x="446927" y="1644650"/>
                    <a:pt x="0" y="1197818"/>
                  </a:cubicBezTo>
                  <a:cubicBezTo>
                    <a:pt x="0" y="1197818"/>
                    <a:pt x="920144" y="1355523"/>
                    <a:pt x="1370827" y="837348"/>
                  </a:cubicBezTo>
                  <a:cubicBezTo>
                    <a:pt x="1667527" y="499408"/>
                    <a:pt x="1738885" y="195262"/>
                    <a:pt x="1738885" y="195262"/>
                  </a:cubicBezTo>
                  <a:close/>
                  <a:moveTo>
                    <a:pt x="1573673" y="0"/>
                  </a:moveTo>
                  <a:cubicBezTo>
                    <a:pt x="1581184" y="115741"/>
                    <a:pt x="1630004" y="119474"/>
                    <a:pt x="1731399" y="119474"/>
                  </a:cubicBezTo>
                  <a:cubicBezTo>
                    <a:pt x="1731399" y="119474"/>
                    <a:pt x="1731399" y="119474"/>
                    <a:pt x="5381609" y="119474"/>
                  </a:cubicBezTo>
                  <a:cubicBezTo>
                    <a:pt x="5483004" y="119474"/>
                    <a:pt x="5531824" y="115741"/>
                    <a:pt x="5539335" y="0"/>
                  </a:cubicBezTo>
                  <a:cubicBezTo>
                    <a:pt x="5576888" y="134409"/>
                    <a:pt x="5524313" y="201613"/>
                    <a:pt x="5366588" y="190412"/>
                  </a:cubicBezTo>
                  <a:cubicBezTo>
                    <a:pt x="5366588" y="190412"/>
                    <a:pt x="5366588" y="190412"/>
                    <a:pt x="1746420" y="190412"/>
                  </a:cubicBezTo>
                  <a:cubicBezTo>
                    <a:pt x="1588695" y="201613"/>
                    <a:pt x="1539875" y="134409"/>
                    <a:pt x="1573673"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2" name="Oval 103"/>
            <p:cNvSpPr>
              <a:spLocks noChangeArrowheads="1"/>
            </p:cNvSpPr>
            <p:nvPr/>
          </p:nvSpPr>
          <p:spPr bwMode="auto">
            <a:xfrm>
              <a:off x="-9925657" y="752475"/>
              <a:ext cx="128588"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3" name="Freeform 104"/>
            <p:cNvSpPr>
              <a:spLocks noEditPoints="1"/>
            </p:cNvSpPr>
            <p:nvPr/>
          </p:nvSpPr>
          <p:spPr bwMode="auto">
            <a:xfrm>
              <a:off x="-9947882" y="595313"/>
              <a:ext cx="176213" cy="184150"/>
            </a:xfrm>
            <a:custGeom>
              <a:avLst/>
              <a:gdLst>
                <a:gd name="T0" fmla="*/ 23 w 47"/>
                <a:gd name="T1" fmla="*/ 0 h 49"/>
                <a:gd name="T2" fmla="*/ 23 w 47"/>
                <a:gd name="T3" fmla="*/ 0 h 49"/>
                <a:gd name="T4" fmla="*/ 23 w 47"/>
                <a:gd name="T5" fmla="*/ 0 h 49"/>
                <a:gd name="T6" fmla="*/ 23 w 47"/>
                <a:gd name="T7" fmla="*/ 0 h 49"/>
                <a:gd name="T8" fmla="*/ 23 w 47"/>
                <a:gd name="T9" fmla="*/ 0 h 49"/>
                <a:gd name="T10" fmla="*/ 23 w 47"/>
                <a:gd name="T11" fmla="*/ 49 h 49"/>
                <a:gd name="T12" fmla="*/ 23 w 47"/>
                <a:gd name="T13" fmla="*/ 49 h 49"/>
                <a:gd name="T14" fmla="*/ 23 w 47"/>
                <a:gd name="T15" fmla="*/ 49 h 49"/>
                <a:gd name="T16" fmla="*/ 23 w 47"/>
                <a:gd name="T17" fmla="*/ 0 h 49"/>
                <a:gd name="T18" fmla="*/ 23 w 47"/>
                <a:gd name="T19" fmla="*/ 30 h 49"/>
                <a:gd name="T20" fmla="*/ 23 w 47"/>
                <a:gd name="T21" fmla="*/ 0 h 49"/>
                <a:gd name="T22" fmla="*/ 23 w 47"/>
                <a:gd name="T23"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0"/>
                  </a:move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ubicBezTo>
                    <a:pt x="23" y="49"/>
                    <a:pt x="23" y="49"/>
                    <a:pt x="23" y="49"/>
                  </a:cubicBezTo>
                  <a:cubicBezTo>
                    <a:pt x="23" y="49"/>
                    <a:pt x="23" y="49"/>
                    <a:pt x="23" y="49"/>
                  </a:cubicBezTo>
                  <a:cubicBezTo>
                    <a:pt x="47" y="30"/>
                    <a:pt x="45" y="14"/>
                    <a:pt x="23" y="0"/>
                  </a:cubicBezTo>
                  <a:close/>
                  <a:moveTo>
                    <a:pt x="23" y="30"/>
                  </a:moveTo>
                  <a:cubicBezTo>
                    <a:pt x="14" y="21"/>
                    <a:pt x="12" y="14"/>
                    <a:pt x="23" y="0"/>
                  </a:cubicBezTo>
                  <a:cubicBezTo>
                    <a:pt x="34" y="14"/>
                    <a:pt x="32" y="21"/>
                    <a:pt x="23" y="3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4" name="Rectangle 105"/>
            <p:cNvSpPr>
              <a:spLocks noChangeArrowheads="1"/>
            </p:cNvSpPr>
            <p:nvPr/>
          </p:nvSpPr>
          <p:spPr bwMode="auto">
            <a:xfrm>
              <a:off x="-9884382" y="850900"/>
              <a:ext cx="57150" cy="698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nvGrpSpPr>
            <p:cNvPr id="25" name="组合 24"/>
            <p:cNvGrpSpPr/>
            <p:nvPr/>
          </p:nvGrpSpPr>
          <p:grpSpPr>
            <a:xfrm>
              <a:off x="-2920020" y="595313"/>
              <a:ext cx="254000" cy="338137"/>
              <a:chOff x="354012" y="595313"/>
              <a:chExt cx="254000" cy="338137"/>
            </a:xfrm>
            <a:grpFill/>
          </p:grpSpPr>
          <p:sp>
            <p:nvSpPr>
              <p:cNvPr id="50" name="Freeform 106"/>
              <p:cNvSpPr/>
              <p:nvPr/>
            </p:nvSpPr>
            <p:spPr bwMode="auto">
              <a:xfrm>
                <a:off x="442912" y="774700"/>
                <a:ext cx="165100" cy="158750"/>
              </a:xfrm>
              <a:custGeom>
                <a:avLst/>
                <a:gdLst>
                  <a:gd name="T0" fmla="*/ 2 w 44"/>
                  <a:gd name="T1" fmla="*/ 41 h 42"/>
                  <a:gd name="T2" fmla="*/ 29 w 44"/>
                  <a:gd name="T3" fmla="*/ 0 h 42"/>
                  <a:gd name="T4" fmla="*/ 1 w 44"/>
                  <a:gd name="T5" fmla="*/ 26 h 42"/>
                  <a:gd name="T6" fmla="*/ 2 w 44"/>
                  <a:gd name="T7" fmla="*/ 41 h 42"/>
                </a:gdLst>
                <a:ahLst/>
                <a:cxnLst>
                  <a:cxn ang="0">
                    <a:pos x="T0" y="T1"/>
                  </a:cxn>
                  <a:cxn ang="0">
                    <a:pos x="T2" y="T3"/>
                  </a:cxn>
                  <a:cxn ang="0">
                    <a:pos x="T4" y="T5"/>
                  </a:cxn>
                  <a:cxn ang="0">
                    <a:pos x="T6" y="T7"/>
                  </a:cxn>
                </a:cxnLst>
                <a:rect l="0" t="0" r="r" b="b"/>
                <a:pathLst>
                  <a:path w="44" h="42">
                    <a:moveTo>
                      <a:pt x="2" y="41"/>
                    </a:moveTo>
                    <a:cubicBezTo>
                      <a:pt x="37" y="42"/>
                      <a:pt x="44" y="28"/>
                      <a:pt x="29" y="0"/>
                    </a:cubicBezTo>
                    <a:cubicBezTo>
                      <a:pt x="34" y="24"/>
                      <a:pt x="23" y="26"/>
                      <a:pt x="1" y="26"/>
                    </a:cubicBezTo>
                    <a:cubicBezTo>
                      <a:pt x="3" y="31"/>
                      <a:pt x="0" y="36"/>
                      <a:pt x="2" y="4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51" name="Oval 107"/>
              <p:cNvSpPr>
                <a:spLocks noChangeArrowheads="1"/>
              </p:cNvSpPr>
              <p:nvPr/>
            </p:nvSpPr>
            <p:spPr bwMode="auto">
              <a:xfrm>
                <a:off x="376237" y="752475"/>
                <a:ext cx="127000"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52" name="Freeform 108"/>
              <p:cNvSpPr>
                <a:spLocks noEditPoints="1"/>
              </p:cNvSpPr>
              <p:nvPr/>
            </p:nvSpPr>
            <p:spPr bwMode="auto">
              <a:xfrm>
                <a:off x="354012" y="595313"/>
                <a:ext cx="176213" cy="184150"/>
              </a:xfrm>
              <a:custGeom>
                <a:avLst/>
                <a:gdLst>
                  <a:gd name="T0" fmla="*/ 23 w 47"/>
                  <a:gd name="T1" fmla="*/ 49 h 49"/>
                  <a:gd name="T2" fmla="*/ 23 w 47"/>
                  <a:gd name="T3" fmla="*/ 49 h 49"/>
                  <a:gd name="T4" fmla="*/ 23 w 47"/>
                  <a:gd name="T5" fmla="*/ 49 h 49"/>
                  <a:gd name="T6" fmla="*/ 23 w 47"/>
                  <a:gd name="T7" fmla="*/ 0 h 49"/>
                  <a:gd name="T8" fmla="*/ 23 w 47"/>
                  <a:gd name="T9" fmla="*/ 0 h 49"/>
                  <a:gd name="T10" fmla="*/ 23 w 47"/>
                  <a:gd name="T11" fmla="*/ 0 h 49"/>
                  <a:gd name="T12" fmla="*/ 23 w 47"/>
                  <a:gd name="T13" fmla="*/ 0 h 49"/>
                  <a:gd name="T14" fmla="*/ 23 w 47"/>
                  <a:gd name="T15" fmla="*/ 0 h 49"/>
                  <a:gd name="T16" fmla="*/ 23 w 47"/>
                  <a:gd name="T17" fmla="*/ 49 h 49"/>
                  <a:gd name="T18" fmla="*/ 23 w 47"/>
                  <a:gd name="T19" fmla="*/ 0 h 49"/>
                  <a:gd name="T20" fmla="*/ 23 w 47"/>
                  <a:gd name="T21" fmla="*/ 30 h 49"/>
                  <a:gd name="T22" fmla="*/ 23 w 47"/>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49"/>
                    </a:moveTo>
                    <a:cubicBezTo>
                      <a:pt x="23" y="49"/>
                      <a:pt x="23" y="49"/>
                      <a:pt x="23" y="49"/>
                    </a:cubicBezTo>
                    <a:cubicBezTo>
                      <a:pt x="23" y="49"/>
                      <a:pt x="23" y="49"/>
                      <a:pt x="23" y="49"/>
                    </a:cubicBezTo>
                    <a:cubicBezTo>
                      <a:pt x="47" y="30"/>
                      <a:pt x="45" y="14"/>
                      <a:pt x="23" y="0"/>
                    </a:cubicBez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lose/>
                    <a:moveTo>
                      <a:pt x="23" y="0"/>
                    </a:moveTo>
                    <a:cubicBezTo>
                      <a:pt x="34" y="14"/>
                      <a:pt x="32" y="21"/>
                      <a:pt x="23" y="30"/>
                    </a:cubicBezTo>
                    <a:cubicBezTo>
                      <a:pt x="14" y="21"/>
                      <a:pt x="12" y="14"/>
                      <a:pt x="23"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53" name="Rectangle 109"/>
              <p:cNvSpPr>
                <a:spLocks noChangeArrowheads="1"/>
              </p:cNvSpPr>
              <p:nvPr/>
            </p:nvSpPr>
            <p:spPr bwMode="auto">
              <a:xfrm>
                <a:off x="406400" y="850900"/>
                <a:ext cx="58738" cy="698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26" name="Oval 110"/>
            <p:cNvSpPr>
              <a:spLocks noChangeArrowheads="1"/>
            </p:cNvSpPr>
            <p:nvPr/>
          </p:nvSpPr>
          <p:spPr bwMode="auto">
            <a:xfrm>
              <a:off x="-8204807" y="-311150"/>
              <a:ext cx="127000"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 name="Freeform 111"/>
            <p:cNvSpPr>
              <a:spLocks noEditPoints="1"/>
            </p:cNvSpPr>
            <p:nvPr/>
          </p:nvSpPr>
          <p:spPr bwMode="auto">
            <a:xfrm>
              <a:off x="-8231795" y="-468312"/>
              <a:ext cx="177800" cy="184150"/>
            </a:xfrm>
            <a:custGeom>
              <a:avLst/>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 name="Rectangle 112"/>
            <p:cNvSpPr>
              <a:spLocks noChangeArrowheads="1"/>
            </p:cNvSpPr>
            <p:nvPr/>
          </p:nvSpPr>
          <p:spPr bwMode="auto">
            <a:xfrm>
              <a:off x="-8166707" y="-212725"/>
              <a:ext cx="58738"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 name="Oval 113"/>
            <p:cNvSpPr>
              <a:spLocks noChangeArrowheads="1"/>
            </p:cNvSpPr>
            <p:nvPr/>
          </p:nvSpPr>
          <p:spPr bwMode="auto">
            <a:xfrm>
              <a:off x="-4607532" y="-311150"/>
              <a:ext cx="128588"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0" name="Freeform 114"/>
            <p:cNvSpPr>
              <a:spLocks noEditPoints="1"/>
            </p:cNvSpPr>
            <p:nvPr/>
          </p:nvSpPr>
          <p:spPr bwMode="auto">
            <a:xfrm>
              <a:off x="-4632932" y="-468312"/>
              <a:ext cx="176213" cy="184150"/>
            </a:xfrm>
            <a:custGeom>
              <a:avLst/>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1" name="Rectangle 115"/>
            <p:cNvSpPr>
              <a:spLocks noChangeArrowheads="1"/>
            </p:cNvSpPr>
            <p:nvPr/>
          </p:nvSpPr>
          <p:spPr bwMode="auto">
            <a:xfrm>
              <a:off x="-4569432" y="-212725"/>
              <a:ext cx="60325"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2" name="Oval 133"/>
            <p:cNvSpPr>
              <a:spLocks noChangeArrowheads="1"/>
            </p:cNvSpPr>
            <p:nvPr/>
          </p:nvSpPr>
          <p:spPr bwMode="auto">
            <a:xfrm>
              <a:off x="-5199670" y="-1827212"/>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3" name="Oval 137"/>
            <p:cNvSpPr>
              <a:spLocks noChangeArrowheads="1"/>
            </p:cNvSpPr>
            <p:nvPr/>
          </p:nvSpPr>
          <p:spPr bwMode="auto">
            <a:xfrm>
              <a:off x="-4979007" y="-1455737"/>
              <a:ext cx="90488"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4" name="Oval 138"/>
            <p:cNvSpPr>
              <a:spLocks noChangeArrowheads="1"/>
            </p:cNvSpPr>
            <p:nvPr/>
          </p:nvSpPr>
          <p:spPr bwMode="auto">
            <a:xfrm>
              <a:off x="-4918682" y="-1392237"/>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5" name="Oval 146"/>
            <p:cNvSpPr>
              <a:spLocks noChangeArrowheads="1"/>
            </p:cNvSpPr>
            <p:nvPr/>
          </p:nvSpPr>
          <p:spPr bwMode="auto">
            <a:xfrm>
              <a:off x="-430590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6" name="Oval 147"/>
            <p:cNvSpPr>
              <a:spLocks noChangeArrowheads="1"/>
            </p:cNvSpPr>
            <p:nvPr/>
          </p:nvSpPr>
          <p:spPr bwMode="auto">
            <a:xfrm>
              <a:off x="-422335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7" name="Freeform 150"/>
            <p:cNvSpPr>
              <a:spLocks noEditPoints="1"/>
            </p:cNvSpPr>
            <p:nvPr/>
          </p:nvSpPr>
          <p:spPr bwMode="auto">
            <a:xfrm>
              <a:off x="-8666770" y="-1835150"/>
              <a:ext cx="4649788" cy="915988"/>
            </a:xfrm>
            <a:custGeom>
              <a:avLst/>
              <a:gdLst>
                <a:gd name="T0" fmla="*/ 494 w 1238"/>
                <a:gd name="T1" fmla="*/ 244 h 244"/>
                <a:gd name="T2" fmla="*/ 7 w 1238"/>
                <a:gd name="T3" fmla="*/ 177 h 244"/>
                <a:gd name="T4" fmla="*/ 0 w 1238"/>
                <a:gd name="T5" fmla="*/ 170 h 244"/>
                <a:gd name="T6" fmla="*/ 9 w 1238"/>
                <a:gd name="T7" fmla="*/ 172 h 244"/>
                <a:gd name="T8" fmla="*/ 63 w 1238"/>
                <a:gd name="T9" fmla="*/ 175 h 244"/>
                <a:gd name="T10" fmla="*/ 241 w 1238"/>
                <a:gd name="T11" fmla="*/ 111 h 244"/>
                <a:gd name="T12" fmla="*/ 303 w 1238"/>
                <a:gd name="T13" fmla="*/ 2 h 244"/>
                <a:gd name="T14" fmla="*/ 304 w 1238"/>
                <a:gd name="T15" fmla="*/ 0 h 244"/>
                <a:gd name="T16" fmla="*/ 934 w 1238"/>
                <a:gd name="T17" fmla="*/ 0 h 244"/>
                <a:gd name="T18" fmla="*/ 934 w 1238"/>
                <a:gd name="T19" fmla="*/ 2 h 244"/>
                <a:gd name="T20" fmla="*/ 997 w 1238"/>
                <a:gd name="T21" fmla="*/ 111 h 244"/>
                <a:gd name="T22" fmla="*/ 1175 w 1238"/>
                <a:gd name="T23" fmla="*/ 175 h 244"/>
                <a:gd name="T24" fmla="*/ 1228 w 1238"/>
                <a:gd name="T25" fmla="*/ 172 h 244"/>
                <a:gd name="T26" fmla="*/ 1238 w 1238"/>
                <a:gd name="T27" fmla="*/ 170 h 244"/>
                <a:gd name="T28" fmla="*/ 1231 w 1238"/>
                <a:gd name="T29" fmla="*/ 177 h 244"/>
                <a:gd name="T30" fmla="*/ 704 w 1238"/>
                <a:gd name="T31" fmla="*/ 244 h 244"/>
                <a:gd name="T32" fmla="*/ 634 w 1238"/>
                <a:gd name="T33" fmla="*/ 244 h 244"/>
                <a:gd name="T34" fmla="*/ 613 w 1238"/>
                <a:gd name="T35" fmla="*/ 244 h 244"/>
                <a:gd name="T36" fmla="*/ 580 w 1238"/>
                <a:gd name="T37" fmla="*/ 244 h 244"/>
                <a:gd name="T38" fmla="*/ 494 w 1238"/>
                <a:gd name="T39" fmla="*/ 244 h 244"/>
                <a:gd name="T40" fmla="*/ 19 w 1238"/>
                <a:gd name="T41" fmla="*/ 179 h 244"/>
                <a:gd name="T42" fmla="*/ 494 w 1238"/>
                <a:gd name="T43" fmla="*/ 238 h 244"/>
                <a:gd name="T44" fmla="*/ 580 w 1238"/>
                <a:gd name="T45" fmla="*/ 238 h 244"/>
                <a:gd name="T46" fmla="*/ 613 w 1238"/>
                <a:gd name="T47" fmla="*/ 237 h 244"/>
                <a:gd name="T48" fmla="*/ 634 w 1238"/>
                <a:gd name="T49" fmla="*/ 237 h 244"/>
                <a:gd name="T50" fmla="*/ 704 w 1238"/>
                <a:gd name="T51" fmla="*/ 238 h 244"/>
                <a:gd name="T52" fmla="*/ 1218 w 1238"/>
                <a:gd name="T53" fmla="*/ 179 h 244"/>
                <a:gd name="T54" fmla="*/ 1175 w 1238"/>
                <a:gd name="T55" fmla="*/ 182 h 244"/>
                <a:gd name="T56" fmla="*/ 992 w 1238"/>
                <a:gd name="T57" fmla="*/ 115 h 244"/>
                <a:gd name="T58" fmla="*/ 929 w 1238"/>
                <a:gd name="T59" fmla="*/ 6 h 244"/>
                <a:gd name="T60" fmla="*/ 308 w 1238"/>
                <a:gd name="T61" fmla="*/ 6 h 244"/>
                <a:gd name="T62" fmla="*/ 245 w 1238"/>
                <a:gd name="T63" fmla="*/ 115 h 244"/>
                <a:gd name="T64" fmla="*/ 63 w 1238"/>
                <a:gd name="T65" fmla="*/ 182 h 244"/>
                <a:gd name="T66" fmla="*/ 19 w 1238"/>
                <a:gd name="T67" fmla="*/ 17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8" h="244">
                  <a:moveTo>
                    <a:pt x="494" y="244"/>
                  </a:moveTo>
                  <a:cubicBezTo>
                    <a:pt x="211" y="244"/>
                    <a:pt x="52" y="222"/>
                    <a:pt x="7" y="177"/>
                  </a:cubicBezTo>
                  <a:cubicBezTo>
                    <a:pt x="0" y="170"/>
                    <a:pt x="0" y="170"/>
                    <a:pt x="0" y="170"/>
                  </a:cubicBezTo>
                  <a:cubicBezTo>
                    <a:pt x="9" y="172"/>
                    <a:pt x="9" y="172"/>
                    <a:pt x="9" y="172"/>
                  </a:cubicBezTo>
                  <a:cubicBezTo>
                    <a:pt x="9" y="172"/>
                    <a:pt x="32" y="175"/>
                    <a:pt x="63" y="175"/>
                  </a:cubicBezTo>
                  <a:cubicBezTo>
                    <a:pt x="118" y="175"/>
                    <a:pt x="194" y="164"/>
                    <a:pt x="241" y="111"/>
                  </a:cubicBezTo>
                  <a:cubicBezTo>
                    <a:pt x="290" y="54"/>
                    <a:pt x="303" y="2"/>
                    <a:pt x="303" y="2"/>
                  </a:cubicBezTo>
                  <a:cubicBezTo>
                    <a:pt x="304" y="0"/>
                    <a:pt x="304" y="0"/>
                    <a:pt x="304" y="0"/>
                  </a:cubicBezTo>
                  <a:cubicBezTo>
                    <a:pt x="934" y="0"/>
                    <a:pt x="934" y="0"/>
                    <a:pt x="934" y="0"/>
                  </a:cubicBezTo>
                  <a:cubicBezTo>
                    <a:pt x="934" y="2"/>
                    <a:pt x="934" y="2"/>
                    <a:pt x="934" y="2"/>
                  </a:cubicBezTo>
                  <a:cubicBezTo>
                    <a:pt x="934" y="2"/>
                    <a:pt x="947" y="54"/>
                    <a:pt x="997" y="111"/>
                  </a:cubicBezTo>
                  <a:cubicBezTo>
                    <a:pt x="1043" y="164"/>
                    <a:pt x="1119" y="175"/>
                    <a:pt x="1175" y="175"/>
                  </a:cubicBezTo>
                  <a:cubicBezTo>
                    <a:pt x="1206" y="175"/>
                    <a:pt x="1228" y="172"/>
                    <a:pt x="1228" y="172"/>
                  </a:cubicBezTo>
                  <a:cubicBezTo>
                    <a:pt x="1238" y="170"/>
                    <a:pt x="1238" y="170"/>
                    <a:pt x="1238" y="170"/>
                  </a:cubicBezTo>
                  <a:cubicBezTo>
                    <a:pt x="1231" y="177"/>
                    <a:pt x="1231" y="177"/>
                    <a:pt x="1231" y="177"/>
                  </a:cubicBezTo>
                  <a:cubicBezTo>
                    <a:pt x="1186" y="221"/>
                    <a:pt x="1009" y="244"/>
                    <a:pt x="704" y="244"/>
                  </a:cubicBezTo>
                  <a:cubicBezTo>
                    <a:pt x="677" y="244"/>
                    <a:pt x="654" y="244"/>
                    <a:pt x="634" y="244"/>
                  </a:cubicBezTo>
                  <a:cubicBezTo>
                    <a:pt x="613" y="244"/>
                    <a:pt x="613" y="244"/>
                    <a:pt x="613" y="244"/>
                  </a:cubicBezTo>
                  <a:cubicBezTo>
                    <a:pt x="604" y="244"/>
                    <a:pt x="593" y="244"/>
                    <a:pt x="580" y="244"/>
                  </a:cubicBezTo>
                  <a:cubicBezTo>
                    <a:pt x="556" y="244"/>
                    <a:pt x="527" y="244"/>
                    <a:pt x="494" y="244"/>
                  </a:cubicBezTo>
                  <a:close/>
                  <a:moveTo>
                    <a:pt x="19" y="179"/>
                  </a:moveTo>
                  <a:cubicBezTo>
                    <a:pt x="72" y="218"/>
                    <a:pt x="232" y="238"/>
                    <a:pt x="494" y="238"/>
                  </a:cubicBezTo>
                  <a:cubicBezTo>
                    <a:pt x="527" y="238"/>
                    <a:pt x="556" y="238"/>
                    <a:pt x="580" y="238"/>
                  </a:cubicBezTo>
                  <a:cubicBezTo>
                    <a:pt x="593" y="237"/>
                    <a:pt x="604" y="237"/>
                    <a:pt x="613" y="237"/>
                  </a:cubicBezTo>
                  <a:cubicBezTo>
                    <a:pt x="634" y="237"/>
                    <a:pt x="634" y="237"/>
                    <a:pt x="634" y="237"/>
                  </a:cubicBezTo>
                  <a:cubicBezTo>
                    <a:pt x="654" y="238"/>
                    <a:pt x="677" y="238"/>
                    <a:pt x="704" y="238"/>
                  </a:cubicBezTo>
                  <a:cubicBezTo>
                    <a:pt x="991" y="238"/>
                    <a:pt x="1164" y="218"/>
                    <a:pt x="1218" y="179"/>
                  </a:cubicBezTo>
                  <a:cubicBezTo>
                    <a:pt x="1209" y="180"/>
                    <a:pt x="1193" y="182"/>
                    <a:pt x="1175" y="182"/>
                  </a:cubicBezTo>
                  <a:cubicBezTo>
                    <a:pt x="1118" y="182"/>
                    <a:pt x="1040" y="170"/>
                    <a:pt x="992" y="115"/>
                  </a:cubicBezTo>
                  <a:cubicBezTo>
                    <a:pt x="947" y="63"/>
                    <a:pt x="932" y="17"/>
                    <a:pt x="929" y="6"/>
                  </a:cubicBezTo>
                  <a:cubicBezTo>
                    <a:pt x="308" y="6"/>
                    <a:pt x="308" y="6"/>
                    <a:pt x="308" y="6"/>
                  </a:cubicBezTo>
                  <a:cubicBezTo>
                    <a:pt x="305" y="17"/>
                    <a:pt x="290" y="63"/>
                    <a:pt x="245" y="115"/>
                  </a:cubicBezTo>
                  <a:cubicBezTo>
                    <a:pt x="197" y="170"/>
                    <a:pt x="119" y="182"/>
                    <a:pt x="63" y="182"/>
                  </a:cubicBezTo>
                  <a:cubicBezTo>
                    <a:pt x="44" y="182"/>
                    <a:pt x="28" y="180"/>
                    <a:pt x="19" y="17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8" name="Freeform 151"/>
            <p:cNvSpPr/>
            <p:nvPr/>
          </p:nvSpPr>
          <p:spPr bwMode="auto">
            <a:xfrm>
              <a:off x="-8711220" y="-1268412"/>
              <a:ext cx="104775" cy="101600"/>
            </a:xfrm>
            <a:custGeom>
              <a:avLst/>
              <a:gdLst>
                <a:gd name="T0" fmla="*/ 27 w 28"/>
                <a:gd name="T1" fmla="*/ 27 h 27"/>
                <a:gd name="T2" fmla="*/ 10 w 28"/>
                <a:gd name="T3" fmla="*/ 0 h 27"/>
                <a:gd name="T4" fmla="*/ 27 w 28"/>
                <a:gd name="T5" fmla="*/ 17 h 27"/>
                <a:gd name="T6" fmla="*/ 27 w 28"/>
                <a:gd name="T7" fmla="*/ 27 h 27"/>
              </a:gdLst>
              <a:ahLst/>
              <a:cxnLst>
                <a:cxn ang="0">
                  <a:pos x="T0" y="T1"/>
                </a:cxn>
                <a:cxn ang="0">
                  <a:pos x="T2" y="T3"/>
                </a:cxn>
                <a:cxn ang="0">
                  <a:pos x="T4" y="T5"/>
                </a:cxn>
                <a:cxn ang="0">
                  <a:pos x="T6" y="T7"/>
                </a:cxn>
              </a:cxnLst>
              <a:rect l="0" t="0" r="r" b="b"/>
              <a:pathLst>
                <a:path w="28" h="27">
                  <a:moveTo>
                    <a:pt x="27" y="27"/>
                  </a:moveTo>
                  <a:cubicBezTo>
                    <a:pt x="5" y="27"/>
                    <a:pt x="0" y="18"/>
                    <a:pt x="10" y="0"/>
                  </a:cubicBezTo>
                  <a:cubicBezTo>
                    <a:pt x="7" y="16"/>
                    <a:pt x="14" y="17"/>
                    <a:pt x="27" y="17"/>
                  </a:cubicBezTo>
                  <a:cubicBezTo>
                    <a:pt x="27" y="20"/>
                    <a:pt x="28" y="23"/>
                    <a:pt x="27"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a:off x="-8633432" y="-1947862"/>
              <a:ext cx="4581525" cy="1017974"/>
            </a:xfrm>
            <a:custGeom>
              <a:avLst/>
              <a:gdLst>
                <a:gd name="connsiteX0" fmla="*/ 1115339 w 4581525"/>
                <a:gd name="connsiteY0" fmla="*/ 123825 h 1017974"/>
                <a:gd name="connsiteX1" fmla="*/ 3462431 w 4581525"/>
                <a:gd name="connsiteY1" fmla="*/ 123825 h 1017974"/>
                <a:gd name="connsiteX2" fmla="*/ 3699018 w 4581525"/>
                <a:gd name="connsiteY2" fmla="*/ 537151 h 1017974"/>
                <a:gd name="connsiteX3" fmla="*/ 4581525 w 4581525"/>
                <a:gd name="connsiteY3" fmla="*/ 770117 h 1017974"/>
                <a:gd name="connsiteX4" fmla="*/ 2268231 w 4581525"/>
                <a:gd name="connsiteY4" fmla="*/ 1014355 h 1017974"/>
                <a:gd name="connsiteX5" fmla="*/ 0 w 4581525"/>
                <a:gd name="connsiteY5" fmla="*/ 770117 h 1017974"/>
                <a:gd name="connsiteX6" fmla="*/ 878751 w 4581525"/>
                <a:gd name="connsiteY6" fmla="*/ 537151 h 1017974"/>
                <a:gd name="connsiteX7" fmla="*/ 1115339 w 4581525"/>
                <a:gd name="connsiteY7" fmla="*/ 123825 h 1017974"/>
                <a:gd name="connsiteX8" fmla="*/ 1009968 w 4581525"/>
                <a:gd name="connsiteY8" fmla="*/ 0 h 1017974"/>
                <a:gd name="connsiteX9" fmla="*/ 1107652 w 4581525"/>
                <a:gd name="connsiteY9" fmla="*/ 74706 h 1017974"/>
                <a:gd name="connsiteX10" fmla="*/ 3455829 w 4581525"/>
                <a:gd name="connsiteY10" fmla="*/ 74706 h 1017974"/>
                <a:gd name="connsiteX11" fmla="*/ 3557271 w 4581525"/>
                <a:gd name="connsiteY11" fmla="*/ 0 h 1017974"/>
                <a:gd name="connsiteX12" fmla="*/ 3444558 w 4581525"/>
                <a:gd name="connsiteY12" fmla="*/ 119529 h 1017974"/>
                <a:gd name="connsiteX13" fmla="*/ 1118923 w 4581525"/>
                <a:gd name="connsiteY13" fmla="*/ 119529 h 1017974"/>
                <a:gd name="connsiteX14" fmla="*/ 1009968 w 4581525"/>
                <a:gd name="connsiteY14" fmla="*/ 0 h 101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1525" h="1017974">
                  <a:moveTo>
                    <a:pt x="1115339" y="123825"/>
                  </a:moveTo>
                  <a:cubicBezTo>
                    <a:pt x="1115339" y="123825"/>
                    <a:pt x="1115339" y="123825"/>
                    <a:pt x="3462431" y="123825"/>
                  </a:cubicBezTo>
                  <a:cubicBezTo>
                    <a:pt x="3462431" y="123825"/>
                    <a:pt x="3511251" y="319216"/>
                    <a:pt x="3699018" y="537151"/>
                  </a:cubicBezTo>
                  <a:cubicBezTo>
                    <a:pt x="3991935" y="867812"/>
                    <a:pt x="4581525" y="770117"/>
                    <a:pt x="4581525" y="770117"/>
                  </a:cubicBezTo>
                  <a:cubicBezTo>
                    <a:pt x="4307385" y="1044415"/>
                    <a:pt x="2733894" y="1018113"/>
                    <a:pt x="2268231" y="1014355"/>
                  </a:cubicBezTo>
                  <a:cubicBezTo>
                    <a:pt x="1806323" y="1018113"/>
                    <a:pt x="285406" y="1055688"/>
                    <a:pt x="0" y="770117"/>
                  </a:cubicBezTo>
                  <a:cubicBezTo>
                    <a:pt x="0" y="770117"/>
                    <a:pt x="589589" y="867812"/>
                    <a:pt x="878751" y="537151"/>
                  </a:cubicBezTo>
                  <a:cubicBezTo>
                    <a:pt x="1070274" y="319216"/>
                    <a:pt x="1115339" y="123825"/>
                    <a:pt x="1115339" y="123825"/>
                  </a:cubicBezTo>
                  <a:close/>
                  <a:moveTo>
                    <a:pt x="1009968" y="0"/>
                  </a:moveTo>
                  <a:cubicBezTo>
                    <a:pt x="1013725" y="70971"/>
                    <a:pt x="1043782" y="74706"/>
                    <a:pt x="1107652" y="74706"/>
                  </a:cubicBezTo>
                  <a:cubicBezTo>
                    <a:pt x="1107652" y="74706"/>
                    <a:pt x="1107652" y="74706"/>
                    <a:pt x="3455829" y="74706"/>
                  </a:cubicBezTo>
                  <a:cubicBezTo>
                    <a:pt x="3519700" y="74706"/>
                    <a:pt x="3553514" y="70971"/>
                    <a:pt x="3557271" y="0"/>
                  </a:cubicBezTo>
                  <a:cubicBezTo>
                    <a:pt x="3579813" y="85912"/>
                    <a:pt x="3545999" y="127000"/>
                    <a:pt x="3444558" y="119529"/>
                  </a:cubicBezTo>
                  <a:cubicBezTo>
                    <a:pt x="3444558" y="119529"/>
                    <a:pt x="3444558" y="119529"/>
                    <a:pt x="1118923" y="119529"/>
                  </a:cubicBezTo>
                  <a:cubicBezTo>
                    <a:pt x="1017482" y="127000"/>
                    <a:pt x="987425" y="85912"/>
                    <a:pt x="1009968"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0" name="Oval 153"/>
            <p:cNvSpPr>
              <a:spLocks noChangeArrowheads="1"/>
            </p:cNvSpPr>
            <p:nvPr/>
          </p:nvSpPr>
          <p:spPr bwMode="auto">
            <a:xfrm>
              <a:off x="-8644545" y="-1282700"/>
              <a:ext cx="82550"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1" name="Freeform 154"/>
            <p:cNvSpPr>
              <a:spLocks noEditPoints="1"/>
            </p:cNvSpPr>
            <p:nvPr/>
          </p:nvSpPr>
          <p:spPr bwMode="auto">
            <a:xfrm>
              <a:off x="-8658832" y="-1384300"/>
              <a:ext cx="112713" cy="120650"/>
            </a:xfrm>
            <a:custGeom>
              <a:avLst/>
              <a:gdLst>
                <a:gd name="T0" fmla="*/ 15 w 30"/>
                <a:gd name="T1" fmla="*/ 0 h 32"/>
                <a:gd name="T2" fmla="*/ 15 w 30"/>
                <a:gd name="T3" fmla="*/ 0 h 32"/>
                <a:gd name="T4" fmla="*/ 15 w 30"/>
                <a:gd name="T5" fmla="*/ 0 h 32"/>
                <a:gd name="T6" fmla="*/ 15 w 30"/>
                <a:gd name="T7" fmla="*/ 0 h 32"/>
                <a:gd name="T8" fmla="*/ 15 w 30"/>
                <a:gd name="T9" fmla="*/ 0 h 32"/>
                <a:gd name="T10" fmla="*/ 15 w 30"/>
                <a:gd name="T11" fmla="*/ 32 h 32"/>
                <a:gd name="T12" fmla="*/ 15 w 30"/>
                <a:gd name="T13" fmla="*/ 32 h 32"/>
                <a:gd name="T14" fmla="*/ 15 w 30"/>
                <a:gd name="T15" fmla="*/ 32 h 32"/>
                <a:gd name="T16" fmla="*/ 15 w 30"/>
                <a:gd name="T17" fmla="*/ 0 h 32"/>
                <a:gd name="T18" fmla="*/ 15 w 30"/>
                <a:gd name="T19" fmla="*/ 20 h 32"/>
                <a:gd name="T20" fmla="*/ 15 w 30"/>
                <a:gd name="T21" fmla="*/ 0 h 32"/>
                <a:gd name="T22" fmla="*/ 15 w 30"/>
                <a:gd name="T23"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5" y="0"/>
                  </a:move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ubicBezTo>
                    <a:pt x="15" y="32"/>
                    <a:pt x="15" y="32"/>
                    <a:pt x="15" y="32"/>
                  </a:cubicBezTo>
                  <a:cubicBezTo>
                    <a:pt x="15" y="32"/>
                    <a:pt x="15" y="32"/>
                    <a:pt x="15" y="32"/>
                  </a:cubicBezTo>
                  <a:cubicBezTo>
                    <a:pt x="30" y="20"/>
                    <a:pt x="29" y="10"/>
                    <a:pt x="15" y="0"/>
                  </a:cubicBezTo>
                  <a:close/>
                  <a:moveTo>
                    <a:pt x="15" y="20"/>
                  </a:moveTo>
                  <a:cubicBezTo>
                    <a:pt x="9" y="14"/>
                    <a:pt x="8" y="9"/>
                    <a:pt x="15" y="0"/>
                  </a:cubicBezTo>
                  <a:cubicBezTo>
                    <a:pt x="22" y="9"/>
                    <a:pt x="21" y="14"/>
                    <a:pt x="15" y="2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2" name="Rectangle 155"/>
            <p:cNvSpPr>
              <a:spLocks noChangeArrowheads="1"/>
            </p:cNvSpPr>
            <p:nvPr/>
          </p:nvSpPr>
          <p:spPr bwMode="auto">
            <a:xfrm>
              <a:off x="-8617557"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3" name="Freeform 156"/>
            <p:cNvSpPr/>
            <p:nvPr/>
          </p:nvSpPr>
          <p:spPr bwMode="auto">
            <a:xfrm>
              <a:off x="-4088420" y="-1268412"/>
              <a:ext cx="104775" cy="101600"/>
            </a:xfrm>
            <a:custGeom>
              <a:avLst/>
              <a:gdLst>
                <a:gd name="T0" fmla="*/ 1 w 28"/>
                <a:gd name="T1" fmla="*/ 27 h 27"/>
                <a:gd name="T2" fmla="*/ 18 w 28"/>
                <a:gd name="T3" fmla="*/ 0 h 27"/>
                <a:gd name="T4" fmla="*/ 1 w 28"/>
                <a:gd name="T5" fmla="*/ 17 h 27"/>
                <a:gd name="T6" fmla="*/ 1 w 28"/>
                <a:gd name="T7" fmla="*/ 27 h 27"/>
              </a:gdLst>
              <a:ahLst/>
              <a:cxnLst>
                <a:cxn ang="0">
                  <a:pos x="T0" y="T1"/>
                </a:cxn>
                <a:cxn ang="0">
                  <a:pos x="T2" y="T3"/>
                </a:cxn>
                <a:cxn ang="0">
                  <a:pos x="T4" y="T5"/>
                </a:cxn>
                <a:cxn ang="0">
                  <a:pos x="T6" y="T7"/>
                </a:cxn>
              </a:cxnLst>
              <a:rect l="0" t="0" r="r" b="b"/>
              <a:pathLst>
                <a:path w="28" h="27">
                  <a:moveTo>
                    <a:pt x="1" y="27"/>
                  </a:moveTo>
                  <a:cubicBezTo>
                    <a:pt x="24" y="27"/>
                    <a:pt x="28" y="18"/>
                    <a:pt x="18" y="0"/>
                  </a:cubicBezTo>
                  <a:cubicBezTo>
                    <a:pt x="22" y="16"/>
                    <a:pt x="15" y="17"/>
                    <a:pt x="1" y="17"/>
                  </a:cubicBezTo>
                  <a:cubicBezTo>
                    <a:pt x="2" y="20"/>
                    <a:pt x="0" y="23"/>
                    <a:pt x="1"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4" name="Oval 157"/>
            <p:cNvSpPr>
              <a:spLocks noChangeArrowheads="1"/>
            </p:cNvSpPr>
            <p:nvPr/>
          </p:nvSpPr>
          <p:spPr bwMode="auto">
            <a:xfrm>
              <a:off x="-4134457" y="-1282700"/>
              <a:ext cx="87313"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5" name="Freeform 158"/>
            <p:cNvSpPr>
              <a:spLocks noEditPoints="1"/>
            </p:cNvSpPr>
            <p:nvPr/>
          </p:nvSpPr>
          <p:spPr bwMode="auto">
            <a:xfrm>
              <a:off x="-4148745" y="-1384300"/>
              <a:ext cx="115888" cy="120650"/>
            </a:xfrm>
            <a:custGeom>
              <a:avLst/>
              <a:gdLst>
                <a:gd name="T0" fmla="*/ 15 w 31"/>
                <a:gd name="T1" fmla="*/ 32 h 32"/>
                <a:gd name="T2" fmla="*/ 15 w 31"/>
                <a:gd name="T3" fmla="*/ 32 h 32"/>
                <a:gd name="T4" fmla="*/ 15 w 31"/>
                <a:gd name="T5" fmla="*/ 32 h 32"/>
                <a:gd name="T6" fmla="*/ 15 w 31"/>
                <a:gd name="T7" fmla="*/ 0 h 32"/>
                <a:gd name="T8" fmla="*/ 15 w 31"/>
                <a:gd name="T9" fmla="*/ 0 h 32"/>
                <a:gd name="T10" fmla="*/ 15 w 31"/>
                <a:gd name="T11" fmla="*/ 0 h 32"/>
                <a:gd name="T12" fmla="*/ 15 w 31"/>
                <a:gd name="T13" fmla="*/ 0 h 32"/>
                <a:gd name="T14" fmla="*/ 15 w 31"/>
                <a:gd name="T15" fmla="*/ 0 h 32"/>
                <a:gd name="T16" fmla="*/ 15 w 31"/>
                <a:gd name="T17" fmla="*/ 32 h 32"/>
                <a:gd name="T18" fmla="*/ 15 w 31"/>
                <a:gd name="T19" fmla="*/ 0 h 32"/>
                <a:gd name="T20" fmla="*/ 15 w 31"/>
                <a:gd name="T21" fmla="*/ 20 h 32"/>
                <a:gd name="T22" fmla="*/ 15 w 31"/>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5" y="32"/>
                  </a:moveTo>
                  <a:cubicBezTo>
                    <a:pt x="15" y="32"/>
                    <a:pt x="15" y="32"/>
                    <a:pt x="15" y="32"/>
                  </a:cubicBezTo>
                  <a:cubicBezTo>
                    <a:pt x="15" y="32"/>
                    <a:pt x="15" y="32"/>
                    <a:pt x="15" y="32"/>
                  </a:cubicBezTo>
                  <a:cubicBezTo>
                    <a:pt x="31" y="20"/>
                    <a:pt x="30" y="10"/>
                    <a:pt x="15" y="0"/>
                  </a:cubicBez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lose/>
                  <a:moveTo>
                    <a:pt x="15" y="0"/>
                  </a:moveTo>
                  <a:cubicBezTo>
                    <a:pt x="23" y="9"/>
                    <a:pt x="21" y="14"/>
                    <a:pt x="15" y="20"/>
                  </a:cubicBezTo>
                  <a:cubicBezTo>
                    <a:pt x="10" y="14"/>
                    <a:pt x="8" y="9"/>
                    <a:pt x="15"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6" name="Rectangle 159"/>
            <p:cNvSpPr>
              <a:spLocks noChangeArrowheads="1"/>
            </p:cNvSpPr>
            <p:nvPr/>
          </p:nvSpPr>
          <p:spPr bwMode="auto">
            <a:xfrm>
              <a:off x="-4110645"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7" name="Oval 160"/>
            <p:cNvSpPr>
              <a:spLocks noChangeArrowheads="1"/>
            </p:cNvSpPr>
            <p:nvPr/>
          </p:nvSpPr>
          <p:spPr bwMode="auto">
            <a:xfrm>
              <a:off x="-7539645"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8" name="Oval 163"/>
            <p:cNvSpPr>
              <a:spLocks noChangeArrowheads="1"/>
            </p:cNvSpPr>
            <p:nvPr/>
          </p:nvSpPr>
          <p:spPr bwMode="auto">
            <a:xfrm>
              <a:off x="-5229832"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9" name="Rectangle 165"/>
            <p:cNvSpPr>
              <a:spLocks noChangeArrowheads="1"/>
            </p:cNvSpPr>
            <p:nvPr/>
          </p:nvSpPr>
          <p:spPr bwMode="auto">
            <a:xfrm>
              <a:off x="-5204432" y="-1903412"/>
              <a:ext cx="38100" cy="49213"/>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8" name="任意多边形 7"/>
          <p:cNvSpPr/>
          <p:nvPr/>
        </p:nvSpPr>
        <p:spPr>
          <a:xfrm>
            <a:off x="2843125" y="3508554"/>
            <a:ext cx="2516276" cy="1353333"/>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9" name="任意多边形 8"/>
          <p:cNvSpPr/>
          <p:nvPr/>
        </p:nvSpPr>
        <p:spPr>
          <a:xfrm>
            <a:off x="2298701" y="4073185"/>
            <a:ext cx="1157618" cy="84083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60" name="任意多边形 59"/>
          <p:cNvSpPr/>
          <p:nvPr/>
        </p:nvSpPr>
        <p:spPr>
          <a:xfrm>
            <a:off x="1285168" y="5063136"/>
            <a:ext cx="2505512" cy="295651"/>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flipH="1">
            <a:off x="3456319" y="5264385"/>
            <a:ext cx="2505512" cy="295651"/>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flipH="1">
            <a:off x="443105" y="3883225"/>
            <a:ext cx="1812415" cy="262111"/>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 name="connsiteX0-937" fmla="*/ 0 w 6246564"/>
              <a:gd name="connsiteY0-938" fmla="*/ 3677 h 901918"/>
              <a:gd name="connsiteX1-939" fmla="*/ 1149777 w 6246564"/>
              <a:gd name="connsiteY1-940" fmla="*/ 10237 h 901918"/>
              <a:gd name="connsiteX2-941" fmla="*/ 2445745 w 6246564"/>
              <a:gd name="connsiteY2-942" fmla="*/ 3677 h 901918"/>
              <a:gd name="connsiteX3-943" fmla="*/ 2815652 w 6246564"/>
              <a:gd name="connsiteY3-944" fmla="*/ 3677 h 901918"/>
              <a:gd name="connsiteX4-945" fmla="*/ 2977921 w 6246564"/>
              <a:gd name="connsiteY4-946" fmla="*/ 225017 h 901918"/>
              <a:gd name="connsiteX5-947" fmla="*/ 2816570 w 6246564"/>
              <a:gd name="connsiteY5-948" fmla="*/ 429448 h 901918"/>
              <a:gd name="connsiteX6-949" fmla="*/ 2422028 w 6246564"/>
              <a:gd name="connsiteY6-950" fmla="*/ 470532 h 901918"/>
              <a:gd name="connsiteX7-951" fmla="*/ 2280109 w 6246564"/>
              <a:gd name="connsiteY7-952" fmla="*/ 701120 h 901918"/>
              <a:gd name="connsiteX8-953" fmla="*/ 2500829 w 6246564"/>
              <a:gd name="connsiteY8-954" fmla="*/ 896043 h 901918"/>
              <a:gd name="connsiteX9" fmla="*/ 6246564 w 6246564"/>
              <a:gd name="connsiteY9" fmla="*/ 874009 h 901918"/>
              <a:gd name="connsiteX0-955" fmla="*/ 0 w 5096787"/>
              <a:gd name="connsiteY0-956" fmla="*/ 10237 h 901918"/>
              <a:gd name="connsiteX1-957" fmla="*/ 1295968 w 5096787"/>
              <a:gd name="connsiteY1-958" fmla="*/ 3677 h 901918"/>
              <a:gd name="connsiteX2-959" fmla="*/ 1665875 w 5096787"/>
              <a:gd name="connsiteY2-960" fmla="*/ 3677 h 901918"/>
              <a:gd name="connsiteX3-961" fmla="*/ 1828144 w 5096787"/>
              <a:gd name="connsiteY3-962" fmla="*/ 225017 h 901918"/>
              <a:gd name="connsiteX4-963" fmla="*/ 1666793 w 5096787"/>
              <a:gd name="connsiteY4-964" fmla="*/ 429448 h 901918"/>
              <a:gd name="connsiteX5-965" fmla="*/ 1272251 w 5096787"/>
              <a:gd name="connsiteY5-966" fmla="*/ 470532 h 901918"/>
              <a:gd name="connsiteX6-967" fmla="*/ 1130332 w 5096787"/>
              <a:gd name="connsiteY6-968" fmla="*/ 701120 h 901918"/>
              <a:gd name="connsiteX7-969" fmla="*/ 1351052 w 5096787"/>
              <a:gd name="connsiteY7-970" fmla="*/ 896043 h 901918"/>
              <a:gd name="connsiteX8-971" fmla="*/ 5096787 w 5096787"/>
              <a:gd name="connsiteY8-972"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096787" h="901918">
                <a:moveTo>
                  <a:pt x="0" y="10237"/>
                </a:moveTo>
                <a:lnTo>
                  <a:pt x="1295968" y="3677"/>
                </a:lnTo>
                <a:cubicBezTo>
                  <a:pt x="1765243" y="3677"/>
                  <a:pt x="1583529" y="-4598"/>
                  <a:pt x="1665875" y="3677"/>
                </a:cubicBezTo>
                <a:cubicBezTo>
                  <a:pt x="1786321" y="24652"/>
                  <a:pt x="1827991" y="154055"/>
                  <a:pt x="1828144" y="225017"/>
                </a:cubicBezTo>
                <a:cubicBezTo>
                  <a:pt x="1828297" y="295979"/>
                  <a:pt x="1772142" y="401388"/>
                  <a:pt x="1666793" y="429448"/>
                </a:cubicBezTo>
                <a:cubicBezTo>
                  <a:pt x="1561444" y="457508"/>
                  <a:pt x="1361661" y="425253"/>
                  <a:pt x="1272251" y="470532"/>
                </a:cubicBezTo>
                <a:cubicBezTo>
                  <a:pt x="1182841" y="515811"/>
                  <a:pt x="1117199" y="630202"/>
                  <a:pt x="1130332" y="701120"/>
                </a:cubicBezTo>
                <a:cubicBezTo>
                  <a:pt x="1143465" y="772038"/>
                  <a:pt x="1148235" y="844937"/>
                  <a:pt x="1351052" y="896043"/>
                </a:cubicBezTo>
                <a:cubicBezTo>
                  <a:pt x="1712619" y="915399"/>
                  <a:pt x="3848209" y="881354"/>
                  <a:pt x="5096787"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flipH="1">
            <a:off x="1467308" y="5757653"/>
            <a:ext cx="3202197" cy="302666"/>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 name="connsiteX0-937" fmla="*/ 0 w 6246564"/>
              <a:gd name="connsiteY0-938" fmla="*/ 25077 h 923318"/>
              <a:gd name="connsiteX1-939" fmla="*/ 1195577 w 6246564"/>
              <a:gd name="connsiteY1-940" fmla="*/ 0 h 923318"/>
              <a:gd name="connsiteX2-941" fmla="*/ 2445745 w 6246564"/>
              <a:gd name="connsiteY2-942" fmla="*/ 25077 h 923318"/>
              <a:gd name="connsiteX3-943" fmla="*/ 2815652 w 6246564"/>
              <a:gd name="connsiteY3-944" fmla="*/ 25077 h 923318"/>
              <a:gd name="connsiteX4-945" fmla="*/ 2977921 w 6246564"/>
              <a:gd name="connsiteY4-946" fmla="*/ 246417 h 923318"/>
              <a:gd name="connsiteX5-947" fmla="*/ 2816570 w 6246564"/>
              <a:gd name="connsiteY5-948" fmla="*/ 450848 h 923318"/>
              <a:gd name="connsiteX6-949" fmla="*/ 2422028 w 6246564"/>
              <a:gd name="connsiteY6-950" fmla="*/ 491932 h 923318"/>
              <a:gd name="connsiteX7-951" fmla="*/ 2280109 w 6246564"/>
              <a:gd name="connsiteY7-952" fmla="*/ 722520 h 923318"/>
              <a:gd name="connsiteX8-953" fmla="*/ 2500829 w 6246564"/>
              <a:gd name="connsiteY8-954" fmla="*/ 917443 h 923318"/>
              <a:gd name="connsiteX9" fmla="*/ 6246564 w 6246564"/>
              <a:gd name="connsiteY9" fmla="*/ 895409 h 923318"/>
              <a:gd name="connsiteX0-955" fmla="*/ 0 w 7983489"/>
              <a:gd name="connsiteY0-956" fmla="*/ 69353 h 923318"/>
              <a:gd name="connsiteX1-957" fmla="*/ 2932502 w 7983489"/>
              <a:gd name="connsiteY1-958" fmla="*/ 0 h 923318"/>
              <a:gd name="connsiteX2-959" fmla="*/ 4182670 w 7983489"/>
              <a:gd name="connsiteY2-960" fmla="*/ 25077 h 923318"/>
              <a:gd name="connsiteX3-961" fmla="*/ 4552577 w 7983489"/>
              <a:gd name="connsiteY3-962" fmla="*/ 25077 h 923318"/>
              <a:gd name="connsiteX4-963" fmla="*/ 4714846 w 7983489"/>
              <a:gd name="connsiteY4-964" fmla="*/ 246417 h 923318"/>
              <a:gd name="connsiteX5-965" fmla="*/ 4553495 w 7983489"/>
              <a:gd name="connsiteY5-966" fmla="*/ 450848 h 923318"/>
              <a:gd name="connsiteX6-967" fmla="*/ 4158953 w 7983489"/>
              <a:gd name="connsiteY6-968" fmla="*/ 491932 h 923318"/>
              <a:gd name="connsiteX7-969" fmla="*/ 4017034 w 7983489"/>
              <a:gd name="connsiteY7-970" fmla="*/ 722520 h 923318"/>
              <a:gd name="connsiteX8-971" fmla="*/ 4237754 w 7983489"/>
              <a:gd name="connsiteY8-972" fmla="*/ 917443 h 923318"/>
              <a:gd name="connsiteX9-973" fmla="*/ 7983489 w 7983489"/>
              <a:gd name="connsiteY9-974" fmla="*/ 895409 h 92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973" y="connsiteY9-974"/>
              </a:cxn>
            </a:cxnLst>
            <a:rect l="l" t="t" r="r" b="b"/>
            <a:pathLst>
              <a:path w="7983489" h="923318">
                <a:moveTo>
                  <a:pt x="0" y="69353"/>
                </a:moveTo>
                <a:lnTo>
                  <a:pt x="2932502" y="0"/>
                </a:lnTo>
                <a:lnTo>
                  <a:pt x="4182670" y="25077"/>
                </a:lnTo>
                <a:cubicBezTo>
                  <a:pt x="4651945" y="25077"/>
                  <a:pt x="4470231" y="16802"/>
                  <a:pt x="4552577" y="25077"/>
                </a:cubicBezTo>
                <a:cubicBezTo>
                  <a:pt x="4673023" y="46052"/>
                  <a:pt x="4714693" y="175455"/>
                  <a:pt x="4714846" y="246417"/>
                </a:cubicBezTo>
                <a:cubicBezTo>
                  <a:pt x="4714999" y="317379"/>
                  <a:pt x="4658844" y="422788"/>
                  <a:pt x="4553495" y="450848"/>
                </a:cubicBezTo>
                <a:cubicBezTo>
                  <a:pt x="4448146" y="478908"/>
                  <a:pt x="4248363" y="446653"/>
                  <a:pt x="4158953" y="491932"/>
                </a:cubicBezTo>
                <a:cubicBezTo>
                  <a:pt x="4069543" y="537211"/>
                  <a:pt x="4003901" y="651602"/>
                  <a:pt x="4017034" y="722520"/>
                </a:cubicBezTo>
                <a:cubicBezTo>
                  <a:pt x="4030167" y="793438"/>
                  <a:pt x="4034937" y="866337"/>
                  <a:pt x="4237754" y="917443"/>
                </a:cubicBezTo>
                <a:cubicBezTo>
                  <a:pt x="4599321" y="936799"/>
                  <a:pt x="6734911" y="902754"/>
                  <a:pt x="7983489" y="8954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flipH="1">
            <a:off x="9274629" y="5894804"/>
            <a:ext cx="3276688" cy="331825"/>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4" name="组合 153"/>
          <p:cNvGrpSpPr/>
          <p:nvPr/>
        </p:nvGrpSpPr>
        <p:grpSpPr>
          <a:xfrm>
            <a:off x="10113483" y="5412888"/>
            <a:ext cx="884513" cy="815190"/>
            <a:chOff x="9406695" y="3898887"/>
            <a:chExt cx="1506278" cy="1388225"/>
          </a:xfrm>
        </p:grpSpPr>
        <p:sp>
          <p:nvSpPr>
            <p:cNvPr id="113" name="Freeform 161"/>
            <p:cNvSpPr>
              <a:spLocks noEditPoints="1"/>
            </p:cNvSpPr>
            <p:nvPr/>
          </p:nvSpPr>
          <p:spPr bwMode="auto">
            <a:xfrm>
              <a:off x="9912253" y="3898887"/>
              <a:ext cx="23069" cy="23718"/>
            </a:xfrm>
            <a:custGeom>
              <a:avLst/>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4" name="Freeform 164"/>
            <p:cNvSpPr>
              <a:spLocks noEditPoints="1"/>
            </p:cNvSpPr>
            <p:nvPr/>
          </p:nvSpPr>
          <p:spPr bwMode="auto">
            <a:xfrm>
              <a:off x="10384996" y="3898887"/>
              <a:ext cx="23069" cy="23718"/>
            </a:xfrm>
            <a:custGeom>
              <a:avLst/>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5" name="Rectangle 62"/>
            <p:cNvSpPr>
              <a:spLocks noChangeArrowheads="1"/>
            </p:cNvSpPr>
            <p:nvPr/>
          </p:nvSpPr>
          <p:spPr bwMode="auto">
            <a:xfrm>
              <a:off x="9789836" y="4602204"/>
              <a:ext cx="14400" cy="684908"/>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6" name="Rectangle 63"/>
            <p:cNvSpPr>
              <a:spLocks noChangeArrowheads="1"/>
            </p:cNvSpPr>
            <p:nvPr/>
          </p:nvSpPr>
          <p:spPr bwMode="auto">
            <a:xfrm>
              <a:off x="9926838" y="4128052"/>
              <a:ext cx="14400" cy="180650"/>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7" name="Rectangle 64"/>
            <p:cNvSpPr>
              <a:spLocks noChangeArrowheads="1"/>
            </p:cNvSpPr>
            <p:nvPr/>
          </p:nvSpPr>
          <p:spPr bwMode="auto">
            <a:xfrm>
              <a:off x="10397557" y="4128052"/>
              <a:ext cx="14400" cy="180650"/>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8" name="Rectangle 65"/>
            <p:cNvSpPr>
              <a:spLocks noChangeArrowheads="1"/>
            </p:cNvSpPr>
            <p:nvPr/>
          </p:nvSpPr>
          <p:spPr bwMode="auto">
            <a:xfrm>
              <a:off x="10518962" y="4602204"/>
              <a:ext cx="14400" cy="684908"/>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9" name="Freeform 100"/>
            <p:cNvSpPr>
              <a:spLocks noEditPoints="1"/>
            </p:cNvSpPr>
            <p:nvPr/>
          </p:nvSpPr>
          <p:spPr bwMode="auto">
            <a:xfrm>
              <a:off x="9423590" y="4308701"/>
              <a:ext cx="1474112" cy="290794"/>
            </a:xfrm>
            <a:custGeom>
              <a:avLst/>
              <a:gdLst>
                <a:gd name="T0" fmla="*/ 766 w 1918"/>
                <a:gd name="T1" fmla="*/ 378 h 378"/>
                <a:gd name="T2" fmla="*/ 7 w 1918"/>
                <a:gd name="T3" fmla="*/ 274 h 378"/>
                <a:gd name="T4" fmla="*/ 0 w 1918"/>
                <a:gd name="T5" fmla="*/ 267 h 378"/>
                <a:gd name="T6" fmla="*/ 10 w 1918"/>
                <a:gd name="T7" fmla="*/ 268 h 378"/>
                <a:gd name="T8" fmla="*/ 93 w 1918"/>
                <a:gd name="T9" fmla="*/ 274 h 378"/>
                <a:gd name="T10" fmla="*/ 372 w 1918"/>
                <a:gd name="T11" fmla="*/ 173 h 378"/>
                <a:gd name="T12" fmla="*/ 469 w 1918"/>
                <a:gd name="T13" fmla="*/ 3 h 378"/>
                <a:gd name="T14" fmla="*/ 470 w 1918"/>
                <a:gd name="T15" fmla="*/ 0 h 378"/>
                <a:gd name="T16" fmla="*/ 1449 w 1918"/>
                <a:gd name="T17" fmla="*/ 0 h 378"/>
                <a:gd name="T18" fmla="*/ 1449 w 1918"/>
                <a:gd name="T19" fmla="*/ 3 h 378"/>
                <a:gd name="T20" fmla="*/ 1547 w 1918"/>
                <a:gd name="T21" fmla="*/ 173 h 378"/>
                <a:gd name="T22" fmla="*/ 1825 w 1918"/>
                <a:gd name="T23" fmla="*/ 274 h 378"/>
                <a:gd name="T24" fmla="*/ 1909 w 1918"/>
                <a:gd name="T25" fmla="*/ 268 h 378"/>
                <a:gd name="T26" fmla="*/ 1918 w 1918"/>
                <a:gd name="T27" fmla="*/ 267 h 378"/>
                <a:gd name="T28" fmla="*/ 1911 w 1918"/>
                <a:gd name="T29" fmla="*/ 274 h 378"/>
                <a:gd name="T30" fmla="*/ 1092 w 1918"/>
                <a:gd name="T31" fmla="*/ 377 h 378"/>
                <a:gd name="T32" fmla="*/ 984 w 1918"/>
                <a:gd name="T33" fmla="*/ 377 h 378"/>
                <a:gd name="T34" fmla="*/ 951 w 1918"/>
                <a:gd name="T35" fmla="*/ 377 h 378"/>
                <a:gd name="T36" fmla="*/ 899 w 1918"/>
                <a:gd name="T37" fmla="*/ 377 h 378"/>
                <a:gd name="T38" fmla="*/ 766 w 1918"/>
                <a:gd name="T39" fmla="*/ 378 h 378"/>
                <a:gd name="T40" fmla="*/ 19 w 1918"/>
                <a:gd name="T41" fmla="*/ 276 h 378"/>
                <a:gd name="T42" fmla="*/ 766 w 1918"/>
                <a:gd name="T43" fmla="*/ 372 h 378"/>
                <a:gd name="T44" fmla="*/ 899 w 1918"/>
                <a:gd name="T45" fmla="*/ 371 h 378"/>
                <a:gd name="T46" fmla="*/ 951 w 1918"/>
                <a:gd name="T47" fmla="*/ 371 h 378"/>
                <a:gd name="T48" fmla="*/ 984 w 1918"/>
                <a:gd name="T49" fmla="*/ 371 h 378"/>
                <a:gd name="T50" fmla="*/ 1092 w 1918"/>
                <a:gd name="T51" fmla="*/ 371 h 378"/>
                <a:gd name="T52" fmla="*/ 1899 w 1918"/>
                <a:gd name="T53" fmla="*/ 276 h 378"/>
                <a:gd name="T54" fmla="*/ 1825 w 1918"/>
                <a:gd name="T55" fmla="*/ 280 h 378"/>
                <a:gd name="T56" fmla="*/ 1542 w 1918"/>
                <a:gd name="T57" fmla="*/ 177 h 378"/>
                <a:gd name="T58" fmla="*/ 1444 w 1918"/>
                <a:gd name="T59" fmla="*/ 7 h 378"/>
                <a:gd name="T60" fmla="*/ 475 w 1918"/>
                <a:gd name="T61" fmla="*/ 7 h 378"/>
                <a:gd name="T62" fmla="*/ 377 w 1918"/>
                <a:gd name="T63" fmla="*/ 177 h 378"/>
                <a:gd name="T64" fmla="*/ 93 w 1918"/>
                <a:gd name="T65" fmla="*/ 280 h 378"/>
                <a:gd name="T66" fmla="*/ 19 w 1918"/>
                <a:gd name="T67" fmla="*/ 27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8" h="378">
                  <a:moveTo>
                    <a:pt x="766" y="378"/>
                  </a:moveTo>
                  <a:cubicBezTo>
                    <a:pt x="326" y="378"/>
                    <a:pt x="77" y="344"/>
                    <a:pt x="7" y="274"/>
                  </a:cubicBezTo>
                  <a:cubicBezTo>
                    <a:pt x="0" y="267"/>
                    <a:pt x="0" y="267"/>
                    <a:pt x="0" y="267"/>
                  </a:cubicBezTo>
                  <a:cubicBezTo>
                    <a:pt x="10" y="268"/>
                    <a:pt x="10" y="268"/>
                    <a:pt x="10" y="268"/>
                  </a:cubicBezTo>
                  <a:cubicBezTo>
                    <a:pt x="10" y="268"/>
                    <a:pt x="45" y="274"/>
                    <a:pt x="93" y="274"/>
                  </a:cubicBezTo>
                  <a:cubicBezTo>
                    <a:pt x="180" y="274"/>
                    <a:pt x="299" y="257"/>
                    <a:pt x="372" y="173"/>
                  </a:cubicBezTo>
                  <a:cubicBezTo>
                    <a:pt x="449" y="84"/>
                    <a:pt x="469" y="4"/>
                    <a:pt x="469" y="3"/>
                  </a:cubicBezTo>
                  <a:cubicBezTo>
                    <a:pt x="470" y="0"/>
                    <a:pt x="470" y="0"/>
                    <a:pt x="470" y="0"/>
                  </a:cubicBezTo>
                  <a:cubicBezTo>
                    <a:pt x="1449" y="0"/>
                    <a:pt x="1449" y="0"/>
                    <a:pt x="1449" y="0"/>
                  </a:cubicBezTo>
                  <a:cubicBezTo>
                    <a:pt x="1449" y="3"/>
                    <a:pt x="1449" y="3"/>
                    <a:pt x="1449" y="3"/>
                  </a:cubicBezTo>
                  <a:cubicBezTo>
                    <a:pt x="1449" y="4"/>
                    <a:pt x="1469" y="84"/>
                    <a:pt x="1547" y="173"/>
                  </a:cubicBezTo>
                  <a:cubicBezTo>
                    <a:pt x="1619" y="257"/>
                    <a:pt x="1738" y="274"/>
                    <a:pt x="1825" y="274"/>
                  </a:cubicBezTo>
                  <a:cubicBezTo>
                    <a:pt x="1874" y="274"/>
                    <a:pt x="1908" y="268"/>
                    <a:pt x="1909" y="268"/>
                  </a:cubicBezTo>
                  <a:cubicBezTo>
                    <a:pt x="1918" y="267"/>
                    <a:pt x="1918" y="267"/>
                    <a:pt x="1918" y="267"/>
                  </a:cubicBezTo>
                  <a:cubicBezTo>
                    <a:pt x="1911" y="274"/>
                    <a:pt x="1911" y="274"/>
                    <a:pt x="1911" y="274"/>
                  </a:cubicBezTo>
                  <a:cubicBezTo>
                    <a:pt x="1842" y="343"/>
                    <a:pt x="1567" y="377"/>
                    <a:pt x="1092" y="377"/>
                  </a:cubicBezTo>
                  <a:cubicBezTo>
                    <a:pt x="1050" y="377"/>
                    <a:pt x="1014" y="377"/>
                    <a:pt x="984" y="377"/>
                  </a:cubicBezTo>
                  <a:cubicBezTo>
                    <a:pt x="951" y="377"/>
                    <a:pt x="951" y="377"/>
                    <a:pt x="951" y="377"/>
                  </a:cubicBezTo>
                  <a:cubicBezTo>
                    <a:pt x="936" y="377"/>
                    <a:pt x="919" y="377"/>
                    <a:pt x="899" y="377"/>
                  </a:cubicBezTo>
                  <a:cubicBezTo>
                    <a:pt x="862" y="378"/>
                    <a:pt x="816" y="378"/>
                    <a:pt x="766" y="378"/>
                  </a:cubicBezTo>
                  <a:close/>
                  <a:moveTo>
                    <a:pt x="19" y="276"/>
                  </a:moveTo>
                  <a:cubicBezTo>
                    <a:pt x="97" y="340"/>
                    <a:pt x="348" y="372"/>
                    <a:pt x="766" y="372"/>
                  </a:cubicBezTo>
                  <a:cubicBezTo>
                    <a:pt x="816" y="372"/>
                    <a:pt x="862" y="371"/>
                    <a:pt x="899" y="371"/>
                  </a:cubicBezTo>
                  <a:cubicBezTo>
                    <a:pt x="919" y="371"/>
                    <a:pt x="936" y="371"/>
                    <a:pt x="951" y="371"/>
                  </a:cubicBezTo>
                  <a:cubicBezTo>
                    <a:pt x="984" y="371"/>
                    <a:pt x="984" y="371"/>
                    <a:pt x="984" y="371"/>
                  </a:cubicBezTo>
                  <a:cubicBezTo>
                    <a:pt x="1014" y="371"/>
                    <a:pt x="1050" y="371"/>
                    <a:pt x="1092" y="371"/>
                  </a:cubicBezTo>
                  <a:cubicBezTo>
                    <a:pt x="1549" y="371"/>
                    <a:pt x="1820" y="339"/>
                    <a:pt x="1899" y="276"/>
                  </a:cubicBezTo>
                  <a:cubicBezTo>
                    <a:pt x="1885" y="278"/>
                    <a:pt x="1859" y="280"/>
                    <a:pt x="1825" y="280"/>
                  </a:cubicBezTo>
                  <a:cubicBezTo>
                    <a:pt x="1737" y="280"/>
                    <a:pt x="1616" y="262"/>
                    <a:pt x="1542" y="177"/>
                  </a:cubicBezTo>
                  <a:cubicBezTo>
                    <a:pt x="1471" y="96"/>
                    <a:pt x="1448" y="21"/>
                    <a:pt x="1444" y="7"/>
                  </a:cubicBezTo>
                  <a:cubicBezTo>
                    <a:pt x="475" y="7"/>
                    <a:pt x="475" y="7"/>
                    <a:pt x="475" y="7"/>
                  </a:cubicBezTo>
                  <a:cubicBezTo>
                    <a:pt x="471" y="21"/>
                    <a:pt x="448" y="96"/>
                    <a:pt x="377" y="177"/>
                  </a:cubicBezTo>
                  <a:cubicBezTo>
                    <a:pt x="302" y="262"/>
                    <a:pt x="182" y="280"/>
                    <a:pt x="93" y="280"/>
                  </a:cubicBezTo>
                  <a:cubicBezTo>
                    <a:pt x="60" y="280"/>
                    <a:pt x="33" y="278"/>
                    <a:pt x="19" y="276"/>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0" name="Freeform 101"/>
            <p:cNvSpPr/>
            <p:nvPr/>
          </p:nvSpPr>
          <p:spPr bwMode="auto">
            <a:xfrm>
              <a:off x="9406695" y="4489350"/>
              <a:ext cx="32816" cy="32491"/>
            </a:xfrm>
            <a:custGeom>
              <a:avLst/>
              <a:gdLst>
                <a:gd name="T0" fmla="*/ 42 w 43"/>
                <a:gd name="T1" fmla="*/ 41 h 42"/>
                <a:gd name="T2" fmla="*/ 15 w 43"/>
                <a:gd name="T3" fmla="*/ 0 h 42"/>
                <a:gd name="T4" fmla="*/ 42 w 43"/>
                <a:gd name="T5" fmla="*/ 26 h 42"/>
                <a:gd name="T6" fmla="*/ 42 w 43"/>
                <a:gd name="T7" fmla="*/ 41 h 42"/>
              </a:gdLst>
              <a:ahLst/>
              <a:cxnLst>
                <a:cxn ang="0">
                  <a:pos x="T0" y="T1"/>
                </a:cxn>
                <a:cxn ang="0">
                  <a:pos x="T2" y="T3"/>
                </a:cxn>
                <a:cxn ang="0">
                  <a:pos x="T4" y="T5"/>
                </a:cxn>
                <a:cxn ang="0">
                  <a:pos x="T6" y="T7"/>
                </a:cxn>
              </a:cxnLst>
              <a:rect l="0" t="0" r="r" b="b"/>
              <a:pathLst>
                <a:path w="43" h="42">
                  <a:moveTo>
                    <a:pt x="42" y="41"/>
                  </a:moveTo>
                  <a:cubicBezTo>
                    <a:pt x="7" y="42"/>
                    <a:pt x="0" y="28"/>
                    <a:pt x="15" y="0"/>
                  </a:cubicBezTo>
                  <a:cubicBezTo>
                    <a:pt x="10" y="24"/>
                    <a:pt x="20" y="26"/>
                    <a:pt x="42" y="26"/>
                  </a:cubicBezTo>
                  <a:cubicBezTo>
                    <a:pt x="41" y="31"/>
                    <a:pt x="43" y="36"/>
                    <a:pt x="42" y="41"/>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1" name="任意多边形 120"/>
            <p:cNvSpPr/>
            <p:nvPr/>
          </p:nvSpPr>
          <p:spPr bwMode="auto">
            <a:xfrm>
              <a:off x="9430413" y="4271986"/>
              <a:ext cx="1460466" cy="325168"/>
            </a:xfrm>
            <a:custGeom>
              <a:avLst/>
              <a:gdLst>
                <a:gd name="connsiteX0" fmla="*/ 1738885 w 7135813"/>
                <a:gd name="connsiteY0" fmla="*/ 195262 h 1588765"/>
                <a:gd name="connsiteX1" fmla="*/ 5396928 w 7135813"/>
                <a:gd name="connsiteY1" fmla="*/ 195262 h 1588765"/>
                <a:gd name="connsiteX2" fmla="*/ 5764986 w 7135813"/>
                <a:gd name="connsiteY2" fmla="*/ 837348 h 1588765"/>
                <a:gd name="connsiteX3" fmla="*/ 7135813 w 7135813"/>
                <a:gd name="connsiteY3" fmla="*/ 1197818 h 1588765"/>
                <a:gd name="connsiteX4" fmla="*/ 3537861 w 7135813"/>
                <a:gd name="connsiteY4" fmla="*/ 1584572 h 1588765"/>
                <a:gd name="connsiteX5" fmla="*/ 0 w 7135813"/>
                <a:gd name="connsiteY5" fmla="*/ 1197818 h 1588765"/>
                <a:gd name="connsiteX6" fmla="*/ 1370827 w 7135813"/>
                <a:gd name="connsiteY6" fmla="*/ 837348 h 1588765"/>
                <a:gd name="connsiteX7" fmla="*/ 1738885 w 7135813"/>
                <a:gd name="connsiteY7" fmla="*/ 195262 h 1588765"/>
                <a:gd name="connsiteX8" fmla="*/ 1573673 w 7135813"/>
                <a:gd name="connsiteY8" fmla="*/ 0 h 1588765"/>
                <a:gd name="connsiteX9" fmla="*/ 1731399 w 7135813"/>
                <a:gd name="connsiteY9" fmla="*/ 119474 h 1588765"/>
                <a:gd name="connsiteX10" fmla="*/ 5381609 w 7135813"/>
                <a:gd name="connsiteY10" fmla="*/ 119474 h 1588765"/>
                <a:gd name="connsiteX11" fmla="*/ 5539335 w 7135813"/>
                <a:gd name="connsiteY11" fmla="*/ 0 h 1588765"/>
                <a:gd name="connsiteX12" fmla="*/ 5366588 w 7135813"/>
                <a:gd name="connsiteY12" fmla="*/ 190412 h 1588765"/>
                <a:gd name="connsiteX13" fmla="*/ 1746420 w 7135813"/>
                <a:gd name="connsiteY13" fmla="*/ 190412 h 1588765"/>
                <a:gd name="connsiteX14" fmla="*/ 1573673 w 7135813"/>
                <a:gd name="connsiteY14" fmla="*/ 0 h 158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35813" h="1588765">
                  <a:moveTo>
                    <a:pt x="1738885" y="195262"/>
                  </a:moveTo>
                  <a:cubicBezTo>
                    <a:pt x="1738885" y="195262"/>
                    <a:pt x="1738885" y="195262"/>
                    <a:pt x="5396928" y="195262"/>
                  </a:cubicBezTo>
                  <a:cubicBezTo>
                    <a:pt x="5396928" y="195262"/>
                    <a:pt x="5468286" y="499408"/>
                    <a:pt x="5764986" y="837348"/>
                  </a:cubicBezTo>
                  <a:cubicBezTo>
                    <a:pt x="6219425" y="1355523"/>
                    <a:pt x="7135813" y="1197818"/>
                    <a:pt x="7135813" y="1197818"/>
                  </a:cubicBezTo>
                  <a:cubicBezTo>
                    <a:pt x="6711420" y="1625876"/>
                    <a:pt x="4258954" y="1588327"/>
                    <a:pt x="3537861" y="1584572"/>
                  </a:cubicBezTo>
                  <a:cubicBezTo>
                    <a:pt x="2816768" y="1588327"/>
                    <a:pt x="446927" y="1644650"/>
                    <a:pt x="0" y="1197818"/>
                  </a:cubicBezTo>
                  <a:cubicBezTo>
                    <a:pt x="0" y="1197818"/>
                    <a:pt x="920144" y="1355523"/>
                    <a:pt x="1370827" y="837348"/>
                  </a:cubicBezTo>
                  <a:cubicBezTo>
                    <a:pt x="1667527" y="499408"/>
                    <a:pt x="1738885" y="195262"/>
                    <a:pt x="1738885" y="195262"/>
                  </a:cubicBezTo>
                  <a:close/>
                  <a:moveTo>
                    <a:pt x="1573673" y="0"/>
                  </a:moveTo>
                  <a:cubicBezTo>
                    <a:pt x="1581184" y="115741"/>
                    <a:pt x="1630004" y="119474"/>
                    <a:pt x="1731399" y="119474"/>
                  </a:cubicBezTo>
                  <a:cubicBezTo>
                    <a:pt x="1731399" y="119474"/>
                    <a:pt x="1731399" y="119474"/>
                    <a:pt x="5381609" y="119474"/>
                  </a:cubicBezTo>
                  <a:cubicBezTo>
                    <a:pt x="5483004" y="119474"/>
                    <a:pt x="5531824" y="115741"/>
                    <a:pt x="5539335" y="0"/>
                  </a:cubicBezTo>
                  <a:cubicBezTo>
                    <a:pt x="5576888" y="134409"/>
                    <a:pt x="5524313" y="201613"/>
                    <a:pt x="5366588" y="190412"/>
                  </a:cubicBezTo>
                  <a:cubicBezTo>
                    <a:pt x="5366588" y="190412"/>
                    <a:pt x="5366588" y="190412"/>
                    <a:pt x="1746420" y="190412"/>
                  </a:cubicBezTo>
                  <a:cubicBezTo>
                    <a:pt x="1588695" y="201613"/>
                    <a:pt x="1539875" y="134409"/>
                    <a:pt x="1573673" y="0"/>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2" name="Oval 103"/>
            <p:cNvSpPr>
              <a:spLocks noChangeArrowheads="1"/>
            </p:cNvSpPr>
            <p:nvPr/>
          </p:nvSpPr>
          <p:spPr bwMode="auto">
            <a:xfrm>
              <a:off x="9427164" y="4484801"/>
              <a:ext cx="26318" cy="26968"/>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3" name="Freeform 104"/>
            <p:cNvSpPr>
              <a:spLocks noEditPoints="1"/>
            </p:cNvSpPr>
            <p:nvPr/>
          </p:nvSpPr>
          <p:spPr bwMode="auto">
            <a:xfrm>
              <a:off x="9422616" y="4452635"/>
              <a:ext cx="36065" cy="37689"/>
            </a:xfrm>
            <a:custGeom>
              <a:avLst/>
              <a:gdLst>
                <a:gd name="T0" fmla="*/ 23 w 47"/>
                <a:gd name="T1" fmla="*/ 0 h 49"/>
                <a:gd name="T2" fmla="*/ 23 w 47"/>
                <a:gd name="T3" fmla="*/ 0 h 49"/>
                <a:gd name="T4" fmla="*/ 23 w 47"/>
                <a:gd name="T5" fmla="*/ 0 h 49"/>
                <a:gd name="T6" fmla="*/ 23 w 47"/>
                <a:gd name="T7" fmla="*/ 0 h 49"/>
                <a:gd name="T8" fmla="*/ 23 w 47"/>
                <a:gd name="T9" fmla="*/ 0 h 49"/>
                <a:gd name="T10" fmla="*/ 23 w 47"/>
                <a:gd name="T11" fmla="*/ 49 h 49"/>
                <a:gd name="T12" fmla="*/ 23 w 47"/>
                <a:gd name="T13" fmla="*/ 49 h 49"/>
                <a:gd name="T14" fmla="*/ 23 w 47"/>
                <a:gd name="T15" fmla="*/ 49 h 49"/>
                <a:gd name="T16" fmla="*/ 23 w 47"/>
                <a:gd name="T17" fmla="*/ 0 h 49"/>
                <a:gd name="T18" fmla="*/ 23 w 47"/>
                <a:gd name="T19" fmla="*/ 30 h 49"/>
                <a:gd name="T20" fmla="*/ 23 w 47"/>
                <a:gd name="T21" fmla="*/ 0 h 49"/>
                <a:gd name="T22" fmla="*/ 23 w 47"/>
                <a:gd name="T23"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0"/>
                  </a:move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ubicBezTo>
                    <a:pt x="23" y="49"/>
                    <a:pt x="23" y="49"/>
                    <a:pt x="23" y="49"/>
                  </a:cubicBezTo>
                  <a:cubicBezTo>
                    <a:pt x="23" y="49"/>
                    <a:pt x="23" y="49"/>
                    <a:pt x="23" y="49"/>
                  </a:cubicBezTo>
                  <a:cubicBezTo>
                    <a:pt x="47" y="30"/>
                    <a:pt x="45" y="14"/>
                    <a:pt x="23" y="0"/>
                  </a:cubicBezTo>
                  <a:close/>
                  <a:moveTo>
                    <a:pt x="23" y="30"/>
                  </a:moveTo>
                  <a:cubicBezTo>
                    <a:pt x="14" y="21"/>
                    <a:pt x="12" y="14"/>
                    <a:pt x="23" y="0"/>
                  </a:cubicBezTo>
                  <a:cubicBezTo>
                    <a:pt x="34" y="14"/>
                    <a:pt x="32" y="21"/>
                    <a:pt x="23" y="30"/>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4" name="Rectangle 105"/>
            <p:cNvSpPr>
              <a:spLocks noChangeArrowheads="1"/>
            </p:cNvSpPr>
            <p:nvPr/>
          </p:nvSpPr>
          <p:spPr bwMode="auto">
            <a:xfrm>
              <a:off x="9435612" y="4504946"/>
              <a:ext cx="11697" cy="14296"/>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nvGrpSpPr>
            <p:cNvPr id="125" name="组合 124"/>
            <p:cNvGrpSpPr/>
            <p:nvPr/>
          </p:nvGrpSpPr>
          <p:grpSpPr>
            <a:xfrm>
              <a:off x="10860988" y="4452635"/>
              <a:ext cx="51985" cy="69205"/>
              <a:chOff x="354012" y="595313"/>
              <a:chExt cx="254000" cy="338137"/>
            </a:xfrm>
            <a:noFill/>
          </p:grpSpPr>
          <p:sp>
            <p:nvSpPr>
              <p:cNvPr id="150" name="Freeform 106"/>
              <p:cNvSpPr/>
              <p:nvPr/>
            </p:nvSpPr>
            <p:spPr bwMode="auto">
              <a:xfrm>
                <a:off x="442912" y="774700"/>
                <a:ext cx="165100" cy="158750"/>
              </a:xfrm>
              <a:custGeom>
                <a:avLst/>
                <a:gdLst>
                  <a:gd name="T0" fmla="*/ 2 w 44"/>
                  <a:gd name="T1" fmla="*/ 41 h 42"/>
                  <a:gd name="T2" fmla="*/ 29 w 44"/>
                  <a:gd name="T3" fmla="*/ 0 h 42"/>
                  <a:gd name="T4" fmla="*/ 1 w 44"/>
                  <a:gd name="T5" fmla="*/ 26 h 42"/>
                  <a:gd name="T6" fmla="*/ 2 w 44"/>
                  <a:gd name="T7" fmla="*/ 41 h 42"/>
                </a:gdLst>
                <a:ahLst/>
                <a:cxnLst>
                  <a:cxn ang="0">
                    <a:pos x="T0" y="T1"/>
                  </a:cxn>
                  <a:cxn ang="0">
                    <a:pos x="T2" y="T3"/>
                  </a:cxn>
                  <a:cxn ang="0">
                    <a:pos x="T4" y="T5"/>
                  </a:cxn>
                  <a:cxn ang="0">
                    <a:pos x="T6" y="T7"/>
                  </a:cxn>
                </a:cxnLst>
                <a:rect l="0" t="0" r="r" b="b"/>
                <a:pathLst>
                  <a:path w="44" h="42">
                    <a:moveTo>
                      <a:pt x="2" y="41"/>
                    </a:moveTo>
                    <a:cubicBezTo>
                      <a:pt x="37" y="42"/>
                      <a:pt x="44" y="28"/>
                      <a:pt x="29" y="0"/>
                    </a:cubicBezTo>
                    <a:cubicBezTo>
                      <a:pt x="34" y="24"/>
                      <a:pt x="23" y="26"/>
                      <a:pt x="1" y="26"/>
                    </a:cubicBezTo>
                    <a:cubicBezTo>
                      <a:pt x="3" y="31"/>
                      <a:pt x="0" y="36"/>
                      <a:pt x="2" y="41"/>
                    </a:cubicBezTo>
                    <a:close/>
                  </a:path>
                </a:pathLst>
              </a:custGeom>
              <a:grp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51" name="Oval 107"/>
              <p:cNvSpPr>
                <a:spLocks noChangeArrowheads="1"/>
              </p:cNvSpPr>
              <p:nvPr/>
            </p:nvSpPr>
            <p:spPr bwMode="auto">
              <a:xfrm>
                <a:off x="376237" y="752475"/>
                <a:ext cx="127000" cy="131763"/>
              </a:xfrm>
              <a:prstGeom prst="ellipse">
                <a:avLst/>
              </a:prstGeom>
              <a:grp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52" name="Freeform 108"/>
              <p:cNvSpPr>
                <a:spLocks noEditPoints="1"/>
              </p:cNvSpPr>
              <p:nvPr/>
            </p:nvSpPr>
            <p:spPr bwMode="auto">
              <a:xfrm>
                <a:off x="354012" y="595313"/>
                <a:ext cx="176213" cy="184150"/>
              </a:xfrm>
              <a:custGeom>
                <a:avLst/>
                <a:gdLst>
                  <a:gd name="T0" fmla="*/ 23 w 47"/>
                  <a:gd name="T1" fmla="*/ 49 h 49"/>
                  <a:gd name="T2" fmla="*/ 23 w 47"/>
                  <a:gd name="T3" fmla="*/ 49 h 49"/>
                  <a:gd name="T4" fmla="*/ 23 w 47"/>
                  <a:gd name="T5" fmla="*/ 49 h 49"/>
                  <a:gd name="T6" fmla="*/ 23 w 47"/>
                  <a:gd name="T7" fmla="*/ 0 h 49"/>
                  <a:gd name="T8" fmla="*/ 23 w 47"/>
                  <a:gd name="T9" fmla="*/ 0 h 49"/>
                  <a:gd name="T10" fmla="*/ 23 w 47"/>
                  <a:gd name="T11" fmla="*/ 0 h 49"/>
                  <a:gd name="T12" fmla="*/ 23 w 47"/>
                  <a:gd name="T13" fmla="*/ 0 h 49"/>
                  <a:gd name="T14" fmla="*/ 23 w 47"/>
                  <a:gd name="T15" fmla="*/ 0 h 49"/>
                  <a:gd name="T16" fmla="*/ 23 w 47"/>
                  <a:gd name="T17" fmla="*/ 49 h 49"/>
                  <a:gd name="T18" fmla="*/ 23 w 47"/>
                  <a:gd name="T19" fmla="*/ 0 h 49"/>
                  <a:gd name="T20" fmla="*/ 23 w 47"/>
                  <a:gd name="T21" fmla="*/ 30 h 49"/>
                  <a:gd name="T22" fmla="*/ 23 w 47"/>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49"/>
                    </a:moveTo>
                    <a:cubicBezTo>
                      <a:pt x="23" y="49"/>
                      <a:pt x="23" y="49"/>
                      <a:pt x="23" y="49"/>
                    </a:cubicBezTo>
                    <a:cubicBezTo>
                      <a:pt x="23" y="49"/>
                      <a:pt x="23" y="49"/>
                      <a:pt x="23" y="49"/>
                    </a:cubicBezTo>
                    <a:cubicBezTo>
                      <a:pt x="47" y="30"/>
                      <a:pt x="45" y="14"/>
                      <a:pt x="23" y="0"/>
                    </a:cubicBez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lose/>
                    <a:moveTo>
                      <a:pt x="23" y="0"/>
                    </a:moveTo>
                    <a:cubicBezTo>
                      <a:pt x="34" y="14"/>
                      <a:pt x="32" y="21"/>
                      <a:pt x="23" y="30"/>
                    </a:cubicBezTo>
                    <a:cubicBezTo>
                      <a:pt x="14" y="21"/>
                      <a:pt x="12" y="14"/>
                      <a:pt x="23" y="0"/>
                    </a:cubicBezTo>
                    <a:close/>
                  </a:path>
                </a:pathLst>
              </a:custGeom>
              <a:grp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53" name="Rectangle 109"/>
              <p:cNvSpPr>
                <a:spLocks noChangeArrowheads="1"/>
              </p:cNvSpPr>
              <p:nvPr/>
            </p:nvSpPr>
            <p:spPr bwMode="auto">
              <a:xfrm>
                <a:off x="406400" y="850900"/>
                <a:ext cx="58738" cy="69850"/>
              </a:xfrm>
              <a:prstGeom prst="rect">
                <a:avLst/>
              </a:prstGeom>
              <a:grp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126" name="Oval 110"/>
            <p:cNvSpPr>
              <a:spLocks noChangeArrowheads="1"/>
            </p:cNvSpPr>
            <p:nvPr/>
          </p:nvSpPr>
          <p:spPr bwMode="auto">
            <a:xfrm>
              <a:off x="9779366" y="4267112"/>
              <a:ext cx="25993" cy="26968"/>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7" name="Freeform 111"/>
            <p:cNvSpPr>
              <a:spLocks noEditPoints="1"/>
            </p:cNvSpPr>
            <p:nvPr/>
          </p:nvSpPr>
          <p:spPr bwMode="auto">
            <a:xfrm>
              <a:off x="9773842" y="4234946"/>
              <a:ext cx="36390" cy="37689"/>
            </a:xfrm>
            <a:custGeom>
              <a:avLst/>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8" name="Rectangle 112"/>
            <p:cNvSpPr>
              <a:spLocks noChangeArrowheads="1"/>
            </p:cNvSpPr>
            <p:nvPr/>
          </p:nvSpPr>
          <p:spPr bwMode="auto">
            <a:xfrm>
              <a:off x="9787164" y="4287257"/>
              <a:ext cx="12022" cy="14621"/>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9" name="Oval 113"/>
            <p:cNvSpPr>
              <a:spLocks noChangeArrowheads="1"/>
            </p:cNvSpPr>
            <p:nvPr/>
          </p:nvSpPr>
          <p:spPr bwMode="auto">
            <a:xfrm>
              <a:off x="10515609" y="4267112"/>
              <a:ext cx="26318" cy="26968"/>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0" name="Freeform 114"/>
            <p:cNvSpPr>
              <a:spLocks noEditPoints="1"/>
            </p:cNvSpPr>
            <p:nvPr/>
          </p:nvSpPr>
          <p:spPr bwMode="auto">
            <a:xfrm>
              <a:off x="10510411" y="4234946"/>
              <a:ext cx="36065" cy="37689"/>
            </a:xfrm>
            <a:custGeom>
              <a:avLst/>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1" name="Rectangle 115"/>
            <p:cNvSpPr>
              <a:spLocks noChangeArrowheads="1"/>
            </p:cNvSpPr>
            <p:nvPr/>
          </p:nvSpPr>
          <p:spPr bwMode="auto">
            <a:xfrm>
              <a:off x="10523407" y="4287257"/>
              <a:ext cx="12347" cy="14621"/>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2" name="Oval 133"/>
            <p:cNvSpPr>
              <a:spLocks noChangeArrowheads="1"/>
            </p:cNvSpPr>
            <p:nvPr/>
          </p:nvSpPr>
          <p:spPr bwMode="auto">
            <a:xfrm>
              <a:off x="10394418" y="3947299"/>
              <a:ext cx="17545" cy="18520"/>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3" name="Oval 137"/>
            <p:cNvSpPr>
              <a:spLocks noChangeArrowheads="1"/>
            </p:cNvSpPr>
            <p:nvPr/>
          </p:nvSpPr>
          <p:spPr bwMode="auto">
            <a:xfrm>
              <a:off x="10439581" y="4023327"/>
              <a:ext cx="18520" cy="18520"/>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4" name="Oval 138"/>
            <p:cNvSpPr>
              <a:spLocks noChangeArrowheads="1"/>
            </p:cNvSpPr>
            <p:nvPr/>
          </p:nvSpPr>
          <p:spPr bwMode="auto">
            <a:xfrm>
              <a:off x="10451927" y="4036324"/>
              <a:ext cx="17545" cy="18520"/>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5" name="Oval 146"/>
            <p:cNvSpPr>
              <a:spLocks noChangeArrowheads="1"/>
            </p:cNvSpPr>
            <p:nvPr/>
          </p:nvSpPr>
          <p:spPr bwMode="auto">
            <a:xfrm>
              <a:off x="10577342" y="4076287"/>
              <a:ext cx="18195" cy="18520"/>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6" name="Oval 147"/>
            <p:cNvSpPr>
              <a:spLocks noChangeArrowheads="1"/>
            </p:cNvSpPr>
            <p:nvPr/>
          </p:nvSpPr>
          <p:spPr bwMode="auto">
            <a:xfrm>
              <a:off x="10594237" y="4076287"/>
              <a:ext cx="18195" cy="18520"/>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7" name="Freeform 150"/>
            <p:cNvSpPr>
              <a:spLocks noEditPoints="1"/>
            </p:cNvSpPr>
            <p:nvPr/>
          </p:nvSpPr>
          <p:spPr bwMode="auto">
            <a:xfrm>
              <a:off x="9684817" y="3945674"/>
              <a:ext cx="951658" cy="187473"/>
            </a:xfrm>
            <a:custGeom>
              <a:avLst/>
              <a:gdLst>
                <a:gd name="T0" fmla="*/ 494 w 1238"/>
                <a:gd name="T1" fmla="*/ 244 h 244"/>
                <a:gd name="T2" fmla="*/ 7 w 1238"/>
                <a:gd name="T3" fmla="*/ 177 h 244"/>
                <a:gd name="T4" fmla="*/ 0 w 1238"/>
                <a:gd name="T5" fmla="*/ 170 h 244"/>
                <a:gd name="T6" fmla="*/ 9 w 1238"/>
                <a:gd name="T7" fmla="*/ 172 h 244"/>
                <a:gd name="T8" fmla="*/ 63 w 1238"/>
                <a:gd name="T9" fmla="*/ 175 h 244"/>
                <a:gd name="T10" fmla="*/ 241 w 1238"/>
                <a:gd name="T11" fmla="*/ 111 h 244"/>
                <a:gd name="T12" fmla="*/ 303 w 1238"/>
                <a:gd name="T13" fmla="*/ 2 h 244"/>
                <a:gd name="T14" fmla="*/ 304 w 1238"/>
                <a:gd name="T15" fmla="*/ 0 h 244"/>
                <a:gd name="T16" fmla="*/ 934 w 1238"/>
                <a:gd name="T17" fmla="*/ 0 h 244"/>
                <a:gd name="T18" fmla="*/ 934 w 1238"/>
                <a:gd name="T19" fmla="*/ 2 h 244"/>
                <a:gd name="T20" fmla="*/ 997 w 1238"/>
                <a:gd name="T21" fmla="*/ 111 h 244"/>
                <a:gd name="T22" fmla="*/ 1175 w 1238"/>
                <a:gd name="T23" fmla="*/ 175 h 244"/>
                <a:gd name="T24" fmla="*/ 1228 w 1238"/>
                <a:gd name="T25" fmla="*/ 172 h 244"/>
                <a:gd name="T26" fmla="*/ 1238 w 1238"/>
                <a:gd name="T27" fmla="*/ 170 h 244"/>
                <a:gd name="T28" fmla="*/ 1231 w 1238"/>
                <a:gd name="T29" fmla="*/ 177 h 244"/>
                <a:gd name="T30" fmla="*/ 704 w 1238"/>
                <a:gd name="T31" fmla="*/ 244 h 244"/>
                <a:gd name="T32" fmla="*/ 634 w 1238"/>
                <a:gd name="T33" fmla="*/ 244 h 244"/>
                <a:gd name="T34" fmla="*/ 613 w 1238"/>
                <a:gd name="T35" fmla="*/ 244 h 244"/>
                <a:gd name="T36" fmla="*/ 580 w 1238"/>
                <a:gd name="T37" fmla="*/ 244 h 244"/>
                <a:gd name="T38" fmla="*/ 494 w 1238"/>
                <a:gd name="T39" fmla="*/ 244 h 244"/>
                <a:gd name="T40" fmla="*/ 19 w 1238"/>
                <a:gd name="T41" fmla="*/ 179 h 244"/>
                <a:gd name="T42" fmla="*/ 494 w 1238"/>
                <a:gd name="T43" fmla="*/ 238 h 244"/>
                <a:gd name="T44" fmla="*/ 580 w 1238"/>
                <a:gd name="T45" fmla="*/ 238 h 244"/>
                <a:gd name="T46" fmla="*/ 613 w 1238"/>
                <a:gd name="T47" fmla="*/ 237 h 244"/>
                <a:gd name="T48" fmla="*/ 634 w 1238"/>
                <a:gd name="T49" fmla="*/ 237 h 244"/>
                <a:gd name="T50" fmla="*/ 704 w 1238"/>
                <a:gd name="T51" fmla="*/ 238 h 244"/>
                <a:gd name="T52" fmla="*/ 1218 w 1238"/>
                <a:gd name="T53" fmla="*/ 179 h 244"/>
                <a:gd name="T54" fmla="*/ 1175 w 1238"/>
                <a:gd name="T55" fmla="*/ 182 h 244"/>
                <a:gd name="T56" fmla="*/ 992 w 1238"/>
                <a:gd name="T57" fmla="*/ 115 h 244"/>
                <a:gd name="T58" fmla="*/ 929 w 1238"/>
                <a:gd name="T59" fmla="*/ 6 h 244"/>
                <a:gd name="T60" fmla="*/ 308 w 1238"/>
                <a:gd name="T61" fmla="*/ 6 h 244"/>
                <a:gd name="T62" fmla="*/ 245 w 1238"/>
                <a:gd name="T63" fmla="*/ 115 h 244"/>
                <a:gd name="T64" fmla="*/ 63 w 1238"/>
                <a:gd name="T65" fmla="*/ 182 h 244"/>
                <a:gd name="T66" fmla="*/ 19 w 1238"/>
                <a:gd name="T67" fmla="*/ 17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8" h="244">
                  <a:moveTo>
                    <a:pt x="494" y="244"/>
                  </a:moveTo>
                  <a:cubicBezTo>
                    <a:pt x="211" y="244"/>
                    <a:pt x="52" y="222"/>
                    <a:pt x="7" y="177"/>
                  </a:cubicBezTo>
                  <a:cubicBezTo>
                    <a:pt x="0" y="170"/>
                    <a:pt x="0" y="170"/>
                    <a:pt x="0" y="170"/>
                  </a:cubicBezTo>
                  <a:cubicBezTo>
                    <a:pt x="9" y="172"/>
                    <a:pt x="9" y="172"/>
                    <a:pt x="9" y="172"/>
                  </a:cubicBezTo>
                  <a:cubicBezTo>
                    <a:pt x="9" y="172"/>
                    <a:pt x="32" y="175"/>
                    <a:pt x="63" y="175"/>
                  </a:cubicBezTo>
                  <a:cubicBezTo>
                    <a:pt x="118" y="175"/>
                    <a:pt x="194" y="164"/>
                    <a:pt x="241" y="111"/>
                  </a:cubicBezTo>
                  <a:cubicBezTo>
                    <a:pt x="290" y="54"/>
                    <a:pt x="303" y="2"/>
                    <a:pt x="303" y="2"/>
                  </a:cubicBezTo>
                  <a:cubicBezTo>
                    <a:pt x="304" y="0"/>
                    <a:pt x="304" y="0"/>
                    <a:pt x="304" y="0"/>
                  </a:cubicBezTo>
                  <a:cubicBezTo>
                    <a:pt x="934" y="0"/>
                    <a:pt x="934" y="0"/>
                    <a:pt x="934" y="0"/>
                  </a:cubicBezTo>
                  <a:cubicBezTo>
                    <a:pt x="934" y="2"/>
                    <a:pt x="934" y="2"/>
                    <a:pt x="934" y="2"/>
                  </a:cubicBezTo>
                  <a:cubicBezTo>
                    <a:pt x="934" y="2"/>
                    <a:pt x="947" y="54"/>
                    <a:pt x="997" y="111"/>
                  </a:cubicBezTo>
                  <a:cubicBezTo>
                    <a:pt x="1043" y="164"/>
                    <a:pt x="1119" y="175"/>
                    <a:pt x="1175" y="175"/>
                  </a:cubicBezTo>
                  <a:cubicBezTo>
                    <a:pt x="1206" y="175"/>
                    <a:pt x="1228" y="172"/>
                    <a:pt x="1228" y="172"/>
                  </a:cubicBezTo>
                  <a:cubicBezTo>
                    <a:pt x="1238" y="170"/>
                    <a:pt x="1238" y="170"/>
                    <a:pt x="1238" y="170"/>
                  </a:cubicBezTo>
                  <a:cubicBezTo>
                    <a:pt x="1231" y="177"/>
                    <a:pt x="1231" y="177"/>
                    <a:pt x="1231" y="177"/>
                  </a:cubicBezTo>
                  <a:cubicBezTo>
                    <a:pt x="1186" y="221"/>
                    <a:pt x="1009" y="244"/>
                    <a:pt x="704" y="244"/>
                  </a:cubicBezTo>
                  <a:cubicBezTo>
                    <a:pt x="677" y="244"/>
                    <a:pt x="654" y="244"/>
                    <a:pt x="634" y="244"/>
                  </a:cubicBezTo>
                  <a:cubicBezTo>
                    <a:pt x="613" y="244"/>
                    <a:pt x="613" y="244"/>
                    <a:pt x="613" y="244"/>
                  </a:cubicBezTo>
                  <a:cubicBezTo>
                    <a:pt x="604" y="244"/>
                    <a:pt x="593" y="244"/>
                    <a:pt x="580" y="244"/>
                  </a:cubicBezTo>
                  <a:cubicBezTo>
                    <a:pt x="556" y="244"/>
                    <a:pt x="527" y="244"/>
                    <a:pt x="494" y="244"/>
                  </a:cubicBezTo>
                  <a:close/>
                  <a:moveTo>
                    <a:pt x="19" y="179"/>
                  </a:moveTo>
                  <a:cubicBezTo>
                    <a:pt x="72" y="218"/>
                    <a:pt x="232" y="238"/>
                    <a:pt x="494" y="238"/>
                  </a:cubicBezTo>
                  <a:cubicBezTo>
                    <a:pt x="527" y="238"/>
                    <a:pt x="556" y="238"/>
                    <a:pt x="580" y="238"/>
                  </a:cubicBezTo>
                  <a:cubicBezTo>
                    <a:pt x="593" y="237"/>
                    <a:pt x="604" y="237"/>
                    <a:pt x="613" y="237"/>
                  </a:cubicBezTo>
                  <a:cubicBezTo>
                    <a:pt x="634" y="237"/>
                    <a:pt x="634" y="237"/>
                    <a:pt x="634" y="237"/>
                  </a:cubicBezTo>
                  <a:cubicBezTo>
                    <a:pt x="654" y="238"/>
                    <a:pt x="677" y="238"/>
                    <a:pt x="704" y="238"/>
                  </a:cubicBezTo>
                  <a:cubicBezTo>
                    <a:pt x="991" y="238"/>
                    <a:pt x="1164" y="218"/>
                    <a:pt x="1218" y="179"/>
                  </a:cubicBezTo>
                  <a:cubicBezTo>
                    <a:pt x="1209" y="180"/>
                    <a:pt x="1193" y="182"/>
                    <a:pt x="1175" y="182"/>
                  </a:cubicBezTo>
                  <a:cubicBezTo>
                    <a:pt x="1118" y="182"/>
                    <a:pt x="1040" y="170"/>
                    <a:pt x="992" y="115"/>
                  </a:cubicBezTo>
                  <a:cubicBezTo>
                    <a:pt x="947" y="63"/>
                    <a:pt x="932" y="17"/>
                    <a:pt x="929" y="6"/>
                  </a:cubicBezTo>
                  <a:cubicBezTo>
                    <a:pt x="308" y="6"/>
                    <a:pt x="308" y="6"/>
                    <a:pt x="308" y="6"/>
                  </a:cubicBezTo>
                  <a:cubicBezTo>
                    <a:pt x="305" y="17"/>
                    <a:pt x="290" y="63"/>
                    <a:pt x="245" y="115"/>
                  </a:cubicBezTo>
                  <a:cubicBezTo>
                    <a:pt x="197" y="170"/>
                    <a:pt x="119" y="182"/>
                    <a:pt x="63" y="182"/>
                  </a:cubicBezTo>
                  <a:cubicBezTo>
                    <a:pt x="44" y="182"/>
                    <a:pt x="28" y="180"/>
                    <a:pt x="19" y="179"/>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8" name="Freeform 151"/>
            <p:cNvSpPr/>
            <p:nvPr/>
          </p:nvSpPr>
          <p:spPr bwMode="auto">
            <a:xfrm>
              <a:off x="9675720" y="4061666"/>
              <a:ext cx="21444" cy="20794"/>
            </a:xfrm>
            <a:custGeom>
              <a:avLst/>
              <a:gdLst>
                <a:gd name="T0" fmla="*/ 27 w 28"/>
                <a:gd name="T1" fmla="*/ 27 h 27"/>
                <a:gd name="T2" fmla="*/ 10 w 28"/>
                <a:gd name="T3" fmla="*/ 0 h 27"/>
                <a:gd name="T4" fmla="*/ 27 w 28"/>
                <a:gd name="T5" fmla="*/ 17 h 27"/>
                <a:gd name="T6" fmla="*/ 27 w 28"/>
                <a:gd name="T7" fmla="*/ 27 h 27"/>
              </a:gdLst>
              <a:ahLst/>
              <a:cxnLst>
                <a:cxn ang="0">
                  <a:pos x="T0" y="T1"/>
                </a:cxn>
                <a:cxn ang="0">
                  <a:pos x="T2" y="T3"/>
                </a:cxn>
                <a:cxn ang="0">
                  <a:pos x="T4" y="T5"/>
                </a:cxn>
                <a:cxn ang="0">
                  <a:pos x="T6" y="T7"/>
                </a:cxn>
              </a:cxnLst>
              <a:rect l="0" t="0" r="r" b="b"/>
              <a:pathLst>
                <a:path w="28" h="27">
                  <a:moveTo>
                    <a:pt x="27" y="27"/>
                  </a:moveTo>
                  <a:cubicBezTo>
                    <a:pt x="5" y="27"/>
                    <a:pt x="0" y="18"/>
                    <a:pt x="10" y="0"/>
                  </a:cubicBezTo>
                  <a:cubicBezTo>
                    <a:pt x="7" y="16"/>
                    <a:pt x="14" y="17"/>
                    <a:pt x="27" y="17"/>
                  </a:cubicBezTo>
                  <a:cubicBezTo>
                    <a:pt x="27" y="20"/>
                    <a:pt x="28" y="23"/>
                    <a:pt x="27" y="27"/>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9" name="任意多边形 138"/>
            <p:cNvSpPr/>
            <p:nvPr/>
          </p:nvSpPr>
          <p:spPr bwMode="auto">
            <a:xfrm>
              <a:off x="9691640" y="3922605"/>
              <a:ext cx="937687" cy="208346"/>
            </a:xfrm>
            <a:custGeom>
              <a:avLst/>
              <a:gdLst>
                <a:gd name="connsiteX0" fmla="*/ 1115339 w 4581525"/>
                <a:gd name="connsiteY0" fmla="*/ 123825 h 1017974"/>
                <a:gd name="connsiteX1" fmla="*/ 3462431 w 4581525"/>
                <a:gd name="connsiteY1" fmla="*/ 123825 h 1017974"/>
                <a:gd name="connsiteX2" fmla="*/ 3699018 w 4581525"/>
                <a:gd name="connsiteY2" fmla="*/ 537151 h 1017974"/>
                <a:gd name="connsiteX3" fmla="*/ 4581525 w 4581525"/>
                <a:gd name="connsiteY3" fmla="*/ 770117 h 1017974"/>
                <a:gd name="connsiteX4" fmla="*/ 2268231 w 4581525"/>
                <a:gd name="connsiteY4" fmla="*/ 1014355 h 1017974"/>
                <a:gd name="connsiteX5" fmla="*/ 0 w 4581525"/>
                <a:gd name="connsiteY5" fmla="*/ 770117 h 1017974"/>
                <a:gd name="connsiteX6" fmla="*/ 878751 w 4581525"/>
                <a:gd name="connsiteY6" fmla="*/ 537151 h 1017974"/>
                <a:gd name="connsiteX7" fmla="*/ 1115339 w 4581525"/>
                <a:gd name="connsiteY7" fmla="*/ 123825 h 1017974"/>
                <a:gd name="connsiteX8" fmla="*/ 1009968 w 4581525"/>
                <a:gd name="connsiteY8" fmla="*/ 0 h 1017974"/>
                <a:gd name="connsiteX9" fmla="*/ 1107652 w 4581525"/>
                <a:gd name="connsiteY9" fmla="*/ 74706 h 1017974"/>
                <a:gd name="connsiteX10" fmla="*/ 3455829 w 4581525"/>
                <a:gd name="connsiteY10" fmla="*/ 74706 h 1017974"/>
                <a:gd name="connsiteX11" fmla="*/ 3557271 w 4581525"/>
                <a:gd name="connsiteY11" fmla="*/ 0 h 1017974"/>
                <a:gd name="connsiteX12" fmla="*/ 3444558 w 4581525"/>
                <a:gd name="connsiteY12" fmla="*/ 119529 h 1017974"/>
                <a:gd name="connsiteX13" fmla="*/ 1118923 w 4581525"/>
                <a:gd name="connsiteY13" fmla="*/ 119529 h 1017974"/>
                <a:gd name="connsiteX14" fmla="*/ 1009968 w 4581525"/>
                <a:gd name="connsiteY14" fmla="*/ 0 h 101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1525" h="1017974">
                  <a:moveTo>
                    <a:pt x="1115339" y="123825"/>
                  </a:moveTo>
                  <a:cubicBezTo>
                    <a:pt x="1115339" y="123825"/>
                    <a:pt x="1115339" y="123825"/>
                    <a:pt x="3462431" y="123825"/>
                  </a:cubicBezTo>
                  <a:cubicBezTo>
                    <a:pt x="3462431" y="123825"/>
                    <a:pt x="3511251" y="319216"/>
                    <a:pt x="3699018" y="537151"/>
                  </a:cubicBezTo>
                  <a:cubicBezTo>
                    <a:pt x="3991935" y="867812"/>
                    <a:pt x="4581525" y="770117"/>
                    <a:pt x="4581525" y="770117"/>
                  </a:cubicBezTo>
                  <a:cubicBezTo>
                    <a:pt x="4307385" y="1044415"/>
                    <a:pt x="2733894" y="1018113"/>
                    <a:pt x="2268231" y="1014355"/>
                  </a:cubicBezTo>
                  <a:cubicBezTo>
                    <a:pt x="1806323" y="1018113"/>
                    <a:pt x="285406" y="1055688"/>
                    <a:pt x="0" y="770117"/>
                  </a:cubicBezTo>
                  <a:cubicBezTo>
                    <a:pt x="0" y="770117"/>
                    <a:pt x="589589" y="867812"/>
                    <a:pt x="878751" y="537151"/>
                  </a:cubicBezTo>
                  <a:cubicBezTo>
                    <a:pt x="1070274" y="319216"/>
                    <a:pt x="1115339" y="123825"/>
                    <a:pt x="1115339" y="123825"/>
                  </a:cubicBezTo>
                  <a:close/>
                  <a:moveTo>
                    <a:pt x="1009968" y="0"/>
                  </a:moveTo>
                  <a:cubicBezTo>
                    <a:pt x="1013725" y="70971"/>
                    <a:pt x="1043782" y="74706"/>
                    <a:pt x="1107652" y="74706"/>
                  </a:cubicBezTo>
                  <a:cubicBezTo>
                    <a:pt x="1107652" y="74706"/>
                    <a:pt x="1107652" y="74706"/>
                    <a:pt x="3455829" y="74706"/>
                  </a:cubicBezTo>
                  <a:cubicBezTo>
                    <a:pt x="3519700" y="74706"/>
                    <a:pt x="3553514" y="70971"/>
                    <a:pt x="3557271" y="0"/>
                  </a:cubicBezTo>
                  <a:cubicBezTo>
                    <a:pt x="3579813" y="85912"/>
                    <a:pt x="3545999" y="127000"/>
                    <a:pt x="3444558" y="119529"/>
                  </a:cubicBezTo>
                  <a:cubicBezTo>
                    <a:pt x="3444558" y="119529"/>
                    <a:pt x="3444558" y="119529"/>
                    <a:pt x="1118923" y="119529"/>
                  </a:cubicBezTo>
                  <a:cubicBezTo>
                    <a:pt x="1017482" y="127000"/>
                    <a:pt x="987425" y="85912"/>
                    <a:pt x="1009968" y="0"/>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0" name="Oval 153"/>
            <p:cNvSpPr>
              <a:spLocks noChangeArrowheads="1"/>
            </p:cNvSpPr>
            <p:nvPr/>
          </p:nvSpPr>
          <p:spPr bwMode="auto">
            <a:xfrm>
              <a:off x="9689366" y="4058742"/>
              <a:ext cx="16895" cy="17545"/>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1" name="Freeform 154"/>
            <p:cNvSpPr>
              <a:spLocks noEditPoints="1"/>
            </p:cNvSpPr>
            <p:nvPr/>
          </p:nvSpPr>
          <p:spPr bwMode="auto">
            <a:xfrm>
              <a:off x="9686442" y="4037948"/>
              <a:ext cx="23069" cy="24693"/>
            </a:xfrm>
            <a:custGeom>
              <a:avLst/>
              <a:gdLst>
                <a:gd name="T0" fmla="*/ 15 w 30"/>
                <a:gd name="T1" fmla="*/ 0 h 32"/>
                <a:gd name="T2" fmla="*/ 15 w 30"/>
                <a:gd name="T3" fmla="*/ 0 h 32"/>
                <a:gd name="T4" fmla="*/ 15 w 30"/>
                <a:gd name="T5" fmla="*/ 0 h 32"/>
                <a:gd name="T6" fmla="*/ 15 w 30"/>
                <a:gd name="T7" fmla="*/ 0 h 32"/>
                <a:gd name="T8" fmla="*/ 15 w 30"/>
                <a:gd name="T9" fmla="*/ 0 h 32"/>
                <a:gd name="T10" fmla="*/ 15 w 30"/>
                <a:gd name="T11" fmla="*/ 32 h 32"/>
                <a:gd name="T12" fmla="*/ 15 w 30"/>
                <a:gd name="T13" fmla="*/ 32 h 32"/>
                <a:gd name="T14" fmla="*/ 15 w 30"/>
                <a:gd name="T15" fmla="*/ 32 h 32"/>
                <a:gd name="T16" fmla="*/ 15 w 30"/>
                <a:gd name="T17" fmla="*/ 0 h 32"/>
                <a:gd name="T18" fmla="*/ 15 w 30"/>
                <a:gd name="T19" fmla="*/ 20 h 32"/>
                <a:gd name="T20" fmla="*/ 15 w 30"/>
                <a:gd name="T21" fmla="*/ 0 h 32"/>
                <a:gd name="T22" fmla="*/ 15 w 30"/>
                <a:gd name="T23"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5" y="0"/>
                  </a:move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ubicBezTo>
                    <a:pt x="15" y="32"/>
                    <a:pt x="15" y="32"/>
                    <a:pt x="15" y="32"/>
                  </a:cubicBezTo>
                  <a:cubicBezTo>
                    <a:pt x="15" y="32"/>
                    <a:pt x="15" y="32"/>
                    <a:pt x="15" y="32"/>
                  </a:cubicBezTo>
                  <a:cubicBezTo>
                    <a:pt x="30" y="20"/>
                    <a:pt x="29" y="10"/>
                    <a:pt x="15" y="0"/>
                  </a:cubicBezTo>
                  <a:close/>
                  <a:moveTo>
                    <a:pt x="15" y="20"/>
                  </a:moveTo>
                  <a:cubicBezTo>
                    <a:pt x="9" y="14"/>
                    <a:pt x="8" y="9"/>
                    <a:pt x="15" y="0"/>
                  </a:cubicBezTo>
                  <a:cubicBezTo>
                    <a:pt x="22" y="9"/>
                    <a:pt x="21" y="14"/>
                    <a:pt x="15" y="20"/>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2" name="Rectangle 155"/>
            <p:cNvSpPr>
              <a:spLocks noChangeArrowheads="1"/>
            </p:cNvSpPr>
            <p:nvPr/>
          </p:nvSpPr>
          <p:spPr bwMode="auto">
            <a:xfrm>
              <a:off x="9694889" y="4071739"/>
              <a:ext cx="7473" cy="9097"/>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3" name="Freeform 156"/>
            <p:cNvSpPr/>
            <p:nvPr/>
          </p:nvSpPr>
          <p:spPr bwMode="auto">
            <a:xfrm>
              <a:off x="10621855" y="4061666"/>
              <a:ext cx="21444" cy="20794"/>
            </a:xfrm>
            <a:custGeom>
              <a:avLst/>
              <a:gdLst>
                <a:gd name="T0" fmla="*/ 1 w 28"/>
                <a:gd name="T1" fmla="*/ 27 h 27"/>
                <a:gd name="T2" fmla="*/ 18 w 28"/>
                <a:gd name="T3" fmla="*/ 0 h 27"/>
                <a:gd name="T4" fmla="*/ 1 w 28"/>
                <a:gd name="T5" fmla="*/ 17 h 27"/>
                <a:gd name="T6" fmla="*/ 1 w 28"/>
                <a:gd name="T7" fmla="*/ 27 h 27"/>
              </a:gdLst>
              <a:ahLst/>
              <a:cxnLst>
                <a:cxn ang="0">
                  <a:pos x="T0" y="T1"/>
                </a:cxn>
                <a:cxn ang="0">
                  <a:pos x="T2" y="T3"/>
                </a:cxn>
                <a:cxn ang="0">
                  <a:pos x="T4" y="T5"/>
                </a:cxn>
                <a:cxn ang="0">
                  <a:pos x="T6" y="T7"/>
                </a:cxn>
              </a:cxnLst>
              <a:rect l="0" t="0" r="r" b="b"/>
              <a:pathLst>
                <a:path w="28" h="27">
                  <a:moveTo>
                    <a:pt x="1" y="27"/>
                  </a:moveTo>
                  <a:cubicBezTo>
                    <a:pt x="24" y="27"/>
                    <a:pt x="28" y="18"/>
                    <a:pt x="18" y="0"/>
                  </a:cubicBezTo>
                  <a:cubicBezTo>
                    <a:pt x="22" y="16"/>
                    <a:pt x="15" y="17"/>
                    <a:pt x="1" y="17"/>
                  </a:cubicBezTo>
                  <a:cubicBezTo>
                    <a:pt x="2" y="20"/>
                    <a:pt x="0" y="23"/>
                    <a:pt x="1" y="27"/>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4" name="Oval 157"/>
            <p:cNvSpPr>
              <a:spLocks noChangeArrowheads="1"/>
            </p:cNvSpPr>
            <p:nvPr/>
          </p:nvSpPr>
          <p:spPr bwMode="auto">
            <a:xfrm>
              <a:off x="10612432" y="4058742"/>
              <a:ext cx="17870" cy="17545"/>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5" name="Freeform 158"/>
            <p:cNvSpPr>
              <a:spLocks noEditPoints="1"/>
            </p:cNvSpPr>
            <p:nvPr/>
          </p:nvSpPr>
          <p:spPr bwMode="auto">
            <a:xfrm>
              <a:off x="10609508" y="4037948"/>
              <a:ext cx="23718" cy="24693"/>
            </a:xfrm>
            <a:custGeom>
              <a:avLst/>
              <a:gdLst>
                <a:gd name="T0" fmla="*/ 15 w 31"/>
                <a:gd name="T1" fmla="*/ 32 h 32"/>
                <a:gd name="T2" fmla="*/ 15 w 31"/>
                <a:gd name="T3" fmla="*/ 32 h 32"/>
                <a:gd name="T4" fmla="*/ 15 w 31"/>
                <a:gd name="T5" fmla="*/ 32 h 32"/>
                <a:gd name="T6" fmla="*/ 15 w 31"/>
                <a:gd name="T7" fmla="*/ 0 h 32"/>
                <a:gd name="T8" fmla="*/ 15 w 31"/>
                <a:gd name="T9" fmla="*/ 0 h 32"/>
                <a:gd name="T10" fmla="*/ 15 w 31"/>
                <a:gd name="T11" fmla="*/ 0 h 32"/>
                <a:gd name="T12" fmla="*/ 15 w 31"/>
                <a:gd name="T13" fmla="*/ 0 h 32"/>
                <a:gd name="T14" fmla="*/ 15 w 31"/>
                <a:gd name="T15" fmla="*/ 0 h 32"/>
                <a:gd name="T16" fmla="*/ 15 w 31"/>
                <a:gd name="T17" fmla="*/ 32 h 32"/>
                <a:gd name="T18" fmla="*/ 15 w 31"/>
                <a:gd name="T19" fmla="*/ 0 h 32"/>
                <a:gd name="T20" fmla="*/ 15 w 31"/>
                <a:gd name="T21" fmla="*/ 20 h 32"/>
                <a:gd name="T22" fmla="*/ 15 w 31"/>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5" y="32"/>
                  </a:moveTo>
                  <a:cubicBezTo>
                    <a:pt x="15" y="32"/>
                    <a:pt x="15" y="32"/>
                    <a:pt x="15" y="32"/>
                  </a:cubicBezTo>
                  <a:cubicBezTo>
                    <a:pt x="15" y="32"/>
                    <a:pt x="15" y="32"/>
                    <a:pt x="15" y="32"/>
                  </a:cubicBezTo>
                  <a:cubicBezTo>
                    <a:pt x="31" y="20"/>
                    <a:pt x="30" y="10"/>
                    <a:pt x="15" y="0"/>
                  </a:cubicBez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lose/>
                  <a:moveTo>
                    <a:pt x="15" y="0"/>
                  </a:moveTo>
                  <a:cubicBezTo>
                    <a:pt x="23" y="9"/>
                    <a:pt x="21" y="14"/>
                    <a:pt x="15" y="20"/>
                  </a:cubicBezTo>
                  <a:cubicBezTo>
                    <a:pt x="10" y="14"/>
                    <a:pt x="8" y="9"/>
                    <a:pt x="15" y="0"/>
                  </a:cubicBezTo>
                  <a:close/>
                </a:path>
              </a:pathLst>
            </a:cu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6" name="Rectangle 159"/>
            <p:cNvSpPr>
              <a:spLocks noChangeArrowheads="1"/>
            </p:cNvSpPr>
            <p:nvPr/>
          </p:nvSpPr>
          <p:spPr bwMode="auto">
            <a:xfrm>
              <a:off x="10617306" y="4071739"/>
              <a:ext cx="7473" cy="9097"/>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7" name="Oval 160"/>
            <p:cNvSpPr>
              <a:spLocks noChangeArrowheads="1"/>
            </p:cNvSpPr>
            <p:nvPr/>
          </p:nvSpPr>
          <p:spPr bwMode="auto">
            <a:xfrm>
              <a:off x="9915502" y="3919681"/>
              <a:ext cx="16895" cy="16895"/>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8" name="Oval 163"/>
            <p:cNvSpPr>
              <a:spLocks noChangeArrowheads="1"/>
            </p:cNvSpPr>
            <p:nvPr/>
          </p:nvSpPr>
          <p:spPr bwMode="auto">
            <a:xfrm>
              <a:off x="10388245" y="3919681"/>
              <a:ext cx="16895" cy="16895"/>
            </a:xfrm>
            <a:prstGeom prst="ellipse">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9" name="Rectangle 165"/>
            <p:cNvSpPr>
              <a:spLocks noChangeArrowheads="1"/>
            </p:cNvSpPr>
            <p:nvPr/>
          </p:nvSpPr>
          <p:spPr bwMode="auto">
            <a:xfrm>
              <a:off x="10393444" y="3931703"/>
              <a:ext cx="7798" cy="10072"/>
            </a:xfrm>
            <a:prstGeom prst="rect">
              <a:avLst/>
            </a:prstGeom>
            <a:noFill/>
            <a:ln>
              <a:solidFill>
                <a:srgbClr val="A06D56"/>
              </a:solid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155" name="任意多边形 154"/>
          <p:cNvSpPr/>
          <p:nvPr/>
        </p:nvSpPr>
        <p:spPr>
          <a:xfrm flipH="1">
            <a:off x="7726013" y="5669618"/>
            <a:ext cx="2505512" cy="221270"/>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p:nvSpPr>
        <p:spPr>
          <a:xfrm>
            <a:off x="5583301" y="5778335"/>
            <a:ext cx="2505512" cy="295651"/>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p:cNvSpPr/>
          <p:nvPr/>
        </p:nvSpPr>
        <p:spPr>
          <a:xfrm>
            <a:off x="9153876" y="578144"/>
            <a:ext cx="877163" cy="2240361"/>
          </a:xfrm>
          <a:prstGeom prst="rect">
            <a:avLst/>
          </a:prstGeom>
          <a:noFill/>
        </p:spPr>
        <p:txBody>
          <a:bodyPr vert="eaVert" wrap="square" rtlCol="0">
            <a:spAutoFit/>
          </a:bodyPr>
          <a:lstStyle/>
          <a:p>
            <a:pPr>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0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应是发南枝 </a:t>
            </a:r>
            <a:r>
              <a:rPr lang="en-US" altLang="zh-CN" sz="10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玉瘦檀轻无限恨</a:t>
            </a:r>
          </a:p>
        </p:txBody>
      </p:sp>
      <p:sp>
        <p:nvSpPr>
          <p:cNvPr id="158" name="矩形 157"/>
          <p:cNvSpPr/>
          <p:nvPr/>
        </p:nvSpPr>
        <p:spPr>
          <a:xfrm>
            <a:off x="10628090" y="541499"/>
            <a:ext cx="699002" cy="2246769"/>
          </a:xfrm>
          <a:prstGeom prst="rect">
            <a:avLst/>
          </a:prstGeom>
          <a:noFill/>
        </p:spPr>
        <p:txBody>
          <a:bodyPr wrap="squar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endParaRPr lang="en-US" altLang="zh-CN"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r>
              <a:rPr lang="en-US" altLang="zh-CN"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p>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梅</a:t>
            </a:r>
          </a:p>
        </p:txBody>
      </p:sp>
      <p:cxnSp>
        <p:nvCxnSpPr>
          <p:cNvPr id="159" name="直接连接符 158"/>
          <p:cNvCxnSpPr/>
          <p:nvPr/>
        </p:nvCxnSpPr>
        <p:spPr>
          <a:xfrm>
            <a:off x="10010994" y="617421"/>
            <a:ext cx="0" cy="3178855"/>
          </a:xfrm>
          <a:prstGeom prst="line">
            <a:avLst/>
          </a:prstGeom>
          <a:ln>
            <a:solidFill>
              <a:srgbClr val="BE9684"/>
            </a:solidFill>
          </a:ln>
        </p:spPr>
        <p:style>
          <a:lnRef idx="1">
            <a:schemeClr val="accent1"/>
          </a:lnRef>
          <a:fillRef idx="0">
            <a:schemeClr val="accent1"/>
          </a:fillRef>
          <a:effectRef idx="0">
            <a:schemeClr val="accent1"/>
          </a:effectRef>
          <a:fontRef idx="minor">
            <a:schemeClr val="tx1"/>
          </a:fontRef>
        </p:style>
      </p:cxnSp>
      <p:sp>
        <p:nvSpPr>
          <p:cNvPr id="160" name="文本框 159"/>
          <p:cNvSpPr txBox="1"/>
          <p:nvPr/>
        </p:nvSpPr>
        <p:spPr>
          <a:xfrm>
            <a:off x="10043823" y="574840"/>
            <a:ext cx="669414" cy="2262717"/>
          </a:xfrm>
          <a:prstGeom prst="rect">
            <a:avLst/>
          </a:prstGeom>
          <a:noFill/>
        </p:spPr>
        <p:txBody>
          <a:bodyPr vert="eaVert" wrap="square" rtlCol="0">
            <a:spAutoFit/>
          </a:bodyPr>
          <a:lstStyle/>
          <a:p>
            <a:r>
              <a:rPr lang="en-US" altLang="zh-CN" sz="105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LIN JIANG XIAN MEI </a:t>
            </a:r>
          </a:p>
          <a:p>
            <a:r>
              <a:rPr lang="en-US" altLang="zh-CN" sz="105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TING YUAN SHEN </a:t>
            </a:r>
            <a:r>
              <a:rPr lang="en-US" altLang="zh-CN" sz="1050" dirty="0" err="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SHEN</a:t>
            </a:r>
            <a:r>
              <a:rPr lang="en-US" altLang="zh-CN" sz="105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JI XU YUN CHUANG WU GE CHUN CHI </a:t>
            </a:r>
            <a:endParaRPr lang="zh-CN" altLang="en-US" sz="105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1" name="矩形 160"/>
          <p:cNvSpPr/>
          <p:nvPr/>
        </p:nvSpPr>
        <p:spPr>
          <a:xfrm>
            <a:off x="8177341" y="578144"/>
            <a:ext cx="1107996" cy="3270252"/>
          </a:xfrm>
          <a:prstGeom prst="rect">
            <a:avLst/>
          </a:prstGeom>
          <a:noFill/>
        </p:spPr>
        <p:txBody>
          <a:bodyPr vert="eaVert" wrap="square" rtlCol="0">
            <a:spAutoFit/>
          </a:bodyPr>
          <a:lstStyle/>
          <a:p>
            <a:pPr>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南楼羌管休吹</a:t>
            </a:r>
            <a:r>
              <a:rPr lang="en-US" altLang="zh-CN" sz="10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浓香吹尽有谁知</a:t>
            </a:r>
            <a:r>
              <a:rPr lang="en-US" altLang="zh-CN" sz="10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暖风迟日也</a:t>
            </a:r>
            <a:r>
              <a:rPr lang="en-US" altLang="zh-CN" sz="10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别到杏花肥  </a:t>
            </a:r>
          </a:p>
          <a:p>
            <a:pPr>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绣被五更春睡好</a:t>
            </a:r>
            <a:r>
              <a:rPr lang="en-US" altLang="zh-CN" sz="10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罗帏不觉纱窗晓</a:t>
            </a:r>
            <a:r>
              <a:rPr lang="en-US" altLang="zh-CN" sz="10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为谁成早秀</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rPr>
              <a:t>不待作年芳 </a:t>
            </a:r>
          </a:p>
        </p:txBody>
      </p:sp>
      <p:cxnSp>
        <p:nvCxnSpPr>
          <p:cNvPr id="162" name="直接连接符 161"/>
          <p:cNvCxnSpPr/>
          <p:nvPr/>
        </p:nvCxnSpPr>
        <p:spPr>
          <a:xfrm>
            <a:off x="8106701" y="617421"/>
            <a:ext cx="0" cy="3178855"/>
          </a:xfrm>
          <a:prstGeom prst="line">
            <a:avLst/>
          </a:prstGeom>
          <a:ln>
            <a:solidFill>
              <a:srgbClr val="BE9684"/>
            </a:solidFill>
          </a:ln>
        </p:spPr>
        <p:style>
          <a:lnRef idx="1">
            <a:schemeClr val="accent1"/>
          </a:lnRef>
          <a:fillRef idx="0">
            <a:schemeClr val="accent1"/>
          </a:fillRef>
          <a:effectRef idx="0">
            <a:schemeClr val="accent1"/>
          </a:effectRef>
          <a:fontRef idx="minor">
            <a:schemeClr val="tx1"/>
          </a:fontRef>
        </p:style>
      </p:cxnSp>
      <p:sp>
        <p:nvSpPr>
          <p:cNvPr id="164" name="任意多边形 163"/>
          <p:cNvSpPr/>
          <p:nvPr/>
        </p:nvSpPr>
        <p:spPr>
          <a:xfrm flipH="1">
            <a:off x="4194217" y="6026983"/>
            <a:ext cx="2011835" cy="237397"/>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132" name="任意多边形 131"/>
          <p:cNvSpPr/>
          <p:nvPr/>
        </p:nvSpPr>
        <p:spPr bwMode="auto">
          <a:xfrm rot="20933214">
            <a:off x="9653838" y="6067909"/>
            <a:ext cx="292804" cy="27761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7" name="任意多边形 16"/>
          <p:cNvSpPr/>
          <p:nvPr/>
        </p:nvSpPr>
        <p:spPr bwMode="auto">
          <a:xfrm rot="3611389">
            <a:off x="1872299" y="2063827"/>
            <a:ext cx="1553336" cy="147275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3" name="任意多边形 122"/>
          <p:cNvSpPr/>
          <p:nvPr/>
        </p:nvSpPr>
        <p:spPr bwMode="auto">
          <a:xfrm rot="3611389">
            <a:off x="798482" y="2207986"/>
            <a:ext cx="1553336" cy="147275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1" name="Freeform 13"/>
          <p:cNvSpPr/>
          <p:nvPr/>
        </p:nvSpPr>
        <p:spPr bwMode="auto">
          <a:xfrm rot="6342260">
            <a:off x="413317" y="2214154"/>
            <a:ext cx="482599" cy="401647"/>
          </a:xfrm>
          <a:custGeom>
            <a:avLst/>
            <a:gdLst>
              <a:gd name="T0" fmla="*/ 149 w 152"/>
              <a:gd name="T1" fmla="*/ 20 h 126"/>
              <a:gd name="T2" fmla="*/ 96 w 152"/>
              <a:gd name="T3" fmla="*/ 105 h 126"/>
              <a:gd name="T4" fmla="*/ 92 w 152"/>
              <a:gd name="T5" fmla="*/ 107 h 126"/>
              <a:gd name="T6" fmla="*/ 0 w 152"/>
              <a:gd name="T7" fmla="*/ 126 h 126"/>
              <a:gd name="T8" fmla="*/ 83 w 152"/>
              <a:gd name="T9" fmla="*/ 93 h 126"/>
              <a:gd name="T10" fmla="*/ 127 w 152"/>
              <a:gd name="T11" fmla="*/ 8 h 126"/>
              <a:gd name="T12" fmla="*/ 144 w 152"/>
              <a:gd name="T13" fmla="*/ 3 h 126"/>
              <a:gd name="T14" fmla="*/ 149 w 152"/>
              <a:gd name="T15" fmla="*/ 2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26">
                <a:moveTo>
                  <a:pt x="149" y="20"/>
                </a:moveTo>
                <a:cubicBezTo>
                  <a:pt x="96" y="105"/>
                  <a:pt x="96" y="105"/>
                  <a:pt x="96" y="105"/>
                </a:cubicBezTo>
                <a:cubicBezTo>
                  <a:pt x="95" y="106"/>
                  <a:pt x="93" y="107"/>
                  <a:pt x="92" y="107"/>
                </a:cubicBezTo>
                <a:cubicBezTo>
                  <a:pt x="0" y="126"/>
                  <a:pt x="0" y="126"/>
                  <a:pt x="0" y="126"/>
                </a:cubicBezTo>
                <a:cubicBezTo>
                  <a:pt x="83" y="93"/>
                  <a:pt x="83" y="93"/>
                  <a:pt x="83" y="93"/>
                </a:cubicBezTo>
                <a:cubicBezTo>
                  <a:pt x="127" y="8"/>
                  <a:pt x="127" y="8"/>
                  <a:pt x="127" y="8"/>
                </a:cubicBezTo>
                <a:cubicBezTo>
                  <a:pt x="130" y="2"/>
                  <a:pt x="138" y="0"/>
                  <a:pt x="144" y="3"/>
                </a:cubicBezTo>
                <a:cubicBezTo>
                  <a:pt x="150" y="7"/>
                  <a:pt x="152" y="14"/>
                  <a:pt x="149" y="20"/>
                </a:cubicBezTo>
                <a:close/>
              </a:path>
            </a:pathLst>
          </a:custGeom>
          <a:solidFill>
            <a:srgbClr val="EAEAEA"/>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0" name="任意多边形 119"/>
          <p:cNvSpPr/>
          <p:nvPr/>
        </p:nvSpPr>
        <p:spPr bwMode="auto">
          <a:xfrm rot="3444980">
            <a:off x="544269" y="-940583"/>
            <a:ext cx="4071502" cy="6887505"/>
          </a:xfrm>
          <a:custGeom>
            <a:avLst/>
            <a:gdLst>
              <a:gd name="connsiteX0" fmla="*/ 1501035 w 3491970"/>
              <a:gd name="connsiteY0" fmla="*/ 2041123 h 5907147"/>
              <a:gd name="connsiteX1" fmla="*/ 1504688 w 3491970"/>
              <a:gd name="connsiteY1" fmla="*/ 2045024 h 5907147"/>
              <a:gd name="connsiteX2" fmla="*/ 1506076 w 3491970"/>
              <a:gd name="connsiteY2" fmla="*/ 2046505 h 5907147"/>
              <a:gd name="connsiteX3" fmla="*/ 1553287 w 3491970"/>
              <a:gd name="connsiteY3" fmla="*/ 2137839 h 5907147"/>
              <a:gd name="connsiteX4" fmla="*/ 1600936 w 3491970"/>
              <a:gd name="connsiteY4" fmla="*/ 2233422 h 5907147"/>
              <a:gd name="connsiteX5" fmla="*/ 1606737 w 3491970"/>
              <a:gd name="connsiteY5" fmla="*/ 2239698 h 5907147"/>
              <a:gd name="connsiteX6" fmla="*/ 1697537 w 3491970"/>
              <a:gd name="connsiteY6" fmla="*/ 2345474 h 5907147"/>
              <a:gd name="connsiteX7" fmla="*/ 1787224 w 3491970"/>
              <a:gd name="connsiteY7" fmla="*/ 2448787 h 5907147"/>
              <a:gd name="connsiteX8" fmla="*/ 1845563 w 3491970"/>
              <a:gd name="connsiteY8" fmla="*/ 2564741 h 5907147"/>
              <a:gd name="connsiteX9" fmla="*/ 1908590 w 3491970"/>
              <a:gd name="connsiteY9" fmla="*/ 2684510 h 5907147"/>
              <a:gd name="connsiteX10" fmla="*/ 1910816 w 3491970"/>
              <a:gd name="connsiteY10" fmla="*/ 2689434 h 5907147"/>
              <a:gd name="connsiteX11" fmla="*/ 1919518 w 3491970"/>
              <a:gd name="connsiteY11" fmla="*/ 2698848 h 5907147"/>
              <a:gd name="connsiteX12" fmla="*/ 1924207 w 3491970"/>
              <a:gd name="connsiteY12" fmla="*/ 2702662 h 5907147"/>
              <a:gd name="connsiteX13" fmla="*/ 2016472 w 3491970"/>
              <a:gd name="connsiteY13" fmla="*/ 2755921 h 5907147"/>
              <a:gd name="connsiteX14" fmla="*/ 2095107 w 3491970"/>
              <a:gd name="connsiteY14" fmla="*/ 2801985 h 5907147"/>
              <a:gd name="connsiteX15" fmla="*/ 2171887 w 3491970"/>
              <a:gd name="connsiteY15" fmla="*/ 2971860 h 5907147"/>
              <a:gd name="connsiteX16" fmla="*/ 2250218 w 3491970"/>
              <a:gd name="connsiteY16" fmla="*/ 3148444 h 5907147"/>
              <a:gd name="connsiteX17" fmla="*/ 2262552 w 3491970"/>
              <a:gd name="connsiteY17" fmla="*/ 3326608 h 5907147"/>
              <a:gd name="connsiteX18" fmla="*/ 2272861 w 3491970"/>
              <a:gd name="connsiteY18" fmla="*/ 3510130 h 5907147"/>
              <a:gd name="connsiteX19" fmla="*/ 2250906 w 3491970"/>
              <a:gd name="connsiteY19" fmla="*/ 3691147 h 5907147"/>
              <a:gd name="connsiteX20" fmla="*/ 2249494 w 3491970"/>
              <a:gd name="connsiteY20" fmla="*/ 3702786 h 5907147"/>
              <a:gd name="connsiteX21" fmla="*/ 2245310 w 3491970"/>
              <a:gd name="connsiteY21" fmla="*/ 3705640 h 5907147"/>
              <a:gd name="connsiteX22" fmla="*/ 2241148 w 3491970"/>
              <a:gd name="connsiteY22" fmla="*/ 3708480 h 5907147"/>
              <a:gd name="connsiteX23" fmla="*/ 2248468 w 3491970"/>
              <a:gd name="connsiteY23" fmla="*/ 3711248 h 5907147"/>
              <a:gd name="connsiteX24" fmla="*/ 2248161 w 3491970"/>
              <a:gd name="connsiteY24" fmla="*/ 3713774 h 5907147"/>
              <a:gd name="connsiteX25" fmla="*/ 2247770 w 3491970"/>
              <a:gd name="connsiteY25" fmla="*/ 3717006 h 5907147"/>
              <a:gd name="connsiteX26" fmla="*/ 2225618 w 3491970"/>
              <a:gd name="connsiteY26" fmla="*/ 3910706 h 5907147"/>
              <a:gd name="connsiteX27" fmla="*/ 2112989 w 3491970"/>
              <a:gd name="connsiteY27" fmla="*/ 4051823 h 5907147"/>
              <a:gd name="connsiteX28" fmla="*/ 2072626 w 3491970"/>
              <a:gd name="connsiteY28" fmla="*/ 4103262 h 5907147"/>
              <a:gd name="connsiteX29" fmla="*/ 2054344 w 3491970"/>
              <a:gd name="connsiteY29" fmla="*/ 4126561 h 5907147"/>
              <a:gd name="connsiteX30" fmla="*/ 2042255 w 3491970"/>
              <a:gd name="connsiteY30" fmla="*/ 4103682 h 5907147"/>
              <a:gd name="connsiteX31" fmla="*/ 2026308 w 3491970"/>
              <a:gd name="connsiteY31" fmla="*/ 4073500 h 5907147"/>
              <a:gd name="connsiteX32" fmla="*/ 1898508 w 3491970"/>
              <a:gd name="connsiteY32" fmla="*/ 3796295 h 5907147"/>
              <a:gd name="connsiteX33" fmla="*/ 1770435 w 3491970"/>
              <a:gd name="connsiteY33" fmla="*/ 3522315 h 5907147"/>
              <a:gd name="connsiteX34" fmla="*/ 1578225 w 3491970"/>
              <a:gd name="connsiteY34" fmla="*/ 2872573 h 5907147"/>
              <a:gd name="connsiteX35" fmla="*/ 1391246 w 3491970"/>
              <a:gd name="connsiteY35" fmla="*/ 2237894 h 5907147"/>
              <a:gd name="connsiteX36" fmla="*/ 1491949 w 3491970"/>
              <a:gd name="connsiteY36" fmla="*/ 2057408 h 5907147"/>
              <a:gd name="connsiteX37" fmla="*/ 422515 w 3491970"/>
              <a:gd name="connsiteY37" fmla="*/ 2800978 h 5907147"/>
              <a:gd name="connsiteX38" fmla="*/ 421363 w 3491970"/>
              <a:gd name="connsiteY38" fmla="*/ 2804025 h 5907147"/>
              <a:gd name="connsiteX39" fmla="*/ 686625 w 3491970"/>
              <a:gd name="connsiteY39" fmla="*/ 2932201 h 5907147"/>
              <a:gd name="connsiteX40" fmla="*/ 755079 w 3491970"/>
              <a:gd name="connsiteY40" fmla="*/ 2952860 h 5907147"/>
              <a:gd name="connsiteX41" fmla="*/ 776492 w 3491970"/>
              <a:gd name="connsiteY41" fmla="*/ 2919152 h 5907147"/>
              <a:gd name="connsiteX42" fmla="*/ 745070 w 3491970"/>
              <a:gd name="connsiteY42" fmla="*/ 2896819 h 5907147"/>
              <a:gd name="connsiteX43" fmla="*/ 703549 w 3491970"/>
              <a:gd name="connsiteY43" fmla="*/ 2882860 h 5907147"/>
              <a:gd name="connsiteX44" fmla="*/ 422515 w 3491970"/>
              <a:gd name="connsiteY44" fmla="*/ 2800978 h 5907147"/>
              <a:gd name="connsiteX45" fmla="*/ 0 w 3491970"/>
              <a:gd name="connsiteY45" fmla="*/ 2232370 h 5907147"/>
              <a:gd name="connsiteX46" fmla="*/ 252622 w 3491970"/>
              <a:gd name="connsiteY46" fmla="*/ 2412274 h 5907147"/>
              <a:gd name="connsiteX47" fmla="*/ 425895 w 3491970"/>
              <a:gd name="connsiteY47" fmla="*/ 2644043 h 5907147"/>
              <a:gd name="connsiteX48" fmla="*/ 430753 w 3491970"/>
              <a:gd name="connsiteY48" fmla="*/ 2648905 h 5907147"/>
              <a:gd name="connsiteX49" fmla="*/ 553825 w 3491970"/>
              <a:gd name="connsiteY49" fmla="*/ 2729943 h 5907147"/>
              <a:gd name="connsiteX50" fmla="*/ 673659 w 3491970"/>
              <a:gd name="connsiteY50" fmla="*/ 2809360 h 5907147"/>
              <a:gd name="connsiteX51" fmla="*/ 880938 w 3491970"/>
              <a:gd name="connsiteY51" fmla="*/ 3008713 h 5907147"/>
              <a:gd name="connsiteX52" fmla="*/ 1088218 w 3491970"/>
              <a:gd name="connsiteY52" fmla="*/ 3208066 h 5907147"/>
              <a:gd name="connsiteX53" fmla="*/ 1099554 w 3491970"/>
              <a:gd name="connsiteY53" fmla="*/ 3214550 h 5907147"/>
              <a:gd name="connsiteX54" fmla="*/ 1549220 w 3491970"/>
              <a:gd name="connsiteY54" fmla="*/ 3357444 h 5907147"/>
              <a:gd name="connsiteX55" fmla="*/ 1621653 w 3491970"/>
              <a:gd name="connsiteY55" fmla="*/ 3380462 h 5907147"/>
              <a:gd name="connsiteX56" fmla="*/ 1625366 w 3491970"/>
              <a:gd name="connsiteY56" fmla="*/ 3393685 h 5907147"/>
              <a:gd name="connsiteX57" fmla="*/ 1671448 w 3491970"/>
              <a:gd name="connsiteY57" fmla="*/ 3557780 h 5907147"/>
              <a:gd name="connsiteX58" fmla="*/ 1801521 w 3491970"/>
              <a:gd name="connsiteY58" fmla="*/ 3846548 h 5907147"/>
              <a:gd name="connsiteX59" fmla="*/ 1823599 w 3491970"/>
              <a:gd name="connsiteY59" fmla="*/ 3895696 h 5907147"/>
              <a:gd name="connsiteX60" fmla="*/ 1823194 w 3491970"/>
              <a:gd name="connsiteY60" fmla="*/ 3895610 h 5907147"/>
              <a:gd name="connsiteX61" fmla="*/ 1780801 w 3491970"/>
              <a:gd name="connsiteY61" fmla="*/ 3886649 h 5907147"/>
              <a:gd name="connsiteX62" fmla="*/ 1681026 w 3491970"/>
              <a:gd name="connsiteY62" fmla="*/ 3866863 h 5907147"/>
              <a:gd name="connsiteX63" fmla="*/ 1594420 w 3491970"/>
              <a:gd name="connsiteY63" fmla="*/ 3833441 h 5907147"/>
              <a:gd name="connsiteX64" fmla="*/ 1504938 w 3491970"/>
              <a:gd name="connsiteY64" fmla="*/ 3797818 h 5907147"/>
              <a:gd name="connsiteX65" fmla="*/ 1337410 w 3491970"/>
              <a:gd name="connsiteY65" fmla="*/ 3742617 h 5907147"/>
              <a:gd name="connsiteX66" fmla="*/ 1331622 w 3491970"/>
              <a:gd name="connsiteY66" fmla="*/ 3741837 h 5907147"/>
              <a:gd name="connsiteX67" fmla="*/ 1230252 w 3491970"/>
              <a:gd name="connsiteY67" fmla="*/ 3737248 h 5907147"/>
              <a:gd name="connsiteX68" fmla="*/ 1131793 w 3491970"/>
              <a:gd name="connsiteY68" fmla="*/ 3731237 h 5907147"/>
              <a:gd name="connsiteX69" fmla="*/ 1034998 w 3491970"/>
              <a:gd name="connsiteY69" fmla="*/ 3702788 h 5907147"/>
              <a:gd name="connsiteX70" fmla="*/ 949681 w 3491970"/>
              <a:gd name="connsiteY70" fmla="*/ 3676621 h 5907147"/>
              <a:gd name="connsiteX71" fmla="*/ 946292 w 3491970"/>
              <a:gd name="connsiteY71" fmla="*/ 3675582 h 5907147"/>
              <a:gd name="connsiteX72" fmla="*/ 948530 w 3491970"/>
              <a:gd name="connsiteY72" fmla="*/ 3668021 h 5907147"/>
              <a:gd name="connsiteX73" fmla="*/ 939336 w 3491970"/>
              <a:gd name="connsiteY73" fmla="*/ 3650476 h 5907147"/>
              <a:gd name="connsiteX74" fmla="*/ 906640 w 3491970"/>
              <a:gd name="connsiteY74" fmla="*/ 3580973 h 5907147"/>
              <a:gd name="connsiteX75" fmla="*/ 880385 w 3491970"/>
              <a:gd name="connsiteY75" fmla="*/ 3517370 h 5907147"/>
              <a:gd name="connsiteX76" fmla="*/ 850218 w 3491970"/>
              <a:gd name="connsiteY76" fmla="*/ 3331082 h 5907147"/>
              <a:gd name="connsiteX77" fmla="*/ 847183 w 3491970"/>
              <a:gd name="connsiteY77" fmla="*/ 3329934 h 5907147"/>
              <a:gd name="connsiteX78" fmla="*/ 844304 w 3491970"/>
              <a:gd name="connsiteY78" fmla="*/ 3521041 h 5907147"/>
              <a:gd name="connsiteX79" fmla="*/ 865976 w 3491970"/>
              <a:gd name="connsiteY79" fmla="*/ 3596764 h 5907147"/>
              <a:gd name="connsiteX80" fmla="*/ 879821 w 3491970"/>
              <a:gd name="connsiteY80" fmla="*/ 3628289 h 5907147"/>
              <a:gd name="connsiteX81" fmla="*/ 889768 w 3491970"/>
              <a:gd name="connsiteY81" fmla="*/ 3650940 h 5907147"/>
              <a:gd name="connsiteX82" fmla="*/ 889127 w 3491970"/>
              <a:gd name="connsiteY82" fmla="*/ 3650646 h 5907147"/>
              <a:gd name="connsiteX83" fmla="*/ 853833 w 3491970"/>
              <a:gd name="connsiteY83" fmla="*/ 3634418 h 5907147"/>
              <a:gd name="connsiteX84" fmla="*/ 772340 w 3491970"/>
              <a:gd name="connsiteY84" fmla="*/ 3596699 h 5907147"/>
              <a:gd name="connsiteX85" fmla="*/ 686499 w 3491970"/>
              <a:gd name="connsiteY85" fmla="*/ 3483604 h 5907147"/>
              <a:gd name="connsiteX86" fmla="*/ 597038 w 3491970"/>
              <a:gd name="connsiteY86" fmla="*/ 3370476 h 5907147"/>
              <a:gd name="connsiteX87" fmla="*/ 508411 w 3491970"/>
              <a:gd name="connsiteY87" fmla="*/ 3170432 h 5907147"/>
              <a:gd name="connsiteX88" fmla="*/ 463864 w 3491970"/>
              <a:gd name="connsiteY88" fmla="*/ 3057008 h 5907147"/>
              <a:gd name="connsiteX89" fmla="*/ 496056 w 3491970"/>
              <a:gd name="connsiteY89" fmla="*/ 3174660 h 5907147"/>
              <a:gd name="connsiteX90" fmla="*/ 575204 w 3491970"/>
              <a:gd name="connsiteY90" fmla="*/ 3381132 h 5907147"/>
              <a:gd name="connsiteX91" fmla="*/ 664596 w 3491970"/>
              <a:gd name="connsiteY91" fmla="*/ 3501504 h 5907147"/>
              <a:gd name="connsiteX92" fmla="*/ 756864 w 3491970"/>
              <a:gd name="connsiteY92" fmla="*/ 3624076 h 5907147"/>
              <a:gd name="connsiteX93" fmla="*/ 924114 w 3491970"/>
              <a:gd name="connsiteY93" fmla="*/ 3708249 h 5907147"/>
              <a:gd name="connsiteX94" fmla="*/ 1025206 w 3491970"/>
              <a:gd name="connsiteY94" fmla="*/ 3741810 h 5907147"/>
              <a:gd name="connsiteX95" fmla="*/ 1124877 w 3491970"/>
              <a:gd name="connsiteY95" fmla="*/ 3772460 h 5907147"/>
              <a:gd name="connsiteX96" fmla="*/ 1129209 w 3491970"/>
              <a:gd name="connsiteY96" fmla="*/ 3773950 h 5907147"/>
              <a:gd name="connsiteX97" fmla="*/ 1229834 w 3491970"/>
              <a:gd name="connsiteY97" fmla="*/ 3780705 h 5907147"/>
              <a:gd name="connsiteX98" fmla="*/ 1326838 w 3491970"/>
              <a:gd name="connsiteY98" fmla="*/ 3787426 h 5907147"/>
              <a:gd name="connsiteX99" fmla="*/ 1407691 w 3491970"/>
              <a:gd name="connsiteY99" fmla="*/ 3816447 h 5907147"/>
              <a:gd name="connsiteX100" fmla="*/ 1489999 w 3491970"/>
              <a:gd name="connsiteY100" fmla="*/ 3844759 h 5907147"/>
              <a:gd name="connsiteX101" fmla="*/ 1578026 w 3491970"/>
              <a:gd name="connsiteY101" fmla="*/ 3881092 h 5907147"/>
              <a:gd name="connsiteX102" fmla="*/ 1666052 w 3491970"/>
              <a:gd name="connsiteY102" fmla="*/ 3917425 h 5907147"/>
              <a:gd name="connsiteX103" fmla="*/ 1669674 w 3491970"/>
              <a:gd name="connsiteY103" fmla="*/ 3917460 h 5907147"/>
              <a:gd name="connsiteX104" fmla="*/ 1847389 w 3491970"/>
              <a:gd name="connsiteY104" fmla="*/ 3958453 h 5907147"/>
              <a:gd name="connsiteX105" fmla="*/ 1852299 w 3491970"/>
              <a:gd name="connsiteY105" fmla="*/ 3959585 h 5907147"/>
              <a:gd name="connsiteX106" fmla="*/ 1874314 w 3491970"/>
              <a:gd name="connsiteY106" fmla="*/ 4008593 h 5907147"/>
              <a:gd name="connsiteX107" fmla="*/ 1927433 w 3491970"/>
              <a:gd name="connsiteY107" fmla="*/ 4126842 h 5907147"/>
              <a:gd name="connsiteX108" fmla="*/ 1928911 w 3491970"/>
              <a:gd name="connsiteY108" fmla="*/ 4128591 h 5907147"/>
              <a:gd name="connsiteX109" fmla="*/ 2052984 w 3491970"/>
              <a:gd name="connsiteY109" fmla="*/ 4372996 h 5907147"/>
              <a:gd name="connsiteX110" fmla="*/ 2164706 w 3491970"/>
              <a:gd name="connsiteY110" fmla="*/ 4590366 h 5907147"/>
              <a:gd name="connsiteX111" fmla="*/ 1998179 w 3491970"/>
              <a:gd name="connsiteY111" fmla="*/ 5019670 h 5907147"/>
              <a:gd name="connsiteX112" fmla="*/ 1939292 w 3491970"/>
              <a:gd name="connsiteY112" fmla="*/ 5169619 h 5907147"/>
              <a:gd name="connsiteX113" fmla="*/ 1921801 w 3491970"/>
              <a:gd name="connsiteY113" fmla="*/ 5214159 h 5907147"/>
              <a:gd name="connsiteX114" fmla="*/ 1919993 w 3491970"/>
              <a:gd name="connsiteY114" fmla="*/ 5194966 h 5907147"/>
              <a:gd name="connsiteX115" fmla="*/ 1911592 w 3491970"/>
              <a:gd name="connsiteY115" fmla="*/ 5105729 h 5907147"/>
              <a:gd name="connsiteX116" fmla="*/ 1909677 w 3491970"/>
              <a:gd name="connsiteY116" fmla="*/ 5100617 h 5907147"/>
              <a:gd name="connsiteX117" fmla="*/ 1860852 w 3491970"/>
              <a:gd name="connsiteY117" fmla="*/ 4986446 h 5907147"/>
              <a:gd name="connsiteX118" fmla="*/ 1812358 w 3491970"/>
              <a:gd name="connsiteY118" fmla="*/ 4873785 h 5907147"/>
              <a:gd name="connsiteX119" fmla="*/ 1789591 w 3491970"/>
              <a:gd name="connsiteY119" fmla="*/ 4791824 h 5907147"/>
              <a:gd name="connsiteX120" fmla="*/ 1767412 w 3491970"/>
              <a:gd name="connsiteY120" fmla="*/ 4708944 h 5907147"/>
              <a:gd name="connsiteX121" fmla="*/ 1763325 w 3491970"/>
              <a:gd name="connsiteY121" fmla="*/ 4701147 h 5907147"/>
              <a:gd name="connsiteX122" fmla="*/ 1685965 w 3491970"/>
              <a:gd name="connsiteY122" fmla="*/ 4615407 h 5907147"/>
              <a:gd name="connsiteX123" fmla="*/ 1679525 w 3491970"/>
              <a:gd name="connsiteY123" fmla="*/ 4611291 h 5907147"/>
              <a:gd name="connsiteX124" fmla="*/ 1677685 w 3491970"/>
              <a:gd name="connsiteY124" fmla="*/ 4610115 h 5907147"/>
              <a:gd name="connsiteX125" fmla="*/ 1621026 w 3491970"/>
              <a:gd name="connsiteY125" fmla="*/ 4593348 h 5907147"/>
              <a:gd name="connsiteX126" fmla="*/ 1568303 w 3491970"/>
              <a:gd name="connsiteY126" fmla="*/ 4576504 h 5907147"/>
              <a:gd name="connsiteX127" fmla="*/ 1535036 w 3491970"/>
              <a:gd name="connsiteY127" fmla="*/ 4547464 h 5907147"/>
              <a:gd name="connsiteX128" fmla="*/ 1498677 w 3491970"/>
              <a:gd name="connsiteY128" fmla="*/ 4515151 h 5907147"/>
              <a:gd name="connsiteX129" fmla="*/ 1494078 w 3491970"/>
              <a:gd name="connsiteY129" fmla="*/ 4512212 h 5907147"/>
              <a:gd name="connsiteX130" fmla="*/ 1447387 w 3491970"/>
              <a:gd name="connsiteY130" fmla="*/ 4494038 h 5907147"/>
              <a:gd name="connsiteX131" fmla="*/ 1403714 w 3491970"/>
              <a:gd name="connsiteY131" fmla="*/ 4475199 h 5907147"/>
              <a:gd name="connsiteX132" fmla="*/ 1374050 w 3491970"/>
              <a:gd name="connsiteY132" fmla="*/ 4444574 h 5907147"/>
              <a:gd name="connsiteX133" fmla="*/ 1341296 w 3491970"/>
              <a:gd name="connsiteY133" fmla="*/ 4410677 h 5907147"/>
              <a:gd name="connsiteX134" fmla="*/ 1334857 w 3491970"/>
              <a:gd name="connsiteY134" fmla="*/ 4406561 h 5907147"/>
              <a:gd name="connsiteX135" fmla="*/ 1278455 w 3491970"/>
              <a:gd name="connsiteY135" fmla="*/ 4387365 h 5907147"/>
              <a:gd name="connsiteX136" fmla="*/ 1226908 w 3491970"/>
              <a:gd name="connsiteY136" fmla="*/ 4368680 h 5907147"/>
              <a:gd name="connsiteX137" fmla="*/ 1203353 w 3491970"/>
              <a:gd name="connsiteY137" fmla="*/ 4340662 h 5907147"/>
              <a:gd name="connsiteX138" fmla="*/ 1177627 w 3491970"/>
              <a:gd name="connsiteY138" fmla="*/ 4309960 h 5907147"/>
              <a:gd name="connsiteX139" fmla="*/ 1174867 w 3491970"/>
              <a:gd name="connsiteY139" fmla="*/ 4308196 h 5907147"/>
              <a:gd name="connsiteX140" fmla="*/ 1168759 w 3491970"/>
              <a:gd name="connsiteY140" fmla="*/ 4305589 h 5907147"/>
              <a:gd name="connsiteX141" fmla="*/ 1165411 w 3491970"/>
              <a:gd name="connsiteY141" fmla="*/ 4304746 h 5907147"/>
              <a:gd name="connsiteX142" fmla="*/ 1130317 w 3491970"/>
              <a:gd name="connsiteY142" fmla="*/ 4306946 h 5907147"/>
              <a:gd name="connsiteX143" fmla="*/ 1105523 w 3491970"/>
              <a:gd name="connsiteY143" fmla="*/ 4309248 h 5907147"/>
              <a:gd name="connsiteX144" fmla="*/ 1075591 w 3491970"/>
              <a:gd name="connsiteY144" fmla="*/ 4248635 h 5907147"/>
              <a:gd name="connsiteX145" fmla="*/ 1042492 w 3491970"/>
              <a:gd name="connsiteY145" fmla="*/ 4180813 h 5907147"/>
              <a:gd name="connsiteX146" fmla="*/ 1039401 w 3491970"/>
              <a:gd name="connsiteY146" fmla="*/ 4177541 h 5907147"/>
              <a:gd name="connsiteX147" fmla="*/ 1032961 w 3491970"/>
              <a:gd name="connsiteY147" fmla="*/ 4173426 h 5907147"/>
              <a:gd name="connsiteX148" fmla="*/ 1029613 w 3491970"/>
              <a:gd name="connsiteY148" fmla="*/ 4172582 h 5907147"/>
              <a:gd name="connsiteX149" fmla="*/ 992423 w 3491970"/>
              <a:gd name="connsiteY149" fmla="*/ 4176035 h 5907147"/>
              <a:gd name="connsiteX150" fmla="*/ 959757 w 3491970"/>
              <a:gd name="connsiteY150" fmla="*/ 4178492 h 5907147"/>
              <a:gd name="connsiteX151" fmla="*/ 925131 w 3491970"/>
              <a:gd name="connsiteY151" fmla="*/ 4157659 h 5907147"/>
              <a:gd name="connsiteX152" fmla="*/ 888666 w 3491970"/>
              <a:gd name="connsiteY152" fmla="*/ 4135649 h 5907147"/>
              <a:gd name="connsiteX153" fmla="*/ 834091 w 3491970"/>
              <a:gd name="connsiteY153" fmla="*/ 4085212 h 5907147"/>
              <a:gd name="connsiteX154" fmla="*/ 778007 w 3491970"/>
              <a:gd name="connsiteY154" fmla="*/ 4035108 h 5907147"/>
              <a:gd name="connsiteX155" fmla="*/ 777676 w 3491970"/>
              <a:gd name="connsiteY155" fmla="*/ 4033600 h 5907147"/>
              <a:gd name="connsiteX156" fmla="*/ 773408 w 3491970"/>
              <a:gd name="connsiteY156" fmla="*/ 4032169 h 5907147"/>
              <a:gd name="connsiteX157" fmla="*/ 654764 w 3491970"/>
              <a:gd name="connsiteY157" fmla="*/ 4021157 h 5907147"/>
              <a:gd name="connsiteX158" fmla="*/ 653844 w 3491970"/>
              <a:gd name="connsiteY158" fmla="*/ 4020569 h 5907147"/>
              <a:gd name="connsiteX159" fmla="*/ 575708 w 3491970"/>
              <a:gd name="connsiteY159" fmla="*/ 4021187 h 5907147"/>
              <a:gd name="connsiteX160" fmla="*/ 502096 w 3491970"/>
              <a:gd name="connsiteY160" fmla="*/ 4020808 h 5907147"/>
              <a:gd name="connsiteX161" fmla="*/ 464079 w 3491970"/>
              <a:gd name="connsiteY161" fmla="*/ 3980954 h 5907147"/>
              <a:gd name="connsiteX162" fmla="*/ 423891 w 3491970"/>
              <a:gd name="connsiteY162" fmla="*/ 3938416 h 5907147"/>
              <a:gd name="connsiteX163" fmla="*/ 422051 w 3491970"/>
              <a:gd name="connsiteY163" fmla="*/ 3937240 h 5907147"/>
              <a:gd name="connsiteX164" fmla="*/ 214844 w 3491970"/>
              <a:gd name="connsiteY164" fmla="*/ 3793142 h 5907147"/>
              <a:gd name="connsiteX165" fmla="*/ 154674 w 3491970"/>
              <a:gd name="connsiteY165" fmla="*/ 3735241 h 5907147"/>
              <a:gd name="connsiteX166" fmla="*/ 208887 w 3491970"/>
              <a:gd name="connsiteY166" fmla="*/ 3798409 h 5907147"/>
              <a:gd name="connsiteX167" fmla="*/ 209807 w 3491970"/>
              <a:gd name="connsiteY167" fmla="*/ 3798997 h 5907147"/>
              <a:gd name="connsiteX168" fmla="*/ 246347 w 3491970"/>
              <a:gd name="connsiteY168" fmla="*/ 3824943 h 5907147"/>
              <a:gd name="connsiteX169" fmla="*/ 283219 w 3491970"/>
              <a:gd name="connsiteY169" fmla="*/ 3852398 h 5907147"/>
              <a:gd name="connsiteX170" fmla="*/ 348351 w 3491970"/>
              <a:gd name="connsiteY170" fmla="*/ 3900508 h 5907147"/>
              <a:gd name="connsiteX171" fmla="*/ 413484 w 3491970"/>
              <a:gd name="connsiteY171" fmla="*/ 3948617 h 5907147"/>
              <a:gd name="connsiteX172" fmla="*/ 452164 w 3491970"/>
              <a:gd name="connsiteY172" fmla="*/ 3991487 h 5907147"/>
              <a:gd name="connsiteX173" fmla="*/ 492353 w 3491970"/>
              <a:gd name="connsiteY173" fmla="*/ 4034025 h 5907147"/>
              <a:gd name="connsiteX174" fmla="*/ 493605 w 3491970"/>
              <a:gd name="connsiteY174" fmla="*/ 4036121 h 5907147"/>
              <a:gd name="connsiteX175" fmla="*/ 496953 w 3491970"/>
              <a:gd name="connsiteY175" fmla="*/ 4036965 h 5907147"/>
              <a:gd name="connsiteX176" fmla="*/ 498461 w 3491970"/>
              <a:gd name="connsiteY176" fmla="*/ 4036633 h 5907147"/>
              <a:gd name="connsiteX177" fmla="*/ 576340 w 3491970"/>
              <a:gd name="connsiteY177" fmla="*/ 4038443 h 5907147"/>
              <a:gd name="connsiteX178" fmla="*/ 654220 w 3491970"/>
              <a:gd name="connsiteY178" fmla="*/ 4040254 h 5907147"/>
              <a:gd name="connsiteX179" fmla="*/ 712493 w 3491970"/>
              <a:gd name="connsiteY179" fmla="*/ 4046386 h 5907147"/>
              <a:gd name="connsiteX180" fmla="*/ 766831 w 3491970"/>
              <a:gd name="connsiteY180" fmla="*/ 4052595 h 5907147"/>
              <a:gd name="connsiteX181" fmla="*/ 818646 w 3491970"/>
              <a:gd name="connsiteY181" fmla="*/ 4101268 h 5907147"/>
              <a:gd name="connsiteX182" fmla="*/ 873554 w 3491970"/>
              <a:gd name="connsiteY182" fmla="*/ 4153213 h 5907147"/>
              <a:gd name="connsiteX183" fmla="*/ 875394 w 3491970"/>
              <a:gd name="connsiteY183" fmla="*/ 4154389 h 5907147"/>
              <a:gd name="connsiteX184" fmla="*/ 951083 w 3491970"/>
              <a:gd name="connsiteY184" fmla="*/ 4200171 h 5907147"/>
              <a:gd name="connsiteX185" fmla="*/ 956271 w 3491970"/>
              <a:gd name="connsiteY185" fmla="*/ 4202191 h 5907147"/>
              <a:gd name="connsiteX186" fmla="*/ 958699 w 3491970"/>
              <a:gd name="connsiteY186" fmla="*/ 4202446 h 5907147"/>
              <a:gd name="connsiteX187" fmla="*/ 995302 w 3491970"/>
              <a:gd name="connsiteY187" fmla="*/ 4199913 h 5907147"/>
              <a:gd name="connsiteX188" fmla="*/ 1023443 w 3491970"/>
              <a:gd name="connsiteY188" fmla="*/ 4198455 h 5907147"/>
              <a:gd name="connsiteX189" fmla="*/ 1051867 w 3491970"/>
              <a:gd name="connsiteY189" fmla="*/ 4259400 h 5907147"/>
              <a:gd name="connsiteX190" fmla="*/ 1084378 w 3491970"/>
              <a:gd name="connsiteY190" fmla="*/ 4328142 h 5907147"/>
              <a:gd name="connsiteX191" fmla="*/ 1086881 w 3491970"/>
              <a:gd name="connsiteY191" fmla="*/ 4332335 h 5907147"/>
              <a:gd name="connsiteX192" fmla="*/ 1094240 w 3491970"/>
              <a:gd name="connsiteY192" fmla="*/ 4337038 h 5907147"/>
              <a:gd name="connsiteX193" fmla="*/ 1098177 w 3491970"/>
              <a:gd name="connsiteY193" fmla="*/ 4336961 h 5907147"/>
              <a:gd name="connsiteX194" fmla="*/ 1133271 w 3491970"/>
              <a:gd name="connsiteY194" fmla="*/ 4334760 h 5907147"/>
              <a:gd name="connsiteX195" fmla="*/ 1161412 w 3491970"/>
              <a:gd name="connsiteY195" fmla="*/ 4333302 h 5907147"/>
              <a:gd name="connsiteX196" fmla="*/ 1181876 w 3491970"/>
              <a:gd name="connsiteY196" fmla="*/ 4358047 h 5907147"/>
              <a:gd name="connsiteX197" fmla="*/ 1207014 w 3491970"/>
              <a:gd name="connsiteY197" fmla="*/ 4389670 h 5907147"/>
              <a:gd name="connsiteX198" fmla="*/ 1208854 w 3491970"/>
              <a:gd name="connsiteY198" fmla="*/ 4390846 h 5907147"/>
              <a:gd name="connsiteX199" fmla="*/ 1212534 w 3491970"/>
              <a:gd name="connsiteY199" fmla="*/ 4393198 h 5907147"/>
              <a:gd name="connsiteX200" fmla="*/ 1213454 w 3491970"/>
              <a:gd name="connsiteY200" fmla="*/ 4393786 h 5907147"/>
              <a:gd name="connsiteX201" fmla="*/ 1270188 w 3491970"/>
              <a:gd name="connsiteY201" fmla="*/ 4414490 h 5907147"/>
              <a:gd name="connsiteX202" fmla="*/ 1321735 w 3491970"/>
              <a:gd name="connsiteY202" fmla="*/ 4433175 h 5907147"/>
              <a:gd name="connsiteX203" fmla="*/ 1351729 w 3491970"/>
              <a:gd name="connsiteY203" fmla="*/ 4465308 h 5907147"/>
              <a:gd name="connsiteX204" fmla="*/ 1383563 w 3491970"/>
              <a:gd name="connsiteY204" fmla="*/ 4498618 h 5907147"/>
              <a:gd name="connsiteX205" fmla="*/ 1389083 w 3491970"/>
              <a:gd name="connsiteY205" fmla="*/ 4502145 h 5907147"/>
              <a:gd name="connsiteX206" fmla="*/ 1436105 w 3491970"/>
              <a:gd name="connsiteY206" fmla="*/ 4521828 h 5907147"/>
              <a:gd name="connsiteX207" fmla="*/ 1479779 w 3491970"/>
              <a:gd name="connsiteY207" fmla="*/ 4540666 h 5907147"/>
              <a:gd name="connsiteX208" fmla="*/ 1513378 w 3491970"/>
              <a:gd name="connsiteY208" fmla="*/ 4571215 h 5907147"/>
              <a:gd name="connsiteX209" fmla="*/ 1549736 w 3491970"/>
              <a:gd name="connsiteY209" fmla="*/ 4603527 h 5907147"/>
              <a:gd name="connsiteX210" fmla="*/ 1555256 w 3491970"/>
              <a:gd name="connsiteY210" fmla="*/ 4607055 h 5907147"/>
              <a:gd name="connsiteX211" fmla="*/ 1611327 w 3491970"/>
              <a:gd name="connsiteY211" fmla="*/ 4624742 h 5907147"/>
              <a:gd name="connsiteX212" fmla="*/ 1663130 w 3491970"/>
              <a:gd name="connsiteY212" fmla="*/ 4640999 h 5907147"/>
              <a:gd name="connsiteX213" fmla="*/ 1698719 w 3491970"/>
              <a:gd name="connsiteY213" fmla="*/ 4680596 h 5907147"/>
              <a:gd name="connsiteX214" fmla="*/ 1734308 w 3491970"/>
              <a:gd name="connsiteY214" fmla="*/ 4720195 h 5907147"/>
              <a:gd name="connsiteX215" fmla="*/ 1754903 w 3491970"/>
              <a:gd name="connsiteY215" fmla="*/ 4799470 h 5907147"/>
              <a:gd name="connsiteX216" fmla="*/ 1778002 w 3491970"/>
              <a:gd name="connsiteY216" fmla="*/ 4882939 h 5907147"/>
              <a:gd name="connsiteX217" fmla="*/ 1777746 w 3491970"/>
              <a:gd name="connsiteY217" fmla="*/ 4885368 h 5907147"/>
              <a:gd name="connsiteX218" fmla="*/ 1826571 w 3491970"/>
              <a:gd name="connsiteY218" fmla="*/ 4999538 h 5907147"/>
              <a:gd name="connsiteX219" fmla="*/ 1872305 w 3491970"/>
              <a:gd name="connsiteY219" fmla="*/ 5110436 h 5907147"/>
              <a:gd name="connsiteX220" fmla="*/ 1889153 w 3491970"/>
              <a:gd name="connsiteY220" fmla="*/ 5294911 h 5907147"/>
              <a:gd name="connsiteX221" fmla="*/ 1889315 w 3491970"/>
              <a:gd name="connsiteY221" fmla="*/ 5296879 h 5907147"/>
              <a:gd name="connsiteX222" fmla="*/ 1863331 w 3491970"/>
              <a:gd name="connsiteY222" fmla="*/ 5363045 h 5907147"/>
              <a:gd name="connsiteX223" fmla="*/ 1819775 w 3491970"/>
              <a:gd name="connsiteY223" fmla="*/ 5473955 h 5907147"/>
              <a:gd name="connsiteX224" fmla="*/ 1813674 w 3491970"/>
              <a:gd name="connsiteY224" fmla="*/ 5507546 h 5907147"/>
              <a:gd name="connsiteX225" fmla="*/ 1799871 w 3491970"/>
              <a:gd name="connsiteY225" fmla="*/ 5670424 h 5907147"/>
              <a:gd name="connsiteX226" fmla="*/ 1779122 w 3491970"/>
              <a:gd name="connsiteY226" fmla="*/ 5896059 h 5907147"/>
              <a:gd name="connsiteX227" fmla="*/ 1909953 w 3491970"/>
              <a:gd name="connsiteY227" fmla="*/ 5907147 h 5907147"/>
              <a:gd name="connsiteX228" fmla="*/ 1917470 w 3491970"/>
              <a:gd name="connsiteY228" fmla="*/ 5818450 h 5907147"/>
              <a:gd name="connsiteX229" fmla="*/ 1927472 w 3491970"/>
              <a:gd name="connsiteY229" fmla="*/ 5681239 h 5907147"/>
              <a:gd name="connsiteX230" fmla="*/ 1937996 w 3491970"/>
              <a:gd name="connsiteY230" fmla="*/ 5557064 h 5907147"/>
              <a:gd name="connsiteX231" fmla="*/ 1941275 w 3491970"/>
              <a:gd name="connsiteY231" fmla="*/ 5518361 h 5907147"/>
              <a:gd name="connsiteX232" fmla="*/ 1937635 w 3491970"/>
              <a:gd name="connsiteY232" fmla="*/ 5522924 h 5907147"/>
              <a:gd name="connsiteX233" fmla="*/ 2111330 w 3491970"/>
              <a:gd name="connsiteY233" fmla="*/ 5066617 h 5907147"/>
              <a:gd name="connsiteX234" fmla="*/ 2283548 w 3491970"/>
              <a:gd name="connsiteY234" fmla="*/ 4608559 h 5907147"/>
              <a:gd name="connsiteX235" fmla="*/ 2287872 w 3491970"/>
              <a:gd name="connsiteY235" fmla="*/ 4595932 h 5907147"/>
              <a:gd name="connsiteX236" fmla="*/ 2285213 w 3491970"/>
              <a:gd name="connsiteY236" fmla="*/ 4569719 h 5907147"/>
              <a:gd name="connsiteX237" fmla="*/ 2281324 w 3491970"/>
              <a:gd name="connsiteY237" fmla="*/ 4558019 h 5907147"/>
              <a:gd name="connsiteX238" fmla="*/ 2264578 w 3491970"/>
              <a:gd name="connsiteY238" fmla="*/ 4526080 h 5907147"/>
              <a:gd name="connsiteX239" fmla="*/ 2273039 w 3491970"/>
              <a:gd name="connsiteY239" fmla="*/ 4510170 h 5907147"/>
              <a:gd name="connsiteX240" fmla="*/ 2314770 w 3491970"/>
              <a:gd name="connsiteY240" fmla="*/ 4431692 h 5907147"/>
              <a:gd name="connsiteX241" fmla="*/ 2371706 w 3491970"/>
              <a:gd name="connsiteY241" fmla="*/ 4320829 h 5907147"/>
              <a:gd name="connsiteX242" fmla="*/ 2402964 w 3491970"/>
              <a:gd name="connsiteY242" fmla="*/ 4300338 h 5907147"/>
              <a:gd name="connsiteX243" fmla="*/ 2439309 w 3491970"/>
              <a:gd name="connsiteY243" fmla="*/ 4275840 h 5907147"/>
              <a:gd name="connsiteX244" fmla="*/ 2443124 w 3491970"/>
              <a:gd name="connsiteY244" fmla="*/ 4272835 h 5907147"/>
              <a:gd name="connsiteX245" fmla="*/ 2448481 w 3491970"/>
              <a:gd name="connsiteY245" fmla="*/ 4266554 h 5907147"/>
              <a:gd name="connsiteX246" fmla="*/ 2450021 w 3491970"/>
              <a:gd name="connsiteY246" fmla="*/ 4263277 h 5907147"/>
              <a:gd name="connsiteX247" fmla="*/ 2478832 w 3491970"/>
              <a:gd name="connsiteY247" fmla="*/ 4195197 h 5907147"/>
              <a:gd name="connsiteX248" fmla="*/ 2500941 w 3491970"/>
              <a:gd name="connsiteY248" fmla="*/ 4144774 h 5907147"/>
              <a:gd name="connsiteX249" fmla="*/ 2550250 w 3491970"/>
              <a:gd name="connsiteY249" fmla="*/ 4147203 h 5907147"/>
              <a:gd name="connsiteX250" fmla="*/ 2617757 w 3491970"/>
              <a:gd name="connsiteY250" fmla="*/ 4151807 h 5907147"/>
              <a:gd name="connsiteX251" fmla="*/ 2624581 w 3491970"/>
              <a:gd name="connsiteY251" fmla="*/ 4152622 h 5907147"/>
              <a:gd name="connsiteX252" fmla="*/ 2639574 w 3491970"/>
              <a:gd name="connsiteY252" fmla="*/ 4142878 h 5907147"/>
              <a:gd name="connsiteX253" fmla="*/ 2766241 w 3491970"/>
              <a:gd name="connsiteY253" fmla="*/ 4008045 h 5907147"/>
              <a:gd name="connsiteX254" fmla="*/ 2770595 w 3491970"/>
              <a:gd name="connsiteY254" fmla="*/ 4000490 h 5907147"/>
              <a:gd name="connsiteX255" fmla="*/ 2769861 w 3491970"/>
              <a:gd name="connsiteY255" fmla="*/ 3996941 h 5907147"/>
              <a:gd name="connsiteX256" fmla="*/ 2779863 w 3491970"/>
              <a:gd name="connsiteY256" fmla="*/ 3941611 h 5907147"/>
              <a:gd name="connsiteX257" fmla="*/ 2787321 w 3491970"/>
              <a:gd name="connsiteY257" fmla="*/ 3888284 h 5907147"/>
              <a:gd name="connsiteX258" fmla="*/ 2815935 w 3491970"/>
              <a:gd name="connsiteY258" fmla="*/ 3812105 h 5907147"/>
              <a:gd name="connsiteX259" fmla="*/ 2844549 w 3491970"/>
              <a:gd name="connsiteY259" fmla="*/ 3735927 h 5907147"/>
              <a:gd name="connsiteX260" fmla="*/ 2917677 w 3491970"/>
              <a:gd name="connsiteY260" fmla="*/ 3624691 h 5907147"/>
              <a:gd name="connsiteX261" fmla="*/ 2992077 w 3491970"/>
              <a:gd name="connsiteY261" fmla="*/ 3512453 h 5907147"/>
              <a:gd name="connsiteX262" fmla="*/ 3059165 w 3491970"/>
              <a:gd name="connsiteY262" fmla="*/ 3432796 h 5907147"/>
              <a:gd name="connsiteX263" fmla="*/ 3128797 w 3491970"/>
              <a:gd name="connsiteY263" fmla="*/ 3351135 h 5907147"/>
              <a:gd name="connsiteX264" fmla="*/ 3130068 w 3491970"/>
              <a:gd name="connsiteY264" fmla="*/ 3350134 h 5907147"/>
              <a:gd name="connsiteX265" fmla="*/ 3185245 w 3491970"/>
              <a:gd name="connsiteY265" fmla="*/ 3273668 h 5907147"/>
              <a:gd name="connsiteX266" fmla="*/ 3239150 w 3491970"/>
              <a:gd name="connsiteY266" fmla="*/ 3198203 h 5907147"/>
              <a:gd name="connsiteX267" fmla="*/ 3304551 w 3491970"/>
              <a:gd name="connsiteY267" fmla="*/ 3142569 h 5907147"/>
              <a:gd name="connsiteX268" fmla="*/ 3371224 w 3491970"/>
              <a:gd name="connsiteY268" fmla="*/ 3085934 h 5907147"/>
              <a:gd name="connsiteX269" fmla="*/ 3375039 w 3491970"/>
              <a:gd name="connsiteY269" fmla="*/ 3082929 h 5907147"/>
              <a:gd name="connsiteX270" fmla="*/ 3440413 w 3491970"/>
              <a:gd name="connsiteY270" fmla="*/ 2959231 h 5907147"/>
              <a:gd name="connsiteX271" fmla="*/ 3491970 w 3491970"/>
              <a:gd name="connsiteY271" fmla="*/ 2893868 h 5907147"/>
              <a:gd name="connsiteX272" fmla="*/ 3430850 w 3491970"/>
              <a:gd name="connsiteY272" fmla="*/ 2952321 h 5907147"/>
              <a:gd name="connsiteX273" fmla="*/ 3393748 w 3491970"/>
              <a:gd name="connsiteY273" fmla="*/ 3012489 h 5907147"/>
              <a:gd name="connsiteX274" fmla="*/ 3357918 w 3491970"/>
              <a:gd name="connsiteY274" fmla="*/ 3071655 h 5907147"/>
              <a:gd name="connsiteX275" fmla="*/ 3290511 w 3491970"/>
              <a:gd name="connsiteY275" fmla="*/ 3124742 h 5907147"/>
              <a:gd name="connsiteX276" fmla="*/ 3221832 w 3491970"/>
              <a:gd name="connsiteY276" fmla="*/ 3178831 h 5907147"/>
              <a:gd name="connsiteX277" fmla="*/ 3219288 w 3491970"/>
              <a:gd name="connsiteY277" fmla="*/ 3180834 h 5907147"/>
              <a:gd name="connsiteX278" fmla="*/ 3161837 w 3491970"/>
              <a:gd name="connsiteY278" fmla="*/ 3257029 h 5907147"/>
              <a:gd name="connsiteX279" fmla="*/ 3104655 w 3491970"/>
              <a:gd name="connsiteY279" fmla="*/ 3330948 h 5907147"/>
              <a:gd name="connsiteX280" fmla="*/ 3074193 w 3491970"/>
              <a:gd name="connsiteY280" fmla="*/ 3365616 h 5907147"/>
              <a:gd name="connsiteX281" fmla="*/ 3081072 w 3491970"/>
              <a:gd name="connsiteY281" fmla="*/ 3352334 h 5907147"/>
              <a:gd name="connsiteX282" fmla="*/ 3102917 w 3491970"/>
              <a:gd name="connsiteY282" fmla="*/ 3310159 h 5907147"/>
              <a:gd name="connsiteX283" fmla="*/ 3102152 w 3491970"/>
              <a:gd name="connsiteY283" fmla="*/ 3302940 h 5907147"/>
              <a:gd name="connsiteX284" fmla="*/ 3037378 w 3491970"/>
              <a:gd name="connsiteY284" fmla="*/ 3169295 h 5907147"/>
              <a:gd name="connsiteX285" fmla="*/ 3081899 w 3491970"/>
              <a:gd name="connsiteY285" fmla="*/ 3305677 h 5907147"/>
              <a:gd name="connsiteX286" fmla="*/ 3026872 w 3491970"/>
              <a:gd name="connsiteY286" fmla="*/ 3395754 h 5907147"/>
              <a:gd name="connsiteX287" fmla="*/ 3025416 w 3491970"/>
              <a:gd name="connsiteY287" fmla="*/ 3407114 h 5907147"/>
              <a:gd name="connsiteX288" fmla="*/ 3031318 w 3491970"/>
              <a:gd name="connsiteY288" fmla="*/ 3414320 h 5907147"/>
              <a:gd name="connsiteX289" fmla="*/ 2992605 w 3491970"/>
              <a:gd name="connsiteY289" fmla="*/ 3457072 h 5907147"/>
              <a:gd name="connsiteX290" fmla="*/ 2962383 w 3491970"/>
              <a:gd name="connsiteY290" fmla="*/ 3490449 h 5907147"/>
              <a:gd name="connsiteX291" fmla="*/ 2961111 w 3491970"/>
              <a:gd name="connsiteY291" fmla="*/ 3491451 h 5907147"/>
              <a:gd name="connsiteX292" fmla="*/ 2807762 w 3491970"/>
              <a:gd name="connsiteY292" fmla="*/ 3715382 h 5907147"/>
              <a:gd name="connsiteX293" fmla="*/ 2773792 w 3491970"/>
              <a:gd name="connsiteY293" fmla="*/ 3797842 h 5907147"/>
              <a:gd name="connsiteX294" fmla="*/ 2742634 w 3491970"/>
              <a:gd name="connsiteY294" fmla="*/ 3876024 h 5907147"/>
              <a:gd name="connsiteX295" fmla="*/ 2742096 w 3491970"/>
              <a:gd name="connsiteY295" fmla="*/ 3880574 h 5907147"/>
              <a:gd name="connsiteX296" fmla="*/ 2732094 w 3491970"/>
              <a:gd name="connsiteY296" fmla="*/ 3935905 h 5907147"/>
              <a:gd name="connsiteX297" fmla="*/ 2724171 w 3491970"/>
              <a:gd name="connsiteY297" fmla="*/ 3983408 h 5907147"/>
              <a:gd name="connsiteX298" fmla="*/ 2666328 w 3491970"/>
              <a:gd name="connsiteY298" fmla="*/ 4043406 h 5907147"/>
              <a:gd name="connsiteX299" fmla="*/ 2612300 w 3491970"/>
              <a:gd name="connsiteY299" fmla="*/ 4100398 h 5907147"/>
              <a:gd name="connsiteX300" fmla="*/ 2555164 w 3491970"/>
              <a:gd name="connsiteY300" fmla="*/ 4095880 h 5907147"/>
              <a:gd name="connsiteX301" fmla="*/ 2486655 w 3491970"/>
              <a:gd name="connsiteY301" fmla="*/ 4090003 h 5907147"/>
              <a:gd name="connsiteX302" fmla="*/ 2478559 w 3491970"/>
              <a:gd name="connsiteY302" fmla="*/ 4090189 h 5907147"/>
              <a:gd name="connsiteX303" fmla="*/ 2463566 w 3491970"/>
              <a:gd name="connsiteY303" fmla="*/ 4099934 h 5907147"/>
              <a:gd name="connsiteX304" fmla="*/ 2459212 w 3491970"/>
              <a:gd name="connsiteY304" fmla="*/ 4107489 h 5907147"/>
              <a:gd name="connsiteX305" fmla="*/ 2429399 w 3491970"/>
              <a:gd name="connsiteY305" fmla="*/ 4174295 h 5907147"/>
              <a:gd name="connsiteX306" fmla="*/ 2401665 w 3491970"/>
              <a:gd name="connsiteY306" fmla="*/ 4233275 h 5907147"/>
              <a:gd name="connsiteX307" fmla="*/ 2370407 w 3491970"/>
              <a:gd name="connsiteY307" fmla="*/ 4253766 h 5907147"/>
              <a:gd name="connsiteX308" fmla="*/ 2334062 w 3491970"/>
              <a:gd name="connsiteY308" fmla="*/ 4278264 h 5907147"/>
              <a:gd name="connsiteX309" fmla="*/ 2324621 w 3491970"/>
              <a:gd name="connsiteY309" fmla="*/ 4289825 h 5907147"/>
              <a:gd name="connsiteX310" fmla="*/ 2251436 w 3491970"/>
              <a:gd name="connsiteY310" fmla="*/ 4423802 h 5907147"/>
              <a:gd name="connsiteX311" fmla="*/ 2230780 w 3491970"/>
              <a:gd name="connsiteY311" fmla="*/ 4461616 h 5907147"/>
              <a:gd name="connsiteX312" fmla="*/ 2207648 w 3491970"/>
              <a:gd name="connsiteY312" fmla="*/ 4417497 h 5907147"/>
              <a:gd name="connsiteX313" fmla="*/ 2153884 w 3491970"/>
              <a:gd name="connsiteY313" fmla="*/ 4314953 h 5907147"/>
              <a:gd name="connsiteX314" fmla="*/ 2116326 w 3491970"/>
              <a:gd name="connsiteY314" fmla="*/ 4243868 h 5907147"/>
              <a:gd name="connsiteX315" fmla="*/ 2176804 w 3491970"/>
              <a:gd name="connsiteY315" fmla="*/ 4164940 h 5907147"/>
              <a:gd name="connsiteX316" fmla="*/ 2325472 w 3491970"/>
              <a:gd name="connsiteY316" fmla="*/ 3970918 h 5907147"/>
              <a:gd name="connsiteX317" fmla="*/ 2339415 w 3491970"/>
              <a:gd name="connsiteY317" fmla="*/ 3939449 h 5907147"/>
              <a:gd name="connsiteX318" fmla="*/ 2353330 w 3491970"/>
              <a:gd name="connsiteY318" fmla="*/ 3799181 h 5907147"/>
              <a:gd name="connsiteX319" fmla="*/ 2363118 w 3491970"/>
              <a:gd name="connsiteY319" fmla="*/ 3700503 h 5907147"/>
              <a:gd name="connsiteX320" fmla="*/ 2375361 w 3491970"/>
              <a:gd name="connsiteY320" fmla="*/ 3695825 h 5907147"/>
              <a:gd name="connsiteX321" fmla="*/ 2409737 w 3491970"/>
              <a:gd name="connsiteY321" fmla="*/ 3673370 h 5907147"/>
              <a:gd name="connsiteX322" fmla="*/ 2463085 w 3491970"/>
              <a:gd name="connsiteY322" fmla="*/ 3575853 h 5907147"/>
              <a:gd name="connsiteX323" fmla="*/ 2482829 w 3491970"/>
              <a:gd name="connsiteY323" fmla="*/ 3517414 h 5907147"/>
              <a:gd name="connsiteX324" fmla="*/ 2499988 w 3491970"/>
              <a:gd name="connsiteY324" fmla="*/ 3462703 h 5907147"/>
              <a:gd name="connsiteX325" fmla="*/ 2501044 w 3491970"/>
              <a:gd name="connsiteY325" fmla="*/ 3453687 h 5907147"/>
              <a:gd name="connsiteX326" fmla="*/ 2495191 w 3491970"/>
              <a:gd name="connsiteY326" fmla="*/ 3382037 h 5907147"/>
              <a:gd name="connsiteX327" fmla="*/ 2490230 w 3491970"/>
              <a:gd name="connsiteY327" fmla="*/ 3314255 h 5907147"/>
              <a:gd name="connsiteX328" fmla="*/ 2512311 w 3491970"/>
              <a:gd name="connsiteY328" fmla="*/ 3249638 h 5907147"/>
              <a:gd name="connsiteX329" fmla="*/ 2534531 w 3491970"/>
              <a:gd name="connsiteY329" fmla="*/ 3181541 h 5907147"/>
              <a:gd name="connsiteX330" fmla="*/ 2535699 w 3491970"/>
              <a:gd name="connsiteY330" fmla="*/ 3178452 h 5907147"/>
              <a:gd name="connsiteX331" fmla="*/ 2535976 w 3491970"/>
              <a:gd name="connsiteY331" fmla="*/ 3171496 h 5907147"/>
              <a:gd name="connsiteX332" fmla="*/ 2535725 w 3491970"/>
              <a:gd name="connsiteY332" fmla="*/ 3169047 h 5907147"/>
              <a:gd name="connsiteX333" fmla="*/ 2516603 w 3491970"/>
              <a:gd name="connsiteY333" fmla="*/ 3098264 h 5907147"/>
              <a:gd name="connsiteX334" fmla="*/ 2498622 w 3491970"/>
              <a:gd name="connsiteY334" fmla="*/ 3033797 h 5907147"/>
              <a:gd name="connsiteX335" fmla="*/ 2516921 w 3491970"/>
              <a:gd name="connsiteY335" fmla="*/ 2985403 h 5907147"/>
              <a:gd name="connsiteX336" fmla="*/ 2536917 w 3491970"/>
              <a:gd name="connsiteY336" fmla="*/ 2929412 h 5907147"/>
              <a:gd name="connsiteX337" fmla="*/ 2537696 w 3491970"/>
              <a:gd name="connsiteY337" fmla="*/ 2927352 h 5907147"/>
              <a:gd name="connsiteX338" fmla="*/ 2537973 w 3491970"/>
              <a:gd name="connsiteY338" fmla="*/ 2920396 h 5907147"/>
              <a:gd name="connsiteX339" fmla="*/ 2537722 w 3491970"/>
              <a:gd name="connsiteY339" fmla="*/ 2917947 h 5907147"/>
              <a:gd name="connsiteX340" fmla="*/ 2516151 w 3491970"/>
              <a:gd name="connsiteY340" fmla="*/ 2847415 h 5907147"/>
              <a:gd name="connsiteX341" fmla="*/ 2497392 w 3491970"/>
              <a:gd name="connsiteY341" fmla="*/ 2785007 h 5907147"/>
              <a:gd name="connsiteX342" fmla="*/ 2550739 w 3491970"/>
              <a:gd name="connsiteY342" fmla="*/ 2687491 h 5907147"/>
              <a:gd name="connsiteX343" fmla="*/ 2607451 w 3491970"/>
              <a:gd name="connsiteY343" fmla="*/ 2584185 h 5907147"/>
              <a:gd name="connsiteX344" fmla="*/ 2608620 w 3491970"/>
              <a:gd name="connsiteY344" fmla="*/ 2581096 h 5907147"/>
              <a:gd name="connsiteX345" fmla="*/ 2618380 w 3491970"/>
              <a:gd name="connsiteY345" fmla="*/ 2545949 h 5907147"/>
              <a:gd name="connsiteX346" fmla="*/ 2628391 w 3491970"/>
              <a:gd name="connsiteY346" fmla="*/ 2513251 h 5907147"/>
              <a:gd name="connsiteX347" fmla="*/ 2670308 w 3491970"/>
              <a:gd name="connsiteY347" fmla="*/ 2449072 h 5907147"/>
              <a:gd name="connsiteX348" fmla="*/ 2714423 w 3491970"/>
              <a:gd name="connsiteY348" fmla="*/ 2382194 h 5907147"/>
              <a:gd name="connsiteX349" fmla="*/ 2715202 w 3491970"/>
              <a:gd name="connsiteY349" fmla="*/ 2380135 h 5907147"/>
              <a:gd name="connsiteX350" fmla="*/ 2741651 w 3491970"/>
              <a:gd name="connsiteY350" fmla="*/ 2319523 h 5907147"/>
              <a:gd name="connsiteX351" fmla="*/ 2766682 w 3491970"/>
              <a:gd name="connsiteY351" fmla="*/ 2259551 h 5907147"/>
              <a:gd name="connsiteX352" fmla="*/ 2796246 w 3491970"/>
              <a:gd name="connsiteY352" fmla="*/ 2190701 h 5907147"/>
              <a:gd name="connsiteX353" fmla="*/ 2825811 w 3491970"/>
              <a:gd name="connsiteY353" fmla="*/ 2121852 h 5907147"/>
              <a:gd name="connsiteX354" fmla="*/ 2851178 w 3491970"/>
              <a:gd name="connsiteY354" fmla="*/ 2079661 h 5907147"/>
              <a:gd name="connsiteX355" fmla="*/ 2875904 w 3491970"/>
              <a:gd name="connsiteY355" fmla="*/ 2036050 h 5907147"/>
              <a:gd name="connsiteX356" fmla="*/ 2876294 w 3491970"/>
              <a:gd name="connsiteY356" fmla="*/ 2035021 h 5907147"/>
              <a:gd name="connsiteX357" fmla="*/ 2959060 w 3491970"/>
              <a:gd name="connsiteY357" fmla="*/ 1828586 h 5907147"/>
              <a:gd name="connsiteX358" fmla="*/ 2958031 w 3491970"/>
              <a:gd name="connsiteY358" fmla="*/ 1828196 h 5907147"/>
              <a:gd name="connsiteX359" fmla="*/ 2862271 w 3491970"/>
              <a:gd name="connsiteY359" fmla="*/ 2028542 h 5907147"/>
              <a:gd name="connsiteX360" fmla="*/ 2808700 w 3491970"/>
              <a:gd name="connsiteY360" fmla="*/ 2114205 h 5907147"/>
              <a:gd name="connsiteX361" fmla="*/ 2745454 w 3491970"/>
              <a:gd name="connsiteY361" fmla="*/ 2250347 h 5907147"/>
              <a:gd name="connsiteX362" fmla="*/ 2719394 w 3491970"/>
              <a:gd name="connsiteY362" fmla="*/ 2309929 h 5907147"/>
              <a:gd name="connsiteX363" fmla="*/ 2692693 w 3491970"/>
              <a:gd name="connsiteY363" fmla="*/ 2368093 h 5907147"/>
              <a:gd name="connsiteX364" fmla="*/ 2648328 w 3491970"/>
              <a:gd name="connsiteY364" fmla="*/ 2432523 h 5907147"/>
              <a:gd name="connsiteX365" fmla="*/ 2603573 w 3491970"/>
              <a:gd name="connsiteY365" fmla="*/ 2497982 h 5907147"/>
              <a:gd name="connsiteX366" fmla="*/ 2601626 w 3491970"/>
              <a:gd name="connsiteY366" fmla="*/ 2503130 h 5907147"/>
              <a:gd name="connsiteX367" fmla="*/ 2591226 w 3491970"/>
              <a:gd name="connsiteY367" fmla="*/ 2536858 h 5907147"/>
              <a:gd name="connsiteX368" fmla="*/ 2579796 w 3491970"/>
              <a:gd name="connsiteY368" fmla="*/ 2570196 h 5907147"/>
              <a:gd name="connsiteX369" fmla="*/ 2522443 w 3491970"/>
              <a:gd name="connsiteY369" fmla="*/ 2672083 h 5907147"/>
              <a:gd name="connsiteX370" fmla="*/ 2463671 w 3491970"/>
              <a:gd name="connsiteY370" fmla="*/ 2774610 h 5907147"/>
              <a:gd name="connsiteX371" fmla="*/ 2462503 w 3491970"/>
              <a:gd name="connsiteY371" fmla="*/ 2777699 h 5907147"/>
              <a:gd name="connsiteX372" fmla="*/ 2461837 w 3491970"/>
              <a:gd name="connsiteY372" fmla="*/ 2785685 h 5907147"/>
              <a:gd name="connsiteX373" fmla="*/ 2462087 w 3491970"/>
              <a:gd name="connsiteY373" fmla="*/ 2788134 h 5907147"/>
              <a:gd name="connsiteX374" fmla="*/ 2482239 w 3491970"/>
              <a:gd name="connsiteY374" fmla="*/ 2859306 h 5907147"/>
              <a:gd name="connsiteX375" fmla="*/ 2500610 w 3491970"/>
              <a:gd name="connsiteY375" fmla="*/ 2922744 h 5907147"/>
              <a:gd name="connsiteX376" fmla="*/ 2481921 w 3491970"/>
              <a:gd name="connsiteY376" fmla="*/ 2972168 h 5907147"/>
              <a:gd name="connsiteX377" fmla="*/ 2461285 w 3491970"/>
              <a:gd name="connsiteY377" fmla="*/ 3026740 h 5907147"/>
              <a:gd name="connsiteX378" fmla="*/ 2460117 w 3491970"/>
              <a:gd name="connsiteY378" fmla="*/ 3029829 h 5907147"/>
              <a:gd name="connsiteX379" fmla="*/ 2460229 w 3491970"/>
              <a:gd name="connsiteY379" fmla="*/ 3035756 h 5907147"/>
              <a:gd name="connsiteX380" fmla="*/ 2460091 w 3491970"/>
              <a:gd name="connsiteY380" fmla="*/ 3039234 h 5907147"/>
              <a:gd name="connsiteX381" fmla="*/ 2478184 w 3491970"/>
              <a:gd name="connsiteY381" fmla="*/ 3109628 h 5907147"/>
              <a:gd name="connsiteX382" fmla="*/ 2494746 w 3491970"/>
              <a:gd name="connsiteY382" fmla="*/ 3174736 h 5907147"/>
              <a:gd name="connsiteX383" fmla="*/ 2473443 w 3491970"/>
              <a:gd name="connsiteY383" fmla="*/ 3237294 h 5907147"/>
              <a:gd name="connsiteX384" fmla="*/ 2448776 w 3491970"/>
              <a:gd name="connsiteY384" fmla="*/ 3305641 h 5907147"/>
              <a:gd name="connsiteX385" fmla="*/ 2447720 w 3491970"/>
              <a:gd name="connsiteY385" fmla="*/ 3314657 h 5907147"/>
              <a:gd name="connsiteX386" fmla="*/ 2452542 w 3491970"/>
              <a:gd name="connsiteY386" fmla="*/ 3385918 h 5907147"/>
              <a:gd name="connsiteX387" fmla="*/ 2456474 w 3491970"/>
              <a:gd name="connsiteY387" fmla="*/ 3453311 h 5907147"/>
              <a:gd name="connsiteX388" fmla="*/ 2439844 w 3491970"/>
              <a:gd name="connsiteY388" fmla="*/ 3503513 h 5907147"/>
              <a:gd name="connsiteX389" fmla="*/ 2422435 w 3491970"/>
              <a:gd name="connsiteY389" fmla="*/ 3555775 h 5907147"/>
              <a:gd name="connsiteX390" fmla="*/ 2396541 w 3491970"/>
              <a:gd name="connsiteY390" fmla="*/ 3602474 h 5907147"/>
              <a:gd name="connsiteX391" fmla="*/ 2368838 w 3491970"/>
              <a:gd name="connsiteY391" fmla="*/ 3650843 h 5907147"/>
              <a:gd name="connsiteX392" fmla="*/ 2368085 w 3491970"/>
              <a:gd name="connsiteY392" fmla="*/ 3650429 h 5907147"/>
              <a:gd name="connsiteX393" fmla="*/ 2371278 w 3491970"/>
              <a:gd name="connsiteY393" fmla="*/ 3618244 h 5907147"/>
              <a:gd name="connsiteX394" fmla="*/ 2381570 w 3491970"/>
              <a:gd name="connsiteY394" fmla="*/ 3514495 h 5907147"/>
              <a:gd name="connsiteX395" fmla="*/ 2367048 w 3491970"/>
              <a:gd name="connsiteY395" fmla="*/ 3315092 h 5907147"/>
              <a:gd name="connsiteX396" fmla="*/ 2346725 w 3491970"/>
              <a:gd name="connsiteY396" fmla="*/ 3109413 h 5907147"/>
              <a:gd name="connsiteX397" fmla="*/ 2174210 w 3491970"/>
              <a:gd name="connsiteY397" fmla="*/ 2744126 h 5907147"/>
              <a:gd name="connsiteX398" fmla="*/ 2162169 w 3491970"/>
              <a:gd name="connsiteY398" fmla="*/ 2727326 h 5907147"/>
              <a:gd name="connsiteX399" fmla="*/ 2155692 w 3491970"/>
              <a:gd name="connsiteY399" fmla="*/ 2722836 h 5907147"/>
              <a:gd name="connsiteX400" fmla="*/ 2062752 w 3491970"/>
              <a:gd name="connsiteY400" fmla="*/ 2671363 h 5907147"/>
              <a:gd name="connsiteX401" fmla="*/ 1979190 w 3491970"/>
              <a:gd name="connsiteY401" fmla="*/ 2627518 h 5907147"/>
              <a:gd name="connsiteX402" fmla="*/ 1921726 w 3491970"/>
              <a:gd name="connsiteY402" fmla="*/ 2520059 h 5907147"/>
              <a:gd name="connsiteX403" fmla="*/ 1858023 w 3491970"/>
              <a:gd name="connsiteY403" fmla="*/ 2402077 h 5907147"/>
              <a:gd name="connsiteX404" fmla="*/ 1851108 w 3491970"/>
              <a:gd name="connsiteY404" fmla="*/ 2393339 h 5907147"/>
              <a:gd name="connsiteX405" fmla="*/ 1757170 w 3491970"/>
              <a:gd name="connsiteY405" fmla="*/ 2290459 h 5907147"/>
              <a:gd name="connsiteX406" fmla="*/ 1664345 w 3491970"/>
              <a:gd name="connsiteY406" fmla="*/ 2190040 h 5907147"/>
              <a:gd name="connsiteX407" fmla="*/ 1616458 w 3491970"/>
              <a:gd name="connsiteY407" fmla="*/ 2100491 h 5907147"/>
              <a:gd name="connsiteX408" fmla="*/ 1566346 w 3491970"/>
              <a:gd name="connsiteY408" fmla="*/ 2006019 h 5907147"/>
              <a:gd name="connsiteX409" fmla="*/ 1559432 w 3491970"/>
              <a:gd name="connsiteY409" fmla="*/ 1997281 h 5907147"/>
              <a:gd name="connsiteX410" fmla="*/ 1537392 w 3491970"/>
              <a:gd name="connsiteY410" fmla="*/ 1975760 h 5907147"/>
              <a:gd name="connsiteX411" fmla="*/ 1545615 w 3491970"/>
              <a:gd name="connsiteY411" fmla="*/ 1960968 h 5907147"/>
              <a:gd name="connsiteX412" fmla="*/ 1625338 w 3491970"/>
              <a:gd name="connsiteY412" fmla="*/ 1817565 h 5907147"/>
              <a:gd name="connsiteX413" fmla="*/ 1903513 w 3491970"/>
              <a:gd name="connsiteY413" fmla="*/ 1664098 h 5907147"/>
              <a:gd name="connsiteX414" fmla="*/ 2190447 w 3491970"/>
              <a:gd name="connsiteY414" fmla="*/ 1503252 h 5907147"/>
              <a:gd name="connsiteX415" fmla="*/ 2195566 w 3491970"/>
              <a:gd name="connsiteY415" fmla="*/ 1500437 h 5907147"/>
              <a:gd name="connsiteX416" fmla="*/ 2468864 w 3491970"/>
              <a:gd name="connsiteY416" fmla="*/ 1271945 h 5907147"/>
              <a:gd name="connsiteX417" fmla="*/ 2502572 w 3491970"/>
              <a:gd name="connsiteY417" fmla="*/ 1243763 h 5907147"/>
              <a:gd name="connsiteX418" fmla="*/ 2506940 w 3491970"/>
              <a:gd name="connsiteY418" fmla="*/ 1254252 h 5907147"/>
              <a:gd name="connsiteX419" fmla="*/ 2527789 w 3491970"/>
              <a:gd name="connsiteY419" fmla="*/ 1262567 h 5907147"/>
              <a:gd name="connsiteX420" fmla="*/ 2708958 w 3491970"/>
              <a:gd name="connsiteY420" fmla="*/ 1249905 h 5907147"/>
              <a:gd name="connsiteX421" fmla="*/ 2719379 w 3491970"/>
              <a:gd name="connsiteY421" fmla="*/ 1245211 h 5907147"/>
              <a:gd name="connsiteX422" fmla="*/ 2934143 w 3491970"/>
              <a:gd name="connsiteY422" fmla="*/ 1029380 h 5907147"/>
              <a:gd name="connsiteX423" fmla="*/ 2698093 w 3491970"/>
              <a:gd name="connsiteY423" fmla="*/ 1200895 h 5907147"/>
              <a:gd name="connsiteX424" fmla="*/ 2568904 w 3491970"/>
              <a:gd name="connsiteY424" fmla="*/ 1200342 h 5907147"/>
              <a:gd name="connsiteX425" fmla="*/ 2554580 w 3491970"/>
              <a:gd name="connsiteY425" fmla="*/ 1200281 h 5907147"/>
              <a:gd name="connsiteX426" fmla="*/ 2609206 w 3491970"/>
              <a:gd name="connsiteY426" fmla="*/ 1154611 h 5907147"/>
              <a:gd name="connsiteX427" fmla="*/ 2668297 w 3491970"/>
              <a:gd name="connsiteY427" fmla="*/ 1105206 h 5907147"/>
              <a:gd name="connsiteX428" fmla="*/ 2789027 w 3491970"/>
              <a:gd name="connsiteY428" fmla="*/ 909160 h 5907147"/>
              <a:gd name="connsiteX429" fmla="*/ 2904638 w 3491970"/>
              <a:gd name="connsiteY429" fmla="*/ 715928 h 5907147"/>
              <a:gd name="connsiteX430" fmla="*/ 2905595 w 3491970"/>
              <a:gd name="connsiteY430" fmla="*/ 704640 h 5907147"/>
              <a:gd name="connsiteX431" fmla="*/ 2848665 w 3491970"/>
              <a:gd name="connsiteY431" fmla="*/ 167066 h 5907147"/>
              <a:gd name="connsiteX432" fmla="*/ 3025877 w 3491970"/>
              <a:gd name="connsiteY432" fmla="*/ 14788 h 5907147"/>
              <a:gd name="connsiteX433" fmla="*/ 3023877 w 3491970"/>
              <a:gd name="connsiteY433" fmla="*/ 0 h 5907147"/>
              <a:gd name="connsiteX434" fmla="*/ 2824984 w 3491970"/>
              <a:gd name="connsiteY434" fmla="*/ 158562 h 5907147"/>
              <a:gd name="connsiteX435" fmla="*/ 2822958 w 3491970"/>
              <a:gd name="connsiteY435" fmla="*/ 163263 h 5907147"/>
              <a:gd name="connsiteX436" fmla="*/ 2822685 w 3491970"/>
              <a:gd name="connsiteY436" fmla="*/ 166488 h 5907147"/>
              <a:gd name="connsiteX437" fmla="*/ 2841993 w 3491970"/>
              <a:gd name="connsiteY437" fmla="*/ 437748 h 5907147"/>
              <a:gd name="connsiteX438" fmla="*/ 2861985 w 3491970"/>
              <a:gd name="connsiteY438" fmla="*/ 700944 h 5907147"/>
              <a:gd name="connsiteX439" fmla="*/ 2745852 w 3491970"/>
              <a:gd name="connsiteY439" fmla="*/ 881137 h 5907147"/>
              <a:gd name="connsiteX440" fmla="*/ 2657968 w 3491970"/>
              <a:gd name="connsiteY440" fmla="*/ 1018557 h 5907147"/>
              <a:gd name="connsiteX441" fmla="*/ 2645498 w 3491970"/>
              <a:gd name="connsiteY441" fmla="*/ 1038057 h 5907147"/>
              <a:gd name="connsiteX442" fmla="*/ 2647463 w 3491970"/>
              <a:gd name="connsiteY442" fmla="*/ 1023642 h 5907147"/>
              <a:gd name="connsiteX443" fmla="*/ 2593912 w 3491970"/>
              <a:gd name="connsiteY443" fmla="*/ 815856 h 5907147"/>
              <a:gd name="connsiteX444" fmla="*/ 2589712 w 3491970"/>
              <a:gd name="connsiteY444" fmla="*/ 810422 h 5907147"/>
              <a:gd name="connsiteX445" fmla="*/ 2586709 w 3491970"/>
              <a:gd name="connsiteY445" fmla="*/ 808408 h 5907147"/>
              <a:gd name="connsiteX446" fmla="*/ 2527053 w 3491970"/>
              <a:gd name="connsiteY446" fmla="*/ 764914 h 5907147"/>
              <a:gd name="connsiteX447" fmla="*/ 2468796 w 3491970"/>
              <a:gd name="connsiteY447" fmla="*/ 723231 h 5907147"/>
              <a:gd name="connsiteX448" fmla="*/ 2445427 w 3491970"/>
              <a:gd name="connsiteY448" fmla="*/ 676151 h 5907147"/>
              <a:gd name="connsiteX449" fmla="*/ 2417452 w 3491970"/>
              <a:gd name="connsiteY449" fmla="*/ 626855 h 5907147"/>
              <a:gd name="connsiteX450" fmla="*/ 2414653 w 3491970"/>
              <a:gd name="connsiteY450" fmla="*/ 623233 h 5907147"/>
              <a:gd name="connsiteX451" fmla="*/ 2348403 w 3491970"/>
              <a:gd name="connsiteY451" fmla="*/ 567465 h 5907147"/>
              <a:gd name="connsiteX452" fmla="*/ 2396791 w 3491970"/>
              <a:gd name="connsiteY452" fmla="*/ 635684 h 5907147"/>
              <a:gd name="connsiteX453" fmla="*/ 2440705 w 3491970"/>
              <a:gd name="connsiteY453" fmla="*/ 739292 h 5907147"/>
              <a:gd name="connsiteX454" fmla="*/ 2446305 w 3491970"/>
              <a:gd name="connsiteY454" fmla="*/ 746537 h 5907147"/>
              <a:gd name="connsiteX455" fmla="*/ 2502144 w 3491970"/>
              <a:gd name="connsiteY455" fmla="*/ 794452 h 5907147"/>
              <a:gd name="connsiteX456" fmla="*/ 2552385 w 3491970"/>
              <a:gd name="connsiteY456" fmla="*/ 835122 h 5907147"/>
              <a:gd name="connsiteX457" fmla="*/ 2571054 w 3491970"/>
              <a:gd name="connsiteY457" fmla="*/ 932271 h 5907147"/>
              <a:gd name="connsiteX458" fmla="*/ 2592320 w 3491970"/>
              <a:gd name="connsiteY458" fmla="*/ 1034651 h 5907147"/>
              <a:gd name="connsiteX459" fmla="*/ 2627161 w 3491970"/>
              <a:gd name="connsiteY459" fmla="*/ 1055397 h 5907147"/>
              <a:gd name="connsiteX460" fmla="*/ 2639479 w 3491970"/>
              <a:gd name="connsiteY460" fmla="*/ 1047468 h 5907147"/>
              <a:gd name="connsiteX461" fmla="*/ 2631399 w 3491970"/>
              <a:gd name="connsiteY461" fmla="*/ 1060103 h 5907147"/>
              <a:gd name="connsiteX462" fmla="*/ 2629582 w 3491970"/>
              <a:gd name="connsiteY462" fmla="*/ 1062944 h 5907147"/>
              <a:gd name="connsiteX463" fmla="*/ 2393899 w 3491970"/>
              <a:gd name="connsiteY463" fmla="*/ 1252496 h 5907147"/>
              <a:gd name="connsiteX464" fmla="*/ 2315573 w 3491970"/>
              <a:gd name="connsiteY464" fmla="*/ 1315018 h 5907147"/>
              <a:gd name="connsiteX465" fmla="*/ 2259103 w 3491970"/>
              <a:gd name="connsiteY465" fmla="*/ 1360093 h 5907147"/>
              <a:gd name="connsiteX466" fmla="*/ 2258916 w 3491970"/>
              <a:gd name="connsiteY466" fmla="*/ 1348251 h 5907147"/>
              <a:gd name="connsiteX467" fmla="*/ 2257199 w 3491970"/>
              <a:gd name="connsiteY467" fmla="*/ 1239393 h 5907147"/>
              <a:gd name="connsiteX468" fmla="*/ 2253253 w 3491970"/>
              <a:gd name="connsiteY468" fmla="*/ 1229801 h 5907147"/>
              <a:gd name="connsiteX469" fmla="*/ 2198582 w 3491970"/>
              <a:gd name="connsiteY469" fmla="*/ 1168036 h 5907147"/>
              <a:gd name="connsiteX470" fmla="*/ 2088324 w 3491970"/>
              <a:gd name="connsiteY470" fmla="*/ 1066215 h 5907147"/>
              <a:gd name="connsiteX471" fmla="*/ 2180510 w 3491970"/>
              <a:gd name="connsiteY471" fmla="*/ 1183943 h 5907147"/>
              <a:gd name="connsiteX472" fmla="*/ 2226679 w 3491970"/>
              <a:gd name="connsiteY472" fmla="*/ 1240997 h 5907147"/>
              <a:gd name="connsiteX473" fmla="*/ 2222685 w 3491970"/>
              <a:gd name="connsiteY473" fmla="*/ 1318396 h 5907147"/>
              <a:gd name="connsiteX474" fmla="*/ 2220298 w 3491970"/>
              <a:gd name="connsiteY474" fmla="*/ 1389973 h 5907147"/>
              <a:gd name="connsiteX475" fmla="*/ 2220260 w 3491970"/>
              <a:gd name="connsiteY475" fmla="*/ 1391099 h 5907147"/>
              <a:gd name="connsiteX476" fmla="*/ 2214536 w 3491970"/>
              <a:gd name="connsiteY476" fmla="*/ 1395668 h 5907147"/>
              <a:gd name="connsiteX477" fmla="*/ 2156602 w 3491970"/>
              <a:gd name="connsiteY477" fmla="*/ 1441911 h 5907147"/>
              <a:gd name="connsiteX478" fmla="*/ 1870215 w 3491970"/>
              <a:gd name="connsiteY478" fmla="*/ 1596306 h 5907147"/>
              <a:gd name="connsiteX479" fmla="*/ 1578982 w 3491970"/>
              <a:gd name="connsiteY479" fmla="*/ 1750291 h 5907147"/>
              <a:gd name="connsiteX480" fmla="*/ 1573726 w 3491970"/>
              <a:gd name="connsiteY480" fmla="*/ 1754718 h 5907147"/>
              <a:gd name="connsiteX481" fmla="*/ 1566582 w 3491970"/>
              <a:gd name="connsiteY481" fmla="*/ 1762234 h 5907147"/>
              <a:gd name="connsiteX482" fmla="*/ 1481037 w 3491970"/>
              <a:gd name="connsiteY482" fmla="*/ 1909924 h 5907147"/>
              <a:gd name="connsiteX483" fmla="*/ 1477038 w 3491970"/>
              <a:gd name="connsiteY483" fmla="*/ 1916829 h 5907147"/>
              <a:gd name="connsiteX484" fmla="*/ 1475846 w 3491970"/>
              <a:gd name="connsiteY484" fmla="*/ 1915665 h 5907147"/>
              <a:gd name="connsiteX485" fmla="*/ 1463905 w 3491970"/>
              <a:gd name="connsiteY485" fmla="*/ 1904006 h 5907147"/>
              <a:gd name="connsiteX486" fmla="*/ 1370842 w 3491970"/>
              <a:gd name="connsiteY486" fmla="*/ 1809621 h 5907147"/>
              <a:gd name="connsiteX487" fmla="*/ 1240459 w 3491970"/>
              <a:gd name="connsiteY487" fmla="*/ 1603148 h 5907147"/>
              <a:gd name="connsiteX488" fmla="*/ 1110751 w 3491970"/>
              <a:gd name="connsiteY488" fmla="*/ 1394889 h 5907147"/>
              <a:gd name="connsiteX489" fmla="*/ 1072794 w 3491970"/>
              <a:gd name="connsiteY489" fmla="*/ 1268272 h 5907147"/>
              <a:gd name="connsiteX490" fmla="*/ 1031936 w 3491970"/>
              <a:gd name="connsiteY490" fmla="*/ 1138516 h 5907147"/>
              <a:gd name="connsiteX491" fmla="*/ 1029711 w 3491970"/>
              <a:gd name="connsiteY491" fmla="*/ 1133592 h 5907147"/>
              <a:gd name="connsiteX492" fmla="*/ 914554 w 3491970"/>
              <a:gd name="connsiteY492" fmla="*/ 1016565 h 5907147"/>
              <a:gd name="connsiteX493" fmla="*/ 1007303 w 3491970"/>
              <a:gd name="connsiteY493" fmla="*/ 1149613 h 5907147"/>
              <a:gd name="connsiteX494" fmla="*/ 1072013 w 3491970"/>
              <a:gd name="connsiteY494" fmla="*/ 1410859 h 5907147"/>
              <a:gd name="connsiteX495" fmla="*/ 1196319 w 3491970"/>
              <a:gd name="connsiteY495" fmla="*/ 1633404 h 5907147"/>
              <a:gd name="connsiteX496" fmla="*/ 1319749 w 3491970"/>
              <a:gd name="connsiteY496" fmla="*/ 1847454 h 5907147"/>
              <a:gd name="connsiteX497" fmla="*/ 1323763 w 3491970"/>
              <a:gd name="connsiteY497" fmla="*/ 1853055 h 5907147"/>
              <a:gd name="connsiteX498" fmla="*/ 1417264 w 3491970"/>
              <a:gd name="connsiteY498" fmla="*/ 1951687 h 5907147"/>
              <a:gd name="connsiteX499" fmla="*/ 1441723 w 3491970"/>
              <a:gd name="connsiteY499" fmla="*/ 1977800 h 5907147"/>
              <a:gd name="connsiteX500" fmla="*/ 1416752 w 3491970"/>
              <a:gd name="connsiteY500" fmla="*/ 2020910 h 5907147"/>
              <a:gd name="connsiteX501" fmla="*/ 1307417 w 3491970"/>
              <a:gd name="connsiteY501" fmla="*/ 2209674 h 5907147"/>
              <a:gd name="connsiteX502" fmla="*/ 1302795 w 3491970"/>
              <a:gd name="connsiteY502" fmla="*/ 2245015 h 5907147"/>
              <a:gd name="connsiteX503" fmla="*/ 1397062 w 3491970"/>
              <a:gd name="connsiteY503" fmla="*/ 2580698 h 5907147"/>
              <a:gd name="connsiteX504" fmla="*/ 1425117 w 3491970"/>
              <a:gd name="connsiteY504" fmla="*/ 2680603 h 5907147"/>
              <a:gd name="connsiteX505" fmla="*/ 1417558 w 3491970"/>
              <a:gd name="connsiteY505" fmla="*/ 2673643 h 5907147"/>
              <a:gd name="connsiteX506" fmla="*/ 1409963 w 3491970"/>
              <a:gd name="connsiteY506" fmla="*/ 2666649 h 5907147"/>
              <a:gd name="connsiteX507" fmla="*/ 1349231 w 3491970"/>
              <a:gd name="connsiteY507" fmla="*/ 2612844 h 5907147"/>
              <a:gd name="connsiteX508" fmla="*/ 1321874 w 3491970"/>
              <a:gd name="connsiteY508" fmla="*/ 2570376 h 5907147"/>
              <a:gd name="connsiteX509" fmla="*/ 1292360 w 3491970"/>
              <a:gd name="connsiteY509" fmla="*/ 2526866 h 5907147"/>
              <a:gd name="connsiteX510" fmla="*/ 1254004 w 3491970"/>
              <a:gd name="connsiteY510" fmla="*/ 2463128 h 5907147"/>
              <a:gd name="connsiteX511" fmla="*/ 1215648 w 3491970"/>
              <a:gd name="connsiteY511" fmla="*/ 2399390 h 5907147"/>
              <a:gd name="connsiteX512" fmla="*/ 1213476 w 3491970"/>
              <a:gd name="connsiteY512" fmla="*/ 2397278 h 5907147"/>
              <a:gd name="connsiteX513" fmla="*/ 1142915 w 3491970"/>
              <a:gd name="connsiteY513" fmla="*/ 2329683 h 5907147"/>
              <a:gd name="connsiteX514" fmla="*/ 1073440 w 3491970"/>
              <a:gd name="connsiteY514" fmla="*/ 2263144 h 5907147"/>
              <a:gd name="connsiteX515" fmla="*/ 1019940 w 3491970"/>
              <a:gd name="connsiteY515" fmla="*/ 2188900 h 5907147"/>
              <a:gd name="connsiteX516" fmla="*/ 965353 w 3491970"/>
              <a:gd name="connsiteY516" fmla="*/ 2113598 h 5907147"/>
              <a:gd name="connsiteX517" fmla="*/ 929056 w 3491970"/>
              <a:gd name="connsiteY517" fmla="*/ 2043409 h 5907147"/>
              <a:gd name="connsiteX518" fmla="*/ 892744 w 3491970"/>
              <a:gd name="connsiteY518" fmla="*/ 1972149 h 5907147"/>
              <a:gd name="connsiteX519" fmla="*/ 839031 w 3491970"/>
              <a:gd name="connsiteY519" fmla="*/ 1881845 h 5907147"/>
              <a:gd name="connsiteX520" fmla="*/ 836874 w 3491970"/>
              <a:gd name="connsiteY520" fmla="*/ 1880803 h 5907147"/>
              <a:gd name="connsiteX521" fmla="*/ 767979 w 3491970"/>
              <a:gd name="connsiteY521" fmla="*/ 1858158 h 5907147"/>
              <a:gd name="connsiteX522" fmla="*/ 832686 w 3491970"/>
              <a:gd name="connsiteY522" fmla="*/ 1888354 h 5907147"/>
              <a:gd name="connsiteX523" fmla="*/ 881041 w 3491970"/>
              <a:gd name="connsiteY523" fmla="*/ 1978728 h 5907147"/>
              <a:gd name="connsiteX524" fmla="*/ 915209 w 3491970"/>
              <a:gd name="connsiteY524" fmla="*/ 2050016 h 5907147"/>
              <a:gd name="connsiteX525" fmla="*/ 950464 w 3491970"/>
              <a:gd name="connsiteY525" fmla="*/ 2122361 h 5907147"/>
              <a:gd name="connsiteX526" fmla="*/ 950478 w 3491970"/>
              <a:gd name="connsiteY526" fmla="*/ 2123432 h 5907147"/>
              <a:gd name="connsiteX527" fmla="*/ 1056492 w 3491970"/>
              <a:gd name="connsiteY527" fmla="*/ 2278359 h 5907147"/>
              <a:gd name="connsiteX528" fmla="*/ 1057578 w 3491970"/>
              <a:gd name="connsiteY528" fmla="*/ 2279415 h 5907147"/>
              <a:gd name="connsiteX529" fmla="*/ 1127082 w 3491970"/>
              <a:gd name="connsiteY529" fmla="*/ 2348095 h 5907147"/>
              <a:gd name="connsiteX530" fmla="*/ 1194428 w 3491970"/>
              <a:gd name="connsiteY530" fmla="*/ 2415732 h 5907147"/>
              <a:gd name="connsiteX531" fmla="*/ 1230627 w 3491970"/>
              <a:gd name="connsiteY531" fmla="*/ 2478428 h 5907147"/>
              <a:gd name="connsiteX532" fmla="*/ 1268983 w 3491970"/>
              <a:gd name="connsiteY532" fmla="*/ 2542165 h 5907147"/>
              <a:gd name="connsiteX533" fmla="*/ 1268997 w 3491970"/>
              <a:gd name="connsiteY533" fmla="*/ 2543236 h 5907147"/>
              <a:gd name="connsiteX534" fmla="*/ 1325896 w 3491970"/>
              <a:gd name="connsiteY534" fmla="*/ 2631356 h 5907147"/>
              <a:gd name="connsiteX535" fmla="*/ 1388857 w 3491970"/>
              <a:gd name="connsiteY535" fmla="*/ 2691556 h 5907147"/>
              <a:gd name="connsiteX536" fmla="*/ 1423984 w 3491970"/>
              <a:gd name="connsiteY536" fmla="*/ 2723900 h 5907147"/>
              <a:gd name="connsiteX537" fmla="*/ 1441912 w 3491970"/>
              <a:gd name="connsiteY537" fmla="*/ 2740407 h 5907147"/>
              <a:gd name="connsiteX538" fmla="*/ 1473711 w 3491970"/>
              <a:gd name="connsiteY538" fmla="*/ 2853643 h 5907147"/>
              <a:gd name="connsiteX539" fmla="*/ 1581445 w 3491970"/>
              <a:gd name="connsiteY539" fmla="*/ 3237281 h 5907147"/>
              <a:gd name="connsiteX540" fmla="*/ 1600540 w 3491970"/>
              <a:gd name="connsiteY540" fmla="*/ 3305279 h 5907147"/>
              <a:gd name="connsiteX541" fmla="*/ 1599519 w 3491970"/>
              <a:gd name="connsiteY541" fmla="*/ 3304977 h 5907147"/>
              <a:gd name="connsiteX542" fmla="*/ 1392660 w 3491970"/>
              <a:gd name="connsiteY542" fmla="*/ 3243723 h 5907147"/>
              <a:gd name="connsiteX543" fmla="*/ 1123844 w 3491970"/>
              <a:gd name="connsiteY543" fmla="*/ 3164306 h 5907147"/>
              <a:gd name="connsiteX544" fmla="*/ 1073239 w 3491970"/>
              <a:gd name="connsiteY544" fmla="*/ 3117614 h 5907147"/>
              <a:gd name="connsiteX545" fmla="*/ 1051804 w 3491970"/>
              <a:gd name="connsiteY545" fmla="*/ 3097837 h 5907147"/>
              <a:gd name="connsiteX546" fmla="*/ 1054736 w 3491970"/>
              <a:gd name="connsiteY546" fmla="*/ 3063477 h 5907147"/>
              <a:gd name="connsiteX547" fmla="*/ 1055617 w 3491970"/>
              <a:gd name="connsiteY547" fmla="*/ 3025684 h 5907147"/>
              <a:gd name="connsiteX548" fmla="*/ 998525 w 3491970"/>
              <a:gd name="connsiteY548" fmla="*/ 2929575 h 5907147"/>
              <a:gd name="connsiteX549" fmla="*/ 945103 w 3491970"/>
              <a:gd name="connsiteY549" fmla="*/ 2869516 h 5907147"/>
              <a:gd name="connsiteX550" fmla="*/ 961886 w 3491970"/>
              <a:gd name="connsiteY550" fmla="*/ 2719891 h 5907147"/>
              <a:gd name="connsiteX551" fmla="*/ 960372 w 3491970"/>
              <a:gd name="connsiteY551" fmla="*/ 2719318 h 5907147"/>
              <a:gd name="connsiteX552" fmla="*/ 926525 w 3491970"/>
              <a:gd name="connsiteY552" fmla="*/ 2872889 h 5907147"/>
              <a:gd name="connsiteX553" fmla="*/ 927833 w 3491970"/>
              <a:gd name="connsiteY553" fmla="*/ 2878582 h 5907147"/>
              <a:gd name="connsiteX554" fmla="*/ 981988 w 3491970"/>
              <a:gd name="connsiteY554" fmla="*/ 2945852 h 5907147"/>
              <a:gd name="connsiteX555" fmla="*/ 1027016 w 3491970"/>
              <a:gd name="connsiteY555" fmla="*/ 3023533 h 5907147"/>
              <a:gd name="connsiteX556" fmla="*/ 1022934 w 3491970"/>
              <a:gd name="connsiteY556" fmla="*/ 3071200 h 5907147"/>
              <a:gd name="connsiteX557" fmla="*/ 984983 w 3491970"/>
              <a:gd name="connsiteY557" fmla="*/ 3036184 h 5907147"/>
              <a:gd name="connsiteX558" fmla="*/ 916565 w 3491970"/>
              <a:gd name="connsiteY558" fmla="*/ 2973057 h 5907147"/>
              <a:gd name="connsiteX559" fmla="*/ 704427 w 3491970"/>
              <a:gd name="connsiteY559" fmla="*/ 2776945 h 5907147"/>
              <a:gd name="connsiteX560" fmla="*/ 701188 w 3491970"/>
              <a:gd name="connsiteY560" fmla="*/ 2773703 h 5907147"/>
              <a:gd name="connsiteX561" fmla="*/ 576497 w 3491970"/>
              <a:gd name="connsiteY561" fmla="*/ 2695907 h 5907147"/>
              <a:gd name="connsiteX562" fmla="*/ 453424 w 3491970"/>
              <a:gd name="connsiteY562" fmla="*/ 2621352 h 5907147"/>
              <a:gd name="connsiteX563" fmla="*/ 364359 w 3491970"/>
              <a:gd name="connsiteY563" fmla="*/ 2509520 h 5907147"/>
              <a:gd name="connsiteX564" fmla="*/ 272055 w 3491970"/>
              <a:gd name="connsiteY564" fmla="*/ 2396067 h 5907147"/>
              <a:gd name="connsiteX565" fmla="*/ 268816 w 3491970"/>
              <a:gd name="connsiteY565" fmla="*/ 2392825 h 5907147"/>
              <a:gd name="connsiteX566" fmla="*/ 0 w 3491970"/>
              <a:gd name="connsiteY566" fmla="*/ 2232370 h 590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Lst>
            <a:rect l="l" t="t" r="r" b="b"/>
            <a:pathLst>
              <a:path w="3491970" h="5907147">
                <a:moveTo>
                  <a:pt x="1501035" y="2041123"/>
                </a:moveTo>
                <a:lnTo>
                  <a:pt x="1504688" y="2045024"/>
                </a:lnTo>
                <a:cubicBezTo>
                  <a:pt x="1506076" y="2046505"/>
                  <a:pt x="1506076" y="2046505"/>
                  <a:pt x="1506076" y="2046505"/>
                </a:cubicBezTo>
                <a:cubicBezTo>
                  <a:pt x="1553287" y="2137839"/>
                  <a:pt x="1553287" y="2137839"/>
                  <a:pt x="1553287" y="2137839"/>
                </a:cubicBezTo>
                <a:cubicBezTo>
                  <a:pt x="1600936" y="2233422"/>
                  <a:pt x="1600936" y="2233422"/>
                  <a:pt x="1600936" y="2233422"/>
                </a:cubicBezTo>
                <a:cubicBezTo>
                  <a:pt x="1606737" y="2239698"/>
                  <a:pt x="1606737" y="2239698"/>
                  <a:pt x="1606737" y="2239698"/>
                </a:cubicBezTo>
                <a:cubicBezTo>
                  <a:pt x="1697537" y="2345474"/>
                  <a:pt x="1697537" y="2345474"/>
                  <a:pt x="1697537" y="2345474"/>
                </a:cubicBezTo>
                <a:cubicBezTo>
                  <a:pt x="1787224" y="2448787"/>
                  <a:pt x="1787224" y="2448787"/>
                  <a:pt x="1787224" y="2448787"/>
                </a:cubicBezTo>
                <a:cubicBezTo>
                  <a:pt x="1845563" y="2564741"/>
                  <a:pt x="1845563" y="2564741"/>
                  <a:pt x="1845563" y="2564741"/>
                </a:cubicBezTo>
                <a:cubicBezTo>
                  <a:pt x="1908590" y="2684510"/>
                  <a:pt x="1908590" y="2684510"/>
                  <a:pt x="1908590" y="2684510"/>
                </a:cubicBezTo>
                <a:cubicBezTo>
                  <a:pt x="1910816" y="2689434"/>
                  <a:pt x="1910816" y="2689434"/>
                  <a:pt x="1910816" y="2689434"/>
                </a:cubicBezTo>
                <a:cubicBezTo>
                  <a:pt x="1913717" y="2692572"/>
                  <a:pt x="1916618" y="2695710"/>
                  <a:pt x="1919518" y="2698848"/>
                </a:cubicBezTo>
                <a:cubicBezTo>
                  <a:pt x="1924207" y="2702662"/>
                  <a:pt x="1924207" y="2702662"/>
                  <a:pt x="1924207" y="2702662"/>
                </a:cubicBezTo>
                <a:cubicBezTo>
                  <a:pt x="2016472" y="2755921"/>
                  <a:pt x="2016472" y="2755921"/>
                  <a:pt x="2016472" y="2755921"/>
                </a:cubicBezTo>
                <a:cubicBezTo>
                  <a:pt x="2095107" y="2801985"/>
                  <a:pt x="2095107" y="2801985"/>
                  <a:pt x="2095107" y="2801985"/>
                </a:cubicBezTo>
                <a:cubicBezTo>
                  <a:pt x="2171887" y="2971860"/>
                  <a:pt x="2171887" y="2971860"/>
                  <a:pt x="2171887" y="2971860"/>
                </a:cubicBezTo>
                <a:cubicBezTo>
                  <a:pt x="2250218" y="3148444"/>
                  <a:pt x="2250218" y="3148444"/>
                  <a:pt x="2250218" y="3148444"/>
                </a:cubicBezTo>
                <a:cubicBezTo>
                  <a:pt x="2262552" y="3326608"/>
                  <a:pt x="2262552" y="3326608"/>
                  <a:pt x="2262552" y="3326608"/>
                </a:cubicBezTo>
                <a:cubicBezTo>
                  <a:pt x="2272861" y="3510130"/>
                  <a:pt x="2272861" y="3510130"/>
                  <a:pt x="2272861" y="3510130"/>
                </a:cubicBezTo>
                <a:cubicBezTo>
                  <a:pt x="2260315" y="3613568"/>
                  <a:pt x="2254042" y="3665287"/>
                  <a:pt x="2250906" y="3691147"/>
                </a:cubicBezTo>
                <a:lnTo>
                  <a:pt x="2249494" y="3702786"/>
                </a:lnTo>
                <a:lnTo>
                  <a:pt x="2245310" y="3705640"/>
                </a:lnTo>
                <a:cubicBezTo>
                  <a:pt x="2241148" y="3708480"/>
                  <a:pt x="2241148" y="3708480"/>
                  <a:pt x="2241148" y="3708480"/>
                </a:cubicBezTo>
                <a:lnTo>
                  <a:pt x="2248468" y="3711248"/>
                </a:lnTo>
                <a:lnTo>
                  <a:pt x="2248161" y="3713774"/>
                </a:lnTo>
                <a:cubicBezTo>
                  <a:pt x="2247770" y="3717006"/>
                  <a:pt x="2247770" y="3717006"/>
                  <a:pt x="2247770" y="3717006"/>
                </a:cubicBezTo>
                <a:cubicBezTo>
                  <a:pt x="2225618" y="3910706"/>
                  <a:pt x="2225618" y="3910706"/>
                  <a:pt x="2225618" y="3910706"/>
                </a:cubicBezTo>
                <a:cubicBezTo>
                  <a:pt x="2112989" y="4051823"/>
                  <a:pt x="2112989" y="4051823"/>
                  <a:pt x="2112989" y="4051823"/>
                </a:cubicBezTo>
                <a:cubicBezTo>
                  <a:pt x="2097704" y="4071303"/>
                  <a:pt x="2084329" y="4088348"/>
                  <a:pt x="2072626" y="4103262"/>
                </a:cubicBezTo>
                <a:lnTo>
                  <a:pt x="2054344" y="4126561"/>
                </a:lnTo>
                <a:lnTo>
                  <a:pt x="2042255" y="4103682"/>
                </a:lnTo>
                <a:cubicBezTo>
                  <a:pt x="2026308" y="4073500"/>
                  <a:pt x="2026308" y="4073500"/>
                  <a:pt x="2026308" y="4073500"/>
                </a:cubicBezTo>
                <a:cubicBezTo>
                  <a:pt x="1898508" y="3796295"/>
                  <a:pt x="1898508" y="3796295"/>
                  <a:pt x="1898508" y="3796295"/>
                </a:cubicBezTo>
                <a:cubicBezTo>
                  <a:pt x="1770435" y="3522315"/>
                  <a:pt x="1770435" y="3522315"/>
                  <a:pt x="1770435" y="3522315"/>
                </a:cubicBezTo>
                <a:cubicBezTo>
                  <a:pt x="1578225" y="2872573"/>
                  <a:pt x="1578225" y="2872573"/>
                  <a:pt x="1578225" y="2872573"/>
                </a:cubicBezTo>
                <a:cubicBezTo>
                  <a:pt x="1391246" y="2237894"/>
                  <a:pt x="1391246" y="2237894"/>
                  <a:pt x="1391246" y="2237894"/>
                </a:cubicBezTo>
                <a:cubicBezTo>
                  <a:pt x="1448791" y="2134759"/>
                  <a:pt x="1477563" y="2083191"/>
                  <a:pt x="1491949" y="2057408"/>
                </a:cubicBezTo>
                <a:close/>
                <a:moveTo>
                  <a:pt x="422515" y="2800978"/>
                </a:moveTo>
                <a:cubicBezTo>
                  <a:pt x="421363" y="2804025"/>
                  <a:pt x="421363" y="2804025"/>
                  <a:pt x="421363" y="2804025"/>
                </a:cubicBezTo>
                <a:cubicBezTo>
                  <a:pt x="686625" y="2932201"/>
                  <a:pt x="686625" y="2932201"/>
                  <a:pt x="686625" y="2932201"/>
                </a:cubicBezTo>
                <a:cubicBezTo>
                  <a:pt x="755079" y="2952860"/>
                  <a:pt x="755079" y="2952860"/>
                  <a:pt x="755079" y="2952860"/>
                </a:cubicBezTo>
                <a:cubicBezTo>
                  <a:pt x="770092" y="2949827"/>
                  <a:pt x="779464" y="2934211"/>
                  <a:pt x="776492" y="2919152"/>
                </a:cubicBezTo>
                <a:cubicBezTo>
                  <a:pt x="774096" y="2902569"/>
                  <a:pt x="760084" y="2893786"/>
                  <a:pt x="745070" y="2896819"/>
                </a:cubicBezTo>
                <a:cubicBezTo>
                  <a:pt x="703549" y="2882860"/>
                  <a:pt x="703549" y="2882860"/>
                  <a:pt x="703549" y="2882860"/>
                </a:cubicBezTo>
                <a:cubicBezTo>
                  <a:pt x="422515" y="2800978"/>
                  <a:pt x="422515" y="2800978"/>
                  <a:pt x="422515" y="2800978"/>
                </a:cubicBezTo>
                <a:close/>
                <a:moveTo>
                  <a:pt x="0" y="2232370"/>
                </a:moveTo>
                <a:cubicBezTo>
                  <a:pt x="0" y="2232370"/>
                  <a:pt x="0" y="2232370"/>
                  <a:pt x="252622" y="2412274"/>
                </a:cubicBezTo>
                <a:cubicBezTo>
                  <a:pt x="252622" y="2412274"/>
                  <a:pt x="252622" y="2412274"/>
                  <a:pt x="425895" y="2644043"/>
                </a:cubicBezTo>
                <a:cubicBezTo>
                  <a:pt x="425895" y="2644043"/>
                  <a:pt x="425895" y="2644043"/>
                  <a:pt x="430753" y="2648905"/>
                </a:cubicBezTo>
                <a:cubicBezTo>
                  <a:pt x="430753" y="2648905"/>
                  <a:pt x="430753" y="2648905"/>
                  <a:pt x="553825" y="2729943"/>
                </a:cubicBezTo>
                <a:cubicBezTo>
                  <a:pt x="553825" y="2729943"/>
                  <a:pt x="553825" y="2729943"/>
                  <a:pt x="673659" y="2809360"/>
                </a:cubicBezTo>
                <a:cubicBezTo>
                  <a:pt x="673659" y="2809360"/>
                  <a:pt x="673659" y="2809360"/>
                  <a:pt x="880938" y="3008713"/>
                </a:cubicBezTo>
                <a:cubicBezTo>
                  <a:pt x="880938" y="3008713"/>
                  <a:pt x="880938" y="3008713"/>
                  <a:pt x="1088218" y="3208066"/>
                </a:cubicBezTo>
                <a:cubicBezTo>
                  <a:pt x="1088218" y="3208066"/>
                  <a:pt x="1088218" y="3208066"/>
                  <a:pt x="1099554" y="3214550"/>
                </a:cubicBezTo>
                <a:cubicBezTo>
                  <a:pt x="1099554" y="3214550"/>
                  <a:pt x="1099554" y="3214550"/>
                  <a:pt x="1549220" y="3357444"/>
                </a:cubicBezTo>
                <a:lnTo>
                  <a:pt x="1621653" y="3380462"/>
                </a:lnTo>
                <a:lnTo>
                  <a:pt x="1625366" y="3393685"/>
                </a:lnTo>
                <a:cubicBezTo>
                  <a:pt x="1671448" y="3557780"/>
                  <a:pt x="1671448" y="3557780"/>
                  <a:pt x="1671448" y="3557780"/>
                </a:cubicBezTo>
                <a:cubicBezTo>
                  <a:pt x="1801521" y="3846548"/>
                  <a:pt x="1801521" y="3846548"/>
                  <a:pt x="1801521" y="3846548"/>
                </a:cubicBezTo>
                <a:lnTo>
                  <a:pt x="1823599" y="3895696"/>
                </a:lnTo>
                <a:lnTo>
                  <a:pt x="1823194" y="3895610"/>
                </a:lnTo>
                <a:cubicBezTo>
                  <a:pt x="1780801" y="3886649"/>
                  <a:pt x="1780801" y="3886649"/>
                  <a:pt x="1780801" y="3886649"/>
                </a:cubicBezTo>
                <a:cubicBezTo>
                  <a:pt x="1681026" y="3866863"/>
                  <a:pt x="1681026" y="3866863"/>
                  <a:pt x="1681026" y="3866863"/>
                </a:cubicBezTo>
                <a:cubicBezTo>
                  <a:pt x="1594420" y="3833441"/>
                  <a:pt x="1594420" y="3833441"/>
                  <a:pt x="1594420" y="3833441"/>
                </a:cubicBezTo>
                <a:cubicBezTo>
                  <a:pt x="1504938" y="3797818"/>
                  <a:pt x="1504938" y="3797818"/>
                  <a:pt x="1504938" y="3797818"/>
                </a:cubicBezTo>
                <a:cubicBezTo>
                  <a:pt x="1337410" y="3742617"/>
                  <a:pt x="1337410" y="3742617"/>
                  <a:pt x="1337410" y="3742617"/>
                </a:cubicBezTo>
                <a:cubicBezTo>
                  <a:pt x="1331622" y="3741837"/>
                  <a:pt x="1331622" y="3741837"/>
                  <a:pt x="1331622" y="3741837"/>
                </a:cubicBezTo>
                <a:cubicBezTo>
                  <a:pt x="1230252" y="3737248"/>
                  <a:pt x="1230252" y="3737248"/>
                  <a:pt x="1230252" y="3737248"/>
                </a:cubicBezTo>
                <a:cubicBezTo>
                  <a:pt x="1131793" y="3731237"/>
                  <a:pt x="1131793" y="3731237"/>
                  <a:pt x="1131793" y="3731237"/>
                </a:cubicBezTo>
                <a:cubicBezTo>
                  <a:pt x="1034998" y="3702788"/>
                  <a:pt x="1034998" y="3702788"/>
                  <a:pt x="1034998" y="3702788"/>
                </a:cubicBezTo>
                <a:cubicBezTo>
                  <a:pt x="986246" y="3687836"/>
                  <a:pt x="961869" y="3680359"/>
                  <a:pt x="949681" y="3676621"/>
                </a:cubicBezTo>
                <a:lnTo>
                  <a:pt x="946292" y="3675582"/>
                </a:lnTo>
                <a:lnTo>
                  <a:pt x="948530" y="3668021"/>
                </a:lnTo>
                <a:cubicBezTo>
                  <a:pt x="947761" y="3661454"/>
                  <a:pt x="944547" y="3655044"/>
                  <a:pt x="939336" y="3650476"/>
                </a:cubicBezTo>
                <a:cubicBezTo>
                  <a:pt x="906640" y="3580973"/>
                  <a:pt x="906640" y="3580973"/>
                  <a:pt x="906640" y="3580973"/>
                </a:cubicBezTo>
                <a:cubicBezTo>
                  <a:pt x="897191" y="3560086"/>
                  <a:pt x="885653" y="3540139"/>
                  <a:pt x="880385" y="3517370"/>
                </a:cubicBezTo>
                <a:cubicBezTo>
                  <a:pt x="850218" y="3331082"/>
                  <a:pt x="850218" y="3331082"/>
                  <a:pt x="850218" y="3331082"/>
                </a:cubicBezTo>
                <a:cubicBezTo>
                  <a:pt x="847183" y="3329934"/>
                  <a:pt x="847183" y="3329934"/>
                  <a:pt x="847183" y="3329934"/>
                </a:cubicBezTo>
                <a:cubicBezTo>
                  <a:pt x="844304" y="3521041"/>
                  <a:pt x="844304" y="3521041"/>
                  <a:pt x="844304" y="3521041"/>
                </a:cubicBezTo>
                <a:cubicBezTo>
                  <a:pt x="846335" y="3547781"/>
                  <a:pt x="857673" y="3572847"/>
                  <a:pt x="865976" y="3596764"/>
                </a:cubicBezTo>
                <a:cubicBezTo>
                  <a:pt x="871219" y="3608703"/>
                  <a:pt x="875806" y="3619149"/>
                  <a:pt x="879821" y="3628289"/>
                </a:cubicBezTo>
                <a:lnTo>
                  <a:pt x="889768" y="3650940"/>
                </a:lnTo>
                <a:lnTo>
                  <a:pt x="889127" y="3650646"/>
                </a:lnTo>
                <a:cubicBezTo>
                  <a:pt x="853833" y="3634418"/>
                  <a:pt x="853833" y="3634418"/>
                  <a:pt x="853833" y="3634418"/>
                </a:cubicBezTo>
                <a:cubicBezTo>
                  <a:pt x="772340" y="3596699"/>
                  <a:pt x="772340" y="3596699"/>
                  <a:pt x="772340" y="3596699"/>
                </a:cubicBezTo>
                <a:cubicBezTo>
                  <a:pt x="686499" y="3483604"/>
                  <a:pt x="686499" y="3483604"/>
                  <a:pt x="686499" y="3483604"/>
                </a:cubicBezTo>
                <a:cubicBezTo>
                  <a:pt x="597038" y="3370476"/>
                  <a:pt x="597038" y="3370476"/>
                  <a:pt x="597038" y="3370476"/>
                </a:cubicBezTo>
                <a:cubicBezTo>
                  <a:pt x="508411" y="3170432"/>
                  <a:pt x="508411" y="3170432"/>
                  <a:pt x="508411" y="3170432"/>
                </a:cubicBezTo>
                <a:cubicBezTo>
                  <a:pt x="463864" y="3057008"/>
                  <a:pt x="463864" y="3057008"/>
                  <a:pt x="463864" y="3057008"/>
                </a:cubicBezTo>
                <a:cubicBezTo>
                  <a:pt x="496056" y="3174660"/>
                  <a:pt x="496056" y="3174660"/>
                  <a:pt x="496056" y="3174660"/>
                </a:cubicBezTo>
                <a:cubicBezTo>
                  <a:pt x="575204" y="3381132"/>
                  <a:pt x="575204" y="3381132"/>
                  <a:pt x="575204" y="3381132"/>
                </a:cubicBezTo>
                <a:cubicBezTo>
                  <a:pt x="597226" y="3426253"/>
                  <a:pt x="634550" y="3462102"/>
                  <a:pt x="664596" y="3501504"/>
                </a:cubicBezTo>
                <a:cubicBezTo>
                  <a:pt x="693896" y="3543072"/>
                  <a:pt x="714394" y="3596146"/>
                  <a:pt x="756864" y="3624076"/>
                </a:cubicBezTo>
                <a:cubicBezTo>
                  <a:pt x="924114" y="3708249"/>
                  <a:pt x="924114" y="3708249"/>
                  <a:pt x="924114" y="3708249"/>
                </a:cubicBezTo>
                <a:cubicBezTo>
                  <a:pt x="1025206" y="3741810"/>
                  <a:pt x="1025206" y="3741810"/>
                  <a:pt x="1025206" y="3741810"/>
                </a:cubicBezTo>
                <a:cubicBezTo>
                  <a:pt x="1124877" y="3772460"/>
                  <a:pt x="1124877" y="3772460"/>
                  <a:pt x="1124877" y="3772460"/>
                </a:cubicBezTo>
                <a:cubicBezTo>
                  <a:pt x="1129209" y="3773950"/>
                  <a:pt x="1129209" y="3773950"/>
                  <a:pt x="1129209" y="3773950"/>
                </a:cubicBezTo>
                <a:cubicBezTo>
                  <a:pt x="1229834" y="3780705"/>
                  <a:pt x="1229834" y="3780705"/>
                  <a:pt x="1229834" y="3780705"/>
                </a:cubicBezTo>
                <a:cubicBezTo>
                  <a:pt x="1326838" y="3787426"/>
                  <a:pt x="1326838" y="3787426"/>
                  <a:pt x="1326838" y="3787426"/>
                </a:cubicBezTo>
                <a:cubicBezTo>
                  <a:pt x="1407691" y="3816447"/>
                  <a:pt x="1407691" y="3816447"/>
                  <a:pt x="1407691" y="3816447"/>
                </a:cubicBezTo>
                <a:cubicBezTo>
                  <a:pt x="1489999" y="3844759"/>
                  <a:pt x="1489999" y="3844759"/>
                  <a:pt x="1489999" y="3844759"/>
                </a:cubicBezTo>
                <a:cubicBezTo>
                  <a:pt x="1578026" y="3881092"/>
                  <a:pt x="1578026" y="3881092"/>
                  <a:pt x="1578026" y="3881092"/>
                </a:cubicBezTo>
                <a:cubicBezTo>
                  <a:pt x="1666052" y="3917425"/>
                  <a:pt x="1666052" y="3917425"/>
                  <a:pt x="1666052" y="3917425"/>
                </a:cubicBezTo>
                <a:cubicBezTo>
                  <a:pt x="1669674" y="3917460"/>
                  <a:pt x="1669674" y="3917460"/>
                  <a:pt x="1669674" y="3917460"/>
                </a:cubicBezTo>
                <a:cubicBezTo>
                  <a:pt x="1771225" y="3940884"/>
                  <a:pt x="1822001" y="3952596"/>
                  <a:pt x="1847389" y="3958453"/>
                </a:cubicBezTo>
                <a:lnTo>
                  <a:pt x="1852299" y="3959585"/>
                </a:lnTo>
                <a:lnTo>
                  <a:pt x="1874314" y="4008593"/>
                </a:lnTo>
                <a:cubicBezTo>
                  <a:pt x="1927433" y="4126842"/>
                  <a:pt x="1927433" y="4126842"/>
                  <a:pt x="1927433" y="4126842"/>
                </a:cubicBezTo>
                <a:cubicBezTo>
                  <a:pt x="1928911" y="4128591"/>
                  <a:pt x="1928911" y="4128591"/>
                  <a:pt x="1928911" y="4128591"/>
                </a:cubicBezTo>
                <a:cubicBezTo>
                  <a:pt x="2052984" y="4372996"/>
                  <a:pt x="2052984" y="4372996"/>
                  <a:pt x="2052984" y="4372996"/>
                </a:cubicBezTo>
                <a:cubicBezTo>
                  <a:pt x="2164706" y="4590366"/>
                  <a:pt x="2164706" y="4590366"/>
                  <a:pt x="2164706" y="4590366"/>
                </a:cubicBezTo>
                <a:cubicBezTo>
                  <a:pt x="1998179" y="5019670"/>
                  <a:pt x="1998179" y="5019670"/>
                  <a:pt x="1998179" y="5019670"/>
                </a:cubicBezTo>
                <a:cubicBezTo>
                  <a:pt x="1975879" y="5076455"/>
                  <a:pt x="1956366" y="5126143"/>
                  <a:pt x="1939292" y="5169619"/>
                </a:cubicBezTo>
                <a:lnTo>
                  <a:pt x="1921801" y="5214159"/>
                </a:lnTo>
                <a:lnTo>
                  <a:pt x="1919993" y="5194966"/>
                </a:lnTo>
                <a:cubicBezTo>
                  <a:pt x="1917558" y="5169092"/>
                  <a:pt x="1914774" y="5139523"/>
                  <a:pt x="1911592" y="5105729"/>
                </a:cubicBezTo>
                <a:cubicBezTo>
                  <a:pt x="1911592" y="5105729"/>
                  <a:pt x="1911592" y="5105729"/>
                  <a:pt x="1909677" y="5100617"/>
                </a:cubicBezTo>
                <a:cubicBezTo>
                  <a:pt x="1909677" y="5100617"/>
                  <a:pt x="1909677" y="5100617"/>
                  <a:pt x="1860852" y="4986446"/>
                </a:cubicBezTo>
                <a:cubicBezTo>
                  <a:pt x="1860852" y="4986446"/>
                  <a:pt x="1860852" y="4986446"/>
                  <a:pt x="1812358" y="4873785"/>
                </a:cubicBezTo>
                <a:cubicBezTo>
                  <a:pt x="1812358" y="4873785"/>
                  <a:pt x="1812358" y="4873785"/>
                  <a:pt x="1789591" y="4791824"/>
                </a:cubicBezTo>
                <a:cubicBezTo>
                  <a:pt x="1789591" y="4791824"/>
                  <a:pt x="1789591" y="4791824"/>
                  <a:pt x="1767412" y="4708944"/>
                </a:cubicBezTo>
                <a:cubicBezTo>
                  <a:pt x="1767412" y="4708944"/>
                  <a:pt x="1767412" y="4708944"/>
                  <a:pt x="1763325" y="4701147"/>
                </a:cubicBezTo>
                <a:cubicBezTo>
                  <a:pt x="1763325" y="4701147"/>
                  <a:pt x="1763325" y="4701147"/>
                  <a:pt x="1685965" y="4615407"/>
                </a:cubicBezTo>
                <a:cubicBezTo>
                  <a:pt x="1684125" y="4614231"/>
                  <a:pt x="1681953" y="4611547"/>
                  <a:pt x="1679525" y="4611291"/>
                </a:cubicBezTo>
                <a:cubicBezTo>
                  <a:pt x="1679525" y="4611291"/>
                  <a:pt x="1679525" y="4611291"/>
                  <a:pt x="1677685" y="4610115"/>
                </a:cubicBezTo>
                <a:cubicBezTo>
                  <a:pt x="1677685" y="4610115"/>
                  <a:pt x="1677685" y="4610115"/>
                  <a:pt x="1621026" y="4593348"/>
                </a:cubicBezTo>
                <a:cubicBezTo>
                  <a:pt x="1621026" y="4593348"/>
                  <a:pt x="1621026" y="4593348"/>
                  <a:pt x="1568303" y="4576504"/>
                </a:cubicBezTo>
                <a:cubicBezTo>
                  <a:pt x="1568303" y="4576504"/>
                  <a:pt x="1568303" y="4576504"/>
                  <a:pt x="1535036" y="4547464"/>
                </a:cubicBezTo>
                <a:cubicBezTo>
                  <a:pt x="1535036" y="4547464"/>
                  <a:pt x="1535036" y="4547464"/>
                  <a:pt x="1498677" y="4515151"/>
                </a:cubicBezTo>
                <a:cubicBezTo>
                  <a:pt x="1498677" y="4515151"/>
                  <a:pt x="1498677" y="4515151"/>
                  <a:pt x="1494078" y="4512212"/>
                </a:cubicBezTo>
                <a:cubicBezTo>
                  <a:pt x="1494078" y="4512212"/>
                  <a:pt x="1494078" y="4512212"/>
                  <a:pt x="1447387" y="4494038"/>
                </a:cubicBezTo>
                <a:cubicBezTo>
                  <a:pt x="1447387" y="4494038"/>
                  <a:pt x="1447387" y="4494038"/>
                  <a:pt x="1403714" y="4475199"/>
                </a:cubicBezTo>
                <a:cubicBezTo>
                  <a:pt x="1403714" y="4475199"/>
                  <a:pt x="1403714" y="4475199"/>
                  <a:pt x="1374050" y="4444574"/>
                </a:cubicBezTo>
                <a:cubicBezTo>
                  <a:pt x="1374050" y="4444574"/>
                  <a:pt x="1374050" y="4444574"/>
                  <a:pt x="1341296" y="4410677"/>
                </a:cubicBezTo>
                <a:cubicBezTo>
                  <a:pt x="1341296" y="4410677"/>
                  <a:pt x="1341296" y="4410677"/>
                  <a:pt x="1334857" y="4406561"/>
                </a:cubicBezTo>
                <a:cubicBezTo>
                  <a:pt x="1334857" y="4406561"/>
                  <a:pt x="1334857" y="4406561"/>
                  <a:pt x="1278455" y="4387365"/>
                </a:cubicBezTo>
                <a:cubicBezTo>
                  <a:pt x="1278455" y="4387365"/>
                  <a:pt x="1278455" y="4387365"/>
                  <a:pt x="1226908" y="4368680"/>
                </a:cubicBezTo>
                <a:cubicBezTo>
                  <a:pt x="1226908" y="4368680"/>
                  <a:pt x="1226908" y="4368680"/>
                  <a:pt x="1203353" y="4340662"/>
                </a:cubicBezTo>
                <a:cubicBezTo>
                  <a:pt x="1203353" y="4340662"/>
                  <a:pt x="1203353" y="4340662"/>
                  <a:pt x="1177627" y="4309960"/>
                </a:cubicBezTo>
                <a:cubicBezTo>
                  <a:pt x="1177627" y="4309960"/>
                  <a:pt x="1177627" y="4309960"/>
                  <a:pt x="1174867" y="4308196"/>
                </a:cubicBezTo>
                <a:cubicBezTo>
                  <a:pt x="1173615" y="4306100"/>
                  <a:pt x="1171187" y="4305844"/>
                  <a:pt x="1168759" y="4305589"/>
                </a:cubicBezTo>
                <a:cubicBezTo>
                  <a:pt x="1168759" y="4305589"/>
                  <a:pt x="1168759" y="4305589"/>
                  <a:pt x="1165411" y="4304746"/>
                </a:cubicBezTo>
                <a:cubicBezTo>
                  <a:pt x="1165411" y="4304746"/>
                  <a:pt x="1165411" y="4304746"/>
                  <a:pt x="1130317" y="4306946"/>
                </a:cubicBezTo>
                <a:cubicBezTo>
                  <a:pt x="1130317" y="4306946"/>
                  <a:pt x="1130317" y="4306946"/>
                  <a:pt x="1105523" y="4309248"/>
                </a:cubicBezTo>
                <a:cubicBezTo>
                  <a:pt x="1105523" y="4309248"/>
                  <a:pt x="1105523" y="4309248"/>
                  <a:pt x="1075591" y="4248635"/>
                </a:cubicBezTo>
                <a:cubicBezTo>
                  <a:pt x="1075591" y="4248635"/>
                  <a:pt x="1075591" y="4248635"/>
                  <a:pt x="1042492" y="4180813"/>
                </a:cubicBezTo>
                <a:cubicBezTo>
                  <a:pt x="1042492" y="4180813"/>
                  <a:pt x="1042492" y="4180813"/>
                  <a:pt x="1039401" y="4177541"/>
                </a:cubicBezTo>
                <a:cubicBezTo>
                  <a:pt x="1038149" y="4175445"/>
                  <a:pt x="1035389" y="4173681"/>
                  <a:pt x="1032961" y="4173426"/>
                </a:cubicBezTo>
                <a:cubicBezTo>
                  <a:pt x="1032961" y="4173426"/>
                  <a:pt x="1032961" y="4173426"/>
                  <a:pt x="1029613" y="4172582"/>
                </a:cubicBezTo>
                <a:cubicBezTo>
                  <a:pt x="1029613" y="4172582"/>
                  <a:pt x="1029613" y="4172582"/>
                  <a:pt x="992423" y="4176035"/>
                </a:cubicBezTo>
                <a:cubicBezTo>
                  <a:pt x="992423" y="4176035"/>
                  <a:pt x="992423" y="4176035"/>
                  <a:pt x="959757" y="4178492"/>
                </a:cubicBezTo>
                <a:cubicBezTo>
                  <a:pt x="959757" y="4178492"/>
                  <a:pt x="959757" y="4178492"/>
                  <a:pt x="925131" y="4157659"/>
                </a:cubicBezTo>
                <a:cubicBezTo>
                  <a:pt x="925131" y="4157659"/>
                  <a:pt x="925131" y="4157659"/>
                  <a:pt x="888666" y="4135649"/>
                </a:cubicBezTo>
                <a:cubicBezTo>
                  <a:pt x="888666" y="4135649"/>
                  <a:pt x="888666" y="4135649"/>
                  <a:pt x="834091" y="4085212"/>
                </a:cubicBezTo>
                <a:cubicBezTo>
                  <a:pt x="834091" y="4085212"/>
                  <a:pt x="834091" y="4085212"/>
                  <a:pt x="778007" y="4035108"/>
                </a:cubicBezTo>
                <a:cubicBezTo>
                  <a:pt x="778007" y="4035108"/>
                  <a:pt x="778007" y="4035108"/>
                  <a:pt x="777676" y="4033600"/>
                </a:cubicBezTo>
                <a:cubicBezTo>
                  <a:pt x="776756" y="4033012"/>
                  <a:pt x="774916" y="4031836"/>
                  <a:pt x="773408" y="4032169"/>
                </a:cubicBezTo>
                <a:cubicBezTo>
                  <a:pt x="773408" y="4032169"/>
                  <a:pt x="773408" y="4032169"/>
                  <a:pt x="654764" y="4021157"/>
                </a:cubicBezTo>
                <a:cubicBezTo>
                  <a:pt x="654764" y="4021157"/>
                  <a:pt x="654764" y="4021157"/>
                  <a:pt x="653844" y="4020569"/>
                </a:cubicBezTo>
                <a:cubicBezTo>
                  <a:pt x="653844" y="4020569"/>
                  <a:pt x="653844" y="4020569"/>
                  <a:pt x="575708" y="4021187"/>
                </a:cubicBezTo>
                <a:cubicBezTo>
                  <a:pt x="575708" y="4021187"/>
                  <a:pt x="575708" y="4021187"/>
                  <a:pt x="502096" y="4020808"/>
                </a:cubicBezTo>
                <a:cubicBezTo>
                  <a:pt x="502096" y="4020808"/>
                  <a:pt x="502096" y="4020808"/>
                  <a:pt x="464079" y="3980954"/>
                </a:cubicBezTo>
                <a:cubicBezTo>
                  <a:pt x="464079" y="3980954"/>
                  <a:pt x="464079" y="3980954"/>
                  <a:pt x="423891" y="3938416"/>
                </a:cubicBezTo>
                <a:cubicBezTo>
                  <a:pt x="423891" y="3938416"/>
                  <a:pt x="423891" y="3938416"/>
                  <a:pt x="422051" y="3937240"/>
                </a:cubicBezTo>
                <a:cubicBezTo>
                  <a:pt x="422051" y="3937240"/>
                  <a:pt x="422051" y="3937240"/>
                  <a:pt x="214844" y="3793142"/>
                </a:cubicBezTo>
                <a:cubicBezTo>
                  <a:pt x="214844" y="3793142"/>
                  <a:pt x="214844" y="3793142"/>
                  <a:pt x="154674" y="3735241"/>
                </a:cubicBezTo>
                <a:cubicBezTo>
                  <a:pt x="154674" y="3735241"/>
                  <a:pt x="154674" y="3735241"/>
                  <a:pt x="208887" y="3798409"/>
                </a:cubicBezTo>
                <a:cubicBezTo>
                  <a:pt x="208887" y="3798409"/>
                  <a:pt x="208887" y="3798409"/>
                  <a:pt x="209807" y="3798997"/>
                </a:cubicBezTo>
                <a:cubicBezTo>
                  <a:pt x="209807" y="3798997"/>
                  <a:pt x="209807" y="3798997"/>
                  <a:pt x="246347" y="3824943"/>
                </a:cubicBezTo>
                <a:cubicBezTo>
                  <a:pt x="246347" y="3824943"/>
                  <a:pt x="246347" y="3824943"/>
                  <a:pt x="283219" y="3852398"/>
                </a:cubicBezTo>
                <a:cubicBezTo>
                  <a:pt x="283219" y="3852398"/>
                  <a:pt x="283219" y="3852398"/>
                  <a:pt x="348351" y="3900508"/>
                </a:cubicBezTo>
                <a:cubicBezTo>
                  <a:pt x="348351" y="3900508"/>
                  <a:pt x="348351" y="3900508"/>
                  <a:pt x="413484" y="3948617"/>
                </a:cubicBezTo>
                <a:cubicBezTo>
                  <a:pt x="413484" y="3948617"/>
                  <a:pt x="413484" y="3948617"/>
                  <a:pt x="452164" y="3991487"/>
                </a:cubicBezTo>
                <a:cubicBezTo>
                  <a:pt x="452164" y="3991487"/>
                  <a:pt x="452164" y="3991487"/>
                  <a:pt x="492353" y="4034025"/>
                </a:cubicBezTo>
                <a:cubicBezTo>
                  <a:pt x="492353" y="4034025"/>
                  <a:pt x="492353" y="4034025"/>
                  <a:pt x="493605" y="4036121"/>
                </a:cubicBezTo>
                <a:cubicBezTo>
                  <a:pt x="494525" y="4036710"/>
                  <a:pt x="495444" y="4037297"/>
                  <a:pt x="496953" y="4036965"/>
                </a:cubicBezTo>
                <a:cubicBezTo>
                  <a:pt x="496953" y="4036965"/>
                  <a:pt x="496953" y="4036965"/>
                  <a:pt x="498461" y="4036633"/>
                </a:cubicBezTo>
                <a:cubicBezTo>
                  <a:pt x="498461" y="4036633"/>
                  <a:pt x="498461" y="4036633"/>
                  <a:pt x="576340" y="4038443"/>
                </a:cubicBezTo>
                <a:cubicBezTo>
                  <a:pt x="576340" y="4038443"/>
                  <a:pt x="576340" y="4038443"/>
                  <a:pt x="654220" y="4040254"/>
                </a:cubicBezTo>
                <a:cubicBezTo>
                  <a:pt x="654220" y="4040254"/>
                  <a:pt x="654220" y="4040254"/>
                  <a:pt x="712493" y="4046386"/>
                </a:cubicBezTo>
                <a:cubicBezTo>
                  <a:pt x="712493" y="4046386"/>
                  <a:pt x="712493" y="4046386"/>
                  <a:pt x="766831" y="4052595"/>
                </a:cubicBezTo>
                <a:cubicBezTo>
                  <a:pt x="766831" y="4052595"/>
                  <a:pt x="766831" y="4052595"/>
                  <a:pt x="818646" y="4101268"/>
                </a:cubicBezTo>
                <a:cubicBezTo>
                  <a:pt x="818646" y="4101268"/>
                  <a:pt x="818646" y="4101268"/>
                  <a:pt x="873554" y="4153213"/>
                </a:cubicBezTo>
                <a:cubicBezTo>
                  <a:pt x="873554" y="4153213"/>
                  <a:pt x="873554" y="4153213"/>
                  <a:pt x="875394" y="4154389"/>
                </a:cubicBezTo>
                <a:cubicBezTo>
                  <a:pt x="875394" y="4154389"/>
                  <a:pt x="875394" y="4154389"/>
                  <a:pt x="951083" y="4200171"/>
                </a:cubicBezTo>
                <a:cubicBezTo>
                  <a:pt x="952923" y="4201347"/>
                  <a:pt x="954763" y="4202523"/>
                  <a:pt x="956271" y="4202191"/>
                </a:cubicBezTo>
                <a:cubicBezTo>
                  <a:pt x="956271" y="4202191"/>
                  <a:pt x="956271" y="4202191"/>
                  <a:pt x="958699" y="4202446"/>
                </a:cubicBezTo>
                <a:cubicBezTo>
                  <a:pt x="958699" y="4202446"/>
                  <a:pt x="958699" y="4202446"/>
                  <a:pt x="995302" y="4199913"/>
                </a:cubicBezTo>
                <a:cubicBezTo>
                  <a:pt x="995302" y="4199913"/>
                  <a:pt x="995302" y="4199913"/>
                  <a:pt x="1023443" y="4198455"/>
                </a:cubicBezTo>
                <a:cubicBezTo>
                  <a:pt x="1023443" y="4198455"/>
                  <a:pt x="1023443" y="4198455"/>
                  <a:pt x="1051867" y="4259400"/>
                </a:cubicBezTo>
                <a:cubicBezTo>
                  <a:pt x="1051867" y="4259400"/>
                  <a:pt x="1051867" y="4259400"/>
                  <a:pt x="1084378" y="4328142"/>
                </a:cubicBezTo>
                <a:cubicBezTo>
                  <a:pt x="1084378" y="4328142"/>
                  <a:pt x="1084378" y="4328142"/>
                  <a:pt x="1086881" y="4332335"/>
                </a:cubicBezTo>
                <a:cubicBezTo>
                  <a:pt x="1088133" y="4334431"/>
                  <a:pt x="1090892" y="4336194"/>
                  <a:pt x="1094240" y="4337038"/>
                </a:cubicBezTo>
                <a:cubicBezTo>
                  <a:pt x="1094240" y="4337038"/>
                  <a:pt x="1094240" y="4337038"/>
                  <a:pt x="1098177" y="4336961"/>
                </a:cubicBezTo>
                <a:cubicBezTo>
                  <a:pt x="1098177" y="4336961"/>
                  <a:pt x="1098177" y="4336961"/>
                  <a:pt x="1133271" y="4334760"/>
                </a:cubicBezTo>
                <a:cubicBezTo>
                  <a:pt x="1133271" y="4334760"/>
                  <a:pt x="1133271" y="4334760"/>
                  <a:pt x="1161412" y="4333302"/>
                </a:cubicBezTo>
                <a:cubicBezTo>
                  <a:pt x="1161412" y="4333302"/>
                  <a:pt x="1161412" y="4333302"/>
                  <a:pt x="1181876" y="4358047"/>
                </a:cubicBezTo>
                <a:cubicBezTo>
                  <a:pt x="1181876" y="4358047"/>
                  <a:pt x="1181876" y="4358047"/>
                  <a:pt x="1207014" y="4389670"/>
                </a:cubicBezTo>
                <a:cubicBezTo>
                  <a:pt x="1207014" y="4389670"/>
                  <a:pt x="1207014" y="4389670"/>
                  <a:pt x="1208854" y="4390846"/>
                </a:cubicBezTo>
                <a:cubicBezTo>
                  <a:pt x="1209186" y="4392354"/>
                  <a:pt x="1210106" y="4392942"/>
                  <a:pt x="1212534" y="4393198"/>
                </a:cubicBezTo>
                <a:cubicBezTo>
                  <a:pt x="1212534" y="4393198"/>
                  <a:pt x="1212534" y="4393198"/>
                  <a:pt x="1213454" y="4393786"/>
                </a:cubicBezTo>
                <a:cubicBezTo>
                  <a:pt x="1213454" y="4393786"/>
                  <a:pt x="1213454" y="4393786"/>
                  <a:pt x="1270188" y="4414490"/>
                </a:cubicBezTo>
                <a:cubicBezTo>
                  <a:pt x="1270188" y="4414490"/>
                  <a:pt x="1270188" y="4414490"/>
                  <a:pt x="1321735" y="4433175"/>
                </a:cubicBezTo>
                <a:cubicBezTo>
                  <a:pt x="1321735" y="4433175"/>
                  <a:pt x="1321735" y="4433175"/>
                  <a:pt x="1351729" y="4465308"/>
                </a:cubicBezTo>
                <a:cubicBezTo>
                  <a:pt x="1351729" y="4465308"/>
                  <a:pt x="1351729" y="4465308"/>
                  <a:pt x="1383563" y="4498618"/>
                </a:cubicBezTo>
                <a:cubicBezTo>
                  <a:pt x="1383563" y="4498618"/>
                  <a:pt x="1383563" y="4498618"/>
                  <a:pt x="1389083" y="4502145"/>
                </a:cubicBezTo>
                <a:cubicBezTo>
                  <a:pt x="1389083" y="4502145"/>
                  <a:pt x="1389083" y="4502145"/>
                  <a:pt x="1436105" y="4521828"/>
                </a:cubicBezTo>
                <a:cubicBezTo>
                  <a:pt x="1436105" y="4521828"/>
                  <a:pt x="1436105" y="4521828"/>
                  <a:pt x="1479779" y="4540666"/>
                </a:cubicBezTo>
                <a:cubicBezTo>
                  <a:pt x="1479779" y="4540666"/>
                  <a:pt x="1479779" y="4540666"/>
                  <a:pt x="1513378" y="4571215"/>
                </a:cubicBezTo>
                <a:cubicBezTo>
                  <a:pt x="1513378" y="4571215"/>
                  <a:pt x="1513378" y="4571215"/>
                  <a:pt x="1549736" y="4603527"/>
                </a:cubicBezTo>
                <a:cubicBezTo>
                  <a:pt x="1549736" y="4603527"/>
                  <a:pt x="1549736" y="4603527"/>
                  <a:pt x="1555256" y="4607055"/>
                </a:cubicBezTo>
                <a:cubicBezTo>
                  <a:pt x="1555256" y="4607055"/>
                  <a:pt x="1555256" y="4607055"/>
                  <a:pt x="1611327" y="4624742"/>
                </a:cubicBezTo>
                <a:cubicBezTo>
                  <a:pt x="1611327" y="4624742"/>
                  <a:pt x="1611327" y="4624742"/>
                  <a:pt x="1663130" y="4640999"/>
                </a:cubicBezTo>
                <a:cubicBezTo>
                  <a:pt x="1663130" y="4640999"/>
                  <a:pt x="1663130" y="4640999"/>
                  <a:pt x="1698719" y="4680596"/>
                </a:cubicBezTo>
                <a:cubicBezTo>
                  <a:pt x="1698719" y="4680596"/>
                  <a:pt x="1698719" y="4680596"/>
                  <a:pt x="1734308" y="4720195"/>
                </a:cubicBezTo>
                <a:cubicBezTo>
                  <a:pt x="1734308" y="4720195"/>
                  <a:pt x="1734308" y="4720195"/>
                  <a:pt x="1754903" y="4799470"/>
                </a:cubicBezTo>
                <a:cubicBezTo>
                  <a:pt x="1754903" y="4799470"/>
                  <a:pt x="1754903" y="4799470"/>
                  <a:pt x="1778002" y="4882939"/>
                </a:cubicBezTo>
                <a:cubicBezTo>
                  <a:pt x="1778002" y="4882939"/>
                  <a:pt x="1778002" y="4882939"/>
                  <a:pt x="1777746" y="4885368"/>
                </a:cubicBezTo>
                <a:cubicBezTo>
                  <a:pt x="1777746" y="4885368"/>
                  <a:pt x="1777746" y="4885368"/>
                  <a:pt x="1826571" y="4999538"/>
                </a:cubicBezTo>
                <a:cubicBezTo>
                  <a:pt x="1826571" y="4999538"/>
                  <a:pt x="1826571" y="4999538"/>
                  <a:pt x="1872305" y="5110436"/>
                </a:cubicBezTo>
                <a:cubicBezTo>
                  <a:pt x="1872305" y="5110436"/>
                  <a:pt x="1872305" y="5110436"/>
                  <a:pt x="1889153" y="5294911"/>
                </a:cubicBezTo>
                <a:lnTo>
                  <a:pt x="1889315" y="5296879"/>
                </a:lnTo>
                <a:lnTo>
                  <a:pt x="1863331" y="5363045"/>
                </a:lnTo>
                <a:cubicBezTo>
                  <a:pt x="1819775" y="5473955"/>
                  <a:pt x="1819775" y="5473955"/>
                  <a:pt x="1819775" y="5473955"/>
                </a:cubicBezTo>
                <a:cubicBezTo>
                  <a:pt x="1813674" y="5507546"/>
                  <a:pt x="1813674" y="5507546"/>
                  <a:pt x="1813674" y="5507546"/>
                </a:cubicBezTo>
                <a:cubicBezTo>
                  <a:pt x="1799871" y="5670424"/>
                  <a:pt x="1799871" y="5670424"/>
                  <a:pt x="1799871" y="5670424"/>
                </a:cubicBezTo>
                <a:cubicBezTo>
                  <a:pt x="1779122" y="5896059"/>
                  <a:pt x="1779122" y="5896059"/>
                  <a:pt x="1779122" y="5896059"/>
                </a:cubicBezTo>
                <a:lnTo>
                  <a:pt x="1909953" y="5907147"/>
                </a:lnTo>
                <a:cubicBezTo>
                  <a:pt x="1917470" y="5818450"/>
                  <a:pt x="1917470" y="5818450"/>
                  <a:pt x="1917470" y="5818450"/>
                </a:cubicBezTo>
                <a:cubicBezTo>
                  <a:pt x="1927472" y="5681239"/>
                  <a:pt x="1927472" y="5681239"/>
                  <a:pt x="1927472" y="5681239"/>
                </a:cubicBezTo>
                <a:cubicBezTo>
                  <a:pt x="1937996" y="5557064"/>
                  <a:pt x="1937996" y="5557064"/>
                  <a:pt x="1937996" y="5557064"/>
                </a:cubicBezTo>
                <a:cubicBezTo>
                  <a:pt x="1941275" y="5518361"/>
                  <a:pt x="1941275" y="5518361"/>
                  <a:pt x="1941275" y="5518361"/>
                </a:cubicBezTo>
                <a:cubicBezTo>
                  <a:pt x="1937635" y="5522924"/>
                  <a:pt x="1937635" y="5522924"/>
                  <a:pt x="1937635" y="5522924"/>
                </a:cubicBezTo>
                <a:cubicBezTo>
                  <a:pt x="2111330" y="5066617"/>
                  <a:pt x="2111330" y="5066617"/>
                  <a:pt x="2111330" y="5066617"/>
                </a:cubicBezTo>
                <a:cubicBezTo>
                  <a:pt x="2283548" y="4608559"/>
                  <a:pt x="2283548" y="4608559"/>
                  <a:pt x="2283548" y="4608559"/>
                </a:cubicBezTo>
                <a:cubicBezTo>
                  <a:pt x="2287872" y="4595932"/>
                  <a:pt x="2287872" y="4595932"/>
                  <a:pt x="2287872" y="4595932"/>
                </a:cubicBezTo>
                <a:cubicBezTo>
                  <a:pt x="2290171" y="4588005"/>
                  <a:pt x="2289375" y="4578193"/>
                  <a:pt x="2285213" y="4569719"/>
                </a:cubicBezTo>
                <a:cubicBezTo>
                  <a:pt x="2281324" y="4558019"/>
                  <a:pt x="2281324" y="4558019"/>
                  <a:pt x="2281324" y="4558019"/>
                </a:cubicBezTo>
                <a:lnTo>
                  <a:pt x="2264578" y="4526080"/>
                </a:lnTo>
                <a:lnTo>
                  <a:pt x="2273039" y="4510170"/>
                </a:lnTo>
                <a:cubicBezTo>
                  <a:pt x="2314770" y="4431692"/>
                  <a:pt x="2314770" y="4431692"/>
                  <a:pt x="2314770" y="4431692"/>
                </a:cubicBezTo>
                <a:cubicBezTo>
                  <a:pt x="2371706" y="4320829"/>
                  <a:pt x="2371706" y="4320829"/>
                  <a:pt x="2371706" y="4320829"/>
                </a:cubicBezTo>
                <a:cubicBezTo>
                  <a:pt x="2402964" y="4300338"/>
                  <a:pt x="2402964" y="4300338"/>
                  <a:pt x="2402964" y="4300338"/>
                </a:cubicBezTo>
                <a:cubicBezTo>
                  <a:pt x="2439309" y="4275840"/>
                  <a:pt x="2439309" y="4275840"/>
                  <a:pt x="2439309" y="4275840"/>
                </a:cubicBezTo>
                <a:cubicBezTo>
                  <a:pt x="2443124" y="4272835"/>
                  <a:pt x="2443124" y="4272835"/>
                  <a:pt x="2443124" y="4272835"/>
                </a:cubicBezTo>
                <a:cubicBezTo>
                  <a:pt x="2445668" y="4270832"/>
                  <a:pt x="2445937" y="4268557"/>
                  <a:pt x="2448481" y="4266554"/>
                </a:cubicBezTo>
                <a:cubicBezTo>
                  <a:pt x="2450021" y="4263277"/>
                  <a:pt x="2450021" y="4263277"/>
                  <a:pt x="2450021" y="4263277"/>
                </a:cubicBezTo>
                <a:cubicBezTo>
                  <a:pt x="2478832" y="4195197"/>
                  <a:pt x="2478832" y="4195197"/>
                  <a:pt x="2478832" y="4195197"/>
                </a:cubicBezTo>
                <a:cubicBezTo>
                  <a:pt x="2500941" y="4144774"/>
                  <a:pt x="2500941" y="4144774"/>
                  <a:pt x="2500941" y="4144774"/>
                </a:cubicBezTo>
                <a:cubicBezTo>
                  <a:pt x="2550250" y="4147203"/>
                  <a:pt x="2550250" y="4147203"/>
                  <a:pt x="2550250" y="4147203"/>
                </a:cubicBezTo>
                <a:cubicBezTo>
                  <a:pt x="2617757" y="4151807"/>
                  <a:pt x="2617757" y="4151807"/>
                  <a:pt x="2617757" y="4151807"/>
                </a:cubicBezTo>
                <a:cubicBezTo>
                  <a:pt x="2624581" y="4152622"/>
                  <a:pt x="2624581" y="4152622"/>
                  <a:pt x="2624581" y="4152622"/>
                </a:cubicBezTo>
                <a:cubicBezTo>
                  <a:pt x="2630402" y="4152164"/>
                  <a:pt x="2636761" y="4147156"/>
                  <a:pt x="2639574" y="4142878"/>
                </a:cubicBezTo>
                <a:cubicBezTo>
                  <a:pt x="2766241" y="4008045"/>
                  <a:pt x="2766241" y="4008045"/>
                  <a:pt x="2766241" y="4008045"/>
                </a:cubicBezTo>
                <a:cubicBezTo>
                  <a:pt x="2767783" y="4004768"/>
                  <a:pt x="2769054" y="4003766"/>
                  <a:pt x="2770595" y="4000490"/>
                </a:cubicBezTo>
                <a:cubicBezTo>
                  <a:pt x="2769861" y="3996941"/>
                  <a:pt x="2769861" y="3996941"/>
                  <a:pt x="2769861" y="3996941"/>
                </a:cubicBezTo>
                <a:cubicBezTo>
                  <a:pt x="2779863" y="3941611"/>
                  <a:pt x="2779863" y="3941611"/>
                  <a:pt x="2779863" y="3941611"/>
                </a:cubicBezTo>
                <a:cubicBezTo>
                  <a:pt x="2787321" y="3888284"/>
                  <a:pt x="2787321" y="3888284"/>
                  <a:pt x="2787321" y="3888284"/>
                </a:cubicBezTo>
                <a:cubicBezTo>
                  <a:pt x="2815935" y="3812105"/>
                  <a:pt x="2815935" y="3812105"/>
                  <a:pt x="2815935" y="3812105"/>
                </a:cubicBezTo>
                <a:cubicBezTo>
                  <a:pt x="2844549" y="3735927"/>
                  <a:pt x="2844549" y="3735927"/>
                  <a:pt x="2844549" y="3735927"/>
                </a:cubicBezTo>
                <a:cubicBezTo>
                  <a:pt x="2917677" y="3624691"/>
                  <a:pt x="2917677" y="3624691"/>
                  <a:pt x="2917677" y="3624691"/>
                </a:cubicBezTo>
                <a:cubicBezTo>
                  <a:pt x="2992077" y="3512453"/>
                  <a:pt x="2992077" y="3512453"/>
                  <a:pt x="2992077" y="3512453"/>
                </a:cubicBezTo>
                <a:cubicBezTo>
                  <a:pt x="3059165" y="3432796"/>
                  <a:pt x="3059165" y="3432796"/>
                  <a:pt x="3059165" y="3432796"/>
                </a:cubicBezTo>
                <a:cubicBezTo>
                  <a:pt x="3128797" y="3351135"/>
                  <a:pt x="3128797" y="3351135"/>
                  <a:pt x="3128797" y="3351135"/>
                </a:cubicBezTo>
                <a:cubicBezTo>
                  <a:pt x="3130068" y="3350134"/>
                  <a:pt x="3130068" y="3350134"/>
                  <a:pt x="3130068" y="3350134"/>
                </a:cubicBezTo>
                <a:cubicBezTo>
                  <a:pt x="3185245" y="3273668"/>
                  <a:pt x="3185245" y="3273668"/>
                  <a:pt x="3185245" y="3273668"/>
                </a:cubicBezTo>
                <a:cubicBezTo>
                  <a:pt x="3239150" y="3198203"/>
                  <a:pt x="3239150" y="3198203"/>
                  <a:pt x="3239150" y="3198203"/>
                </a:cubicBezTo>
                <a:cubicBezTo>
                  <a:pt x="3304551" y="3142569"/>
                  <a:pt x="3304551" y="3142569"/>
                  <a:pt x="3304551" y="3142569"/>
                </a:cubicBezTo>
                <a:cubicBezTo>
                  <a:pt x="3371224" y="3085934"/>
                  <a:pt x="3371224" y="3085934"/>
                  <a:pt x="3371224" y="3085934"/>
                </a:cubicBezTo>
                <a:cubicBezTo>
                  <a:pt x="3375039" y="3082929"/>
                  <a:pt x="3375039" y="3082929"/>
                  <a:pt x="3375039" y="3082929"/>
                </a:cubicBezTo>
                <a:cubicBezTo>
                  <a:pt x="3440413" y="2959231"/>
                  <a:pt x="3440413" y="2959231"/>
                  <a:pt x="3440413" y="2959231"/>
                </a:cubicBezTo>
                <a:cubicBezTo>
                  <a:pt x="3491970" y="2893868"/>
                  <a:pt x="3491970" y="2893868"/>
                  <a:pt x="3491970" y="2893868"/>
                </a:cubicBezTo>
                <a:cubicBezTo>
                  <a:pt x="3430850" y="2952321"/>
                  <a:pt x="3430850" y="2952321"/>
                  <a:pt x="3430850" y="2952321"/>
                </a:cubicBezTo>
                <a:cubicBezTo>
                  <a:pt x="3393748" y="3012489"/>
                  <a:pt x="3393748" y="3012489"/>
                  <a:pt x="3393748" y="3012489"/>
                </a:cubicBezTo>
                <a:cubicBezTo>
                  <a:pt x="3357918" y="3071655"/>
                  <a:pt x="3357918" y="3071655"/>
                  <a:pt x="3357918" y="3071655"/>
                </a:cubicBezTo>
                <a:cubicBezTo>
                  <a:pt x="3290511" y="3124742"/>
                  <a:pt x="3290511" y="3124742"/>
                  <a:pt x="3290511" y="3124742"/>
                </a:cubicBezTo>
                <a:cubicBezTo>
                  <a:pt x="3221832" y="3178831"/>
                  <a:pt x="3221832" y="3178831"/>
                  <a:pt x="3221832" y="3178831"/>
                </a:cubicBezTo>
                <a:cubicBezTo>
                  <a:pt x="3219288" y="3180834"/>
                  <a:pt x="3219288" y="3180834"/>
                  <a:pt x="3219288" y="3180834"/>
                </a:cubicBezTo>
                <a:cubicBezTo>
                  <a:pt x="3161837" y="3257029"/>
                  <a:pt x="3161837" y="3257029"/>
                  <a:pt x="3161837" y="3257029"/>
                </a:cubicBezTo>
                <a:cubicBezTo>
                  <a:pt x="3104655" y="3330948"/>
                  <a:pt x="3104655" y="3330948"/>
                  <a:pt x="3104655" y="3330948"/>
                </a:cubicBezTo>
                <a:lnTo>
                  <a:pt x="3074193" y="3365616"/>
                </a:lnTo>
                <a:lnTo>
                  <a:pt x="3081072" y="3352334"/>
                </a:lnTo>
                <a:cubicBezTo>
                  <a:pt x="3102917" y="3310159"/>
                  <a:pt x="3102917" y="3310159"/>
                  <a:pt x="3102917" y="3310159"/>
                </a:cubicBezTo>
                <a:cubicBezTo>
                  <a:pt x="3103490" y="3308644"/>
                  <a:pt x="3103108" y="3305034"/>
                  <a:pt x="3102152" y="3302940"/>
                </a:cubicBezTo>
                <a:cubicBezTo>
                  <a:pt x="3037378" y="3169295"/>
                  <a:pt x="3037378" y="3169295"/>
                  <a:pt x="3037378" y="3169295"/>
                </a:cubicBezTo>
                <a:cubicBezTo>
                  <a:pt x="3081899" y="3305677"/>
                  <a:pt x="3081899" y="3305677"/>
                  <a:pt x="3081899" y="3305677"/>
                </a:cubicBezTo>
                <a:cubicBezTo>
                  <a:pt x="3026872" y="3395754"/>
                  <a:pt x="3026872" y="3395754"/>
                  <a:pt x="3026872" y="3395754"/>
                </a:cubicBezTo>
                <a:cubicBezTo>
                  <a:pt x="3024675" y="3399254"/>
                  <a:pt x="3024389" y="3403478"/>
                  <a:pt x="3025416" y="3407114"/>
                </a:cubicBezTo>
                <a:lnTo>
                  <a:pt x="3031318" y="3414320"/>
                </a:lnTo>
                <a:lnTo>
                  <a:pt x="2992605" y="3457072"/>
                </a:lnTo>
                <a:cubicBezTo>
                  <a:pt x="2962383" y="3490449"/>
                  <a:pt x="2962383" y="3490449"/>
                  <a:pt x="2962383" y="3490449"/>
                </a:cubicBezTo>
                <a:cubicBezTo>
                  <a:pt x="2961111" y="3491451"/>
                  <a:pt x="2961111" y="3491451"/>
                  <a:pt x="2961111" y="3491451"/>
                </a:cubicBezTo>
                <a:cubicBezTo>
                  <a:pt x="2807762" y="3715382"/>
                  <a:pt x="2807762" y="3715382"/>
                  <a:pt x="2807762" y="3715382"/>
                </a:cubicBezTo>
                <a:cubicBezTo>
                  <a:pt x="2790887" y="3741052"/>
                  <a:pt x="2785115" y="3770356"/>
                  <a:pt x="2773792" y="3797842"/>
                </a:cubicBezTo>
                <a:cubicBezTo>
                  <a:pt x="2742634" y="3876024"/>
                  <a:pt x="2742634" y="3876024"/>
                  <a:pt x="2742634" y="3876024"/>
                </a:cubicBezTo>
                <a:cubicBezTo>
                  <a:pt x="2742096" y="3880574"/>
                  <a:pt x="2742096" y="3880574"/>
                  <a:pt x="2742096" y="3880574"/>
                </a:cubicBezTo>
                <a:cubicBezTo>
                  <a:pt x="2732094" y="3935905"/>
                  <a:pt x="2732094" y="3935905"/>
                  <a:pt x="2732094" y="3935905"/>
                </a:cubicBezTo>
                <a:cubicBezTo>
                  <a:pt x="2724171" y="3983408"/>
                  <a:pt x="2724171" y="3983408"/>
                  <a:pt x="2724171" y="3983408"/>
                </a:cubicBezTo>
                <a:cubicBezTo>
                  <a:pt x="2666328" y="4043406"/>
                  <a:pt x="2666328" y="4043406"/>
                  <a:pt x="2666328" y="4043406"/>
                </a:cubicBezTo>
                <a:cubicBezTo>
                  <a:pt x="2612300" y="4100398"/>
                  <a:pt x="2612300" y="4100398"/>
                  <a:pt x="2612300" y="4100398"/>
                </a:cubicBezTo>
                <a:cubicBezTo>
                  <a:pt x="2555164" y="4095880"/>
                  <a:pt x="2555164" y="4095880"/>
                  <a:pt x="2555164" y="4095880"/>
                </a:cubicBezTo>
                <a:cubicBezTo>
                  <a:pt x="2486655" y="4090003"/>
                  <a:pt x="2486655" y="4090003"/>
                  <a:pt x="2486655" y="4090003"/>
                </a:cubicBezTo>
                <a:cubicBezTo>
                  <a:pt x="2478559" y="4090189"/>
                  <a:pt x="2478559" y="4090189"/>
                  <a:pt x="2478559" y="4090189"/>
                </a:cubicBezTo>
                <a:cubicBezTo>
                  <a:pt x="2472738" y="4090647"/>
                  <a:pt x="2467650" y="4094654"/>
                  <a:pt x="2463566" y="4099934"/>
                </a:cubicBezTo>
                <a:cubicBezTo>
                  <a:pt x="2459212" y="4107489"/>
                  <a:pt x="2459212" y="4107489"/>
                  <a:pt x="2459212" y="4107489"/>
                </a:cubicBezTo>
                <a:cubicBezTo>
                  <a:pt x="2429399" y="4174295"/>
                  <a:pt x="2429399" y="4174295"/>
                  <a:pt x="2429399" y="4174295"/>
                </a:cubicBezTo>
                <a:cubicBezTo>
                  <a:pt x="2401665" y="4233275"/>
                  <a:pt x="2401665" y="4233275"/>
                  <a:pt x="2401665" y="4233275"/>
                </a:cubicBezTo>
                <a:cubicBezTo>
                  <a:pt x="2370407" y="4253766"/>
                  <a:pt x="2370407" y="4253766"/>
                  <a:pt x="2370407" y="4253766"/>
                </a:cubicBezTo>
                <a:cubicBezTo>
                  <a:pt x="2334062" y="4278264"/>
                  <a:pt x="2334062" y="4278264"/>
                  <a:pt x="2334062" y="4278264"/>
                </a:cubicBezTo>
                <a:cubicBezTo>
                  <a:pt x="2324621" y="4289825"/>
                  <a:pt x="2324621" y="4289825"/>
                  <a:pt x="2324621" y="4289825"/>
                </a:cubicBezTo>
                <a:cubicBezTo>
                  <a:pt x="2292974" y="4347761"/>
                  <a:pt x="2269238" y="4391213"/>
                  <a:pt x="2251436" y="4423802"/>
                </a:cubicBezTo>
                <a:lnTo>
                  <a:pt x="2230780" y="4461616"/>
                </a:lnTo>
                <a:lnTo>
                  <a:pt x="2207648" y="4417497"/>
                </a:lnTo>
                <a:cubicBezTo>
                  <a:pt x="2153884" y="4314953"/>
                  <a:pt x="2153884" y="4314953"/>
                  <a:pt x="2153884" y="4314953"/>
                </a:cubicBezTo>
                <a:lnTo>
                  <a:pt x="2116326" y="4243868"/>
                </a:lnTo>
                <a:lnTo>
                  <a:pt x="2176804" y="4164940"/>
                </a:lnTo>
                <a:cubicBezTo>
                  <a:pt x="2325472" y="3970918"/>
                  <a:pt x="2325472" y="3970918"/>
                  <a:pt x="2325472" y="3970918"/>
                </a:cubicBezTo>
                <a:cubicBezTo>
                  <a:pt x="2333100" y="3961555"/>
                  <a:pt x="2337152" y="3950840"/>
                  <a:pt x="2339415" y="3939449"/>
                </a:cubicBezTo>
                <a:cubicBezTo>
                  <a:pt x="2344685" y="3886330"/>
                  <a:pt x="2349295" y="3839850"/>
                  <a:pt x="2353330" y="3799181"/>
                </a:cubicBezTo>
                <a:lnTo>
                  <a:pt x="2363118" y="3700503"/>
                </a:lnTo>
                <a:lnTo>
                  <a:pt x="2375361" y="3695825"/>
                </a:lnTo>
                <a:cubicBezTo>
                  <a:pt x="2388241" y="3690545"/>
                  <a:pt x="2400432" y="3683975"/>
                  <a:pt x="2409737" y="3673370"/>
                </a:cubicBezTo>
                <a:cubicBezTo>
                  <a:pt x="2434160" y="3646122"/>
                  <a:pt x="2445729" y="3609305"/>
                  <a:pt x="2463085" y="3575853"/>
                </a:cubicBezTo>
                <a:cubicBezTo>
                  <a:pt x="2482829" y="3517414"/>
                  <a:pt x="2482829" y="3517414"/>
                  <a:pt x="2482829" y="3517414"/>
                </a:cubicBezTo>
                <a:cubicBezTo>
                  <a:pt x="2499988" y="3462703"/>
                  <a:pt x="2499988" y="3462703"/>
                  <a:pt x="2499988" y="3462703"/>
                </a:cubicBezTo>
                <a:cubicBezTo>
                  <a:pt x="2501044" y="3453687"/>
                  <a:pt x="2501044" y="3453687"/>
                  <a:pt x="2501044" y="3453687"/>
                </a:cubicBezTo>
                <a:cubicBezTo>
                  <a:pt x="2495191" y="3382037"/>
                  <a:pt x="2495191" y="3382037"/>
                  <a:pt x="2495191" y="3382037"/>
                </a:cubicBezTo>
                <a:cubicBezTo>
                  <a:pt x="2490230" y="3314255"/>
                  <a:pt x="2490230" y="3314255"/>
                  <a:pt x="2490230" y="3314255"/>
                </a:cubicBezTo>
                <a:cubicBezTo>
                  <a:pt x="2512311" y="3249638"/>
                  <a:pt x="2512311" y="3249638"/>
                  <a:pt x="2512311" y="3249638"/>
                </a:cubicBezTo>
                <a:cubicBezTo>
                  <a:pt x="2534531" y="3181541"/>
                  <a:pt x="2534531" y="3181541"/>
                  <a:pt x="2534531" y="3181541"/>
                </a:cubicBezTo>
                <a:cubicBezTo>
                  <a:pt x="2535699" y="3178452"/>
                  <a:pt x="2535699" y="3178452"/>
                  <a:pt x="2535699" y="3178452"/>
                </a:cubicBezTo>
                <a:cubicBezTo>
                  <a:pt x="2536478" y="3176393"/>
                  <a:pt x="2536227" y="3173944"/>
                  <a:pt x="2535976" y="3171496"/>
                </a:cubicBezTo>
                <a:cubicBezTo>
                  <a:pt x="2535725" y="3169047"/>
                  <a:pt x="2535725" y="3169047"/>
                  <a:pt x="2535725" y="3169047"/>
                </a:cubicBezTo>
                <a:cubicBezTo>
                  <a:pt x="2516603" y="3098264"/>
                  <a:pt x="2516603" y="3098264"/>
                  <a:pt x="2516603" y="3098264"/>
                </a:cubicBezTo>
                <a:cubicBezTo>
                  <a:pt x="2498622" y="3033797"/>
                  <a:pt x="2498622" y="3033797"/>
                  <a:pt x="2498622" y="3033797"/>
                </a:cubicBezTo>
                <a:cubicBezTo>
                  <a:pt x="2516921" y="2985403"/>
                  <a:pt x="2516921" y="2985403"/>
                  <a:pt x="2516921" y="2985403"/>
                </a:cubicBezTo>
                <a:cubicBezTo>
                  <a:pt x="2536917" y="2929412"/>
                  <a:pt x="2536917" y="2929412"/>
                  <a:pt x="2536917" y="2929412"/>
                </a:cubicBezTo>
                <a:cubicBezTo>
                  <a:pt x="2537696" y="2927352"/>
                  <a:pt x="2537696" y="2927352"/>
                  <a:pt x="2537696" y="2927352"/>
                </a:cubicBezTo>
                <a:cubicBezTo>
                  <a:pt x="2538474" y="2925293"/>
                  <a:pt x="2538224" y="2922844"/>
                  <a:pt x="2537973" y="2920396"/>
                </a:cubicBezTo>
                <a:cubicBezTo>
                  <a:pt x="2537722" y="2917947"/>
                  <a:pt x="2537722" y="2917947"/>
                  <a:pt x="2537722" y="2917947"/>
                </a:cubicBezTo>
                <a:cubicBezTo>
                  <a:pt x="2516151" y="2847415"/>
                  <a:pt x="2516151" y="2847415"/>
                  <a:pt x="2516151" y="2847415"/>
                </a:cubicBezTo>
                <a:cubicBezTo>
                  <a:pt x="2497392" y="2785007"/>
                  <a:pt x="2497392" y="2785007"/>
                  <a:pt x="2497392" y="2785007"/>
                </a:cubicBezTo>
                <a:cubicBezTo>
                  <a:pt x="2550739" y="2687491"/>
                  <a:pt x="2550739" y="2687491"/>
                  <a:pt x="2550739" y="2687491"/>
                </a:cubicBezTo>
                <a:cubicBezTo>
                  <a:pt x="2607451" y="2584185"/>
                  <a:pt x="2607451" y="2584185"/>
                  <a:pt x="2607451" y="2584185"/>
                </a:cubicBezTo>
                <a:cubicBezTo>
                  <a:pt x="2608620" y="2581096"/>
                  <a:pt x="2608620" y="2581096"/>
                  <a:pt x="2608620" y="2581096"/>
                </a:cubicBezTo>
                <a:cubicBezTo>
                  <a:pt x="2618380" y="2545949"/>
                  <a:pt x="2618380" y="2545949"/>
                  <a:pt x="2618380" y="2545949"/>
                </a:cubicBezTo>
                <a:cubicBezTo>
                  <a:pt x="2628391" y="2513251"/>
                  <a:pt x="2628391" y="2513251"/>
                  <a:pt x="2628391" y="2513251"/>
                </a:cubicBezTo>
                <a:cubicBezTo>
                  <a:pt x="2670308" y="2449072"/>
                  <a:pt x="2670308" y="2449072"/>
                  <a:pt x="2670308" y="2449072"/>
                </a:cubicBezTo>
                <a:cubicBezTo>
                  <a:pt x="2714423" y="2382194"/>
                  <a:pt x="2714423" y="2382194"/>
                  <a:pt x="2714423" y="2382194"/>
                </a:cubicBezTo>
                <a:cubicBezTo>
                  <a:pt x="2715202" y="2380135"/>
                  <a:pt x="2715202" y="2380135"/>
                  <a:pt x="2715202" y="2380135"/>
                </a:cubicBezTo>
                <a:cubicBezTo>
                  <a:pt x="2741651" y="2319523"/>
                  <a:pt x="2741651" y="2319523"/>
                  <a:pt x="2741651" y="2319523"/>
                </a:cubicBezTo>
                <a:cubicBezTo>
                  <a:pt x="2766682" y="2259551"/>
                  <a:pt x="2766682" y="2259551"/>
                  <a:pt x="2766682" y="2259551"/>
                </a:cubicBezTo>
                <a:cubicBezTo>
                  <a:pt x="2796246" y="2190701"/>
                  <a:pt x="2796246" y="2190701"/>
                  <a:pt x="2796246" y="2190701"/>
                </a:cubicBezTo>
                <a:cubicBezTo>
                  <a:pt x="2825811" y="2121852"/>
                  <a:pt x="2825811" y="2121852"/>
                  <a:pt x="2825811" y="2121852"/>
                </a:cubicBezTo>
                <a:cubicBezTo>
                  <a:pt x="2851178" y="2079661"/>
                  <a:pt x="2851178" y="2079661"/>
                  <a:pt x="2851178" y="2079661"/>
                </a:cubicBezTo>
                <a:cubicBezTo>
                  <a:pt x="2875904" y="2036050"/>
                  <a:pt x="2875904" y="2036050"/>
                  <a:pt x="2875904" y="2036050"/>
                </a:cubicBezTo>
                <a:cubicBezTo>
                  <a:pt x="2876294" y="2035021"/>
                  <a:pt x="2876294" y="2035021"/>
                  <a:pt x="2876294" y="2035021"/>
                </a:cubicBezTo>
                <a:cubicBezTo>
                  <a:pt x="2959060" y="1828586"/>
                  <a:pt x="2959060" y="1828586"/>
                  <a:pt x="2959060" y="1828586"/>
                </a:cubicBezTo>
                <a:cubicBezTo>
                  <a:pt x="2958031" y="1828196"/>
                  <a:pt x="2958031" y="1828196"/>
                  <a:pt x="2958031" y="1828196"/>
                </a:cubicBezTo>
                <a:cubicBezTo>
                  <a:pt x="2862271" y="2028542"/>
                  <a:pt x="2862271" y="2028542"/>
                  <a:pt x="2862271" y="2028542"/>
                </a:cubicBezTo>
                <a:cubicBezTo>
                  <a:pt x="2808700" y="2114205"/>
                  <a:pt x="2808700" y="2114205"/>
                  <a:pt x="2808700" y="2114205"/>
                </a:cubicBezTo>
                <a:cubicBezTo>
                  <a:pt x="2745454" y="2250347"/>
                  <a:pt x="2745454" y="2250347"/>
                  <a:pt x="2745454" y="2250347"/>
                </a:cubicBezTo>
                <a:cubicBezTo>
                  <a:pt x="2719394" y="2309929"/>
                  <a:pt x="2719394" y="2309929"/>
                  <a:pt x="2719394" y="2309929"/>
                </a:cubicBezTo>
                <a:cubicBezTo>
                  <a:pt x="2692693" y="2368093"/>
                  <a:pt x="2692693" y="2368093"/>
                  <a:pt x="2692693" y="2368093"/>
                </a:cubicBezTo>
                <a:cubicBezTo>
                  <a:pt x="2648328" y="2432523"/>
                  <a:pt x="2648328" y="2432523"/>
                  <a:pt x="2648328" y="2432523"/>
                </a:cubicBezTo>
                <a:cubicBezTo>
                  <a:pt x="2603573" y="2497982"/>
                  <a:pt x="2603573" y="2497982"/>
                  <a:pt x="2603573" y="2497982"/>
                </a:cubicBezTo>
                <a:cubicBezTo>
                  <a:pt x="2601626" y="2503130"/>
                  <a:pt x="2601626" y="2503130"/>
                  <a:pt x="2601626" y="2503130"/>
                </a:cubicBezTo>
                <a:cubicBezTo>
                  <a:pt x="2591226" y="2536858"/>
                  <a:pt x="2591226" y="2536858"/>
                  <a:pt x="2591226" y="2536858"/>
                </a:cubicBezTo>
                <a:cubicBezTo>
                  <a:pt x="2579796" y="2570196"/>
                  <a:pt x="2579796" y="2570196"/>
                  <a:pt x="2579796" y="2570196"/>
                </a:cubicBezTo>
                <a:cubicBezTo>
                  <a:pt x="2522443" y="2672083"/>
                  <a:pt x="2522443" y="2672083"/>
                  <a:pt x="2522443" y="2672083"/>
                </a:cubicBezTo>
                <a:cubicBezTo>
                  <a:pt x="2463671" y="2774610"/>
                  <a:pt x="2463671" y="2774610"/>
                  <a:pt x="2463671" y="2774610"/>
                </a:cubicBezTo>
                <a:cubicBezTo>
                  <a:pt x="2462503" y="2777699"/>
                  <a:pt x="2462503" y="2777699"/>
                  <a:pt x="2462503" y="2777699"/>
                </a:cubicBezTo>
                <a:cubicBezTo>
                  <a:pt x="2461725" y="2779759"/>
                  <a:pt x="2460557" y="2782848"/>
                  <a:pt x="2461837" y="2785685"/>
                </a:cubicBezTo>
                <a:cubicBezTo>
                  <a:pt x="2462087" y="2788134"/>
                  <a:pt x="2462087" y="2788134"/>
                  <a:pt x="2462087" y="2788134"/>
                </a:cubicBezTo>
                <a:cubicBezTo>
                  <a:pt x="2482239" y="2859306"/>
                  <a:pt x="2482239" y="2859306"/>
                  <a:pt x="2482239" y="2859306"/>
                </a:cubicBezTo>
                <a:cubicBezTo>
                  <a:pt x="2500610" y="2922744"/>
                  <a:pt x="2500610" y="2922744"/>
                  <a:pt x="2500610" y="2922744"/>
                </a:cubicBezTo>
                <a:cubicBezTo>
                  <a:pt x="2481921" y="2972168"/>
                  <a:pt x="2481921" y="2972168"/>
                  <a:pt x="2481921" y="2972168"/>
                </a:cubicBezTo>
                <a:cubicBezTo>
                  <a:pt x="2461285" y="3026740"/>
                  <a:pt x="2461285" y="3026740"/>
                  <a:pt x="2461285" y="3026740"/>
                </a:cubicBezTo>
                <a:cubicBezTo>
                  <a:pt x="2460117" y="3029829"/>
                  <a:pt x="2460117" y="3029829"/>
                  <a:pt x="2460117" y="3029829"/>
                </a:cubicBezTo>
                <a:cubicBezTo>
                  <a:pt x="2459339" y="3031889"/>
                  <a:pt x="2459979" y="3033308"/>
                  <a:pt x="2460229" y="3035756"/>
                </a:cubicBezTo>
                <a:cubicBezTo>
                  <a:pt x="2460091" y="3039234"/>
                  <a:pt x="2460091" y="3039234"/>
                  <a:pt x="2460091" y="3039234"/>
                </a:cubicBezTo>
                <a:cubicBezTo>
                  <a:pt x="2478184" y="3109628"/>
                  <a:pt x="2478184" y="3109628"/>
                  <a:pt x="2478184" y="3109628"/>
                </a:cubicBezTo>
                <a:cubicBezTo>
                  <a:pt x="2494746" y="3174736"/>
                  <a:pt x="2494746" y="3174736"/>
                  <a:pt x="2494746" y="3174736"/>
                </a:cubicBezTo>
                <a:cubicBezTo>
                  <a:pt x="2473443" y="3237294"/>
                  <a:pt x="2473443" y="3237294"/>
                  <a:pt x="2473443" y="3237294"/>
                </a:cubicBezTo>
                <a:cubicBezTo>
                  <a:pt x="2448776" y="3305641"/>
                  <a:pt x="2448776" y="3305641"/>
                  <a:pt x="2448776" y="3305641"/>
                </a:cubicBezTo>
                <a:cubicBezTo>
                  <a:pt x="2447720" y="3314657"/>
                  <a:pt x="2447720" y="3314657"/>
                  <a:pt x="2447720" y="3314657"/>
                </a:cubicBezTo>
                <a:cubicBezTo>
                  <a:pt x="2452542" y="3385918"/>
                  <a:pt x="2452542" y="3385918"/>
                  <a:pt x="2452542" y="3385918"/>
                </a:cubicBezTo>
                <a:cubicBezTo>
                  <a:pt x="2456474" y="3453311"/>
                  <a:pt x="2456474" y="3453311"/>
                  <a:pt x="2456474" y="3453311"/>
                </a:cubicBezTo>
                <a:cubicBezTo>
                  <a:pt x="2439844" y="3503513"/>
                  <a:pt x="2439844" y="3503513"/>
                  <a:pt x="2439844" y="3503513"/>
                </a:cubicBezTo>
                <a:cubicBezTo>
                  <a:pt x="2422435" y="3555775"/>
                  <a:pt x="2422435" y="3555775"/>
                  <a:pt x="2422435" y="3555775"/>
                </a:cubicBezTo>
                <a:cubicBezTo>
                  <a:pt x="2396541" y="3602474"/>
                  <a:pt x="2396541" y="3602474"/>
                  <a:pt x="2396541" y="3602474"/>
                </a:cubicBezTo>
                <a:cubicBezTo>
                  <a:pt x="2368838" y="3650843"/>
                  <a:pt x="2368838" y="3650843"/>
                  <a:pt x="2368838" y="3650843"/>
                </a:cubicBezTo>
                <a:lnTo>
                  <a:pt x="2368085" y="3650429"/>
                </a:lnTo>
                <a:lnTo>
                  <a:pt x="2371278" y="3618244"/>
                </a:lnTo>
                <a:cubicBezTo>
                  <a:pt x="2381570" y="3514495"/>
                  <a:pt x="2381570" y="3514495"/>
                  <a:pt x="2381570" y="3514495"/>
                </a:cubicBezTo>
                <a:cubicBezTo>
                  <a:pt x="2367048" y="3315092"/>
                  <a:pt x="2367048" y="3315092"/>
                  <a:pt x="2367048" y="3315092"/>
                </a:cubicBezTo>
                <a:cubicBezTo>
                  <a:pt x="2361837" y="3247804"/>
                  <a:pt x="2371405" y="3173857"/>
                  <a:pt x="2346725" y="3109413"/>
                </a:cubicBezTo>
                <a:cubicBezTo>
                  <a:pt x="2174210" y="2744126"/>
                  <a:pt x="2174210" y="2744126"/>
                  <a:pt x="2174210" y="2744126"/>
                </a:cubicBezTo>
                <a:cubicBezTo>
                  <a:pt x="2171984" y="2739202"/>
                  <a:pt x="2166858" y="2731140"/>
                  <a:pt x="2162169" y="2727326"/>
                </a:cubicBezTo>
                <a:cubicBezTo>
                  <a:pt x="2155692" y="2722836"/>
                  <a:pt x="2155692" y="2722836"/>
                  <a:pt x="2155692" y="2722836"/>
                </a:cubicBezTo>
                <a:cubicBezTo>
                  <a:pt x="2062752" y="2671363"/>
                  <a:pt x="2062752" y="2671363"/>
                  <a:pt x="2062752" y="2671363"/>
                </a:cubicBezTo>
                <a:cubicBezTo>
                  <a:pt x="1979190" y="2627518"/>
                  <a:pt x="1979190" y="2627518"/>
                  <a:pt x="1979190" y="2627518"/>
                </a:cubicBezTo>
                <a:cubicBezTo>
                  <a:pt x="1921726" y="2520059"/>
                  <a:pt x="1921726" y="2520059"/>
                  <a:pt x="1921726" y="2520059"/>
                </a:cubicBezTo>
                <a:cubicBezTo>
                  <a:pt x="1858023" y="2402077"/>
                  <a:pt x="1858023" y="2402077"/>
                  <a:pt x="1858023" y="2402077"/>
                </a:cubicBezTo>
                <a:cubicBezTo>
                  <a:pt x="1851108" y="2393339"/>
                  <a:pt x="1851108" y="2393339"/>
                  <a:pt x="1851108" y="2393339"/>
                </a:cubicBezTo>
                <a:cubicBezTo>
                  <a:pt x="1757170" y="2290459"/>
                  <a:pt x="1757170" y="2290459"/>
                  <a:pt x="1757170" y="2290459"/>
                </a:cubicBezTo>
                <a:cubicBezTo>
                  <a:pt x="1664345" y="2190040"/>
                  <a:pt x="1664345" y="2190040"/>
                  <a:pt x="1664345" y="2190040"/>
                </a:cubicBezTo>
                <a:cubicBezTo>
                  <a:pt x="1616458" y="2100491"/>
                  <a:pt x="1616458" y="2100491"/>
                  <a:pt x="1616458" y="2100491"/>
                </a:cubicBezTo>
                <a:cubicBezTo>
                  <a:pt x="1566346" y="2006019"/>
                  <a:pt x="1566346" y="2006019"/>
                  <a:pt x="1566346" y="2006019"/>
                </a:cubicBezTo>
                <a:cubicBezTo>
                  <a:pt x="1559432" y="1997281"/>
                  <a:pt x="1559432" y="1997281"/>
                  <a:pt x="1559432" y="1997281"/>
                </a:cubicBezTo>
                <a:lnTo>
                  <a:pt x="1537392" y="1975760"/>
                </a:lnTo>
                <a:lnTo>
                  <a:pt x="1545615" y="1960968"/>
                </a:lnTo>
                <a:cubicBezTo>
                  <a:pt x="1625338" y="1817565"/>
                  <a:pt x="1625338" y="1817565"/>
                  <a:pt x="1625338" y="1817565"/>
                </a:cubicBezTo>
                <a:cubicBezTo>
                  <a:pt x="1903513" y="1664098"/>
                  <a:pt x="1903513" y="1664098"/>
                  <a:pt x="1903513" y="1664098"/>
                </a:cubicBezTo>
                <a:cubicBezTo>
                  <a:pt x="2190447" y="1503252"/>
                  <a:pt x="2190447" y="1503252"/>
                  <a:pt x="2190447" y="1503252"/>
                </a:cubicBezTo>
                <a:cubicBezTo>
                  <a:pt x="2195566" y="1500437"/>
                  <a:pt x="2195566" y="1500437"/>
                  <a:pt x="2195566" y="1500437"/>
                </a:cubicBezTo>
                <a:cubicBezTo>
                  <a:pt x="2313749" y="1401630"/>
                  <a:pt x="2402386" y="1327525"/>
                  <a:pt x="2468864" y="1271945"/>
                </a:cubicBezTo>
                <a:lnTo>
                  <a:pt x="2502572" y="1243763"/>
                </a:lnTo>
                <a:lnTo>
                  <a:pt x="2506940" y="1254252"/>
                </a:lnTo>
                <a:cubicBezTo>
                  <a:pt x="2512416" y="1259776"/>
                  <a:pt x="2519838" y="1263014"/>
                  <a:pt x="2527789" y="1262567"/>
                </a:cubicBezTo>
                <a:cubicBezTo>
                  <a:pt x="2708958" y="1249905"/>
                  <a:pt x="2708958" y="1249905"/>
                  <a:pt x="2708958" y="1249905"/>
                </a:cubicBezTo>
                <a:cubicBezTo>
                  <a:pt x="2712555" y="1249538"/>
                  <a:pt x="2716724" y="1247660"/>
                  <a:pt x="2719379" y="1245211"/>
                </a:cubicBezTo>
                <a:cubicBezTo>
                  <a:pt x="2934143" y="1029380"/>
                  <a:pt x="2934143" y="1029380"/>
                  <a:pt x="2934143" y="1029380"/>
                </a:cubicBezTo>
                <a:cubicBezTo>
                  <a:pt x="2698093" y="1200895"/>
                  <a:pt x="2698093" y="1200895"/>
                  <a:pt x="2698093" y="1200895"/>
                </a:cubicBezTo>
                <a:cubicBezTo>
                  <a:pt x="2633999" y="1200621"/>
                  <a:pt x="2593941" y="1200449"/>
                  <a:pt x="2568904" y="1200342"/>
                </a:cubicBezTo>
                <a:lnTo>
                  <a:pt x="2554580" y="1200281"/>
                </a:lnTo>
                <a:lnTo>
                  <a:pt x="2609206" y="1154611"/>
                </a:lnTo>
                <a:cubicBezTo>
                  <a:pt x="2668297" y="1105206"/>
                  <a:pt x="2668297" y="1105206"/>
                  <a:pt x="2668297" y="1105206"/>
                </a:cubicBezTo>
                <a:cubicBezTo>
                  <a:pt x="2723152" y="1053007"/>
                  <a:pt x="2747753" y="973880"/>
                  <a:pt x="2789027" y="909160"/>
                </a:cubicBezTo>
                <a:cubicBezTo>
                  <a:pt x="2904638" y="715928"/>
                  <a:pt x="2904638" y="715928"/>
                  <a:pt x="2904638" y="715928"/>
                </a:cubicBezTo>
                <a:cubicBezTo>
                  <a:pt x="2906527" y="712840"/>
                  <a:pt x="2906937" y="708002"/>
                  <a:pt x="2905595" y="704640"/>
                </a:cubicBezTo>
                <a:cubicBezTo>
                  <a:pt x="2848665" y="167066"/>
                  <a:pt x="2848665" y="167066"/>
                  <a:pt x="2848665" y="167066"/>
                </a:cubicBezTo>
                <a:cubicBezTo>
                  <a:pt x="2948385" y="84560"/>
                  <a:pt x="2970227" y="57175"/>
                  <a:pt x="3025877" y="14788"/>
                </a:cubicBezTo>
                <a:cubicBezTo>
                  <a:pt x="3029517" y="10224"/>
                  <a:pt x="3018621" y="4428"/>
                  <a:pt x="3023877" y="0"/>
                </a:cubicBezTo>
                <a:cubicBezTo>
                  <a:pt x="2824984" y="158562"/>
                  <a:pt x="2824984" y="158562"/>
                  <a:pt x="2824984" y="158562"/>
                </a:cubicBezTo>
                <a:cubicBezTo>
                  <a:pt x="2824984" y="158562"/>
                  <a:pt x="2823095" y="161650"/>
                  <a:pt x="2822958" y="163263"/>
                </a:cubicBezTo>
                <a:cubicBezTo>
                  <a:pt x="2822685" y="166488"/>
                  <a:pt x="2822685" y="166488"/>
                  <a:pt x="2822685" y="166488"/>
                </a:cubicBezTo>
                <a:cubicBezTo>
                  <a:pt x="2841993" y="437748"/>
                  <a:pt x="2841993" y="437748"/>
                  <a:pt x="2841993" y="437748"/>
                </a:cubicBezTo>
                <a:cubicBezTo>
                  <a:pt x="2861985" y="700944"/>
                  <a:pt x="2861985" y="700944"/>
                  <a:pt x="2861985" y="700944"/>
                </a:cubicBezTo>
                <a:cubicBezTo>
                  <a:pt x="2745852" y="881137"/>
                  <a:pt x="2745852" y="881137"/>
                  <a:pt x="2745852" y="881137"/>
                </a:cubicBezTo>
                <a:cubicBezTo>
                  <a:pt x="2702251" y="949315"/>
                  <a:pt x="2675000" y="991926"/>
                  <a:pt x="2657968" y="1018557"/>
                </a:cubicBezTo>
                <a:lnTo>
                  <a:pt x="2645498" y="1038057"/>
                </a:lnTo>
                <a:lnTo>
                  <a:pt x="2647463" y="1023642"/>
                </a:lnTo>
                <a:cubicBezTo>
                  <a:pt x="2593912" y="815856"/>
                  <a:pt x="2593912" y="815856"/>
                  <a:pt x="2593912" y="815856"/>
                </a:cubicBezTo>
                <a:cubicBezTo>
                  <a:pt x="2592512" y="814044"/>
                  <a:pt x="2591112" y="812233"/>
                  <a:pt x="2589712" y="810422"/>
                </a:cubicBezTo>
                <a:cubicBezTo>
                  <a:pt x="2586709" y="808408"/>
                  <a:pt x="2586709" y="808408"/>
                  <a:pt x="2586709" y="808408"/>
                </a:cubicBezTo>
                <a:cubicBezTo>
                  <a:pt x="2527053" y="764914"/>
                  <a:pt x="2527053" y="764914"/>
                  <a:pt x="2527053" y="764914"/>
                </a:cubicBezTo>
                <a:cubicBezTo>
                  <a:pt x="2468796" y="723231"/>
                  <a:pt x="2468796" y="723231"/>
                  <a:pt x="2468796" y="723231"/>
                </a:cubicBezTo>
                <a:cubicBezTo>
                  <a:pt x="2445427" y="676151"/>
                  <a:pt x="2445427" y="676151"/>
                  <a:pt x="2445427" y="676151"/>
                </a:cubicBezTo>
                <a:cubicBezTo>
                  <a:pt x="2417452" y="626855"/>
                  <a:pt x="2417452" y="626855"/>
                  <a:pt x="2417452" y="626855"/>
                </a:cubicBezTo>
                <a:cubicBezTo>
                  <a:pt x="2414653" y="623233"/>
                  <a:pt x="2414653" y="623233"/>
                  <a:pt x="2414653" y="623233"/>
                </a:cubicBezTo>
                <a:cubicBezTo>
                  <a:pt x="2348403" y="567465"/>
                  <a:pt x="2348403" y="567465"/>
                  <a:pt x="2348403" y="567465"/>
                </a:cubicBezTo>
                <a:cubicBezTo>
                  <a:pt x="2396791" y="635684"/>
                  <a:pt x="2396791" y="635684"/>
                  <a:pt x="2396791" y="635684"/>
                </a:cubicBezTo>
                <a:cubicBezTo>
                  <a:pt x="2440705" y="739292"/>
                  <a:pt x="2440705" y="739292"/>
                  <a:pt x="2440705" y="739292"/>
                </a:cubicBezTo>
                <a:cubicBezTo>
                  <a:pt x="2446305" y="746537"/>
                  <a:pt x="2446305" y="746537"/>
                  <a:pt x="2446305" y="746537"/>
                </a:cubicBezTo>
                <a:cubicBezTo>
                  <a:pt x="2502144" y="794452"/>
                  <a:pt x="2502144" y="794452"/>
                  <a:pt x="2502144" y="794452"/>
                </a:cubicBezTo>
                <a:cubicBezTo>
                  <a:pt x="2552385" y="835122"/>
                  <a:pt x="2552385" y="835122"/>
                  <a:pt x="2552385" y="835122"/>
                </a:cubicBezTo>
                <a:cubicBezTo>
                  <a:pt x="2571054" y="932271"/>
                  <a:pt x="2571054" y="932271"/>
                  <a:pt x="2571054" y="932271"/>
                </a:cubicBezTo>
                <a:cubicBezTo>
                  <a:pt x="2592320" y="1034651"/>
                  <a:pt x="2592320" y="1034651"/>
                  <a:pt x="2592320" y="1034651"/>
                </a:cubicBezTo>
                <a:cubicBezTo>
                  <a:pt x="2596903" y="1049938"/>
                  <a:pt x="2611919" y="1060007"/>
                  <a:pt x="2627161" y="1055397"/>
                </a:cubicBezTo>
                <a:lnTo>
                  <a:pt x="2639479" y="1047468"/>
                </a:lnTo>
                <a:lnTo>
                  <a:pt x="2631399" y="1060103"/>
                </a:lnTo>
                <a:cubicBezTo>
                  <a:pt x="2629582" y="1062944"/>
                  <a:pt x="2629582" y="1062944"/>
                  <a:pt x="2629582" y="1062944"/>
                </a:cubicBezTo>
                <a:cubicBezTo>
                  <a:pt x="2393899" y="1252496"/>
                  <a:pt x="2393899" y="1252496"/>
                  <a:pt x="2393899" y="1252496"/>
                </a:cubicBezTo>
                <a:cubicBezTo>
                  <a:pt x="2364237" y="1276173"/>
                  <a:pt x="2338283" y="1296891"/>
                  <a:pt x="2315573" y="1315018"/>
                </a:cubicBezTo>
                <a:lnTo>
                  <a:pt x="2259103" y="1360093"/>
                </a:lnTo>
                <a:lnTo>
                  <a:pt x="2258916" y="1348251"/>
                </a:lnTo>
                <a:cubicBezTo>
                  <a:pt x="2257199" y="1239393"/>
                  <a:pt x="2257199" y="1239393"/>
                  <a:pt x="2257199" y="1239393"/>
                </a:cubicBezTo>
                <a:cubicBezTo>
                  <a:pt x="2257351" y="1235774"/>
                  <a:pt x="2255302" y="1232788"/>
                  <a:pt x="2253253" y="1229801"/>
                </a:cubicBezTo>
                <a:cubicBezTo>
                  <a:pt x="2198582" y="1168036"/>
                  <a:pt x="2198582" y="1168036"/>
                  <a:pt x="2198582" y="1168036"/>
                </a:cubicBezTo>
                <a:cubicBezTo>
                  <a:pt x="2088324" y="1066215"/>
                  <a:pt x="2088324" y="1066215"/>
                  <a:pt x="2088324" y="1066215"/>
                </a:cubicBezTo>
                <a:cubicBezTo>
                  <a:pt x="2180510" y="1183943"/>
                  <a:pt x="2180510" y="1183943"/>
                  <a:pt x="2180510" y="1183943"/>
                </a:cubicBezTo>
                <a:cubicBezTo>
                  <a:pt x="2195638" y="1203433"/>
                  <a:pt x="2214537" y="1219459"/>
                  <a:pt x="2226679" y="1240997"/>
                </a:cubicBezTo>
                <a:cubicBezTo>
                  <a:pt x="2222685" y="1318396"/>
                  <a:pt x="2222685" y="1318396"/>
                  <a:pt x="2222685" y="1318396"/>
                </a:cubicBezTo>
                <a:cubicBezTo>
                  <a:pt x="2221321" y="1359297"/>
                  <a:pt x="2220639" y="1379748"/>
                  <a:pt x="2220298" y="1389973"/>
                </a:cubicBezTo>
                <a:lnTo>
                  <a:pt x="2220260" y="1391099"/>
                </a:lnTo>
                <a:lnTo>
                  <a:pt x="2214536" y="1395668"/>
                </a:lnTo>
                <a:cubicBezTo>
                  <a:pt x="2156602" y="1441911"/>
                  <a:pt x="2156602" y="1441911"/>
                  <a:pt x="2156602" y="1441911"/>
                </a:cubicBezTo>
                <a:cubicBezTo>
                  <a:pt x="1870215" y="1596306"/>
                  <a:pt x="1870215" y="1596306"/>
                  <a:pt x="1870215" y="1596306"/>
                </a:cubicBezTo>
                <a:cubicBezTo>
                  <a:pt x="1578982" y="1750291"/>
                  <a:pt x="1578982" y="1750291"/>
                  <a:pt x="1578982" y="1750291"/>
                </a:cubicBezTo>
                <a:cubicBezTo>
                  <a:pt x="1573726" y="1754718"/>
                  <a:pt x="1573726" y="1754718"/>
                  <a:pt x="1573726" y="1754718"/>
                </a:cubicBezTo>
                <a:cubicBezTo>
                  <a:pt x="1571974" y="1756194"/>
                  <a:pt x="1568471" y="1759145"/>
                  <a:pt x="1566582" y="1762234"/>
                </a:cubicBezTo>
                <a:cubicBezTo>
                  <a:pt x="1534186" y="1818164"/>
                  <a:pt x="1505840" y="1867103"/>
                  <a:pt x="1481037" y="1909924"/>
                </a:cubicBezTo>
                <a:lnTo>
                  <a:pt x="1477038" y="1916829"/>
                </a:lnTo>
                <a:lnTo>
                  <a:pt x="1475846" y="1915665"/>
                </a:lnTo>
                <a:cubicBezTo>
                  <a:pt x="1463905" y="1904006"/>
                  <a:pt x="1463905" y="1904006"/>
                  <a:pt x="1463905" y="1904006"/>
                </a:cubicBezTo>
                <a:cubicBezTo>
                  <a:pt x="1370842" y="1809621"/>
                  <a:pt x="1370842" y="1809621"/>
                  <a:pt x="1370842" y="1809621"/>
                </a:cubicBezTo>
                <a:cubicBezTo>
                  <a:pt x="1240459" y="1603148"/>
                  <a:pt x="1240459" y="1603148"/>
                  <a:pt x="1240459" y="1603148"/>
                </a:cubicBezTo>
                <a:cubicBezTo>
                  <a:pt x="1110751" y="1394889"/>
                  <a:pt x="1110751" y="1394889"/>
                  <a:pt x="1110751" y="1394889"/>
                </a:cubicBezTo>
                <a:cubicBezTo>
                  <a:pt x="1072794" y="1268272"/>
                  <a:pt x="1072794" y="1268272"/>
                  <a:pt x="1072794" y="1268272"/>
                </a:cubicBezTo>
                <a:cubicBezTo>
                  <a:pt x="1031936" y="1138516"/>
                  <a:pt x="1031936" y="1138516"/>
                  <a:pt x="1031936" y="1138516"/>
                </a:cubicBezTo>
                <a:cubicBezTo>
                  <a:pt x="1029711" y="1133592"/>
                  <a:pt x="1029711" y="1133592"/>
                  <a:pt x="1029711" y="1133592"/>
                </a:cubicBezTo>
                <a:cubicBezTo>
                  <a:pt x="914554" y="1016565"/>
                  <a:pt x="914554" y="1016565"/>
                  <a:pt x="914554" y="1016565"/>
                </a:cubicBezTo>
                <a:cubicBezTo>
                  <a:pt x="1007303" y="1149613"/>
                  <a:pt x="1007303" y="1149613"/>
                  <a:pt x="1007303" y="1149613"/>
                </a:cubicBezTo>
                <a:cubicBezTo>
                  <a:pt x="1072013" y="1410859"/>
                  <a:pt x="1072013" y="1410859"/>
                  <a:pt x="1072013" y="1410859"/>
                </a:cubicBezTo>
                <a:cubicBezTo>
                  <a:pt x="1098443" y="1492294"/>
                  <a:pt x="1155109" y="1558627"/>
                  <a:pt x="1196319" y="1633404"/>
                </a:cubicBezTo>
                <a:cubicBezTo>
                  <a:pt x="1319749" y="1847454"/>
                  <a:pt x="1319749" y="1847454"/>
                  <a:pt x="1319749" y="1847454"/>
                </a:cubicBezTo>
                <a:cubicBezTo>
                  <a:pt x="1323763" y="1853055"/>
                  <a:pt x="1323763" y="1853055"/>
                  <a:pt x="1323763" y="1853055"/>
                </a:cubicBezTo>
                <a:cubicBezTo>
                  <a:pt x="1417264" y="1951687"/>
                  <a:pt x="1417264" y="1951687"/>
                  <a:pt x="1417264" y="1951687"/>
                </a:cubicBezTo>
                <a:lnTo>
                  <a:pt x="1441723" y="1977800"/>
                </a:lnTo>
                <a:lnTo>
                  <a:pt x="1416752" y="2020910"/>
                </a:lnTo>
                <a:cubicBezTo>
                  <a:pt x="1307417" y="2209674"/>
                  <a:pt x="1307417" y="2209674"/>
                  <a:pt x="1307417" y="2209674"/>
                </a:cubicBezTo>
                <a:cubicBezTo>
                  <a:pt x="1301615" y="2220552"/>
                  <a:pt x="1298906" y="2233316"/>
                  <a:pt x="1302795" y="2245015"/>
                </a:cubicBezTo>
                <a:cubicBezTo>
                  <a:pt x="1337356" y="2368087"/>
                  <a:pt x="1368678" y="2479621"/>
                  <a:pt x="1397062" y="2580698"/>
                </a:cubicBezTo>
                <a:lnTo>
                  <a:pt x="1425117" y="2680603"/>
                </a:lnTo>
                <a:lnTo>
                  <a:pt x="1417558" y="2673643"/>
                </a:lnTo>
                <a:cubicBezTo>
                  <a:pt x="1409963" y="2666649"/>
                  <a:pt x="1409963" y="2666649"/>
                  <a:pt x="1409963" y="2666649"/>
                </a:cubicBezTo>
                <a:cubicBezTo>
                  <a:pt x="1349231" y="2612844"/>
                  <a:pt x="1349231" y="2612844"/>
                  <a:pt x="1349231" y="2612844"/>
                </a:cubicBezTo>
                <a:cubicBezTo>
                  <a:pt x="1321874" y="2570376"/>
                  <a:pt x="1321874" y="2570376"/>
                  <a:pt x="1321874" y="2570376"/>
                </a:cubicBezTo>
                <a:cubicBezTo>
                  <a:pt x="1292360" y="2526866"/>
                  <a:pt x="1292360" y="2526866"/>
                  <a:pt x="1292360" y="2526866"/>
                </a:cubicBezTo>
                <a:cubicBezTo>
                  <a:pt x="1254004" y="2463128"/>
                  <a:pt x="1254004" y="2463128"/>
                  <a:pt x="1254004" y="2463128"/>
                </a:cubicBezTo>
                <a:cubicBezTo>
                  <a:pt x="1215648" y="2399390"/>
                  <a:pt x="1215648" y="2399390"/>
                  <a:pt x="1215648" y="2399390"/>
                </a:cubicBezTo>
                <a:cubicBezTo>
                  <a:pt x="1213476" y="2397278"/>
                  <a:pt x="1213476" y="2397278"/>
                  <a:pt x="1213476" y="2397278"/>
                </a:cubicBezTo>
                <a:cubicBezTo>
                  <a:pt x="1142915" y="2329683"/>
                  <a:pt x="1142915" y="2329683"/>
                  <a:pt x="1142915" y="2329683"/>
                </a:cubicBezTo>
                <a:cubicBezTo>
                  <a:pt x="1073440" y="2263144"/>
                  <a:pt x="1073440" y="2263144"/>
                  <a:pt x="1073440" y="2263144"/>
                </a:cubicBezTo>
                <a:cubicBezTo>
                  <a:pt x="1019940" y="2188900"/>
                  <a:pt x="1019940" y="2188900"/>
                  <a:pt x="1019940" y="2188900"/>
                </a:cubicBezTo>
                <a:cubicBezTo>
                  <a:pt x="965353" y="2113598"/>
                  <a:pt x="965353" y="2113598"/>
                  <a:pt x="965353" y="2113598"/>
                </a:cubicBezTo>
                <a:cubicBezTo>
                  <a:pt x="929056" y="2043409"/>
                  <a:pt x="929056" y="2043409"/>
                  <a:pt x="929056" y="2043409"/>
                </a:cubicBezTo>
                <a:cubicBezTo>
                  <a:pt x="892744" y="1972149"/>
                  <a:pt x="892744" y="1972149"/>
                  <a:pt x="892744" y="1972149"/>
                </a:cubicBezTo>
                <a:cubicBezTo>
                  <a:pt x="839031" y="1881845"/>
                  <a:pt x="839031" y="1881845"/>
                  <a:pt x="839031" y="1881845"/>
                </a:cubicBezTo>
                <a:cubicBezTo>
                  <a:pt x="839031" y="1881845"/>
                  <a:pt x="837945" y="1880789"/>
                  <a:pt x="836874" y="1880803"/>
                </a:cubicBezTo>
                <a:cubicBezTo>
                  <a:pt x="767979" y="1858158"/>
                  <a:pt x="767979" y="1858158"/>
                  <a:pt x="767979" y="1858158"/>
                </a:cubicBezTo>
                <a:cubicBezTo>
                  <a:pt x="832686" y="1888354"/>
                  <a:pt x="832686" y="1888354"/>
                  <a:pt x="832686" y="1888354"/>
                </a:cubicBezTo>
                <a:cubicBezTo>
                  <a:pt x="881041" y="1978728"/>
                  <a:pt x="881041" y="1978728"/>
                  <a:pt x="881041" y="1978728"/>
                </a:cubicBezTo>
                <a:cubicBezTo>
                  <a:pt x="915209" y="2050016"/>
                  <a:pt x="915209" y="2050016"/>
                  <a:pt x="915209" y="2050016"/>
                </a:cubicBezTo>
                <a:cubicBezTo>
                  <a:pt x="950464" y="2122361"/>
                  <a:pt x="950464" y="2122361"/>
                  <a:pt x="950464" y="2122361"/>
                </a:cubicBezTo>
                <a:cubicBezTo>
                  <a:pt x="950478" y="2123432"/>
                  <a:pt x="950478" y="2123432"/>
                  <a:pt x="950478" y="2123432"/>
                </a:cubicBezTo>
                <a:cubicBezTo>
                  <a:pt x="1056492" y="2278359"/>
                  <a:pt x="1056492" y="2278359"/>
                  <a:pt x="1056492" y="2278359"/>
                </a:cubicBezTo>
                <a:cubicBezTo>
                  <a:pt x="1057578" y="2279415"/>
                  <a:pt x="1057578" y="2279415"/>
                  <a:pt x="1057578" y="2279415"/>
                </a:cubicBezTo>
                <a:cubicBezTo>
                  <a:pt x="1127082" y="2348095"/>
                  <a:pt x="1127082" y="2348095"/>
                  <a:pt x="1127082" y="2348095"/>
                </a:cubicBezTo>
                <a:cubicBezTo>
                  <a:pt x="1194428" y="2415732"/>
                  <a:pt x="1194428" y="2415732"/>
                  <a:pt x="1194428" y="2415732"/>
                </a:cubicBezTo>
                <a:cubicBezTo>
                  <a:pt x="1230627" y="2478428"/>
                  <a:pt x="1230627" y="2478428"/>
                  <a:pt x="1230627" y="2478428"/>
                </a:cubicBezTo>
                <a:cubicBezTo>
                  <a:pt x="1268983" y="2542165"/>
                  <a:pt x="1268983" y="2542165"/>
                  <a:pt x="1268983" y="2542165"/>
                </a:cubicBezTo>
                <a:cubicBezTo>
                  <a:pt x="1268997" y="2543236"/>
                  <a:pt x="1268997" y="2543236"/>
                  <a:pt x="1268997" y="2543236"/>
                </a:cubicBezTo>
                <a:cubicBezTo>
                  <a:pt x="1325896" y="2631356"/>
                  <a:pt x="1325896" y="2631356"/>
                  <a:pt x="1325896" y="2631356"/>
                </a:cubicBezTo>
                <a:cubicBezTo>
                  <a:pt x="1388857" y="2691556"/>
                  <a:pt x="1388857" y="2691556"/>
                  <a:pt x="1388857" y="2691556"/>
                </a:cubicBezTo>
                <a:cubicBezTo>
                  <a:pt x="1404047" y="2705542"/>
                  <a:pt x="1415440" y="2716032"/>
                  <a:pt x="1423984" y="2723900"/>
                </a:cubicBezTo>
                <a:lnTo>
                  <a:pt x="1441912" y="2740407"/>
                </a:lnTo>
                <a:lnTo>
                  <a:pt x="1473711" y="2853643"/>
                </a:lnTo>
                <a:cubicBezTo>
                  <a:pt x="1519342" y="3016137"/>
                  <a:pt x="1554444" y="3141131"/>
                  <a:pt x="1581445" y="3237281"/>
                </a:cubicBezTo>
                <a:lnTo>
                  <a:pt x="1600540" y="3305279"/>
                </a:lnTo>
                <a:lnTo>
                  <a:pt x="1599519" y="3304977"/>
                </a:lnTo>
                <a:cubicBezTo>
                  <a:pt x="1559430" y="3293106"/>
                  <a:pt x="1495288" y="3274112"/>
                  <a:pt x="1392660" y="3243723"/>
                </a:cubicBezTo>
                <a:cubicBezTo>
                  <a:pt x="1392660" y="3243723"/>
                  <a:pt x="1392660" y="3243723"/>
                  <a:pt x="1123844" y="3164306"/>
                </a:cubicBezTo>
                <a:cubicBezTo>
                  <a:pt x="1123844" y="3164306"/>
                  <a:pt x="1123844" y="3164306"/>
                  <a:pt x="1073239" y="3117614"/>
                </a:cubicBezTo>
                <a:lnTo>
                  <a:pt x="1051804" y="3097837"/>
                </a:lnTo>
                <a:lnTo>
                  <a:pt x="1054736" y="3063477"/>
                </a:lnTo>
                <a:cubicBezTo>
                  <a:pt x="1056009" y="3050960"/>
                  <a:pt x="1056903" y="3038301"/>
                  <a:pt x="1055617" y="3025684"/>
                </a:cubicBezTo>
                <a:cubicBezTo>
                  <a:pt x="1051579" y="2986030"/>
                  <a:pt x="1024008" y="2958275"/>
                  <a:pt x="998525" y="2929575"/>
                </a:cubicBezTo>
                <a:cubicBezTo>
                  <a:pt x="945103" y="2869516"/>
                  <a:pt x="945103" y="2869516"/>
                  <a:pt x="945103" y="2869516"/>
                </a:cubicBezTo>
                <a:cubicBezTo>
                  <a:pt x="961886" y="2719891"/>
                  <a:pt x="961886" y="2719891"/>
                  <a:pt x="961886" y="2719891"/>
                </a:cubicBezTo>
                <a:cubicBezTo>
                  <a:pt x="960372" y="2719318"/>
                  <a:pt x="960372" y="2719318"/>
                  <a:pt x="960372" y="2719318"/>
                </a:cubicBezTo>
                <a:cubicBezTo>
                  <a:pt x="926525" y="2872889"/>
                  <a:pt x="926525" y="2872889"/>
                  <a:pt x="926525" y="2872889"/>
                </a:cubicBezTo>
                <a:cubicBezTo>
                  <a:pt x="925952" y="2874405"/>
                  <a:pt x="926319" y="2878010"/>
                  <a:pt x="927833" y="2878582"/>
                </a:cubicBezTo>
                <a:cubicBezTo>
                  <a:pt x="981988" y="2945852"/>
                  <a:pt x="981988" y="2945852"/>
                  <a:pt x="981988" y="2945852"/>
                </a:cubicBezTo>
                <a:cubicBezTo>
                  <a:pt x="1001417" y="2972261"/>
                  <a:pt x="1025799" y="2990146"/>
                  <a:pt x="1027016" y="3023533"/>
                </a:cubicBezTo>
                <a:lnTo>
                  <a:pt x="1022934" y="3071200"/>
                </a:lnTo>
                <a:lnTo>
                  <a:pt x="984983" y="3036184"/>
                </a:lnTo>
                <a:cubicBezTo>
                  <a:pt x="965146" y="3017881"/>
                  <a:pt x="942475" y="2996963"/>
                  <a:pt x="916565" y="2973057"/>
                </a:cubicBezTo>
                <a:cubicBezTo>
                  <a:pt x="916565" y="2973057"/>
                  <a:pt x="916565" y="2973057"/>
                  <a:pt x="704427" y="2776945"/>
                </a:cubicBezTo>
                <a:cubicBezTo>
                  <a:pt x="704427" y="2776945"/>
                  <a:pt x="704427" y="2776945"/>
                  <a:pt x="701188" y="2773703"/>
                </a:cubicBezTo>
                <a:cubicBezTo>
                  <a:pt x="701188" y="2773703"/>
                  <a:pt x="701188" y="2773703"/>
                  <a:pt x="576497" y="2695907"/>
                </a:cubicBezTo>
                <a:cubicBezTo>
                  <a:pt x="576497" y="2695907"/>
                  <a:pt x="576497" y="2695907"/>
                  <a:pt x="453424" y="2621352"/>
                </a:cubicBezTo>
                <a:cubicBezTo>
                  <a:pt x="453424" y="2621352"/>
                  <a:pt x="453424" y="2621352"/>
                  <a:pt x="364359" y="2509520"/>
                </a:cubicBezTo>
                <a:cubicBezTo>
                  <a:pt x="364359" y="2509520"/>
                  <a:pt x="364359" y="2509520"/>
                  <a:pt x="272055" y="2396067"/>
                </a:cubicBezTo>
                <a:cubicBezTo>
                  <a:pt x="272055" y="2396067"/>
                  <a:pt x="272055" y="2396067"/>
                  <a:pt x="268816" y="2392825"/>
                </a:cubicBezTo>
                <a:cubicBezTo>
                  <a:pt x="268816" y="2392825"/>
                  <a:pt x="268816" y="2392825"/>
                  <a:pt x="0" y="2232370"/>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1" name="任意多边形 10"/>
          <p:cNvSpPr/>
          <p:nvPr/>
        </p:nvSpPr>
        <p:spPr bwMode="auto">
          <a:xfrm rot="3611389">
            <a:off x="1656622" y="1532596"/>
            <a:ext cx="446081" cy="42293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rot="3611389">
            <a:off x="4147182" y="1749959"/>
            <a:ext cx="468662" cy="4443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 name="任意多边形 12"/>
          <p:cNvSpPr/>
          <p:nvPr/>
        </p:nvSpPr>
        <p:spPr bwMode="auto">
          <a:xfrm rot="3611389">
            <a:off x="4414917" y="1936201"/>
            <a:ext cx="425209" cy="40314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rot="3611389">
            <a:off x="2658418" y="3130090"/>
            <a:ext cx="363540" cy="31195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6" name="任意多边形 15"/>
          <p:cNvSpPr/>
          <p:nvPr/>
        </p:nvSpPr>
        <p:spPr bwMode="auto">
          <a:xfrm rot="3611389">
            <a:off x="3180678" y="3007587"/>
            <a:ext cx="339711" cy="29150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8" name="任意多边形 17"/>
          <p:cNvSpPr/>
          <p:nvPr/>
        </p:nvSpPr>
        <p:spPr bwMode="auto">
          <a:xfrm rot="3611389">
            <a:off x="1088277" y="1925907"/>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rot="3611389">
            <a:off x="1792646" y="1398990"/>
            <a:ext cx="428440" cy="36763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rot="3611389">
            <a:off x="2797530" y="2324692"/>
            <a:ext cx="437596" cy="37549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1" name="任意多边形 20"/>
          <p:cNvSpPr/>
          <p:nvPr/>
        </p:nvSpPr>
        <p:spPr bwMode="auto">
          <a:xfrm rot="3611389">
            <a:off x="1864949" y="1746083"/>
            <a:ext cx="437596" cy="37549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2" name="任意多边形 21"/>
          <p:cNvSpPr/>
          <p:nvPr/>
        </p:nvSpPr>
        <p:spPr bwMode="auto">
          <a:xfrm rot="3611389">
            <a:off x="2326695" y="3786556"/>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3" name="任意多边形 22"/>
          <p:cNvSpPr/>
          <p:nvPr/>
        </p:nvSpPr>
        <p:spPr bwMode="auto">
          <a:xfrm rot="3611389">
            <a:off x="2092037" y="3710650"/>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4" name="任意多边形 23"/>
          <p:cNvSpPr/>
          <p:nvPr/>
        </p:nvSpPr>
        <p:spPr bwMode="auto">
          <a:xfrm rot="3611389">
            <a:off x="1976934" y="3932744"/>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5" name="任意多边形 24"/>
          <p:cNvSpPr/>
          <p:nvPr/>
        </p:nvSpPr>
        <p:spPr bwMode="auto">
          <a:xfrm rot="3611389">
            <a:off x="1792386" y="3772957"/>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6" name="任意多边形 25"/>
          <p:cNvSpPr/>
          <p:nvPr/>
        </p:nvSpPr>
        <p:spPr bwMode="auto">
          <a:xfrm rot="3611389">
            <a:off x="550734" y="2619903"/>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7" name="任意多边形 26"/>
          <p:cNvSpPr/>
          <p:nvPr/>
        </p:nvSpPr>
        <p:spPr bwMode="auto">
          <a:xfrm rot="3611389">
            <a:off x="723449" y="2517985"/>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8" name="任意多边形 27"/>
          <p:cNvSpPr/>
          <p:nvPr/>
        </p:nvSpPr>
        <p:spPr bwMode="auto">
          <a:xfrm rot="3611389">
            <a:off x="1676650" y="1862922"/>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9" name="任意多边形 28"/>
          <p:cNvSpPr/>
          <p:nvPr/>
        </p:nvSpPr>
        <p:spPr bwMode="auto">
          <a:xfrm rot="3611389">
            <a:off x="1180324" y="3443885"/>
            <a:ext cx="479769" cy="45488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0" name="任意多边形 29"/>
          <p:cNvSpPr/>
          <p:nvPr/>
        </p:nvSpPr>
        <p:spPr bwMode="auto">
          <a:xfrm rot="3611389">
            <a:off x="4998311" y="1900038"/>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1" name="任意多边形 30"/>
          <p:cNvSpPr/>
          <p:nvPr/>
        </p:nvSpPr>
        <p:spPr bwMode="auto">
          <a:xfrm rot="3611389">
            <a:off x="581633" y="2376773"/>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2" name="任意多边形 31"/>
          <p:cNvSpPr/>
          <p:nvPr/>
        </p:nvSpPr>
        <p:spPr bwMode="auto">
          <a:xfrm rot="3611389">
            <a:off x="4636917" y="2061316"/>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3" name="任意多边形 32"/>
          <p:cNvSpPr/>
          <p:nvPr/>
        </p:nvSpPr>
        <p:spPr bwMode="auto">
          <a:xfrm rot="3611389">
            <a:off x="4803985" y="1918906"/>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rot="3611389">
            <a:off x="2858319" y="3281453"/>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 name="任意多边形 34"/>
          <p:cNvSpPr/>
          <p:nvPr/>
        </p:nvSpPr>
        <p:spPr bwMode="auto">
          <a:xfrm rot="3611389">
            <a:off x="2424671" y="3329885"/>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rot="3611389">
            <a:off x="2335557" y="1390093"/>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rot="3611389">
            <a:off x="3964257" y="1870950"/>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8" name="任意多边形 37"/>
          <p:cNvSpPr/>
          <p:nvPr/>
        </p:nvSpPr>
        <p:spPr bwMode="auto">
          <a:xfrm rot="3611389">
            <a:off x="2952974" y="3121270"/>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rot="3611389">
            <a:off x="2910096" y="1854614"/>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 name="任意多边形 39"/>
          <p:cNvSpPr/>
          <p:nvPr/>
        </p:nvSpPr>
        <p:spPr bwMode="auto">
          <a:xfrm rot="3611389">
            <a:off x="2836126" y="2086533"/>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 name="任意多边形 40"/>
          <p:cNvSpPr/>
          <p:nvPr/>
        </p:nvSpPr>
        <p:spPr bwMode="auto">
          <a:xfrm rot="3611389">
            <a:off x="3080516" y="2159610"/>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 name="任意多边形 41"/>
          <p:cNvSpPr/>
          <p:nvPr/>
        </p:nvSpPr>
        <p:spPr bwMode="auto">
          <a:xfrm rot="3611389">
            <a:off x="1009497" y="2202239"/>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rot="3611389">
            <a:off x="1303481" y="2102747"/>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4" name="任意多边形 43"/>
          <p:cNvSpPr/>
          <p:nvPr/>
        </p:nvSpPr>
        <p:spPr bwMode="auto">
          <a:xfrm rot="3611389">
            <a:off x="1346252" y="2352928"/>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5" name="任意多边形 44"/>
          <p:cNvSpPr/>
          <p:nvPr/>
        </p:nvSpPr>
        <p:spPr bwMode="auto">
          <a:xfrm rot="3611389">
            <a:off x="2751774" y="2692807"/>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6" name="任意多边形 45"/>
          <p:cNvSpPr/>
          <p:nvPr/>
        </p:nvSpPr>
        <p:spPr bwMode="auto">
          <a:xfrm rot="3611389">
            <a:off x="2712203" y="2880840"/>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7" name="任意多边形 46"/>
          <p:cNvSpPr/>
          <p:nvPr/>
        </p:nvSpPr>
        <p:spPr bwMode="auto">
          <a:xfrm rot="3611389">
            <a:off x="2535792" y="2791680"/>
            <a:ext cx="336715" cy="31924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8" name="任意多边形 47"/>
          <p:cNvSpPr/>
          <p:nvPr/>
        </p:nvSpPr>
        <p:spPr bwMode="auto">
          <a:xfrm rot="3611389">
            <a:off x="3213925" y="1171324"/>
            <a:ext cx="356270" cy="30571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9" name="任意多边形 48"/>
          <p:cNvSpPr/>
          <p:nvPr/>
        </p:nvSpPr>
        <p:spPr bwMode="auto">
          <a:xfrm rot="3611389">
            <a:off x="588808" y="2973315"/>
            <a:ext cx="308651" cy="26485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0" name="任意多边形 49"/>
          <p:cNvSpPr/>
          <p:nvPr/>
        </p:nvSpPr>
        <p:spPr bwMode="auto">
          <a:xfrm rot="3611389">
            <a:off x="3315866" y="1060257"/>
            <a:ext cx="356270" cy="30571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1" name="任意多边形 50"/>
          <p:cNvSpPr/>
          <p:nvPr/>
        </p:nvSpPr>
        <p:spPr bwMode="auto">
          <a:xfrm rot="3611389">
            <a:off x="683886" y="2833556"/>
            <a:ext cx="356270" cy="30571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5" name="椭圆 54"/>
          <p:cNvSpPr/>
          <p:nvPr/>
        </p:nvSpPr>
        <p:spPr>
          <a:xfrm>
            <a:off x="1079885" y="2001979"/>
            <a:ext cx="1868294" cy="1868294"/>
          </a:xfrm>
          <a:prstGeom prst="ellipse">
            <a:avLst/>
          </a:prstGeom>
          <a:solidFill>
            <a:srgbClr val="A06D56"/>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bwMode="auto">
          <a:xfrm rot="3611389">
            <a:off x="2646313" y="1553148"/>
            <a:ext cx="429280" cy="40700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1" name="任意多边形 120"/>
          <p:cNvSpPr/>
          <p:nvPr/>
        </p:nvSpPr>
        <p:spPr bwMode="auto">
          <a:xfrm rot="3611389">
            <a:off x="2591719" y="1215469"/>
            <a:ext cx="362722" cy="34390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2" name="任意多边形 121"/>
          <p:cNvSpPr/>
          <p:nvPr/>
        </p:nvSpPr>
        <p:spPr bwMode="auto">
          <a:xfrm rot="3611389">
            <a:off x="1909588" y="1072223"/>
            <a:ext cx="302561" cy="28686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4" name="椭圆 53"/>
          <p:cNvSpPr/>
          <p:nvPr/>
        </p:nvSpPr>
        <p:spPr>
          <a:xfrm>
            <a:off x="1248007" y="1845423"/>
            <a:ext cx="1828322" cy="1828322"/>
          </a:xfrm>
          <a:prstGeom prst="ellipse">
            <a:avLst/>
          </a:prstGeom>
          <a:solidFill>
            <a:schemeClr val="bg1"/>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文本框 124"/>
          <p:cNvSpPr txBox="1"/>
          <p:nvPr/>
        </p:nvSpPr>
        <p:spPr>
          <a:xfrm>
            <a:off x="1619858" y="2197861"/>
            <a:ext cx="1211372" cy="1107996"/>
          </a:xfrm>
          <a:prstGeom prst="rect">
            <a:avLst/>
          </a:prstGeom>
          <a:noFill/>
        </p:spPr>
        <p:txBody>
          <a:bodyPr wrap="square" rtlCol="0">
            <a:spAutoFit/>
          </a:bodyPr>
          <a:lstStyle/>
          <a:p>
            <a:r>
              <a:rPr lang="zh-CN" altLang="en-US" sz="6600" dirty="0">
                <a:solidFill>
                  <a:schemeClr val="tx1">
                    <a:lumMod val="75000"/>
                    <a:lumOff val="25000"/>
                  </a:schemeClr>
                </a:solidFill>
                <a:latin typeface="钟齐流江硬笔草体" panose="02000000000000000000" pitchFamily="2" charset="-122"/>
                <a:ea typeface="钟齐流江硬笔草体" panose="02000000000000000000" pitchFamily="2" charset="-122"/>
              </a:rPr>
              <a:t>梅</a:t>
            </a:r>
          </a:p>
        </p:txBody>
      </p:sp>
      <p:sp>
        <p:nvSpPr>
          <p:cNvPr id="130" name="TextBox 69"/>
          <p:cNvSpPr txBox="1"/>
          <p:nvPr/>
        </p:nvSpPr>
        <p:spPr>
          <a:xfrm>
            <a:off x="7294918" y="4723146"/>
            <a:ext cx="4437831" cy="2252283"/>
          </a:xfrm>
          <a:prstGeom prst="rect">
            <a:avLst/>
          </a:prstGeom>
          <a:noFill/>
        </p:spPr>
        <p:txBody>
          <a:bodyPr vert="horz" wrap="square" rtlCol="0">
            <a:spAutoFit/>
          </a:bodyPr>
          <a:lstStyle/>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任意多边形 130"/>
          <p:cNvSpPr/>
          <p:nvPr/>
        </p:nvSpPr>
        <p:spPr bwMode="auto">
          <a:xfrm rot="20933214">
            <a:off x="1941876" y="5285008"/>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3" name="任意多边形 132"/>
          <p:cNvSpPr/>
          <p:nvPr/>
        </p:nvSpPr>
        <p:spPr bwMode="auto">
          <a:xfrm rot="20933214">
            <a:off x="6261247" y="5214738"/>
            <a:ext cx="292804" cy="27761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pic>
        <p:nvPicPr>
          <p:cNvPr id="134" name="图片 133"/>
          <p:cNvPicPr>
            <a:picLocks noChangeAspect="1"/>
          </p:cNvPicPr>
          <p:nvPr/>
        </p:nvPicPr>
        <p:blipFill>
          <a:blip r:embed="rId2"/>
          <a:stretch>
            <a:fillRect/>
          </a:stretch>
        </p:blipFill>
        <p:spPr>
          <a:xfrm>
            <a:off x="5062051" y="3563838"/>
            <a:ext cx="321849" cy="315911"/>
          </a:xfrm>
          <a:prstGeom prst="rect">
            <a:avLst/>
          </a:prstGeom>
        </p:spPr>
      </p:pic>
      <p:sp>
        <p:nvSpPr>
          <p:cNvPr id="135" name="矩形 134"/>
          <p:cNvSpPr/>
          <p:nvPr/>
        </p:nvSpPr>
        <p:spPr>
          <a:xfrm>
            <a:off x="7294918" y="4310634"/>
            <a:ext cx="1526066" cy="523220"/>
          </a:xfrm>
          <a:prstGeom prst="rect">
            <a:avLst/>
          </a:prstGeom>
          <a:noFill/>
        </p:spPr>
        <p:txBody>
          <a:bodyPr wrap="squar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3"/>
          <a:srcRect l="50000"/>
          <a:stretch>
            <a:fillRect/>
          </a:stretch>
        </p:blipFill>
        <p:spPr>
          <a:xfrm>
            <a:off x="6059488" y="2092214"/>
            <a:ext cx="1618569" cy="3237137"/>
          </a:xfrm>
          <a:prstGeom prst="rect">
            <a:avLst/>
          </a:prstGeom>
        </p:spPr>
      </p:pic>
      <p:sp>
        <p:nvSpPr>
          <p:cNvPr id="87" name="矩形 86"/>
          <p:cNvSpPr/>
          <p:nvPr/>
        </p:nvSpPr>
        <p:spPr>
          <a:xfrm>
            <a:off x="5228407" y="1187070"/>
            <a:ext cx="699002" cy="2862322"/>
          </a:xfrm>
          <a:prstGeom prst="rect">
            <a:avLst/>
          </a:prstGeom>
          <a:noFill/>
        </p:spPr>
        <p:txBody>
          <a:bodyPr wrap="square" rtlCol="0">
            <a:spAutoFit/>
          </a:bodyPr>
          <a:lstStyle/>
          <a:p>
            <a:r>
              <a:rPr lang="zh-CN" altLang="en-US" sz="3600" dirty="0">
                <a:blipFill dpi="0" rotWithShape="1">
                  <a:blip r:embed="rId4"/>
                  <a:srcRect/>
                  <a:tile tx="-406400" ty="-1168400" sx="80000" sy="80000" flip="none" algn="tl"/>
                </a:blipFill>
                <a:latin typeface="方正清刻本悦宋简体" panose="02000000000000000000" pitchFamily="2" charset="-122"/>
                <a:ea typeface="方正清刻本悦宋简体" panose="02000000000000000000" pitchFamily="2" charset="-122"/>
              </a:rPr>
              <a:t>临江仙</a:t>
            </a:r>
            <a:r>
              <a:rPr lang="en-US" altLang="zh-CN" sz="3600" dirty="0">
                <a:blipFill dpi="0" rotWithShape="1">
                  <a:blip r:embed="rId4"/>
                  <a:srcRect/>
                  <a:tile tx="-406400" ty="-1168400" sx="80000" sy="80000" flip="none" algn="tl"/>
                </a:blipFill>
                <a:latin typeface="方正清刻本悦宋简体" panose="02000000000000000000" pitchFamily="2" charset="-122"/>
                <a:ea typeface="方正清刻本悦宋简体" panose="02000000000000000000" pitchFamily="2" charset="-122"/>
              </a:rPr>
              <a:t>·</a:t>
            </a:r>
            <a:r>
              <a:rPr lang="zh-CN" altLang="en-US" sz="3600" dirty="0">
                <a:blipFill dpi="0" rotWithShape="1">
                  <a:blip r:embed="rId4"/>
                  <a:srcRect/>
                  <a:tile tx="-406400" ty="-1168400" sx="80000" sy="80000" flip="none" algn="tl"/>
                </a:blipFill>
                <a:latin typeface="方正清刻本悦宋简体" panose="02000000000000000000" pitchFamily="2" charset="-122"/>
                <a:ea typeface="方正清刻本悦宋简体" panose="02000000000000000000" pitchFamily="2" charset="-122"/>
              </a:rPr>
              <a:t>梅</a:t>
            </a:r>
          </a:p>
        </p:txBody>
      </p:sp>
      <p:sp>
        <p:nvSpPr>
          <p:cNvPr id="91" name="任意多边形 90"/>
          <p:cNvSpPr/>
          <p:nvPr/>
        </p:nvSpPr>
        <p:spPr>
          <a:xfrm>
            <a:off x="5849031" y="2197317"/>
            <a:ext cx="210457" cy="420914"/>
          </a:xfrm>
          <a:custGeom>
            <a:avLst/>
            <a:gdLst>
              <a:gd name="connsiteX0" fmla="*/ 210457 w 210457"/>
              <a:gd name="connsiteY0" fmla="*/ 0 h 420914"/>
              <a:gd name="connsiteX1" fmla="*/ 210457 w 210457"/>
              <a:gd name="connsiteY1" fmla="*/ 105228 h 420914"/>
              <a:gd name="connsiteX2" fmla="*/ 169499 w 210457"/>
              <a:gd name="connsiteY2" fmla="*/ 113498 h 420914"/>
              <a:gd name="connsiteX3" fmla="*/ 105229 w 210457"/>
              <a:gd name="connsiteY3" fmla="*/ 210457 h 420914"/>
              <a:gd name="connsiteX4" fmla="*/ 169499 w 210457"/>
              <a:gd name="connsiteY4" fmla="*/ 307417 h 420914"/>
              <a:gd name="connsiteX5" fmla="*/ 210457 w 210457"/>
              <a:gd name="connsiteY5" fmla="*/ 315686 h 420914"/>
              <a:gd name="connsiteX6" fmla="*/ 210457 w 210457"/>
              <a:gd name="connsiteY6" fmla="*/ 420914 h 420914"/>
              <a:gd name="connsiteX7" fmla="*/ 0 w 210457"/>
              <a:gd name="connsiteY7" fmla="*/ 210457 h 420914"/>
              <a:gd name="connsiteX8" fmla="*/ 210457 w 210457"/>
              <a:gd name="connsiteY8" fmla="*/ 0 h 42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57" h="420914">
                <a:moveTo>
                  <a:pt x="210457" y="0"/>
                </a:moveTo>
                <a:lnTo>
                  <a:pt x="210457" y="105228"/>
                </a:lnTo>
                <a:lnTo>
                  <a:pt x="169499" y="113498"/>
                </a:lnTo>
                <a:cubicBezTo>
                  <a:pt x="131730" y="129472"/>
                  <a:pt x="105229" y="166870"/>
                  <a:pt x="105229" y="210457"/>
                </a:cubicBezTo>
                <a:cubicBezTo>
                  <a:pt x="105229" y="254044"/>
                  <a:pt x="131730" y="291442"/>
                  <a:pt x="169499" y="307417"/>
                </a:cubicBezTo>
                <a:lnTo>
                  <a:pt x="210457" y="315686"/>
                </a:lnTo>
                <a:lnTo>
                  <a:pt x="210457" y="420914"/>
                </a:lnTo>
                <a:cubicBezTo>
                  <a:pt x="94225" y="420914"/>
                  <a:pt x="0" y="326689"/>
                  <a:pt x="0" y="210457"/>
                </a:cubicBezTo>
                <a:cubicBezTo>
                  <a:pt x="0" y="94225"/>
                  <a:pt x="94225" y="0"/>
                  <a:pt x="210457" y="0"/>
                </a:cubicBezTo>
                <a:close/>
              </a:path>
            </a:pathLst>
          </a:custGeom>
          <a:blipFill dpi="0" rotWithShape="1">
            <a:blip r:embed="rId4"/>
            <a:srcRect/>
            <a:tile tx="-698500" ty="-227965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任意多边形 92"/>
          <p:cNvSpPr/>
          <p:nvPr/>
        </p:nvSpPr>
        <p:spPr>
          <a:xfrm flipH="1">
            <a:off x="6059488" y="2197317"/>
            <a:ext cx="210457" cy="420914"/>
          </a:xfrm>
          <a:custGeom>
            <a:avLst/>
            <a:gdLst>
              <a:gd name="connsiteX0" fmla="*/ 210457 w 210457"/>
              <a:gd name="connsiteY0" fmla="*/ 0 h 420914"/>
              <a:gd name="connsiteX1" fmla="*/ 210457 w 210457"/>
              <a:gd name="connsiteY1" fmla="*/ 105228 h 420914"/>
              <a:gd name="connsiteX2" fmla="*/ 169499 w 210457"/>
              <a:gd name="connsiteY2" fmla="*/ 113498 h 420914"/>
              <a:gd name="connsiteX3" fmla="*/ 105229 w 210457"/>
              <a:gd name="connsiteY3" fmla="*/ 210457 h 420914"/>
              <a:gd name="connsiteX4" fmla="*/ 169499 w 210457"/>
              <a:gd name="connsiteY4" fmla="*/ 307417 h 420914"/>
              <a:gd name="connsiteX5" fmla="*/ 210457 w 210457"/>
              <a:gd name="connsiteY5" fmla="*/ 315686 h 420914"/>
              <a:gd name="connsiteX6" fmla="*/ 210457 w 210457"/>
              <a:gd name="connsiteY6" fmla="*/ 420914 h 420914"/>
              <a:gd name="connsiteX7" fmla="*/ 0 w 210457"/>
              <a:gd name="connsiteY7" fmla="*/ 210457 h 420914"/>
              <a:gd name="connsiteX8" fmla="*/ 210457 w 210457"/>
              <a:gd name="connsiteY8" fmla="*/ 0 h 42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57" h="420914">
                <a:moveTo>
                  <a:pt x="210457" y="0"/>
                </a:moveTo>
                <a:lnTo>
                  <a:pt x="210457" y="105228"/>
                </a:lnTo>
                <a:lnTo>
                  <a:pt x="169499" y="113498"/>
                </a:lnTo>
                <a:cubicBezTo>
                  <a:pt x="131730" y="129472"/>
                  <a:pt x="105229" y="166870"/>
                  <a:pt x="105229" y="210457"/>
                </a:cubicBezTo>
                <a:cubicBezTo>
                  <a:pt x="105229" y="254044"/>
                  <a:pt x="131730" y="291442"/>
                  <a:pt x="169499" y="307417"/>
                </a:cubicBezTo>
                <a:lnTo>
                  <a:pt x="210457" y="315686"/>
                </a:lnTo>
                <a:lnTo>
                  <a:pt x="210457" y="420914"/>
                </a:lnTo>
                <a:cubicBezTo>
                  <a:pt x="94225" y="420914"/>
                  <a:pt x="0" y="326689"/>
                  <a:pt x="0" y="210457"/>
                </a:cubicBezTo>
                <a:cubicBezTo>
                  <a:pt x="0" y="94225"/>
                  <a:pt x="94225" y="0"/>
                  <a:pt x="210457" y="0"/>
                </a:cubicBezTo>
                <a:close/>
              </a:path>
            </a:pathLst>
          </a:custGeom>
          <a:solidFill>
            <a:srgbClr val="C51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TextBox 69"/>
          <p:cNvSpPr txBox="1"/>
          <p:nvPr/>
        </p:nvSpPr>
        <p:spPr>
          <a:xfrm>
            <a:off x="1955442" y="4253259"/>
            <a:ext cx="3899939" cy="1982338"/>
          </a:xfrm>
          <a:prstGeom prst="rect">
            <a:avLst/>
          </a:prstGeom>
          <a:noFill/>
        </p:spPr>
        <p:txBody>
          <a:bodyPr vert="horz" wrap="square" rtlCol="0">
            <a:spAutoFit/>
          </a:bodyPr>
          <a:lstStyle/>
          <a:p>
            <a:pPr algn="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114" name="矩形 113"/>
          <p:cNvSpPr/>
          <p:nvPr/>
        </p:nvSpPr>
        <p:spPr>
          <a:xfrm>
            <a:off x="7390057" y="1047750"/>
            <a:ext cx="1714500" cy="3486150"/>
          </a:xfrm>
          <a:prstGeom prst="rect">
            <a:avLst/>
          </a:pr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solidFill>
                <a:schemeClr val="tx1"/>
              </a:solidFill>
            </a:endParaRPr>
          </a:p>
        </p:txBody>
      </p:sp>
      <p:pic>
        <p:nvPicPr>
          <p:cNvPr id="113" name="图片 112"/>
          <p:cNvPicPr>
            <a:picLocks noChangeAspect="1"/>
          </p:cNvPicPr>
          <p:nvPr/>
        </p:nvPicPr>
        <p:blipFill rotWithShape="1">
          <a:blip r:embed="rId2">
            <a:extLst>
              <a:ext uri="{28A0092B-C50C-407E-A947-70E740481C1C}">
                <a14:useLocalDpi xmlns:a14="http://schemas.microsoft.com/office/drawing/2010/main" val="0"/>
              </a:ext>
            </a:extLst>
          </a:blip>
          <a:srcRect r="65653"/>
          <a:stretch>
            <a:fillRect/>
          </a:stretch>
        </p:blipFill>
        <p:spPr>
          <a:xfrm>
            <a:off x="7230314" y="831170"/>
            <a:ext cx="1707459" cy="3531280"/>
          </a:xfrm>
          <a:prstGeom prst="rect">
            <a:avLst/>
          </a:pr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pic>
      <p:sp>
        <p:nvSpPr>
          <p:cNvPr id="115" name="矩形 114"/>
          <p:cNvSpPr/>
          <p:nvPr/>
        </p:nvSpPr>
        <p:spPr>
          <a:xfrm>
            <a:off x="9292254" y="779064"/>
            <a:ext cx="1015663" cy="2240361"/>
          </a:xfrm>
          <a:prstGeom prst="rect">
            <a:avLst/>
          </a:prstGeom>
          <a:noFill/>
        </p:spPr>
        <p:txBody>
          <a:bodyPr vert="eaVert" wrap="square" rtlCol="0">
            <a:spAutoFit/>
          </a:bodyPr>
          <a:lstStyle/>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应是发南枝 </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玉瘦檀轻无限恨</a:t>
            </a:r>
          </a:p>
        </p:txBody>
      </p:sp>
      <p:sp>
        <p:nvSpPr>
          <p:cNvPr id="116" name="矩形 115"/>
          <p:cNvSpPr/>
          <p:nvPr/>
        </p:nvSpPr>
        <p:spPr>
          <a:xfrm>
            <a:off x="10917668" y="1265405"/>
            <a:ext cx="699002" cy="2246769"/>
          </a:xfrm>
          <a:prstGeom prst="rect">
            <a:avLst/>
          </a:prstGeom>
          <a:noFill/>
        </p:spPr>
        <p:txBody>
          <a:bodyPr wrap="squar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r>
              <a:rPr lang="en-US" altLang="zh-CN"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梅</a:t>
            </a:r>
          </a:p>
        </p:txBody>
      </p:sp>
      <p:grpSp>
        <p:nvGrpSpPr>
          <p:cNvPr id="119" name="组合 118"/>
          <p:cNvGrpSpPr/>
          <p:nvPr/>
        </p:nvGrpSpPr>
        <p:grpSpPr>
          <a:xfrm>
            <a:off x="11011131" y="831170"/>
            <a:ext cx="307038" cy="307038"/>
            <a:chOff x="9390281" y="1582034"/>
            <a:chExt cx="307038" cy="307038"/>
          </a:xfrm>
        </p:grpSpPr>
        <p:sp>
          <p:nvSpPr>
            <p:cNvPr id="117" name="椭圆 116"/>
            <p:cNvSpPr/>
            <p:nvPr/>
          </p:nvSpPr>
          <p:spPr>
            <a:xfrm>
              <a:off x="9390281" y="1582034"/>
              <a:ext cx="307038" cy="307038"/>
            </a:xfrm>
            <a:prstGeom prst="ellipse">
              <a:avLst/>
            </a:prstGeom>
            <a:solidFill>
              <a:srgbClr val="A06D56"/>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9441281" y="1633034"/>
              <a:ext cx="205038" cy="205038"/>
            </a:xfrm>
            <a:prstGeom prst="ellipse">
              <a:avLst/>
            </a:prstGeom>
            <a:solidFill>
              <a:schemeClr val="bg1"/>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矩形 119"/>
          <p:cNvSpPr/>
          <p:nvPr/>
        </p:nvSpPr>
        <p:spPr>
          <a:xfrm>
            <a:off x="5771621" y="779064"/>
            <a:ext cx="1292662" cy="3270252"/>
          </a:xfrm>
          <a:prstGeom prst="rect">
            <a:avLst/>
          </a:prstGeom>
          <a:noFill/>
        </p:spPr>
        <p:txBody>
          <a:bodyPr vert="eaVert" wrap="square" rtlCol="0">
            <a:spAutoFit/>
          </a:bodyPr>
          <a:lstStyle/>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南楼羌管休吹</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浓香吹尽有谁知</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暖风迟日也</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别到杏花肥  </a:t>
            </a:r>
          </a:p>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绣被五更春睡好</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罗帏不觉纱窗晓</a:t>
            </a:r>
            <a:r>
              <a:rPr lang="en-US" altLang="zh-CN" sz="12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为谁成早秀</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不待作年芳 </a:t>
            </a:r>
          </a:p>
        </p:txBody>
      </p:sp>
      <p:cxnSp>
        <p:nvCxnSpPr>
          <p:cNvPr id="122" name="直接连接符 121"/>
          <p:cNvCxnSpPr/>
          <p:nvPr/>
        </p:nvCxnSpPr>
        <p:spPr>
          <a:xfrm>
            <a:off x="10402172" y="831170"/>
            <a:ext cx="0" cy="3178855"/>
          </a:xfrm>
          <a:prstGeom prst="line">
            <a:avLst/>
          </a:prstGeom>
          <a:ln>
            <a:solidFill>
              <a:srgbClr val="855A47"/>
            </a:solidFill>
          </a:ln>
        </p:spPr>
        <p:style>
          <a:lnRef idx="1">
            <a:schemeClr val="accent1"/>
          </a:lnRef>
          <a:fillRef idx="0">
            <a:schemeClr val="accent1"/>
          </a:fillRef>
          <a:effectRef idx="0">
            <a:schemeClr val="accent1"/>
          </a:effectRef>
          <a:fontRef idx="minor">
            <a:schemeClr val="tx1"/>
          </a:fontRef>
        </p:style>
      </p:cxnSp>
      <p:sp>
        <p:nvSpPr>
          <p:cNvPr id="124" name="文本框 123"/>
          <p:cNvSpPr txBox="1"/>
          <p:nvPr/>
        </p:nvSpPr>
        <p:spPr>
          <a:xfrm>
            <a:off x="10380073" y="788589"/>
            <a:ext cx="600164" cy="2600325"/>
          </a:xfrm>
          <a:prstGeom prst="rect">
            <a:avLst/>
          </a:prstGeom>
          <a:noFill/>
        </p:spPr>
        <p:txBody>
          <a:bodyPr vert="eaVert" wrap="square" rtlCol="0">
            <a:spAutoFit/>
          </a:bodyPr>
          <a:lstStyle/>
          <a:p>
            <a:r>
              <a:rPr lang="en-US" altLang="zh-CN" sz="9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LIN JIANG XIAN MEI </a:t>
            </a:r>
          </a:p>
          <a:p>
            <a:r>
              <a:rPr lang="en-US" altLang="zh-CN" sz="9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TING YUAN SHEN </a:t>
            </a:r>
            <a:r>
              <a:rPr lang="en-US" altLang="zh-CN" sz="900" dirty="0" err="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SHEN</a:t>
            </a:r>
            <a:r>
              <a:rPr lang="en-US" altLang="zh-CN" sz="9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JI XU YUN CHUANG WU GE CHUN CHI </a:t>
            </a:r>
            <a:endParaRPr lang="zh-CN" altLang="en-US" sz="9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75" name="图片 174"/>
          <p:cNvPicPr>
            <a:picLocks noChangeAspect="1"/>
          </p:cNvPicPr>
          <p:nvPr/>
        </p:nvPicPr>
        <p:blipFill>
          <a:blip r:embed="rId3"/>
          <a:stretch>
            <a:fillRect/>
          </a:stretch>
        </p:blipFill>
        <p:spPr>
          <a:xfrm>
            <a:off x="1158990" y="3851195"/>
            <a:ext cx="3657917" cy="3682303"/>
          </a:xfrm>
          <a:prstGeom prst="rect">
            <a:avLst/>
          </a:prstGeom>
        </p:spPr>
      </p:pic>
      <p:sp>
        <p:nvSpPr>
          <p:cNvPr id="176" name="任意多边形 175"/>
          <p:cNvSpPr/>
          <p:nvPr/>
        </p:nvSpPr>
        <p:spPr bwMode="auto">
          <a:xfrm rot="5400000">
            <a:off x="463220" y="5679197"/>
            <a:ext cx="979415" cy="92860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77" name="任意多边形 176"/>
          <p:cNvSpPr/>
          <p:nvPr/>
        </p:nvSpPr>
        <p:spPr bwMode="auto">
          <a:xfrm rot="3956530">
            <a:off x="849811" y="5991465"/>
            <a:ext cx="1218695" cy="115547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2" name="文本框 1"/>
          <p:cNvSpPr txBox="1"/>
          <p:nvPr/>
        </p:nvSpPr>
        <p:spPr>
          <a:xfrm>
            <a:off x="5817447" y="2167122"/>
            <a:ext cx="755515" cy="584775"/>
          </a:xfrm>
          <a:prstGeom prst="rect">
            <a:avLst/>
          </a:prstGeom>
          <a:noFill/>
        </p:spPr>
        <p:txBody>
          <a:bodyPr vert="horz" wrap="square" rtlCol="0">
            <a:spAutoFit/>
          </a:bodyPr>
          <a:lstStyle/>
          <a:p>
            <a:r>
              <a:rPr lang="zh-CN" altLang="en-US" sz="3200" dirty="0">
                <a:solidFill>
                  <a:schemeClr val="tx1">
                    <a:lumMod val="75000"/>
                    <a:lumOff val="25000"/>
                  </a:schemeClr>
                </a:solidFill>
                <a:latin typeface="汉仪大宋简" panose="02010609000101010101" pitchFamily="49" charset="-122"/>
                <a:ea typeface="汉仪大宋简" panose="02010609000101010101" pitchFamily="49" charset="-122"/>
              </a:rPr>
              <a:t>叁</a:t>
            </a:r>
          </a:p>
        </p:txBody>
      </p:sp>
      <p:sp>
        <p:nvSpPr>
          <p:cNvPr id="3" name="任意多边形 2"/>
          <p:cNvSpPr/>
          <p:nvPr/>
        </p:nvSpPr>
        <p:spPr>
          <a:xfrm>
            <a:off x="5593263" y="2611063"/>
            <a:ext cx="1158731" cy="403669"/>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4" name="任意多边形 3"/>
          <p:cNvSpPr/>
          <p:nvPr/>
        </p:nvSpPr>
        <p:spPr>
          <a:xfrm>
            <a:off x="5336994" y="2794943"/>
            <a:ext cx="729421" cy="27889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5" name="任意多边形 4"/>
          <p:cNvSpPr/>
          <p:nvPr/>
        </p:nvSpPr>
        <p:spPr>
          <a:xfrm flipV="1">
            <a:off x="5848120" y="3091330"/>
            <a:ext cx="929723" cy="12667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6" name="任意多边形 5"/>
          <p:cNvSpPr/>
          <p:nvPr/>
        </p:nvSpPr>
        <p:spPr>
          <a:xfrm flipV="1">
            <a:off x="5311594" y="3126162"/>
            <a:ext cx="795072" cy="99638"/>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7" name="TextBox 69"/>
          <p:cNvSpPr txBox="1"/>
          <p:nvPr/>
        </p:nvSpPr>
        <p:spPr>
          <a:xfrm>
            <a:off x="2645560" y="3114289"/>
            <a:ext cx="7130618" cy="1981183"/>
          </a:xfrm>
          <a:prstGeom prst="rect">
            <a:avLst/>
          </a:prstGeom>
          <a:noFill/>
        </p:spPr>
        <p:txBody>
          <a:bodyPr vert="horz" wrap="square" rtlCol="0">
            <a:spAutoFit/>
          </a:bodyPr>
          <a:lstStyle/>
          <a:p>
            <a:pPr algn="ctr">
              <a:lnSpc>
                <a:spcPct val="200000"/>
              </a:lnSpc>
            </a:pP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此处为关键词此处为关键词此处为关键词此处为关键词</a:t>
            </a:r>
          </a:p>
          <a:p>
            <a:pPr algn="ct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73" name="任意多边形 72"/>
          <p:cNvSpPr/>
          <p:nvPr/>
        </p:nvSpPr>
        <p:spPr bwMode="auto">
          <a:xfrm rot="3956530">
            <a:off x="6714574" y="1118700"/>
            <a:ext cx="371811" cy="35252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nvGrpSpPr>
          <p:cNvPr id="65" name="组合 64"/>
          <p:cNvGrpSpPr/>
          <p:nvPr/>
        </p:nvGrpSpPr>
        <p:grpSpPr>
          <a:xfrm>
            <a:off x="1152814" y="4943301"/>
            <a:ext cx="5051320" cy="786779"/>
            <a:chOff x="-247102" y="1778346"/>
            <a:chExt cx="6402636" cy="997256"/>
          </a:xfrm>
        </p:grpSpPr>
        <p:sp>
          <p:nvSpPr>
            <p:cNvPr id="66" name="任意多边形 65"/>
            <p:cNvSpPr/>
            <p:nvPr/>
          </p:nvSpPr>
          <p:spPr>
            <a:xfrm>
              <a:off x="-91030" y="1778346"/>
              <a:ext cx="6246564" cy="997256"/>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247102" y="1885825"/>
              <a:ext cx="6246564" cy="743868"/>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168024" y="1820574"/>
              <a:ext cx="6246564" cy="890766"/>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6951715" y="3430970"/>
            <a:ext cx="5051320" cy="786779"/>
            <a:chOff x="-247102" y="1778346"/>
            <a:chExt cx="6402636" cy="997256"/>
          </a:xfrm>
        </p:grpSpPr>
        <p:sp>
          <p:nvSpPr>
            <p:cNvPr id="70" name="任意多边形 69"/>
            <p:cNvSpPr/>
            <p:nvPr/>
          </p:nvSpPr>
          <p:spPr>
            <a:xfrm>
              <a:off x="-91030" y="1778346"/>
              <a:ext cx="6246564" cy="997256"/>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247102" y="1885825"/>
              <a:ext cx="6246564" cy="743868"/>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168024" y="1820574"/>
              <a:ext cx="6246564" cy="890766"/>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Freeform 5"/>
          <p:cNvSpPr>
            <a:spLocks noEditPoints="1"/>
          </p:cNvSpPr>
          <p:nvPr/>
        </p:nvSpPr>
        <p:spPr bwMode="auto">
          <a:xfrm flipH="1">
            <a:off x="3908917" y="4059971"/>
            <a:ext cx="505913" cy="215086"/>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nvGrpSpPr>
          <p:cNvPr id="3" name="组合 2"/>
          <p:cNvGrpSpPr/>
          <p:nvPr/>
        </p:nvGrpSpPr>
        <p:grpSpPr>
          <a:xfrm>
            <a:off x="3145636" y="2027020"/>
            <a:ext cx="1725753" cy="1725753"/>
            <a:chOff x="2337384" y="2713845"/>
            <a:chExt cx="2140770" cy="2140770"/>
          </a:xfrm>
        </p:grpSpPr>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rcRect l="13878" t="30813" r="2119" b="1860"/>
            <a:stretch>
              <a:fillRect/>
            </a:stretch>
          </p:blipFill>
          <p:spPr>
            <a:xfrm>
              <a:off x="2337384" y="2713845"/>
              <a:ext cx="2140770" cy="2140770"/>
            </a:xfrm>
            <a:custGeom>
              <a:avLst/>
              <a:gdLst>
                <a:gd name="connsiteX0" fmla="*/ 1070385 w 2140770"/>
                <a:gd name="connsiteY0" fmla="*/ 0 h 2140770"/>
                <a:gd name="connsiteX1" fmla="*/ 2140770 w 2140770"/>
                <a:gd name="connsiteY1" fmla="*/ 1070385 h 2140770"/>
                <a:gd name="connsiteX2" fmla="*/ 1070385 w 2140770"/>
                <a:gd name="connsiteY2" fmla="*/ 2140770 h 2140770"/>
                <a:gd name="connsiteX3" fmla="*/ 0 w 2140770"/>
                <a:gd name="connsiteY3" fmla="*/ 1070385 h 2140770"/>
                <a:gd name="connsiteX4" fmla="*/ 1070385 w 2140770"/>
                <a:gd name="connsiteY4" fmla="*/ 0 h 214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770" h="2140770">
                  <a:moveTo>
                    <a:pt x="1070385" y="0"/>
                  </a:moveTo>
                  <a:cubicBezTo>
                    <a:pt x="1661542" y="0"/>
                    <a:pt x="2140770" y="479228"/>
                    <a:pt x="2140770" y="1070385"/>
                  </a:cubicBezTo>
                  <a:cubicBezTo>
                    <a:pt x="2140770" y="1661542"/>
                    <a:pt x="1661542" y="2140770"/>
                    <a:pt x="1070385" y="2140770"/>
                  </a:cubicBezTo>
                  <a:cubicBezTo>
                    <a:pt x="479228" y="2140770"/>
                    <a:pt x="0" y="1661542"/>
                    <a:pt x="0" y="1070385"/>
                  </a:cubicBezTo>
                  <a:cubicBezTo>
                    <a:pt x="0" y="479228"/>
                    <a:pt x="479228" y="0"/>
                    <a:pt x="1070385" y="0"/>
                  </a:cubicBezTo>
                  <a:close/>
                </a:path>
              </a:pathLst>
            </a:custGeom>
          </p:spPr>
        </p:pic>
        <p:sp>
          <p:nvSpPr>
            <p:cNvPr id="2" name="椭圆 1"/>
            <p:cNvSpPr/>
            <p:nvPr/>
          </p:nvSpPr>
          <p:spPr>
            <a:xfrm>
              <a:off x="2421286" y="2797747"/>
              <a:ext cx="1972966" cy="1972966"/>
            </a:xfrm>
            <a:prstGeom prst="ellipse">
              <a:avLst/>
            </a:prstGeom>
            <a:noFill/>
            <a:ln w="57150">
              <a:solidFill>
                <a:srgbClr val="A06D56"/>
              </a:solid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5247637" y="2392330"/>
            <a:ext cx="1725753" cy="1725753"/>
            <a:chOff x="5574027" y="3530599"/>
            <a:chExt cx="2140770" cy="2140770"/>
          </a:xfrm>
        </p:grpSpPr>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rcRect l="13878" t="30813" r="2119" b="1860"/>
            <a:stretch>
              <a:fillRect/>
            </a:stretch>
          </p:blipFill>
          <p:spPr>
            <a:xfrm>
              <a:off x="5574027" y="3530599"/>
              <a:ext cx="2140770" cy="2140770"/>
            </a:xfrm>
            <a:custGeom>
              <a:avLst/>
              <a:gdLst>
                <a:gd name="connsiteX0" fmla="*/ 1070385 w 2140770"/>
                <a:gd name="connsiteY0" fmla="*/ 0 h 2140770"/>
                <a:gd name="connsiteX1" fmla="*/ 2140770 w 2140770"/>
                <a:gd name="connsiteY1" fmla="*/ 1070385 h 2140770"/>
                <a:gd name="connsiteX2" fmla="*/ 1070385 w 2140770"/>
                <a:gd name="connsiteY2" fmla="*/ 2140770 h 2140770"/>
                <a:gd name="connsiteX3" fmla="*/ 0 w 2140770"/>
                <a:gd name="connsiteY3" fmla="*/ 1070385 h 2140770"/>
                <a:gd name="connsiteX4" fmla="*/ 1070385 w 2140770"/>
                <a:gd name="connsiteY4" fmla="*/ 0 h 214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770" h="2140770">
                  <a:moveTo>
                    <a:pt x="1070385" y="0"/>
                  </a:moveTo>
                  <a:cubicBezTo>
                    <a:pt x="1661542" y="0"/>
                    <a:pt x="2140770" y="479228"/>
                    <a:pt x="2140770" y="1070385"/>
                  </a:cubicBezTo>
                  <a:cubicBezTo>
                    <a:pt x="2140770" y="1661542"/>
                    <a:pt x="1661542" y="2140770"/>
                    <a:pt x="1070385" y="2140770"/>
                  </a:cubicBezTo>
                  <a:cubicBezTo>
                    <a:pt x="479228" y="2140770"/>
                    <a:pt x="0" y="1661542"/>
                    <a:pt x="0" y="1070385"/>
                  </a:cubicBezTo>
                  <a:cubicBezTo>
                    <a:pt x="0" y="479228"/>
                    <a:pt x="479228" y="0"/>
                    <a:pt x="1070385" y="0"/>
                  </a:cubicBezTo>
                  <a:close/>
                </a:path>
              </a:pathLst>
            </a:custGeom>
          </p:spPr>
        </p:pic>
        <p:sp>
          <p:nvSpPr>
            <p:cNvPr id="38" name="椭圆 37"/>
            <p:cNvSpPr/>
            <p:nvPr/>
          </p:nvSpPr>
          <p:spPr>
            <a:xfrm>
              <a:off x="5657929" y="3614501"/>
              <a:ext cx="1972966" cy="1972966"/>
            </a:xfrm>
            <a:prstGeom prst="ellipse">
              <a:avLst/>
            </a:prstGeom>
            <a:noFill/>
            <a:ln w="57150">
              <a:solidFill>
                <a:srgbClr val="A06D56"/>
              </a:solid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7349638" y="2027020"/>
            <a:ext cx="1725753" cy="1725753"/>
            <a:chOff x="8109539" y="1286323"/>
            <a:chExt cx="2140770" cy="2140770"/>
          </a:xfrm>
        </p:grpSpPr>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rcRect l="13878" t="30813" r="2119" b="1860"/>
            <a:stretch>
              <a:fillRect/>
            </a:stretch>
          </p:blipFill>
          <p:spPr>
            <a:xfrm>
              <a:off x="8109539" y="1286323"/>
              <a:ext cx="2140770" cy="2140770"/>
            </a:xfrm>
            <a:custGeom>
              <a:avLst/>
              <a:gdLst>
                <a:gd name="connsiteX0" fmla="*/ 1070385 w 2140770"/>
                <a:gd name="connsiteY0" fmla="*/ 0 h 2140770"/>
                <a:gd name="connsiteX1" fmla="*/ 2140770 w 2140770"/>
                <a:gd name="connsiteY1" fmla="*/ 1070385 h 2140770"/>
                <a:gd name="connsiteX2" fmla="*/ 1070385 w 2140770"/>
                <a:gd name="connsiteY2" fmla="*/ 2140770 h 2140770"/>
                <a:gd name="connsiteX3" fmla="*/ 0 w 2140770"/>
                <a:gd name="connsiteY3" fmla="*/ 1070385 h 2140770"/>
                <a:gd name="connsiteX4" fmla="*/ 1070385 w 2140770"/>
                <a:gd name="connsiteY4" fmla="*/ 0 h 214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770" h="2140770">
                  <a:moveTo>
                    <a:pt x="1070385" y="0"/>
                  </a:moveTo>
                  <a:cubicBezTo>
                    <a:pt x="1661542" y="0"/>
                    <a:pt x="2140770" y="479228"/>
                    <a:pt x="2140770" y="1070385"/>
                  </a:cubicBezTo>
                  <a:cubicBezTo>
                    <a:pt x="2140770" y="1661542"/>
                    <a:pt x="1661542" y="2140770"/>
                    <a:pt x="1070385" y="2140770"/>
                  </a:cubicBezTo>
                  <a:cubicBezTo>
                    <a:pt x="479228" y="2140770"/>
                    <a:pt x="0" y="1661542"/>
                    <a:pt x="0" y="1070385"/>
                  </a:cubicBezTo>
                  <a:cubicBezTo>
                    <a:pt x="0" y="479228"/>
                    <a:pt x="479228" y="0"/>
                    <a:pt x="1070385" y="0"/>
                  </a:cubicBezTo>
                  <a:close/>
                </a:path>
              </a:pathLst>
            </a:custGeom>
          </p:spPr>
        </p:pic>
        <p:sp>
          <p:nvSpPr>
            <p:cNvPr id="39" name="椭圆 38"/>
            <p:cNvSpPr/>
            <p:nvPr/>
          </p:nvSpPr>
          <p:spPr>
            <a:xfrm>
              <a:off x="8193441" y="1370225"/>
              <a:ext cx="1972966" cy="1972966"/>
            </a:xfrm>
            <a:prstGeom prst="ellipse">
              <a:avLst/>
            </a:prstGeom>
            <a:noFill/>
            <a:ln w="57150">
              <a:solidFill>
                <a:srgbClr val="A06D56"/>
              </a:solid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p:cNvSpPr/>
          <p:nvPr/>
        </p:nvSpPr>
        <p:spPr>
          <a:xfrm>
            <a:off x="4977314" y="1058562"/>
            <a:ext cx="1379036" cy="523220"/>
          </a:xfrm>
          <a:prstGeom prst="rect">
            <a:avLst/>
          </a:prstGeom>
          <a:noFill/>
        </p:spPr>
        <p:txBody>
          <a:bodyPr wrap="squar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p>
        </p:txBody>
      </p:sp>
      <p:sp>
        <p:nvSpPr>
          <p:cNvPr id="44" name="文本框 43"/>
          <p:cNvSpPr txBox="1"/>
          <p:nvPr/>
        </p:nvSpPr>
        <p:spPr>
          <a:xfrm>
            <a:off x="4900206" y="902288"/>
            <a:ext cx="1303928" cy="215444"/>
          </a:xfrm>
          <a:prstGeom prst="rect">
            <a:avLst/>
          </a:prstGeom>
          <a:noFill/>
        </p:spPr>
        <p:txBody>
          <a:bodyPr vert="horz" wrap="square" rtlCol="0">
            <a:spAutoFit/>
          </a:bodyPr>
          <a:lstStyle/>
          <a:p>
            <a:pPr algn="dist"/>
            <a:r>
              <a:rPr lang="en-US" altLang="zh-CN" sz="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LIN JIANG XIAN MEI </a:t>
            </a:r>
          </a:p>
        </p:txBody>
      </p:sp>
      <p:sp>
        <p:nvSpPr>
          <p:cNvPr id="45" name="矩形 44"/>
          <p:cNvSpPr/>
          <p:nvPr/>
        </p:nvSpPr>
        <p:spPr>
          <a:xfrm>
            <a:off x="5012915" y="1461007"/>
            <a:ext cx="2213946" cy="275332"/>
          </a:xfrm>
          <a:prstGeom prst="rect">
            <a:avLst/>
          </a:prstGeom>
          <a:noFill/>
        </p:spPr>
        <p:txBody>
          <a:bodyPr vert="horz" wrap="square" rtlCol="0">
            <a:spAutoFit/>
          </a:bodyPr>
          <a:lstStyle/>
          <a:p>
            <a:pPr algn="dist">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90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900" dirty="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900" dirty="0">
              <a:solidFill>
                <a:schemeClr val="tx1">
                  <a:lumMod val="65000"/>
                  <a:lumOff val="35000"/>
                </a:schemeClr>
              </a:solidFill>
              <a:latin typeface="Arial" panose="020B0604020202020204" pitchFamily="34" charset="0"/>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5666832" y="308066"/>
            <a:ext cx="1859441" cy="1780186"/>
          </a:xfrm>
          <a:prstGeom prst="rect">
            <a:avLst/>
          </a:prstGeom>
        </p:spPr>
      </p:pic>
      <p:sp>
        <p:nvSpPr>
          <p:cNvPr id="31" name="矩形 30"/>
          <p:cNvSpPr/>
          <p:nvPr/>
        </p:nvSpPr>
        <p:spPr>
          <a:xfrm>
            <a:off x="3154569" y="2526947"/>
            <a:ext cx="713717" cy="630942"/>
          </a:xfrm>
          <a:prstGeom prst="rect">
            <a:avLst/>
          </a:prstGeom>
        </p:spPr>
        <p:txBody>
          <a:bodyPr wrap="square">
            <a:spAutoFit/>
          </a:bodyPr>
          <a:lstStyle/>
          <a:p>
            <a:pPr lvl="0" algn="ctr">
              <a:lnSpc>
                <a:spcPct val="250000"/>
              </a:lnSpc>
            </a:pPr>
            <a:r>
              <a:rPr lang="zh-CN" altLang="en-US" sz="1400" dirty="0">
                <a:solidFill>
                  <a:prstClr val="black">
                    <a:lumMod val="65000"/>
                    <a:lumOff val="35000"/>
                  </a:prstClr>
                </a:solidFill>
                <a:latin typeface="方正清刻本悦宋简体" panose="02000000000000000000" pitchFamily="2" charset="-122"/>
                <a:ea typeface="方正清刻本悦宋简体" panose="02000000000000000000" pitchFamily="2" charset="-122"/>
              </a:rPr>
              <a:t>庭院</a:t>
            </a:r>
            <a:endParaRPr lang="en-US" altLang="zh-CN" sz="1600" dirty="0">
              <a:solidFill>
                <a:prstClr val="black">
                  <a:lumMod val="65000"/>
                  <a:lumOff val="35000"/>
                </a:prstClr>
              </a:solidFill>
              <a:latin typeface="方正清刻本悦宋简体" panose="02000000000000000000" pitchFamily="2" charset="-122"/>
              <a:ea typeface="方正清刻本悦宋简体" panose="02000000000000000000" pitchFamily="2" charset="-122"/>
            </a:endParaRPr>
          </a:p>
        </p:txBody>
      </p:sp>
      <p:sp>
        <p:nvSpPr>
          <p:cNvPr id="46" name="矩形 45"/>
          <p:cNvSpPr/>
          <p:nvPr/>
        </p:nvSpPr>
        <p:spPr>
          <a:xfrm>
            <a:off x="5085794" y="2650057"/>
            <a:ext cx="1296305" cy="1015663"/>
          </a:xfrm>
          <a:prstGeom prst="rect">
            <a:avLst/>
          </a:prstGeom>
        </p:spPr>
        <p:txBody>
          <a:bodyPr wrap="square">
            <a:spAutoFit/>
          </a:bodyPr>
          <a:lstStyle/>
          <a:p>
            <a:pPr algn="ctr">
              <a:lnSpc>
                <a:spcPct val="250000"/>
              </a:lnSpc>
            </a:pPr>
            <a:r>
              <a:rPr lang="zh-CN" altLang="en-US" sz="2400" dirty="0">
                <a:solidFill>
                  <a:prstClr val="black">
                    <a:lumMod val="65000"/>
                    <a:lumOff val="35000"/>
                  </a:prstClr>
                </a:solidFill>
                <a:latin typeface="方正清刻本悦宋简体" panose="02000000000000000000" pitchFamily="2" charset="-122"/>
                <a:ea typeface="方正清刻本悦宋简体" panose="02000000000000000000" pitchFamily="2" charset="-122"/>
              </a:rPr>
              <a:t>云窗</a:t>
            </a:r>
          </a:p>
        </p:txBody>
      </p:sp>
      <p:sp>
        <p:nvSpPr>
          <p:cNvPr id="47" name="矩形 46"/>
          <p:cNvSpPr/>
          <p:nvPr/>
        </p:nvSpPr>
        <p:spPr>
          <a:xfrm>
            <a:off x="4056383" y="2596210"/>
            <a:ext cx="821163" cy="630942"/>
          </a:xfrm>
          <a:prstGeom prst="rect">
            <a:avLst/>
          </a:prstGeom>
        </p:spPr>
        <p:txBody>
          <a:bodyPr wrap="square">
            <a:spAutoFit/>
          </a:bodyPr>
          <a:lstStyle/>
          <a:p>
            <a:pPr lvl="0" algn="ctr">
              <a:lnSpc>
                <a:spcPct val="250000"/>
              </a:lnSpc>
            </a:pPr>
            <a:r>
              <a:rPr lang="zh-CN" altLang="en-US" sz="1400" dirty="0">
                <a:solidFill>
                  <a:prstClr val="black">
                    <a:lumMod val="65000"/>
                    <a:lumOff val="35000"/>
                  </a:prstClr>
                </a:solidFill>
                <a:latin typeface="方正清刻本悦宋简体" panose="02000000000000000000" pitchFamily="2" charset="-122"/>
                <a:ea typeface="方正清刻本悦宋简体" panose="02000000000000000000" pitchFamily="2" charset="-122"/>
              </a:rPr>
              <a:t>深几许</a:t>
            </a:r>
            <a:endParaRPr lang="en-US" altLang="zh-CN" sz="1400" dirty="0">
              <a:solidFill>
                <a:prstClr val="black">
                  <a:lumMod val="65000"/>
                  <a:lumOff val="35000"/>
                </a:prstClr>
              </a:solidFill>
              <a:latin typeface="方正清刻本悦宋简体" panose="02000000000000000000" pitchFamily="2" charset="-122"/>
              <a:ea typeface="方正清刻本悦宋简体" panose="02000000000000000000" pitchFamily="2" charset="-122"/>
            </a:endParaRPr>
          </a:p>
        </p:txBody>
      </p:sp>
      <p:sp>
        <p:nvSpPr>
          <p:cNvPr id="48" name="矩形 47"/>
          <p:cNvSpPr/>
          <p:nvPr/>
        </p:nvSpPr>
        <p:spPr>
          <a:xfrm>
            <a:off x="3349803" y="2304770"/>
            <a:ext cx="837542" cy="861774"/>
          </a:xfrm>
          <a:prstGeom prst="rect">
            <a:avLst/>
          </a:prstGeom>
        </p:spPr>
        <p:txBody>
          <a:bodyPr wrap="square">
            <a:spAutoFit/>
          </a:bodyPr>
          <a:lstStyle/>
          <a:p>
            <a:pPr lvl="0" algn="ctr">
              <a:lnSpc>
                <a:spcPct val="250000"/>
              </a:lnSpc>
            </a:pPr>
            <a:r>
              <a:rPr lang="zh-CN" altLang="en-US" sz="2400" dirty="0">
                <a:solidFill>
                  <a:prstClr val="black">
                    <a:lumMod val="65000"/>
                    <a:lumOff val="35000"/>
                  </a:prstClr>
                </a:solidFill>
                <a:latin typeface="方正清刻本悦宋简体" panose="02000000000000000000" pitchFamily="2" charset="-122"/>
                <a:ea typeface="方正清刻本悦宋简体" panose="02000000000000000000" pitchFamily="2" charset="-122"/>
              </a:rPr>
              <a:t>深</a:t>
            </a:r>
            <a:endParaRPr lang="en-US" altLang="zh-CN" dirty="0">
              <a:solidFill>
                <a:prstClr val="black">
                  <a:lumMod val="65000"/>
                  <a:lumOff val="35000"/>
                </a:prstClr>
              </a:solidFill>
              <a:latin typeface="方正清刻本悦宋简体" panose="02000000000000000000" pitchFamily="2" charset="-122"/>
              <a:ea typeface="方正清刻本悦宋简体" panose="02000000000000000000" pitchFamily="2" charset="-122"/>
            </a:endParaRPr>
          </a:p>
        </p:txBody>
      </p:sp>
      <p:sp>
        <p:nvSpPr>
          <p:cNvPr id="49" name="矩形 48"/>
          <p:cNvSpPr/>
          <p:nvPr/>
        </p:nvSpPr>
        <p:spPr>
          <a:xfrm>
            <a:off x="3637612" y="2325675"/>
            <a:ext cx="837542" cy="861774"/>
          </a:xfrm>
          <a:prstGeom prst="rect">
            <a:avLst/>
          </a:prstGeom>
        </p:spPr>
        <p:txBody>
          <a:bodyPr wrap="square">
            <a:spAutoFit/>
          </a:bodyPr>
          <a:lstStyle/>
          <a:p>
            <a:pPr lvl="0" algn="ctr">
              <a:lnSpc>
                <a:spcPct val="250000"/>
              </a:lnSpc>
            </a:pPr>
            <a:r>
              <a:rPr lang="zh-CN" altLang="en-US" sz="2400" dirty="0">
                <a:solidFill>
                  <a:prstClr val="black">
                    <a:lumMod val="65000"/>
                    <a:lumOff val="35000"/>
                  </a:prstClr>
                </a:solidFill>
                <a:latin typeface="方正清刻本悦宋简体" panose="02000000000000000000" pitchFamily="2" charset="-122"/>
                <a:ea typeface="方正清刻本悦宋简体" panose="02000000000000000000" pitchFamily="2" charset="-122"/>
              </a:rPr>
              <a:t>深</a:t>
            </a:r>
            <a:endParaRPr lang="en-US" altLang="zh-CN" dirty="0">
              <a:solidFill>
                <a:prstClr val="black">
                  <a:lumMod val="65000"/>
                  <a:lumOff val="35000"/>
                </a:prstClr>
              </a:solidFill>
              <a:latin typeface="方正清刻本悦宋简体" panose="02000000000000000000" pitchFamily="2" charset="-122"/>
              <a:ea typeface="方正清刻本悦宋简体" panose="02000000000000000000" pitchFamily="2" charset="-122"/>
            </a:endParaRPr>
          </a:p>
        </p:txBody>
      </p:sp>
      <p:sp>
        <p:nvSpPr>
          <p:cNvPr id="50" name="矩形 49"/>
          <p:cNvSpPr/>
          <p:nvPr/>
        </p:nvSpPr>
        <p:spPr>
          <a:xfrm>
            <a:off x="7561489" y="2379272"/>
            <a:ext cx="577063" cy="1015663"/>
          </a:xfrm>
          <a:prstGeom prst="rect">
            <a:avLst/>
          </a:prstGeom>
        </p:spPr>
        <p:txBody>
          <a:bodyPr wrap="square">
            <a:spAutoFit/>
          </a:bodyPr>
          <a:lstStyle/>
          <a:p>
            <a:pPr algn="ctr">
              <a:lnSpc>
                <a:spcPct val="250000"/>
              </a:lnSpc>
            </a:pPr>
            <a:r>
              <a:rPr lang="zh-CN" altLang="en-US" sz="2400" dirty="0">
                <a:solidFill>
                  <a:prstClr val="black">
                    <a:lumMod val="65000"/>
                    <a:lumOff val="35000"/>
                  </a:prstClr>
                </a:solidFill>
                <a:latin typeface="方正清刻本悦宋简体" panose="02000000000000000000" pitchFamily="2" charset="-122"/>
                <a:ea typeface="方正清刻本悦宋简体" panose="02000000000000000000" pitchFamily="2" charset="-122"/>
              </a:rPr>
              <a:t>谁</a:t>
            </a:r>
          </a:p>
        </p:txBody>
      </p:sp>
      <p:sp>
        <p:nvSpPr>
          <p:cNvPr id="51" name="矩形 50"/>
          <p:cNvSpPr/>
          <p:nvPr/>
        </p:nvSpPr>
        <p:spPr>
          <a:xfrm>
            <a:off x="5744721" y="2948123"/>
            <a:ext cx="1296305" cy="630942"/>
          </a:xfrm>
          <a:prstGeom prst="rect">
            <a:avLst/>
          </a:prstGeom>
        </p:spPr>
        <p:txBody>
          <a:bodyPr wrap="square">
            <a:spAutoFit/>
          </a:bodyPr>
          <a:lstStyle/>
          <a:p>
            <a:pPr algn="ctr">
              <a:lnSpc>
                <a:spcPct val="250000"/>
              </a:lnSpc>
            </a:pPr>
            <a:r>
              <a:rPr lang="zh-CN" altLang="en-US" sz="1400" dirty="0">
                <a:solidFill>
                  <a:prstClr val="black">
                    <a:lumMod val="65000"/>
                    <a:lumOff val="35000"/>
                  </a:prstClr>
                </a:solidFill>
                <a:latin typeface="方正清刻本悦宋简体" panose="02000000000000000000" pitchFamily="2" charset="-122"/>
                <a:ea typeface="方正清刻本悦宋简体" panose="02000000000000000000" pitchFamily="2" charset="-122"/>
              </a:rPr>
              <a:t>雾阁春迟</a:t>
            </a:r>
          </a:p>
        </p:txBody>
      </p:sp>
      <p:sp>
        <p:nvSpPr>
          <p:cNvPr id="52" name="矩形 51"/>
          <p:cNvSpPr/>
          <p:nvPr/>
        </p:nvSpPr>
        <p:spPr>
          <a:xfrm>
            <a:off x="7719626" y="2605038"/>
            <a:ext cx="1499980" cy="630942"/>
          </a:xfrm>
          <a:prstGeom prst="rect">
            <a:avLst/>
          </a:prstGeom>
        </p:spPr>
        <p:txBody>
          <a:bodyPr wrap="square">
            <a:spAutoFit/>
          </a:bodyPr>
          <a:lstStyle/>
          <a:p>
            <a:pPr algn="ctr">
              <a:lnSpc>
                <a:spcPct val="250000"/>
              </a:lnSpc>
            </a:pPr>
            <a:r>
              <a:rPr lang="zh-CN" altLang="en-US" sz="1400" dirty="0">
                <a:solidFill>
                  <a:prstClr val="black">
                    <a:lumMod val="65000"/>
                    <a:lumOff val="35000"/>
                  </a:prstClr>
                </a:solidFill>
                <a:latin typeface="方正清刻本悦宋简体" panose="02000000000000000000" pitchFamily="2" charset="-122"/>
                <a:ea typeface="方正清刻本悦宋简体" panose="02000000000000000000" pitchFamily="2" charset="-122"/>
              </a:rPr>
              <a:t>憔悴损芳姿 </a:t>
            </a:r>
          </a:p>
        </p:txBody>
      </p:sp>
      <p:sp>
        <p:nvSpPr>
          <p:cNvPr id="53" name="矩形 52"/>
          <p:cNvSpPr/>
          <p:nvPr/>
        </p:nvSpPr>
        <p:spPr>
          <a:xfrm>
            <a:off x="7436324" y="2537402"/>
            <a:ext cx="391040" cy="630942"/>
          </a:xfrm>
          <a:prstGeom prst="rect">
            <a:avLst/>
          </a:prstGeom>
        </p:spPr>
        <p:txBody>
          <a:bodyPr wrap="square">
            <a:spAutoFit/>
          </a:bodyPr>
          <a:lstStyle/>
          <a:p>
            <a:pPr algn="ctr">
              <a:lnSpc>
                <a:spcPct val="250000"/>
              </a:lnSpc>
            </a:pPr>
            <a:r>
              <a:rPr lang="zh-CN" altLang="en-US" sz="1400" dirty="0">
                <a:solidFill>
                  <a:prstClr val="black">
                    <a:lumMod val="65000"/>
                    <a:lumOff val="35000"/>
                  </a:prstClr>
                </a:solidFill>
                <a:latin typeface="方正清刻本悦宋简体" panose="02000000000000000000" pitchFamily="2" charset="-122"/>
                <a:ea typeface="方正清刻本悦宋简体" panose="02000000000000000000" pitchFamily="2" charset="-122"/>
              </a:rPr>
              <a:t>为</a:t>
            </a:r>
          </a:p>
        </p:txBody>
      </p:sp>
      <p:sp>
        <p:nvSpPr>
          <p:cNvPr id="54" name="矩形 53"/>
          <p:cNvSpPr/>
          <p:nvPr/>
        </p:nvSpPr>
        <p:spPr>
          <a:xfrm>
            <a:off x="4014401" y="3629849"/>
            <a:ext cx="294946" cy="669286"/>
          </a:xfrm>
          <a:prstGeom prst="rect">
            <a:avLst/>
          </a:prstGeom>
        </p:spPr>
        <p:txBody>
          <a:bodyPr wrap="square">
            <a:spAutoFit/>
          </a:bodyPr>
          <a:lstStyle/>
          <a:p>
            <a:pPr lvl="0" algn="ctr">
              <a:lnSpc>
                <a:spcPct val="250000"/>
              </a:lnSpc>
            </a:pPr>
            <a:r>
              <a:rPr lang="zh-CN" altLang="en-US" dirty="0">
                <a:solidFill>
                  <a:srgbClr val="855A47"/>
                </a:solidFill>
                <a:latin typeface="方正清刻本悦宋简体" panose="02000000000000000000" pitchFamily="2" charset="-122"/>
                <a:ea typeface="方正清刻本悦宋简体" panose="02000000000000000000" pitchFamily="2" charset="-122"/>
              </a:rPr>
              <a:t>壹</a:t>
            </a:r>
            <a:endParaRPr lang="en-US" altLang="zh-CN" dirty="0">
              <a:solidFill>
                <a:srgbClr val="855A47"/>
              </a:solidFill>
              <a:latin typeface="方正清刻本悦宋简体" panose="02000000000000000000" pitchFamily="2" charset="-122"/>
              <a:ea typeface="方正清刻本悦宋简体" panose="02000000000000000000" pitchFamily="2" charset="-122"/>
            </a:endParaRPr>
          </a:p>
        </p:txBody>
      </p:sp>
      <p:sp>
        <p:nvSpPr>
          <p:cNvPr id="58" name="矩形 57"/>
          <p:cNvSpPr/>
          <p:nvPr/>
        </p:nvSpPr>
        <p:spPr>
          <a:xfrm>
            <a:off x="3454052" y="3954045"/>
            <a:ext cx="669414" cy="2240361"/>
          </a:xfrm>
          <a:prstGeom prst="rect">
            <a:avLst/>
          </a:prstGeom>
          <a:noFill/>
        </p:spPr>
        <p:txBody>
          <a:bodyPr vert="eaVert" wrap="square" rtlCol="0">
            <a:spAutoFit/>
          </a:bodyPr>
          <a:lstStyle/>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59" name="Freeform 5"/>
          <p:cNvSpPr>
            <a:spLocks noEditPoints="1"/>
          </p:cNvSpPr>
          <p:nvPr/>
        </p:nvSpPr>
        <p:spPr bwMode="auto">
          <a:xfrm flipH="1">
            <a:off x="8124444" y="4059971"/>
            <a:ext cx="505913" cy="215086"/>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0" name="矩形 59"/>
          <p:cNvSpPr/>
          <p:nvPr/>
        </p:nvSpPr>
        <p:spPr>
          <a:xfrm>
            <a:off x="8229928" y="3629849"/>
            <a:ext cx="294946" cy="669286"/>
          </a:xfrm>
          <a:prstGeom prst="rect">
            <a:avLst/>
          </a:prstGeom>
        </p:spPr>
        <p:txBody>
          <a:bodyPr wrap="square">
            <a:spAutoFit/>
          </a:bodyPr>
          <a:lstStyle/>
          <a:p>
            <a:pPr lvl="0" algn="ctr">
              <a:lnSpc>
                <a:spcPct val="250000"/>
              </a:lnSpc>
            </a:pPr>
            <a:r>
              <a:rPr lang="zh-CN" altLang="en-US" dirty="0">
                <a:solidFill>
                  <a:srgbClr val="855A47"/>
                </a:solidFill>
                <a:latin typeface="方正清刻本悦宋简体" panose="02000000000000000000" pitchFamily="2" charset="-122"/>
                <a:ea typeface="方正清刻本悦宋简体" panose="02000000000000000000" pitchFamily="2" charset="-122"/>
              </a:rPr>
              <a:t>叁</a:t>
            </a:r>
            <a:endParaRPr lang="en-US" altLang="zh-CN" dirty="0">
              <a:solidFill>
                <a:srgbClr val="855A47"/>
              </a:solidFill>
              <a:latin typeface="方正清刻本悦宋简体" panose="02000000000000000000" pitchFamily="2" charset="-122"/>
              <a:ea typeface="方正清刻本悦宋简体" panose="02000000000000000000" pitchFamily="2" charset="-122"/>
            </a:endParaRPr>
          </a:p>
        </p:txBody>
      </p:sp>
      <p:sp>
        <p:nvSpPr>
          <p:cNvPr id="61" name="矩形 60"/>
          <p:cNvSpPr/>
          <p:nvPr/>
        </p:nvSpPr>
        <p:spPr>
          <a:xfrm>
            <a:off x="7669579" y="3954045"/>
            <a:ext cx="669414" cy="2240361"/>
          </a:xfrm>
          <a:prstGeom prst="rect">
            <a:avLst/>
          </a:prstGeom>
          <a:noFill/>
        </p:spPr>
        <p:txBody>
          <a:bodyPr vert="eaVert" wrap="square" rtlCol="0">
            <a:spAutoFit/>
          </a:bodyPr>
          <a:lstStyle/>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62" name="Freeform 5"/>
          <p:cNvSpPr>
            <a:spLocks noEditPoints="1"/>
          </p:cNvSpPr>
          <p:nvPr/>
        </p:nvSpPr>
        <p:spPr bwMode="auto">
          <a:xfrm flipH="1">
            <a:off x="5990936" y="4412510"/>
            <a:ext cx="505913" cy="215086"/>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3" name="矩形 62"/>
          <p:cNvSpPr/>
          <p:nvPr/>
        </p:nvSpPr>
        <p:spPr>
          <a:xfrm>
            <a:off x="6096420" y="3982388"/>
            <a:ext cx="294946" cy="669286"/>
          </a:xfrm>
          <a:prstGeom prst="rect">
            <a:avLst/>
          </a:prstGeom>
        </p:spPr>
        <p:txBody>
          <a:bodyPr wrap="square">
            <a:spAutoFit/>
          </a:bodyPr>
          <a:lstStyle/>
          <a:p>
            <a:pPr lvl="0" algn="ctr">
              <a:lnSpc>
                <a:spcPct val="250000"/>
              </a:lnSpc>
            </a:pPr>
            <a:r>
              <a:rPr lang="zh-CN" altLang="en-US" dirty="0">
                <a:solidFill>
                  <a:srgbClr val="855A47"/>
                </a:solidFill>
                <a:latin typeface="方正清刻本悦宋简体" panose="02000000000000000000" pitchFamily="2" charset="-122"/>
                <a:ea typeface="方正清刻本悦宋简体" panose="02000000000000000000" pitchFamily="2" charset="-122"/>
              </a:rPr>
              <a:t>贰</a:t>
            </a:r>
            <a:endParaRPr lang="en-US" altLang="zh-CN" dirty="0">
              <a:solidFill>
                <a:srgbClr val="855A47"/>
              </a:solidFill>
              <a:latin typeface="方正清刻本悦宋简体" panose="02000000000000000000" pitchFamily="2" charset="-122"/>
              <a:ea typeface="方正清刻本悦宋简体" panose="02000000000000000000" pitchFamily="2" charset="-122"/>
            </a:endParaRPr>
          </a:p>
        </p:txBody>
      </p:sp>
      <p:sp>
        <p:nvSpPr>
          <p:cNvPr id="64" name="矩形 63"/>
          <p:cNvSpPr/>
          <p:nvPr/>
        </p:nvSpPr>
        <p:spPr>
          <a:xfrm>
            <a:off x="5536071" y="4306584"/>
            <a:ext cx="669414" cy="2240361"/>
          </a:xfrm>
          <a:prstGeom prst="rect">
            <a:avLst/>
          </a:prstGeom>
          <a:noFill/>
        </p:spPr>
        <p:txBody>
          <a:bodyPr vert="eaVert" wrap="square" rtlCol="0">
            <a:spAutoFit/>
          </a:bodyPr>
          <a:lstStyle/>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grpSp>
        <p:nvGrpSpPr>
          <p:cNvPr id="9" name="组合 8"/>
          <p:cNvGrpSpPr/>
          <p:nvPr/>
        </p:nvGrpSpPr>
        <p:grpSpPr>
          <a:xfrm>
            <a:off x="827948" y="774700"/>
            <a:ext cx="2615000" cy="2615000"/>
            <a:chOff x="827948" y="-133711"/>
            <a:chExt cx="2615000" cy="2615000"/>
          </a:xfrm>
        </p:grpSpPr>
        <p:sp>
          <p:nvSpPr>
            <p:cNvPr id="57" name="椭圆 56"/>
            <p:cNvSpPr/>
            <p:nvPr/>
          </p:nvSpPr>
          <p:spPr>
            <a:xfrm>
              <a:off x="827948" y="-133711"/>
              <a:ext cx="2615000" cy="2615000"/>
            </a:xfrm>
            <a:prstGeom prst="ellipse">
              <a:avLst/>
            </a:prstGeom>
            <a:solidFill>
              <a:schemeClr val="bg1"/>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stretch>
              <a:fillRect/>
            </a:stretch>
          </p:blipFill>
          <p:spPr>
            <a:xfrm>
              <a:off x="864322" y="-94289"/>
              <a:ext cx="2542252" cy="2536156"/>
            </a:xfrm>
            <a:prstGeom prst="rect">
              <a:avLst/>
            </a:prstGeom>
          </p:spPr>
        </p:pic>
      </p:grpSp>
      <p:sp>
        <p:nvSpPr>
          <p:cNvPr id="11" name="任意多边形 10"/>
          <p:cNvSpPr/>
          <p:nvPr/>
        </p:nvSpPr>
        <p:spPr>
          <a:xfrm>
            <a:off x="0" y="2505301"/>
            <a:ext cx="6885897" cy="2747800"/>
          </a:xfrm>
          <a:custGeom>
            <a:avLst/>
            <a:gdLst>
              <a:gd name="connsiteX0" fmla="*/ 0 w 6552522"/>
              <a:gd name="connsiteY0" fmla="*/ 0 h 2086004"/>
              <a:gd name="connsiteX1" fmla="*/ 135054 w 6552522"/>
              <a:gd name="connsiteY1" fmla="*/ 19580 h 2086004"/>
              <a:gd name="connsiteX2" fmla="*/ 1878923 w 6552522"/>
              <a:gd name="connsiteY2" fmla="*/ 258002 h 2086004"/>
              <a:gd name="connsiteX3" fmla="*/ 4535036 w 6552522"/>
              <a:gd name="connsiteY3" fmla="*/ 127373 h 2086004"/>
              <a:gd name="connsiteX4" fmla="*/ 6499228 w 6552522"/>
              <a:gd name="connsiteY4" fmla="*/ 629137 h 2086004"/>
              <a:gd name="connsiteX5" fmla="*/ 6552522 w 6552522"/>
              <a:gd name="connsiteY5" fmla="*/ 652646 h 2086004"/>
              <a:gd name="connsiteX6" fmla="*/ 6552522 w 6552522"/>
              <a:gd name="connsiteY6" fmla="*/ 1973707 h 2086004"/>
              <a:gd name="connsiteX7" fmla="*/ 6472422 w 6552522"/>
              <a:gd name="connsiteY7" fmla="*/ 1979411 h 2086004"/>
              <a:gd name="connsiteX8" fmla="*/ 156414 w 6552522"/>
              <a:gd name="connsiteY8" fmla="*/ 1996244 h 2086004"/>
              <a:gd name="connsiteX9" fmla="*/ 0 w 6552522"/>
              <a:gd name="connsiteY9" fmla="*/ 1977672 h 2086004"/>
              <a:gd name="connsiteX0-1" fmla="*/ 0 w 6885897"/>
              <a:gd name="connsiteY0-2" fmla="*/ 0 h 2086004"/>
              <a:gd name="connsiteX1-3" fmla="*/ 135054 w 6885897"/>
              <a:gd name="connsiteY1-4" fmla="*/ 19580 h 2086004"/>
              <a:gd name="connsiteX2-5" fmla="*/ 1878923 w 6885897"/>
              <a:gd name="connsiteY2-6" fmla="*/ 258002 h 2086004"/>
              <a:gd name="connsiteX3-7" fmla="*/ 4535036 w 6885897"/>
              <a:gd name="connsiteY3-8" fmla="*/ 127373 h 2086004"/>
              <a:gd name="connsiteX4-9" fmla="*/ 6499228 w 6885897"/>
              <a:gd name="connsiteY4-10" fmla="*/ 629137 h 2086004"/>
              <a:gd name="connsiteX5-11" fmla="*/ 6885897 w 6885897"/>
              <a:gd name="connsiteY5-12" fmla="*/ 862196 h 2086004"/>
              <a:gd name="connsiteX6-13" fmla="*/ 6552522 w 6885897"/>
              <a:gd name="connsiteY6-14" fmla="*/ 1973707 h 2086004"/>
              <a:gd name="connsiteX7-15" fmla="*/ 6472422 w 6885897"/>
              <a:gd name="connsiteY7-16" fmla="*/ 1979411 h 2086004"/>
              <a:gd name="connsiteX8-17" fmla="*/ 156414 w 6885897"/>
              <a:gd name="connsiteY8-18" fmla="*/ 1996244 h 2086004"/>
              <a:gd name="connsiteX9-19" fmla="*/ 0 w 6885897"/>
              <a:gd name="connsiteY9-20" fmla="*/ 1977672 h 2086004"/>
              <a:gd name="connsiteX10" fmla="*/ 0 w 6885897"/>
              <a:gd name="connsiteY10" fmla="*/ 0 h 20860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 y="connsiteY10"/>
              </a:cxn>
            </a:cxnLst>
            <a:rect l="l" t="t" r="r" b="b"/>
            <a:pathLst>
              <a:path w="6885897" h="2086004">
                <a:moveTo>
                  <a:pt x="0" y="0"/>
                </a:moveTo>
                <a:lnTo>
                  <a:pt x="135054" y="19580"/>
                </a:lnTo>
                <a:cubicBezTo>
                  <a:pt x="542247" y="86553"/>
                  <a:pt x="1214289" y="238953"/>
                  <a:pt x="1878923" y="258002"/>
                </a:cubicBezTo>
                <a:cubicBezTo>
                  <a:pt x="2638503" y="279773"/>
                  <a:pt x="3688369" y="28192"/>
                  <a:pt x="4535036" y="127373"/>
                </a:cubicBezTo>
                <a:cubicBezTo>
                  <a:pt x="5170037" y="201759"/>
                  <a:pt x="5949272" y="406774"/>
                  <a:pt x="6499228" y="629137"/>
                </a:cubicBezTo>
                <a:lnTo>
                  <a:pt x="6885897" y="862196"/>
                </a:lnTo>
                <a:lnTo>
                  <a:pt x="6552522" y="1973707"/>
                </a:lnTo>
                <a:lnTo>
                  <a:pt x="6472422" y="1979411"/>
                </a:lnTo>
                <a:cubicBezTo>
                  <a:pt x="4787052" y="2087706"/>
                  <a:pt x="1703823" y="2144602"/>
                  <a:pt x="156414" y="1996244"/>
                </a:cubicBezTo>
                <a:lnTo>
                  <a:pt x="0" y="1977672"/>
                </a:lnTo>
                <a:lnTo>
                  <a:pt x="0" y="0"/>
                </a:lnTo>
                <a:close/>
              </a:path>
            </a:pathLst>
          </a:custGeom>
          <a:gradFill flip="none" rotWithShape="1">
            <a:gsLst>
              <a:gs pos="0">
                <a:srgbClr val="F5ECCD"/>
              </a:gs>
              <a:gs pos="24000">
                <a:srgbClr val="F5ECCD"/>
              </a:gs>
              <a:gs pos="62000">
                <a:srgbClr val="F5ECCD"/>
              </a:gs>
              <a:gs pos="100000">
                <a:schemeClr val="bg1">
                  <a:lumMod val="85000"/>
                </a:schemeClr>
              </a:gs>
            </a:gsLst>
            <a:lin ang="16200000" scaled="1"/>
            <a:tileRect/>
          </a:gradFill>
          <a:ln>
            <a:noFill/>
          </a:ln>
          <a:effectLst>
            <a:outerShdw blurRad="177800" dist="38100" dir="16200000" sx="101000" sy="101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4587485" y="2179109"/>
            <a:ext cx="8346562" cy="2078696"/>
          </a:xfrm>
          <a:custGeom>
            <a:avLst/>
            <a:gdLst>
              <a:gd name="connsiteX0" fmla="*/ 0 w 6552522"/>
              <a:gd name="connsiteY0" fmla="*/ 0 h 2086004"/>
              <a:gd name="connsiteX1" fmla="*/ 135054 w 6552522"/>
              <a:gd name="connsiteY1" fmla="*/ 19580 h 2086004"/>
              <a:gd name="connsiteX2" fmla="*/ 1878923 w 6552522"/>
              <a:gd name="connsiteY2" fmla="*/ 258002 h 2086004"/>
              <a:gd name="connsiteX3" fmla="*/ 4535036 w 6552522"/>
              <a:gd name="connsiteY3" fmla="*/ 127373 h 2086004"/>
              <a:gd name="connsiteX4" fmla="*/ 6499228 w 6552522"/>
              <a:gd name="connsiteY4" fmla="*/ 629137 h 2086004"/>
              <a:gd name="connsiteX5" fmla="*/ 6552522 w 6552522"/>
              <a:gd name="connsiteY5" fmla="*/ 652646 h 2086004"/>
              <a:gd name="connsiteX6" fmla="*/ 6552522 w 6552522"/>
              <a:gd name="connsiteY6" fmla="*/ 1973707 h 2086004"/>
              <a:gd name="connsiteX7" fmla="*/ 6472422 w 6552522"/>
              <a:gd name="connsiteY7" fmla="*/ 1979411 h 2086004"/>
              <a:gd name="connsiteX8" fmla="*/ 156414 w 6552522"/>
              <a:gd name="connsiteY8" fmla="*/ 1996244 h 2086004"/>
              <a:gd name="connsiteX9" fmla="*/ 0 w 6552522"/>
              <a:gd name="connsiteY9" fmla="*/ 1977672 h 2086004"/>
              <a:gd name="connsiteX0-1" fmla="*/ 0 w 6885897"/>
              <a:gd name="connsiteY0-2" fmla="*/ 0 h 2086004"/>
              <a:gd name="connsiteX1-3" fmla="*/ 135054 w 6885897"/>
              <a:gd name="connsiteY1-4" fmla="*/ 19580 h 2086004"/>
              <a:gd name="connsiteX2-5" fmla="*/ 1878923 w 6885897"/>
              <a:gd name="connsiteY2-6" fmla="*/ 258002 h 2086004"/>
              <a:gd name="connsiteX3-7" fmla="*/ 4535036 w 6885897"/>
              <a:gd name="connsiteY3-8" fmla="*/ 127373 h 2086004"/>
              <a:gd name="connsiteX4-9" fmla="*/ 6499228 w 6885897"/>
              <a:gd name="connsiteY4-10" fmla="*/ 629137 h 2086004"/>
              <a:gd name="connsiteX5-11" fmla="*/ 6885897 w 6885897"/>
              <a:gd name="connsiteY5-12" fmla="*/ 862196 h 2086004"/>
              <a:gd name="connsiteX6-13" fmla="*/ 6552522 w 6885897"/>
              <a:gd name="connsiteY6-14" fmla="*/ 1973707 h 2086004"/>
              <a:gd name="connsiteX7-15" fmla="*/ 6472422 w 6885897"/>
              <a:gd name="connsiteY7-16" fmla="*/ 1979411 h 2086004"/>
              <a:gd name="connsiteX8-17" fmla="*/ 156414 w 6885897"/>
              <a:gd name="connsiteY8-18" fmla="*/ 1996244 h 2086004"/>
              <a:gd name="connsiteX9-19" fmla="*/ 0 w 6885897"/>
              <a:gd name="connsiteY9-20" fmla="*/ 1977672 h 2086004"/>
              <a:gd name="connsiteX10" fmla="*/ 0 w 6885897"/>
              <a:gd name="connsiteY10" fmla="*/ 0 h 2086004"/>
              <a:gd name="connsiteX0-21" fmla="*/ 0 w 6885897"/>
              <a:gd name="connsiteY0-22" fmla="*/ 359228 h 2445232"/>
              <a:gd name="connsiteX1-23" fmla="*/ 135054 w 6885897"/>
              <a:gd name="connsiteY1-24" fmla="*/ 378808 h 2445232"/>
              <a:gd name="connsiteX2-25" fmla="*/ 1878923 w 6885897"/>
              <a:gd name="connsiteY2-26" fmla="*/ 617230 h 2445232"/>
              <a:gd name="connsiteX3-27" fmla="*/ 4706486 w 6885897"/>
              <a:gd name="connsiteY3-28" fmla="*/ 10351 h 2445232"/>
              <a:gd name="connsiteX4-29" fmla="*/ 6499228 w 6885897"/>
              <a:gd name="connsiteY4-30" fmla="*/ 988365 h 2445232"/>
              <a:gd name="connsiteX5-31" fmla="*/ 6885897 w 6885897"/>
              <a:gd name="connsiteY5-32" fmla="*/ 1221424 h 2445232"/>
              <a:gd name="connsiteX6-33" fmla="*/ 6552522 w 6885897"/>
              <a:gd name="connsiteY6-34" fmla="*/ 2332935 h 2445232"/>
              <a:gd name="connsiteX7-35" fmla="*/ 6472422 w 6885897"/>
              <a:gd name="connsiteY7-36" fmla="*/ 2338639 h 2445232"/>
              <a:gd name="connsiteX8-37" fmla="*/ 156414 w 6885897"/>
              <a:gd name="connsiteY8-38" fmla="*/ 2355472 h 2445232"/>
              <a:gd name="connsiteX9-39" fmla="*/ 0 w 6885897"/>
              <a:gd name="connsiteY9-40" fmla="*/ 2336900 h 2445232"/>
              <a:gd name="connsiteX10-41" fmla="*/ 0 w 6885897"/>
              <a:gd name="connsiteY10-42" fmla="*/ 359228 h 2445232"/>
              <a:gd name="connsiteX0-43" fmla="*/ 0 w 6885897"/>
              <a:gd name="connsiteY0-44" fmla="*/ 348881 h 2434885"/>
              <a:gd name="connsiteX1-45" fmla="*/ 135054 w 6885897"/>
              <a:gd name="connsiteY1-46" fmla="*/ 368461 h 2434885"/>
              <a:gd name="connsiteX2-47" fmla="*/ 1878923 w 6885897"/>
              <a:gd name="connsiteY2-48" fmla="*/ 606883 h 2434885"/>
              <a:gd name="connsiteX3-49" fmla="*/ 4706486 w 6885897"/>
              <a:gd name="connsiteY3-50" fmla="*/ 4 h 2434885"/>
              <a:gd name="connsiteX4-51" fmla="*/ 6708778 w 6885897"/>
              <a:gd name="connsiteY4-52" fmla="*/ 616068 h 2434885"/>
              <a:gd name="connsiteX5-53" fmla="*/ 6885897 w 6885897"/>
              <a:gd name="connsiteY5-54" fmla="*/ 1211077 h 2434885"/>
              <a:gd name="connsiteX6-55" fmla="*/ 6552522 w 6885897"/>
              <a:gd name="connsiteY6-56" fmla="*/ 2322588 h 2434885"/>
              <a:gd name="connsiteX7-57" fmla="*/ 6472422 w 6885897"/>
              <a:gd name="connsiteY7-58" fmla="*/ 2328292 h 2434885"/>
              <a:gd name="connsiteX8-59" fmla="*/ 156414 w 6885897"/>
              <a:gd name="connsiteY8-60" fmla="*/ 2345125 h 2434885"/>
              <a:gd name="connsiteX9-61" fmla="*/ 0 w 6885897"/>
              <a:gd name="connsiteY9-62" fmla="*/ 2326553 h 2434885"/>
              <a:gd name="connsiteX10-63" fmla="*/ 0 w 6885897"/>
              <a:gd name="connsiteY10-64" fmla="*/ 348881 h 2434885"/>
              <a:gd name="connsiteX0-65" fmla="*/ 0 w 7266897"/>
              <a:gd name="connsiteY0-66" fmla="*/ 348881 h 2434885"/>
              <a:gd name="connsiteX1-67" fmla="*/ 135054 w 7266897"/>
              <a:gd name="connsiteY1-68" fmla="*/ 368461 h 2434885"/>
              <a:gd name="connsiteX2-69" fmla="*/ 1878923 w 7266897"/>
              <a:gd name="connsiteY2-70" fmla="*/ 606883 h 2434885"/>
              <a:gd name="connsiteX3-71" fmla="*/ 4706486 w 7266897"/>
              <a:gd name="connsiteY3-72" fmla="*/ 4 h 2434885"/>
              <a:gd name="connsiteX4-73" fmla="*/ 6708778 w 7266897"/>
              <a:gd name="connsiteY4-74" fmla="*/ 616068 h 2434885"/>
              <a:gd name="connsiteX5-75" fmla="*/ 7266897 w 7266897"/>
              <a:gd name="connsiteY5-76" fmla="*/ 791977 h 2434885"/>
              <a:gd name="connsiteX6-77" fmla="*/ 6552522 w 7266897"/>
              <a:gd name="connsiteY6-78" fmla="*/ 2322588 h 2434885"/>
              <a:gd name="connsiteX7-79" fmla="*/ 6472422 w 7266897"/>
              <a:gd name="connsiteY7-80" fmla="*/ 2328292 h 2434885"/>
              <a:gd name="connsiteX8-81" fmla="*/ 156414 w 7266897"/>
              <a:gd name="connsiteY8-82" fmla="*/ 2345125 h 2434885"/>
              <a:gd name="connsiteX9-83" fmla="*/ 0 w 7266897"/>
              <a:gd name="connsiteY9-84" fmla="*/ 2326553 h 2434885"/>
              <a:gd name="connsiteX10-85" fmla="*/ 0 w 7266897"/>
              <a:gd name="connsiteY10-86" fmla="*/ 348881 h 2434885"/>
              <a:gd name="connsiteX0-87" fmla="*/ 0 w 7266897"/>
              <a:gd name="connsiteY0-88" fmla="*/ 350899 h 2436903"/>
              <a:gd name="connsiteX1-89" fmla="*/ 135054 w 7266897"/>
              <a:gd name="connsiteY1-90" fmla="*/ 370479 h 2436903"/>
              <a:gd name="connsiteX2-91" fmla="*/ 1878923 w 7266897"/>
              <a:gd name="connsiteY2-92" fmla="*/ 608901 h 2436903"/>
              <a:gd name="connsiteX3-93" fmla="*/ 4706486 w 7266897"/>
              <a:gd name="connsiteY3-94" fmla="*/ 2022 h 2436903"/>
              <a:gd name="connsiteX4-95" fmla="*/ 6708778 w 7266897"/>
              <a:gd name="connsiteY4-96" fmla="*/ 446636 h 2436903"/>
              <a:gd name="connsiteX5-97" fmla="*/ 7266897 w 7266897"/>
              <a:gd name="connsiteY5-98" fmla="*/ 793995 h 2436903"/>
              <a:gd name="connsiteX6-99" fmla="*/ 6552522 w 7266897"/>
              <a:gd name="connsiteY6-100" fmla="*/ 2324606 h 2436903"/>
              <a:gd name="connsiteX7-101" fmla="*/ 6472422 w 7266897"/>
              <a:gd name="connsiteY7-102" fmla="*/ 2330310 h 2436903"/>
              <a:gd name="connsiteX8-103" fmla="*/ 156414 w 7266897"/>
              <a:gd name="connsiteY8-104" fmla="*/ 2347143 h 2436903"/>
              <a:gd name="connsiteX9-105" fmla="*/ 0 w 7266897"/>
              <a:gd name="connsiteY9-106" fmla="*/ 2328571 h 2436903"/>
              <a:gd name="connsiteX10-107" fmla="*/ 0 w 7266897"/>
              <a:gd name="connsiteY10-108" fmla="*/ 350899 h 2436903"/>
              <a:gd name="connsiteX0-109" fmla="*/ 0 w 7266897"/>
              <a:gd name="connsiteY0-110" fmla="*/ 350899 h 2436903"/>
              <a:gd name="connsiteX1-111" fmla="*/ 154104 w 7266897"/>
              <a:gd name="connsiteY1-112" fmla="*/ 618129 h 2436903"/>
              <a:gd name="connsiteX2-113" fmla="*/ 1878923 w 7266897"/>
              <a:gd name="connsiteY2-114" fmla="*/ 608901 h 2436903"/>
              <a:gd name="connsiteX3-115" fmla="*/ 4706486 w 7266897"/>
              <a:gd name="connsiteY3-116" fmla="*/ 2022 h 2436903"/>
              <a:gd name="connsiteX4-117" fmla="*/ 6708778 w 7266897"/>
              <a:gd name="connsiteY4-118" fmla="*/ 446636 h 2436903"/>
              <a:gd name="connsiteX5-119" fmla="*/ 7266897 w 7266897"/>
              <a:gd name="connsiteY5-120" fmla="*/ 793995 h 2436903"/>
              <a:gd name="connsiteX6-121" fmla="*/ 6552522 w 7266897"/>
              <a:gd name="connsiteY6-122" fmla="*/ 2324606 h 2436903"/>
              <a:gd name="connsiteX7-123" fmla="*/ 6472422 w 7266897"/>
              <a:gd name="connsiteY7-124" fmla="*/ 2330310 h 2436903"/>
              <a:gd name="connsiteX8-125" fmla="*/ 156414 w 7266897"/>
              <a:gd name="connsiteY8-126" fmla="*/ 2347143 h 2436903"/>
              <a:gd name="connsiteX9-127" fmla="*/ 0 w 7266897"/>
              <a:gd name="connsiteY9-128" fmla="*/ 2328571 h 2436903"/>
              <a:gd name="connsiteX10-129" fmla="*/ 0 w 7266897"/>
              <a:gd name="connsiteY10-130" fmla="*/ 350899 h 2436903"/>
              <a:gd name="connsiteX0-131" fmla="*/ 19050 w 7266897"/>
              <a:gd name="connsiteY0-132" fmla="*/ 865249 h 2436903"/>
              <a:gd name="connsiteX1-133" fmla="*/ 154104 w 7266897"/>
              <a:gd name="connsiteY1-134" fmla="*/ 618129 h 2436903"/>
              <a:gd name="connsiteX2-135" fmla="*/ 1878923 w 7266897"/>
              <a:gd name="connsiteY2-136" fmla="*/ 608901 h 2436903"/>
              <a:gd name="connsiteX3-137" fmla="*/ 4706486 w 7266897"/>
              <a:gd name="connsiteY3-138" fmla="*/ 2022 h 2436903"/>
              <a:gd name="connsiteX4-139" fmla="*/ 6708778 w 7266897"/>
              <a:gd name="connsiteY4-140" fmla="*/ 446636 h 2436903"/>
              <a:gd name="connsiteX5-141" fmla="*/ 7266897 w 7266897"/>
              <a:gd name="connsiteY5-142" fmla="*/ 793995 h 2436903"/>
              <a:gd name="connsiteX6-143" fmla="*/ 6552522 w 7266897"/>
              <a:gd name="connsiteY6-144" fmla="*/ 2324606 h 2436903"/>
              <a:gd name="connsiteX7-145" fmla="*/ 6472422 w 7266897"/>
              <a:gd name="connsiteY7-146" fmla="*/ 2330310 h 2436903"/>
              <a:gd name="connsiteX8-147" fmla="*/ 156414 w 7266897"/>
              <a:gd name="connsiteY8-148" fmla="*/ 2347143 h 2436903"/>
              <a:gd name="connsiteX9-149" fmla="*/ 0 w 7266897"/>
              <a:gd name="connsiteY9-150" fmla="*/ 2328571 h 2436903"/>
              <a:gd name="connsiteX10-151" fmla="*/ 19050 w 7266897"/>
              <a:gd name="connsiteY10-152" fmla="*/ 865249 h 2436903"/>
              <a:gd name="connsiteX0-153" fmla="*/ 0 w 7457397"/>
              <a:gd name="connsiteY0-154" fmla="*/ 865249 h 2436903"/>
              <a:gd name="connsiteX1-155" fmla="*/ 344604 w 7457397"/>
              <a:gd name="connsiteY1-156" fmla="*/ 618129 h 2436903"/>
              <a:gd name="connsiteX2-157" fmla="*/ 2069423 w 7457397"/>
              <a:gd name="connsiteY2-158" fmla="*/ 608901 h 2436903"/>
              <a:gd name="connsiteX3-159" fmla="*/ 4896986 w 7457397"/>
              <a:gd name="connsiteY3-160" fmla="*/ 2022 h 2436903"/>
              <a:gd name="connsiteX4-161" fmla="*/ 6899278 w 7457397"/>
              <a:gd name="connsiteY4-162" fmla="*/ 446636 h 2436903"/>
              <a:gd name="connsiteX5-163" fmla="*/ 7457397 w 7457397"/>
              <a:gd name="connsiteY5-164" fmla="*/ 793995 h 2436903"/>
              <a:gd name="connsiteX6-165" fmla="*/ 6743022 w 7457397"/>
              <a:gd name="connsiteY6-166" fmla="*/ 2324606 h 2436903"/>
              <a:gd name="connsiteX7-167" fmla="*/ 6662922 w 7457397"/>
              <a:gd name="connsiteY7-168" fmla="*/ 2330310 h 2436903"/>
              <a:gd name="connsiteX8-169" fmla="*/ 346914 w 7457397"/>
              <a:gd name="connsiteY8-170" fmla="*/ 2347143 h 2436903"/>
              <a:gd name="connsiteX9-171" fmla="*/ 190500 w 7457397"/>
              <a:gd name="connsiteY9-172" fmla="*/ 2328571 h 2436903"/>
              <a:gd name="connsiteX10-173" fmla="*/ 0 w 7457397"/>
              <a:gd name="connsiteY10-174" fmla="*/ 865249 h 2436903"/>
              <a:gd name="connsiteX0-175" fmla="*/ 0 w 7457397"/>
              <a:gd name="connsiteY0-176" fmla="*/ 865249 h 2436903"/>
              <a:gd name="connsiteX1-177" fmla="*/ 592254 w 7457397"/>
              <a:gd name="connsiteY1-178" fmla="*/ 637179 h 2436903"/>
              <a:gd name="connsiteX2-179" fmla="*/ 2069423 w 7457397"/>
              <a:gd name="connsiteY2-180" fmla="*/ 608901 h 2436903"/>
              <a:gd name="connsiteX3-181" fmla="*/ 4896986 w 7457397"/>
              <a:gd name="connsiteY3-182" fmla="*/ 2022 h 2436903"/>
              <a:gd name="connsiteX4-183" fmla="*/ 6899278 w 7457397"/>
              <a:gd name="connsiteY4-184" fmla="*/ 446636 h 2436903"/>
              <a:gd name="connsiteX5-185" fmla="*/ 7457397 w 7457397"/>
              <a:gd name="connsiteY5-186" fmla="*/ 793995 h 2436903"/>
              <a:gd name="connsiteX6-187" fmla="*/ 6743022 w 7457397"/>
              <a:gd name="connsiteY6-188" fmla="*/ 2324606 h 2436903"/>
              <a:gd name="connsiteX7-189" fmla="*/ 6662922 w 7457397"/>
              <a:gd name="connsiteY7-190" fmla="*/ 2330310 h 2436903"/>
              <a:gd name="connsiteX8-191" fmla="*/ 346914 w 7457397"/>
              <a:gd name="connsiteY8-192" fmla="*/ 2347143 h 2436903"/>
              <a:gd name="connsiteX9-193" fmla="*/ 190500 w 7457397"/>
              <a:gd name="connsiteY9-194" fmla="*/ 2328571 h 2436903"/>
              <a:gd name="connsiteX10-195" fmla="*/ 0 w 7457397"/>
              <a:gd name="connsiteY10-196" fmla="*/ 865249 h 2436903"/>
              <a:gd name="connsiteX0-197" fmla="*/ 0 w 7457397"/>
              <a:gd name="connsiteY0-198" fmla="*/ 922050 h 2493704"/>
              <a:gd name="connsiteX1-199" fmla="*/ 592254 w 7457397"/>
              <a:gd name="connsiteY1-200" fmla="*/ 693980 h 2493704"/>
              <a:gd name="connsiteX2-201" fmla="*/ 2069423 w 7457397"/>
              <a:gd name="connsiteY2-202" fmla="*/ 665702 h 2493704"/>
              <a:gd name="connsiteX3-203" fmla="*/ 4954136 w 7457397"/>
              <a:gd name="connsiteY3-204" fmla="*/ 1673 h 2493704"/>
              <a:gd name="connsiteX4-205" fmla="*/ 6899278 w 7457397"/>
              <a:gd name="connsiteY4-206" fmla="*/ 503437 h 2493704"/>
              <a:gd name="connsiteX5-207" fmla="*/ 7457397 w 7457397"/>
              <a:gd name="connsiteY5-208" fmla="*/ 850796 h 2493704"/>
              <a:gd name="connsiteX6-209" fmla="*/ 6743022 w 7457397"/>
              <a:gd name="connsiteY6-210" fmla="*/ 2381407 h 2493704"/>
              <a:gd name="connsiteX7-211" fmla="*/ 6662922 w 7457397"/>
              <a:gd name="connsiteY7-212" fmla="*/ 2387111 h 2493704"/>
              <a:gd name="connsiteX8-213" fmla="*/ 346914 w 7457397"/>
              <a:gd name="connsiteY8-214" fmla="*/ 2403944 h 2493704"/>
              <a:gd name="connsiteX9-215" fmla="*/ 190500 w 7457397"/>
              <a:gd name="connsiteY9-216" fmla="*/ 2385372 h 2493704"/>
              <a:gd name="connsiteX10-217" fmla="*/ 0 w 7457397"/>
              <a:gd name="connsiteY10-218" fmla="*/ 922050 h 2493704"/>
              <a:gd name="connsiteX0-219" fmla="*/ 0 w 7457397"/>
              <a:gd name="connsiteY0-220" fmla="*/ 938413 h 2510067"/>
              <a:gd name="connsiteX1-221" fmla="*/ 592254 w 7457397"/>
              <a:gd name="connsiteY1-222" fmla="*/ 710343 h 2510067"/>
              <a:gd name="connsiteX2-223" fmla="*/ 2069423 w 7457397"/>
              <a:gd name="connsiteY2-224" fmla="*/ 682065 h 2510067"/>
              <a:gd name="connsiteX3-225" fmla="*/ 4954136 w 7457397"/>
              <a:gd name="connsiteY3-226" fmla="*/ 18036 h 2510067"/>
              <a:gd name="connsiteX4-227" fmla="*/ 7051678 w 7457397"/>
              <a:gd name="connsiteY4-228" fmla="*/ 291200 h 2510067"/>
              <a:gd name="connsiteX5-229" fmla="*/ 7457397 w 7457397"/>
              <a:gd name="connsiteY5-230" fmla="*/ 867159 h 2510067"/>
              <a:gd name="connsiteX6-231" fmla="*/ 6743022 w 7457397"/>
              <a:gd name="connsiteY6-232" fmla="*/ 2397770 h 2510067"/>
              <a:gd name="connsiteX7-233" fmla="*/ 6662922 w 7457397"/>
              <a:gd name="connsiteY7-234" fmla="*/ 2403474 h 2510067"/>
              <a:gd name="connsiteX8-235" fmla="*/ 346914 w 7457397"/>
              <a:gd name="connsiteY8-236" fmla="*/ 2420307 h 2510067"/>
              <a:gd name="connsiteX9-237" fmla="*/ 190500 w 7457397"/>
              <a:gd name="connsiteY9-238" fmla="*/ 2401735 h 2510067"/>
              <a:gd name="connsiteX10-239" fmla="*/ 0 w 7457397"/>
              <a:gd name="connsiteY10-240" fmla="*/ 938413 h 2510067"/>
              <a:gd name="connsiteX0-241" fmla="*/ 0 w 7647897"/>
              <a:gd name="connsiteY0-242" fmla="*/ 938413 h 2510067"/>
              <a:gd name="connsiteX1-243" fmla="*/ 592254 w 7647897"/>
              <a:gd name="connsiteY1-244" fmla="*/ 710343 h 2510067"/>
              <a:gd name="connsiteX2-245" fmla="*/ 2069423 w 7647897"/>
              <a:gd name="connsiteY2-246" fmla="*/ 682065 h 2510067"/>
              <a:gd name="connsiteX3-247" fmla="*/ 4954136 w 7647897"/>
              <a:gd name="connsiteY3-248" fmla="*/ 18036 h 2510067"/>
              <a:gd name="connsiteX4-249" fmla="*/ 7051678 w 7647897"/>
              <a:gd name="connsiteY4-250" fmla="*/ 291200 h 2510067"/>
              <a:gd name="connsiteX5-251" fmla="*/ 7647897 w 7647897"/>
              <a:gd name="connsiteY5-252" fmla="*/ 619509 h 2510067"/>
              <a:gd name="connsiteX6-253" fmla="*/ 6743022 w 7647897"/>
              <a:gd name="connsiteY6-254" fmla="*/ 2397770 h 2510067"/>
              <a:gd name="connsiteX7-255" fmla="*/ 6662922 w 7647897"/>
              <a:gd name="connsiteY7-256" fmla="*/ 2403474 h 2510067"/>
              <a:gd name="connsiteX8-257" fmla="*/ 346914 w 7647897"/>
              <a:gd name="connsiteY8-258" fmla="*/ 2420307 h 2510067"/>
              <a:gd name="connsiteX9-259" fmla="*/ 190500 w 7647897"/>
              <a:gd name="connsiteY9-260" fmla="*/ 2401735 h 2510067"/>
              <a:gd name="connsiteX10-261" fmla="*/ 0 w 7647897"/>
              <a:gd name="connsiteY10-262" fmla="*/ 938413 h 2510067"/>
              <a:gd name="connsiteX0-263" fmla="*/ 0 w 7647897"/>
              <a:gd name="connsiteY0-264" fmla="*/ 938413 h 2510067"/>
              <a:gd name="connsiteX1-265" fmla="*/ 592254 w 7647897"/>
              <a:gd name="connsiteY1-266" fmla="*/ 710343 h 2510067"/>
              <a:gd name="connsiteX2-267" fmla="*/ 2069423 w 7647897"/>
              <a:gd name="connsiteY2-268" fmla="*/ 682065 h 2510067"/>
              <a:gd name="connsiteX3-269" fmla="*/ 4954136 w 7647897"/>
              <a:gd name="connsiteY3-270" fmla="*/ 18036 h 2510067"/>
              <a:gd name="connsiteX4-271" fmla="*/ 7051678 w 7647897"/>
              <a:gd name="connsiteY4-272" fmla="*/ 291200 h 2510067"/>
              <a:gd name="connsiteX5-273" fmla="*/ 7647897 w 7647897"/>
              <a:gd name="connsiteY5-274" fmla="*/ 619509 h 2510067"/>
              <a:gd name="connsiteX6-275" fmla="*/ 6743022 w 7647897"/>
              <a:gd name="connsiteY6-276" fmla="*/ 2397770 h 2510067"/>
              <a:gd name="connsiteX7-277" fmla="*/ 6662922 w 7647897"/>
              <a:gd name="connsiteY7-278" fmla="*/ 2403474 h 2510067"/>
              <a:gd name="connsiteX8-279" fmla="*/ 346914 w 7647897"/>
              <a:gd name="connsiteY8-280" fmla="*/ 2420307 h 2510067"/>
              <a:gd name="connsiteX9-281" fmla="*/ 190500 w 7647897"/>
              <a:gd name="connsiteY9-282" fmla="*/ 2401735 h 2510067"/>
              <a:gd name="connsiteX10-283" fmla="*/ 0 w 7647897"/>
              <a:gd name="connsiteY10-284" fmla="*/ 938413 h 2510067"/>
              <a:gd name="connsiteX0-285" fmla="*/ 0 w 7647897"/>
              <a:gd name="connsiteY0-286" fmla="*/ 938413 h 2510067"/>
              <a:gd name="connsiteX1-287" fmla="*/ 592254 w 7647897"/>
              <a:gd name="connsiteY1-288" fmla="*/ 710343 h 2510067"/>
              <a:gd name="connsiteX2-289" fmla="*/ 2069423 w 7647897"/>
              <a:gd name="connsiteY2-290" fmla="*/ 682065 h 2510067"/>
              <a:gd name="connsiteX3-291" fmla="*/ 4954136 w 7647897"/>
              <a:gd name="connsiteY3-292" fmla="*/ 18036 h 2510067"/>
              <a:gd name="connsiteX4-293" fmla="*/ 7051678 w 7647897"/>
              <a:gd name="connsiteY4-294" fmla="*/ 291200 h 2510067"/>
              <a:gd name="connsiteX5-295" fmla="*/ 7647897 w 7647897"/>
              <a:gd name="connsiteY5-296" fmla="*/ 619509 h 2510067"/>
              <a:gd name="connsiteX6-297" fmla="*/ 6743022 w 7647897"/>
              <a:gd name="connsiteY6-298" fmla="*/ 2397770 h 2510067"/>
              <a:gd name="connsiteX7-299" fmla="*/ 6662922 w 7647897"/>
              <a:gd name="connsiteY7-300" fmla="*/ 2403474 h 2510067"/>
              <a:gd name="connsiteX8-301" fmla="*/ 346914 w 7647897"/>
              <a:gd name="connsiteY8-302" fmla="*/ 2420307 h 2510067"/>
              <a:gd name="connsiteX9-303" fmla="*/ 190500 w 7647897"/>
              <a:gd name="connsiteY9-304" fmla="*/ 2401735 h 2510067"/>
              <a:gd name="connsiteX10-305" fmla="*/ 0 w 7647897"/>
              <a:gd name="connsiteY10-306" fmla="*/ 938413 h 2510067"/>
              <a:gd name="connsiteX0-307" fmla="*/ 0 w 7933647"/>
              <a:gd name="connsiteY0-308" fmla="*/ 1167013 h 2510067"/>
              <a:gd name="connsiteX1-309" fmla="*/ 878004 w 7933647"/>
              <a:gd name="connsiteY1-310" fmla="*/ 710343 h 2510067"/>
              <a:gd name="connsiteX2-311" fmla="*/ 2355173 w 7933647"/>
              <a:gd name="connsiteY2-312" fmla="*/ 682065 h 2510067"/>
              <a:gd name="connsiteX3-313" fmla="*/ 5239886 w 7933647"/>
              <a:gd name="connsiteY3-314" fmla="*/ 18036 h 2510067"/>
              <a:gd name="connsiteX4-315" fmla="*/ 7337428 w 7933647"/>
              <a:gd name="connsiteY4-316" fmla="*/ 291200 h 2510067"/>
              <a:gd name="connsiteX5-317" fmla="*/ 7933647 w 7933647"/>
              <a:gd name="connsiteY5-318" fmla="*/ 619509 h 2510067"/>
              <a:gd name="connsiteX6-319" fmla="*/ 7028772 w 7933647"/>
              <a:gd name="connsiteY6-320" fmla="*/ 2397770 h 2510067"/>
              <a:gd name="connsiteX7-321" fmla="*/ 6948672 w 7933647"/>
              <a:gd name="connsiteY7-322" fmla="*/ 2403474 h 2510067"/>
              <a:gd name="connsiteX8-323" fmla="*/ 632664 w 7933647"/>
              <a:gd name="connsiteY8-324" fmla="*/ 2420307 h 2510067"/>
              <a:gd name="connsiteX9-325" fmla="*/ 476250 w 7933647"/>
              <a:gd name="connsiteY9-326" fmla="*/ 2401735 h 2510067"/>
              <a:gd name="connsiteX10-327" fmla="*/ 0 w 7933647"/>
              <a:gd name="connsiteY10-328" fmla="*/ 1167013 h 2510067"/>
              <a:gd name="connsiteX0-329" fmla="*/ 0 w 7933647"/>
              <a:gd name="connsiteY0-330" fmla="*/ 1167013 h 2510067"/>
              <a:gd name="connsiteX1-331" fmla="*/ 1049454 w 7933647"/>
              <a:gd name="connsiteY1-332" fmla="*/ 729393 h 2510067"/>
              <a:gd name="connsiteX2-333" fmla="*/ 2355173 w 7933647"/>
              <a:gd name="connsiteY2-334" fmla="*/ 682065 h 2510067"/>
              <a:gd name="connsiteX3-335" fmla="*/ 5239886 w 7933647"/>
              <a:gd name="connsiteY3-336" fmla="*/ 18036 h 2510067"/>
              <a:gd name="connsiteX4-337" fmla="*/ 7337428 w 7933647"/>
              <a:gd name="connsiteY4-338" fmla="*/ 291200 h 2510067"/>
              <a:gd name="connsiteX5-339" fmla="*/ 7933647 w 7933647"/>
              <a:gd name="connsiteY5-340" fmla="*/ 619509 h 2510067"/>
              <a:gd name="connsiteX6-341" fmla="*/ 7028772 w 7933647"/>
              <a:gd name="connsiteY6-342" fmla="*/ 2397770 h 2510067"/>
              <a:gd name="connsiteX7-343" fmla="*/ 6948672 w 7933647"/>
              <a:gd name="connsiteY7-344" fmla="*/ 2403474 h 2510067"/>
              <a:gd name="connsiteX8-345" fmla="*/ 632664 w 7933647"/>
              <a:gd name="connsiteY8-346" fmla="*/ 2420307 h 2510067"/>
              <a:gd name="connsiteX9-347" fmla="*/ 476250 w 7933647"/>
              <a:gd name="connsiteY9-348" fmla="*/ 2401735 h 2510067"/>
              <a:gd name="connsiteX10-349" fmla="*/ 0 w 7933647"/>
              <a:gd name="connsiteY10-350" fmla="*/ 1167013 h 2510067"/>
              <a:gd name="connsiteX0-351" fmla="*/ 0 w 7933647"/>
              <a:gd name="connsiteY0-352" fmla="*/ 1167013 h 2510067"/>
              <a:gd name="connsiteX1-353" fmla="*/ 1049454 w 7933647"/>
              <a:gd name="connsiteY1-354" fmla="*/ 729393 h 2510067"/>
              <a:gd name="connsiteX2-355" fmla="*/ 2355173 w 7933647"/>
              <a:gd name="connsiteY2-356" fmla="*/ 682065 h 2510067"/>
              <a:gd name="connsiteX3-357" fmla="*/ 5239886 w 7933647"/>
              <a:gd name="connsiteY3-358" fmla="*/ 18036 h 2510067"/>
              <a:gd name="connsiteX4-359" fmla="*/ 7337428 w 7933647"/>
              <a:gd name="connsiteY4-360" fmla="*/ 291200 h 2510067"/>
              <a:gd name="connsiteX5-361" fmla="*/ 7933647 w 7933647"/>
              <a:gd name="connsiteY5-362" fmla="*/ 619509 h 2510067"/>
              <a:gd name="connsiteX6-363" fmla="*/ 7028772 w 7933647"/>
              <a:gd name="connsiteY6-364" fmla="*/ 2397770 h 2510067"/>
              <a:gd name="connsiteX7-365" fmla="*/ 6948672 w 7933647"/>
              <a:gd name="connsiteY7-366" fmla="*/ 2403474 h 2510067"/>
              <a:gd name="connsiteX8-367" fmla="*/ 632664 w 7933647"/>
              <a:gd name="connsiteY8-368" fmla="*/ 2420307 h 2510067"/>
              <a:gd name="connsiteX9-369" fmla="*/ 476250 w 7933647"/>
              <a:gd name="connsiteY9-370" fmla="*/ 2401735 h 2510067"/>
              <a:gd name="connsiteX10-371" fmla="*/ 0 w 7933647"/>
              <a:gd name="connsiteY10-372" fmla="*/ 1167013 h 2510067"/>
              <a:gd name="connsiteX0-373" fmla="*/ 0 w 7933647"/>
              <a:gd name="connsiteY0-374" fmla="*/ 1167013 h 2510067"/>
              <a:gd name="connsiteX1-375" fmla="*/ 1049454 w 7933647"/>
              <a:gd name="connsiteY1-376" fmla="*/ 729393 h 2510067"/>
              <a:gd name="connsiteX2-377" fmla="*/ 2355173 w 7933647"/>
              <a:gd name="connsiteY2-378" fmla="*/ 682065 h 2510067"/>
              <a:gd name="connsiteX3-379" fmla="*/ 5239886 w 7933647"/>
              <a:gd name="connsiteY3-380" fmla="*/ 18036 h 2510067"/>
              <a:gd name="connsiteX4-381" fmla="*/ 7337428 w 7933647"/>
              <a:gd name="connsiteY4-382" fmla="*/ 291200 h 2510067"/>
              <a:gd name="connsiteX5-383" fmla="*/ 7933647 w 7933647"/>
              <a:gd name="connsiteY5-384" fmla="*/ 619509 h 2510067"/>
              <a:gd name="connsiteX6-385" fmla="*/ 7028772 w 7933647"/>
              <a:gd name="connsiteY6-386" fmla="*/ 2397770 h 2510067"/>
              <a:gd name="connsiteX7-387" fmla="*/ 6948672 w 7933647"/>
              <a:gd name="connsiteY7-388" fmla="*/ 2403474 h 2510067"/>
              <a:gd name="connsiteX8-389" fmla="*/ 632664 w 7933647"/>
              <a:gd name="connsiteY8-390" fmla="*/ 2420307 h 2510067"/>
              <a:gd name="connsiteX9-391" fmla="*/ 476250 w 7933647"/>
              <a:gd name="connsiteY9-392" fmla="*/ 2401735 h 2510067"/>
              <a:gd name="connsiteX10-393" fmla="*/ 0 w 7933647"/>
              <a:gd name="connsiteY10-394" fmla="*/ 1167013 h 2510067"/>
              <a:gd name="connsiteX0-395" fmla="*/ 0 w 7933647"/>
              <a:gd name="connsiteY0-396" fmla="*/ 1167013 h 2510067"/>
              <a:gd name="connsiteX1-397" fmla="*/ 973254 w 7933647"/>
              <a:gd name="connsiteY1-398" fmla="*/ 691293 h 2510067"/>
              <a:gd name="connsiteX2-399" fmla="*/ 2355173 w 7933647"/>
              <a:gd name="connsiteY2-400" fmla="*/ 682065 h 2510067"/>
              <a:gd name="connsiteX3-401" fmla="*/ 5239886 w 7933647"/>
              <a:gd name="connsiteY3-402" fmla="*/ 18036 h 2510067"/>
              <a:gd name="connsiteX4-403" fmla="*/ 7337428 w 7933647"/>
              <a:gd name="connsiteY4-404" fmla="*/ 291200 h 2510067"/>
              <a:gd name="connsiteX5-405" fmla="*/ 7933647 w 7933647"/>
              <a:gd name="connsiteY5-406" fmla="*/ 619509 h 2510067"/>
              <a:gd name="connsiteX6-407" fmla="*/ 7028772 w 7933647"/>
              <a:gd name="connsiteY6-408" fmla="*/ 2397770 h 2510067"/>
              <a:gd name="connsiteX7-409" fmla="*/ 6948672 w 7933647"/>
              <a:gd name="connsiteY7-410" fmla="*/ 2403474 h 2510067"/>
              <a:gd name="connsiteX8-411" fmla="*/ 632664 w 7933647"/>
              <a:gd name="connsiteY8-412" fmla="*/ 2420307 h 2510067"/>
              <a:gd name="connsiteX9-413" fmla="*/ 476250 w 7933647"/>
              <a:gd name="connsiteY9-414" fmla="*/ 2401735 h 2510067"/>
              <a:gd name="connsiteX10-415" fmla="*/ 0 w 7933647"/>
              <a:gd name="connsiteY10-416" fmla="*/ 1167013 h 2510067"/>
              <a:gd name="connsiteX0-417" fmla="*/ 0 w 7933647"/>
              <a:gd name="connsiteY0-418" fmla="*/ 1167013 h 2510067"/>
              <a:gd name="connsiteX1-419" fmla="*/ 954204 w 7933647"/>
              <a:gd name="connsiteY1-420" fmla="*/ 805593 h 2510067"/>
              <a:gd name="connsiteX2-421" fmla="*/ 2355173 w 7933647"/>
              <a:gd name="connsiteY2-422" fmla="*/ 682065 h 2510067"/>
              <a:gd name="connsiteX3-423" fmla="*/ 5239886 w 7933647"/>
              <a:gd name="connsiteY3-424" fmla="*/ 18036 h 2510067"/>
              <a:gd name="connsiteX4-425" fmla="*/ 7337428 w 7933647"/>
              <a:gd name="connsiteY4-426" fmla="*/ 291200 h 2510067"/>
              <a:gd name="connsiteX5-427" fmla="*/ 7933647 w 7933647"/>
              <a:gd name="connsiteY5-428" fmla="*/ 619509 h 2510067"/>
              <a:gd name="connsiteX6-429" fmla="*/ 7028772 w 7933647"/>
              <a:gd name="connsiteY6-430" fmla="*/ 2397770 h 2510067"/>
              <a:gd name="connsiteX7-431" fmla="*/ 6948672 w 7933647"/>
              <a:gd name="connsiteY7-432" fmla="*/ 2403474 h 2510067"/>
              <a:gd name="connsiteX8-433" fmla="*/ 632664 w 7933647"/>
              <a:gd name="connsiteY8-434" fmla="*/ 2420307 h 2510067"/>
              <a:gd name="connsiteX9-435" fmla="*/ 476250 w 7933647"/>
              <a:gd name="connsiteY9-436" fmla="*/ 2401735 h 2510067"/>
              <a:gd name="connsiteX10-437" fmla="*/ 0 w 7933647"/>
              <a:gd name="connsiteY10-438" fmla="*/ 1167013 h 2510067"/>
              <a:gd name="connsiteX0-439" fmla="*/ 0 w 8028897"/>
              <a:gd name="connsiteY0-440" fmla="*/ 1471813 h 2510067"/>
              <a:gd name="connsiteX1-441" fmla="*/ 1049454 w 8028897"/>
              <a:gd name="connsiteY1-442" fmla="*/ 805593 h 2510067"/>
              <a:gd name="connsiteX2-443" fmla="*/ 2450423 w 8028897"/>
              <a:gd name="connsiteY2-444" fmla="*/ 682065 h 2510067"/>
              <a:gd name="connsiteX3-445" fmla="*/ 5335136 w 8028897"/>
              <a:gd name="connsiteY3-446" fmla="*/ 18036 h 2510067"/>
              <a:gd name="connsiteX4-447" fmla="*/ 7432678 w 8028897"/>
              <a:gd name="connsiteY4-448" fmla="*/ 291200 h 2510067"/>
              <a:gd name="connsiteX5-449" fmla="*/ 8028897 w 8028897"/>
              <a:gd name="connsiteY5-450" fmla="*/ 619509 h 2510067"/>
              <a:gd name="connsiteX6-451" fmla="*/ 7124022 w 8028897"/>
              <a:gd name="connsiteY6-452" fmla="*/ 2397770 h 2510067"/>
              <a:gd name="connsiteX7-453" fmla="*/ 7043922 w 8028897"/>
              <a:gd name="connsiteY7-454" fmla="*/ 2403474 h 2510067"/>
              <a:gd name="connsiteX8-455" fmla="*/ 727914 w 8028897"/>
              <a:gd name="connsiteY8-456" fmla="*/ 2420307 h 2510067"/>
              <a:gd name="connsiteX9-457" fmla="*/ 571500 w 8028897"/>
              <a:gd name="connsiteY9-458" fmla="*/ 2401735 h 2510067"/>
              <a:gd name="connsiteX10-459" fmla="*/ 0 w 8028897"/>
              <a:gd name="connsiteY10-460" fmla="*/ 1471813 h 2510067"/>
              <a:gd name="connsiteX0-461" fmla="*/ 0 w 8028897"/>
              <a:gd name="connsiteY0-462" fmla="*/ 1471813 h 2510067"/>
              <a:gd name="connsiteX1-463" fmla="*/ 1049454 w 8028897"/>
              <a:gd name="connsiteY1-464" fmla="*/ 805593 h 2510067"/>
              <a:gd name="connsiteX2-465" fmla="*/ 2450423 w 8028897"/>
              <a:gd name="connsiteY2-466" fmla="*/ 682065 h 2510067"/>
              <a:gd name="connsiteX3-467" fmla="*/ 5335136 w 8028897"/>
              <a:gd name="connsiteY3-468" fmla="*/ 18036 h 2510067"/>
              <a:gd name="connsiteX4-469" fmla="*/ 7432678 w 8028897"/>
              <a:gd name="connsiteY4-470" fmla="*/ 291200 h 2510067"/>
              <a:gd name="connsiteX5-471" fmla="*/ 8028897 w 8028897"/>
              <a:gd name="connsiteY5-472" fmla="*/ 619509 h 2510067"/>
              <a:gd name="connsiteX6-473" fmla="*/ 7124022 w 8028897"/>
              <a:gd name="connsiteY6-474" fmla="*/ 2397770 h 2510067"/>
              <a:gd name="connsiteX7-475" fmla="*/ 7043922 w 8028897"/>
              <a:gd name="connsiteY7-476" fmla="*/ 2403474 h 2510067"/>
              <a:gd name="connsiteX8-477" fmla="*/ 727914 w 8028897"/>
              <a:gd name="connsiteY8-478" fmla="*/ 2420307 h 2510067"/>
              <a:gd name="connsiteX9-479" fmla="*/ 571500 w 8028897"/>
              <a:gd name="connsiteY9-480" fmla="*/ 2401735 h 2510067"/>
              <a:gd name="connsiteX10-481" fmla="*/ 0 w 8028897"/>
              <a:gd name="connsiteY10-482" fmla="*/ 1471813 h 2510067"/>
              <a:gd name="connsiteX0-483" fmla="*/ 0 w 8215934"/>
              <a:gd name="connsiteY0-484" fmla="*/ 1762759 h 2510067"/>
              <a:gd name="connsiteX1-485" fmla="*/ 1236491 w 8215934"/>
              <a:gd name="connsiteY1-486" fmla="*/ 805593 h 2510067"/>
              <a:gd name="connsiteX2-487" fmla="*/ 2637460 w 8215934"/>
              <a:gd name="connsiteY2-488" fmla="*/ 682065 h 2510067"/>
              <a:gd name="connsiteX3-489" fmla="*/ 5522173 w 8215934"/>
              <a:gd name="connsiteY3-490" fmla="*/ 18036 h 2510067"/>
              <a:gd name="connsiteX4-491" fmla="*/ 7619715 w 8215934"/>
              <a:gd name="connsiteY4-492" fmla="*/ 291200 h 2510067"/>
              <a:gd name="connsiteX5-493" fmla="*/ 8215934 w 8215934"/>
              <a:gd name="connsiteY5-494" fmla="*/ 619509 h 2510067"/>
              <a:gd name="connsiteX6-495" fmla="*/ 7311059 w 8215934"/>
              <a:gd name="connsiteY6-496" fmla="*/ 2397770 h 2510067"/>
              <a:gd name="connsiteX7-497" fmla="*/ 7230959 w 8215934"/>
              <a:gd name="connsiteY7-498" fmla="*/ 2403474 h 2510067"/>
              <a:gd name="connsiteX8-499" fmla="*/ 914951 w 8215934"/>
              <a:gd name="connsiteY8-500" fmla="*/ 2420307 h 2510067"/>
              <a:gd name="connsiteX9-501" fmla="*/ 758537 w 8215934"/>
              <a:gd name="connsiteY9-502" fmla="*/ 2401735 h 2510067"/>
              <a:gd name="connsiteX10-503" fmla="*/ 0 w 8215934"/>
              <a:gd name="connsiteY10-504" fmla="*/ 1762759 h 2510067"/>
              <a:gd name="connsiteX0-505" fmla="*/ 0 w 8215934"/>
              <a:gd name="connsiteY0-506" fmla="*/ 1757347 h 2504655"/>
              <a:gd name="connsiteX1-507" fmla="*/ 1236491 w 8215934"/>
              <a:gd name="connsiteY1-508" fmla="*/ 800181 h 2504655"/>
              <a:gd name="connsiteX2-509" fmla="*/ 3327008 w 8215934"/>
              <a:gd name="connsiteY2-510" fmla="*/ 586712 h 2504655"/>
              <a:gd name="connsiteX3-511" fmla="*/ 5522173 w 8215934"/>
              <a:gd name="connsiteY3-512" fmla="*/ 12624 h 2504655"/>
              <a:gd name="connsiteX4-513" fmla="*/ 7619715 w 8215934"/>
              <a:gd name="connsiteY4-514" fmla="*/ 285788 h 2504655"/>
              <a:gd name="connsiteX5-515" fmla="*/ 8215934 w 8215934"/>
              <a:gd name="connsiteY5-516" fmla="*/ 614097 h 2504655"/>
              <a:gd name="connsiteX6-517" fmla="*/ 7311059 w 8215934"/>
              <a:gd name="connsiteY6-518" fmla="*/ 2392358 h 2504655"/>
              <a:gd name="connsiteX7-519" fmla="*/ 7230959 w 8215934"/>
              <a:gd name="connsiteY7-520" fmla="*/ 2398062 h 2504655"/>
              <a:gd name="connsiteX8-521" fmla="*/ 914951 w 8215934"/>
              <a:gd name="connsiteY8-522" fmla="*/ 2414895 h 2504655"/>
              <a:gd name="connsiteX9-523" fmla="*/ 758537 w 8215934"/>
              <a:gd name="connsiteY9-524" fmla="*/ 2396323 h 2504655"/>
              <a:gd name="connsiteX10-525" fmla="*/ 0 w 8215934"/>
              <a:gd name="connsiteY10-526" fmla="*/ 1757347 h 2504655"/>
              <a:gd name="connsiteX0-527" fmla="*/ 0 w 8215934"/>
              <a:gd name="connsiteY0-528" fmla="*/ 1754778 h 2502086"/>
              <a:gd name="connsiteX1-529" fmla="*/ 1236491 w 8215934"/>
              <a:gd name="connsiteY1-530" fmla="*/ 797612 h 2502086"/>
              <a:gd name="connsiteX2-531" fmla="*/ 3431939 w 8215934"/>
              <a:gd name="connsiteY2-532" fmla="*/ 539172 h 2502086"/>
              <a:gd name="connsiteX3-533" fmla="*/ 5522173 w 8215934"/>
              <a:gd name="connsiteY3-534" fmla="*/ 10055 h 2502086"/>
              <a:gd name="connsiteX4-535" fmla="*/ 7619715 w 8215934"/>
              <a:gd name="connsiteY4-536" fmla="*/ 283219 h 2502086"/>
              <a:gd name="connsiteX5-537" fmla="*/ 8215934 w 8215934"/>
              <a:gd name="connsiteY5-538" fmla="*/ 611528 h 2502086"/>
              <a:gd name="connsiteX6-539" fmla="*/ 7311059 w 8215934"/>
              <a:gd name="connsiteY6-540" fmla="*/ 2389789 h 2502086"/>
              <a:gd name="connsiteX7-541" fmla="*/ 7230959 w 8215934"/>
              <a:gd name="connsiteY7-542" fmla="*/ 2395493 h 2502086"/>
              <a:gd name="connsiteX8-543" fmla="*/ 914951 w 8215934"/>
              <a:gd name="connsiteY8-544" fmla="*/ 2412326 h 2502086"/>
              <a:gd name="connsiteX9-545" fmla="*/ 758537 w 8215934"/>
              <a:gd name="connsiteY9-546" fmla="*/ 2393754 h 2502086"/>
              <a:gd name="connsiteX10-547" fmla="*/ 0 w 8215934"/>
              <a:gd name="connsiteY10-548" fmla="*/ 1754778 h 2502086"/>
              <a:gd name="connsiteX0-549" fmla="*/ 0 w 8215934"/>
              <a:gd name="connsiteY0-550" fmla="*/ 1757346 h 2504654"/>
              <a:gd name="connsiteX1-551" fmla="*/ 1236491 w 8215934"/>
              <a:gd name="connsiteY1-552" fmla="*/ 800180 h 2504654"/>
              <a:gd name="connsiteX2-553" fmla="*/ 3506890 w 8215934"/>
              <a:gd name="connsiteY2-554" fmla="*/ 586711 h 2504654"/>
              <a:gd name="connsiteX3-555" fmla="*/ 5522173 w 8215934"/>
              <a:gd name="connsiteY3-556" fmla="*/ 12623 h 2504654"/>
              <a:gd name="connsiteX4-557" fmla="*/ 7619715 w 8215934"/>
              <a:gd name="connsiteY4-558" fmla="*/ 285787 h 2504654"/>
              <a:gd name="connsiteX5-559" fmla="*/ 8215934 w 8215934"/>
              <a:gd name="connsiteY5-560" fmla="*/ 614096 h 2504654"/>
              <a:gd name="connsiteX6-561" fmla="*/ 7311059 w 8215934"/>
              <a:gd name="connsiteY6-562" fmla="*/ 2392357 h 2504654"/>
              <a:gd name="connsiteX7-563" fmla="*/ 7230959 w 8215934"/>
              <a:gd name="connsiteY7-564" fmla="*/ 2398061 h 2504654"/>
              <a:gd name="connsiteX8-565" fmla="*/ 914951 w 8215934"/>
              <a:gd name="connsiteY8-566" fmla="*/ 2414894 h 2504654"/>
              <a:gd name="connsiteX9-567" fmla="*/ 758537 w 8215934"/>
              <a:gd name="connsiteY9-568" fmla="*/ 2396322 h 2504654"/>
              <a:gd name="connsiteX10-569" fmla="*/ 0 w 8215934"/>
              <a:gd name="connsiteY10-570" fmla="*/ 1757346 h 2504654"/>
              <a:gd name="connsiteX0-571" fmla="*/ 0 w 8215934"/>
              <a:gd name="connsiteY0-572" fmla="*/ 1573354 h 2320662"/>
              <a:gd name="connsiteX1-573" fmla="*/ 1236491 w 8215934"/>
              <a:gd name="connsiteY1-574" fmla="*/ 616188 h 2320662"/>
              <a:gd name="connsiteX2-575" fmla="*/ 3506890 w 8215934"/>
              <a:gd name="connsiteY2-576" fmla="*/ 402719 h 2320662"/>
              <a:gd name="connsiteX3-577" fmla="*/ 5638287 w 8215934"/>
              <a:gd name="connsiteY3-578" fmla="*/ 133431 h 2320662"/>
              <a:gd name="connsiteX4-579" fmla="*/ 7619715 w 8215934"/>
              <a:gd name="connsiteY4-580" fmla="*/ 101795 h 2320662"/>
              <a:gd name="connsiteX5-581" fmla="*/ 8215934 w 8215934"/>
              <a:gd name="connsiteY5-582" fmla="*/ 430104 h 2320662"/>
              <a:gd name="connsiteX6-583" fmla="*/ 7311059 w 8215934"/>
              <a:gd name="connsiteY6-584" fmla="*/ 2208365 h 2320662"/>
              <a:gd name="connsiteX7-585" fmla="*/ 7230959 w 8215934"/>
              <a:gd name="connsiteY7-586" fmla="*/ 2214069 h 2320662"/>
              <a:gd name="connsiteX8-587" fmla="*/ 914951 w 8215934"/>
              <a:gd name="connsiteY8-588" fmla="*/ 2230902 h 2320662"/>
              <a:gd name="connsiteX9-589" fmla="*/ 758537 w 8215934"/>
              <a:gd name="connsiteY9-590" fmla="*/ 2212330 h 2320662"/>
              <a:gd name="connsiteX10-591" fmla="*/ 0 w 8215934"/>
              <a:gd name="connsiteY10-592" fmla="*/ 1573354 h 2320662"/>
              <a:gd name="connsiteX0-593" fmla="*/ 0 w 8215934"/>
              <a:gd name="connsiteY0-594" fmla="*/ 1442674 h 2189982"/>
              <a:gd name="connsiteX1-595" fmla="*/ 1236491 w 8215934"/>
              <a:gd name="connsiteY1-596" fmla="*/ 485508 h 2189982"/>
              <a:gd name="connsiteX2-597" fmla="*/ 3506890 w 8215934"/>
              <a:gd name="connsiteY2-598" fmla="*/ 272039 h 2189982"/>
              <a:gd name="connsiteX3-599" fmla="*/ 5638287 w 8215934"/>
              <a:gd name="connsiteY3-600" fmla="*/ 2751 h 2189982"/>
              <a:gd name="connsiteX4-601" fmla="*/ 7648744 w 8215934"/>
              <a:gd name="connsiteY4-602" fmla="*/ 450087 h 2189982"/>
              <a:gd name="connsiteX5-603" fmla="*/ 8215934 w 8215934"/>
              <a:gd name="connsiteY5-604" fmla="*/ 299424 h 2189982"/>
              <a:gd name="connsiteX6-605" fmla="*/ 7311059 w 8215934"/>
              <a:gd name="connsiteY6-606" fmla="*/ 2077685 h 2189982"/>
              <a:gd name="connsiteX7-607" fmla="*/ 7230959 w 8215934"/>
              <a:gd name="connsiteY7-608" fmla="*/ 2083389 h 2189982"/>
              <a:gd name="connsiteX8-609" fmla="*/ 914951 w 8215934"/>
              <a:gd name="connsiteY8-610" fmla="*/ 2100222 h 2189982"/>
              <a:gd name="connsiteX9-611" fmla="*/ 758537 w 8215934"/>
              <a:gd name="connsiteY9-612" fmla="*/ 2081650 h 2189982"/>
              <a:gd name="connsiteX10-613" fmla="*/ 0 w 8215934"/>
              <a:gd name="connsiteY10-614" fmla="*/ 1442674 h 2189982"/>
              <a:gd name="connsiteX0-615" fmla="*/ 0 w 8346562"/>
              <a:gd name="connsiteY0-616" fmla="*/ 1442674 h 2189982"/>
              <a:gd name="connsiteX1-617" fmla="*/ 1236491 w 8346562"/>
              <a:gd name="connsiteY1-618" fmla="*/ 485508 h 2189982"/>
              <a:gd name="connsiteX2-619" fmla="*/ 3506890 w 8346562"/>
              <a:gd name="connsiteY2-620" fmla="*/ 272039 h 2189982"/>
              <a:gd name="connsiteX3-621" fmla="*/ 5638287 w 8346562"/>
              <a:gd name="connsiteY3-622" fmla="*/ 2751 h 2189982"/>
              <a:gd name="connsiteX4-623" fmla="*/ 7648744 w 8346562"/>
              <a:gd name="connsiteY4-624" fmla="*/ 450087 h 2189982"/>
              <a:gd name="connsiteX5-625" fmla="*/ 8346562 w 8346562"/>
              <a:gd name="connsiteY5-626" fmla="*/ 1126738 h 2189982"/>
              <a:gd name="connsiteX6-627" fmla="*/ 7311059 w 8346562"/>
              <a:gd name="connsiteY6-628" fmla="*/ 2077685 h 2189982"/>
              <a:gd name="connsiteX7-629" fmla="*/ 7230959 w 8346562"/>
              <a:gd name="connsiteY7-630" fmla="*/ 2083389 h 2189982"/>
              <a:gd name="connsiteX8-631" fmla="*/ 914951 w 8346562"/>
              <a:gd name="connsiteY8-632" fmla="*/ 2100222 h 2189982"/>
              <a:gd name="connsiteX9-633" fmla="*/ 758537 w 8346562"/>
              <a:gd name="connsiteY9-634" fmla="*/ 2081650 h 2189982"/>
              <a:gd name="connsiteX10-635" fmla="*/ 0 w 8346562"/>
              <a:gd name="connsiteY10-636" fmla="*/ 1442674 h 2189982"/>
              <a:gd name="connsiteX0-637" fmla="*/ 0 w 8346562"/>
              <a:gd name="connsiteY0-638" fmla="*/ 1454762 h 2202070"/>
              <a:gd name="connsiteX1-639" fmla="*/ 1236491 w 8346562"/>
              <a:gd name="connsiteY1-640" fmla="*/ 497596 h 2202070"/>
              <a:gd name="connsiteX2-641" fmla="*/ 3506890 w 8346562"/>
              <a:gd name="connsiteY2-642" fmla="*/ 284127 h 2202070"/>
              <a:gd name="connsiteX3-643" fmla="*/ 5638287 w 8346562"/>
              <a:gd name="connsiteY3-644" fmla="*/ 14839 h 2202070"/>
              <a:gd name="connsiteX4-645" fmla="*/ 7793886 w 8346562"/>
              <a:gd name="connsiteY4-646" fmla="*/ 766975 h 2202070"/>
              <a:gd name="connsiteX5-647" fmla="*/ 8346562 w 8346562"/>
              <a:gd name="connsiteY5-648" fmla="*/ 1138826 h 2202070"/>
              <a:gd name="connsiteX6-649" fmla="*/ 7311059 w 8346562"/>
              <a:gd name="connsiteY6-650" fmla="*/ 2089773 h 2202070"/>
              <a:gd name="connsiteX7-651" fmla="*/ 7230959 w 8346562"/>
              <a:gd name="connsiteY7-652" fmla="*/ 2095477 h 2202070"/>
              <a:gd name="connsiteX8-653" fmla="*/ 914951 w 8346562"/>
              <a:gd name="connsiteY8-654" fmla="*/ 2112310 h 2202070"/>
              <a:gd name="connsiteX9-655" fmla="*/ 758537 w 8346562"/>
              <a:gd name="connsiteY9-656" fmla="*/ 2093738 h 2202070"/>
              <a:gd name="connsiteX10-657" fmla="*/ 0 w 8346562"/>
              <a:gd name="connsiteY10-658" fmla="*/ 1454762 h 2202070"/>
              <a:gd name="connsiteX0-659" fmla="*/ 0 w 8346562"/>
              <a:gd name="connsiteY0-660" fmla="*/ 1331431 h 2078739"/>
              <a:gd name="connsiteX1-661" fmla="*/ 1236491 w 8346562"/>
              <a:gd name="connsiteY1-662" fmla="*/ 374265 h 2078739"/>
              <a:gd name="connsiteX2-663" fmla="*/ 3506890 w 8346562"/>
              <a:gd name="connsiteY2-664" fmla="*/ 160796 h 2078739"/>
              <a:gd name="connsiteX3-665" fmla="*/ 5652801 w 8346562"/>
              <a:gd name="connsiteY3-666" fmla="*/ 22137 h 2078739"/>
              <a:gd name="connsiteX4-667" fmla="*/ 7793886 w 8346562"/>
              <a:gd name="connsiteY4-668" fmla="*/ 643644 h 2078739"/>
              <a:gd name="connsiteX5-669" fmla="*/ 8346562 w 8346562"/>
              <a:gd name="connsiteY5-670" fmla="*/ 1015495 h 2078739"/>
              <a:gd name="connsiteX6-671" fmla="*/ 7311059 w 8346562"/>
              <a:gd name="connsiteY6-672" fmla="*/ 1966442 h 2078739"/>
              <a:gd name="connsiteX7-673" fmla="*/ 7230959 w 8346562"/>
              <a:gd name="connsiteY7-674" fmla="*/ 1972146 h 2078739"/>
              <a:gd name="connsiteX8-675" fmla="*/ 914951 w 8346562"/>
              <a:gd name="connsiteY8-676" fmla="*/ 1988979 h 2078739"/>
              <a:gd name="connsiteX9-677" fmla="*/ 758537 w 8346562"/>
              <a:gd name="connsiteY9-678" fmla="*/ 1970407 h 2078739"/>
              <a:gd name="connsiteX10-679" fmla="*/ 0 w 8346562"/>
              <a:gd name="connsiteY10-680" fmla="*/ 1331431 h 2078739"/>
              <a:gd name="connsiteX0-681" fmla="*/ 0 w 8346562"/>
              <a:gd name="connsiteY0-682" fmla="*/ 1560811 h 2308119"/>
              <a:gd name="connsiteX1-683" fmla="*/ 1236491 w 8346562"/>
              <a:gd name="connsiteY1-684" fmla="*/ 603645 h 2308119"/>
              <a:gd name="connsiteX2-685" fmla="*/ 3231119 w 8346562"/>
              <a:gd name="connsiteY2-686" fmla="*/ 12805 h 2308119"/>
              <a:gd name="connsiteX3-687" fmla="*/ 5652801 w 8346562"/>
              <a:gd name="connsiteY3-688" fmla="*/ 251517 h 2308119"/>
              <a:gd name="connsiteX4-689" fmla="*/ 7793886 w 8346562"/>
              <a:gd name="connsiteY4-690" fmla="*/ 873024 h 2308119"/>
              <a:gd name="connsiteX5-691" fmla="*/ 8346562 w 8346562"/>
              <a:gd name="connsiteY5-692" fmla="*/ 1244875 h 2308119"/>
              <a:gd name="connsiteX6-693" fmla="*/ 7311059 w 8346562"/>
              <a:gd name="connsiteY6-694" fmla="*/ 2195822 h 2308119"/>
              <a:gd name="connsiteX7-695" fmla="*/ 7230959 w 8346562"/>
              <a:gd name="connsiteY7-696" fmla="*/ 2201526 h 2308119"/>
              <a:gd name="connsiteX8-697" fmla="*/ 914951 w 8346562"/>
              <a:gd name="connsiteY8-698" fmla="*/ 2218359 h 2308119"/>
              <a:gd name="connsiteX9-699" fmla="*/ 758537 w 8346562"/>
              <a:gd name="connsiteY9-700" fmla="*/ 2199787 h 2308119"/>
              <a:gd name="connsiteX10-701" fmla="*/ 0 w 8346562"/>
              <a:gd name="connsiteY10-702" fmla="*/ 1560811 h 2308119"/>
              <a:gd name="connsiteX0-703" fmla="*/ 0 w 8346562"/>
              <a:gd name="connsiteY0-704" fmla="*/ 1381981 h 2129289"/>
              <a:gd name="connsiteX1-705" fmla="*/ 1236491 w 8346562"/>
              <a:gd name="connsiteY1-706" fmla="*/ 424815 h 2129289"/>
              <a:gd name="connsiteX2-707" fmla="*/ 3332719 w 8346562"/>
              <a:gd name="connsiteY2-708" fmla="*/ 51689 h 2129289"/>
              <a:gd name="connsiteX3-709" fmla="*/ 5652801 w 8346562"/>
              <a:gd name="connsiteY3-710" fmla="*/ 72687 h 2129289"/>
              <a:gd name="connsiteX4-711" fmla="*/ 7793886 w 8346562"/>
              <a:gd name="connsiteY4-712" fmla="*/ 694194 h 2129289"/>
              <a:gd name="connsiteX5-713" fmla="*/ 8346562 w 8346562"/>
              <a:gd name="connsiteY5-714" fmla="*/ 1066045 h 2129289"/>
              <a:gd name="connsiteX6-715" fmla="*/ 7311059 w 8346562"/>
              <a:gd name="connsiteY6-716" fmla="*/ 2016992 h 2129289"/>
              <a:gd name="connsiteX7-717" fmla="*/ 7230959 w 8346562"/>
              <a:gd name="connsiteY7-718" fmla="*/ 2022696 h 2129289"/>
              <a:gd name="connsiteX8-719" fmla="*/ 914951 w 8346562"/>
              <a:gd name="connsiteY8-720" fmla="*/ 2039529 h 2129289"/>
              <a:gd name="connsiteX9-721" fmla="*/ 758537 w 8346562"/>
              <a:gd name="connsiteY9-722" fmla="*/ 2020957 h 2129289"/>
              <a:gd name="connsiteX10-723" fmla="*/ 0 w 8346562"/>
              <a:gd name="connsiteY10-724" fmla="*/ 1381981 h 2129289"/>
              <a:gd name="connsiteX0-725" fmla="*/ 0 w 8346562"/>
              <a:gd name="connsiteY0-726" fmla="*/ 1330865 h 2078173"/>
              <a:gd name="connsiteX1-727" fmla="*/ 1236491 w 8346562"/>
              <a:gd name="connsiteY1-728" fmla="*/ 373699 h 2078173"/>
              <a:gd name="connsiteX2-729" fmla="*/ 3332719 w 8346562"/>
              <a:gd name="connsiteY2-730" fmla="*/ 573 h 2078173"/>
              <a:gd name="connsiteX3-731" fmla="*/ 5928572 w 8346562"/>
              <a:gd name="connsiteY3-732" fmla="*/ 297342 h 2078173"/>
              <a:gd name="connsiteX4-733" fmla="*/ 7793886 w 8346562"/>
              <a:gd name="connsiteY4-734" fmla="*/ 643078 h 2078173"/>
              <a:gd name="connsiteX5-735" fmla="*/ 8346562 w 8346562"/>
              <a:gd name="connsiteY5-736" fmla="*/ 1014929 h 2078173"/>
              <a:gd name="connsiteX6-737" fmla="*/ 7311059 w 8346562"/>
              <a:gd name="connsiteY6-738" fmla="*/ 1965876 h 2078173"/>
              <a:gd name="connsiteX7-739" fmla="*/ 7230959 w 8346562"/>
              <a:gd name="connsiteY7-740" fmla="*/ 1971580 h 2078173"/>
              <a:gd name="connsiteX8-741" fmla="*/ 914951 w 8346562"/>
              <a:gd name="connsiteY8-742" fmla="*/ 1988413 h 2078173"/>
              <a:gd name="connsiteX9-743" fmla="*/ 758537 w 8346562"/>
              <a:gd name="connsiteY9-744" fmla="*/ 1969841 h 2078173"/>
              <a:gd name="connsiteX10-745" fmla="*/ 0 w 8346562"/>
              <a:gd name="connsiteY10-746" fmla="*/ 1330865 h 2078173"/>
              <a:gd name="connsiteX0-747" fmla="*/ 0 w 8346562"/>
              <a:gd name="connsiteY0-748" fmla="*/ 1330320 h 2077628"/>
              <a:gd name="connsiteX1-749" fmla="*/ 1236491 w 8346562"/>
              <a:gd name="connsiteY1-750" fmla="*/ 373154 h 2077628"/>
              <a:gd name="connsiteX2-751" fmla="*/ 3332719 w 8346562"/>
              <a:gd name="connsiteY2-752" fmla="*/ 28 h 2077628"/>
              <a:gd name="connsiteX3-753" fmla="*/ 5986629 w 8346562"/>
              <a:gd name="connsiteY3-754" fmla="*/ 354854 h 2077628"/>
              <a:gd name="connsiteX4-755" fmla="*/ 7793886 w 8346562"/>
              <a:gd name="connsiteY4-756" fmla="*/ 642533 h 2077628"/>
              <a:gd name="connsiteX5-757" fmla="*/ 8346562 w 8346562"/>
              <a:gd name="connsiteY5-758" fmla="*/ 1014384 h 2077628"/>
              <a:gd name="connsiteX6-759" fmla="*/ 7311059 w 8346562"/>
              <a:gd name="connsiteY6-760" fmla="*/ 1965331 h 2077628"/>
              <a:gd name="connsiteX7-761" fmla="*/ 7230959 w 8346562"/>
              <a:gd name="connsiteY7-762" fmla="*/ 1971035 h 2077628"/>
              <a:gd name="connsiteX8-763" fmla="*/ 914951 w 8346562"/>
              <a:gd name="connsiteY8-764" fmla="*/ 1987868 h 2077628"/>
              <a:gd name="connsiteX9-765" fmla="*/ 758537 w 8346562"/>
              <a:gd name="connsiteY9-766" fmla="*/ 1969296 h 2077628"/>
              <a:gd name="connsiteX10-767" fmla="*/ 0 w 8346562"/>
              <a:gd name="connsiteY10-768" fmla="*/ 1330320 h 2077628"/>
              <a:gd name="connsiteX0-769" fmla="*/ 0 w 8346562"/>
              <a:gd name="connsiteY0-770" fmla="*/ 1330316 h 2077624"/>
              <a:gd name="connsiteX1-771" fmla="*/ 1236491 w 8346562"/>
              <a:gd name="connsiteY1-772" fmla="*/ 373150 h 2077624"/>
              <a:gd name="connsiteX2-773" fmla="*/ 3332719 w 8346562"/>
              <a:gd name="connsiteY2-774" fmla="*/ 24 h 2077624"/>
              <a:gd name="connsiteX3-775" fmla="*/ 5986629 w 8346562"/>
              <a:gd name="connsiteY3-776" fmla="*/ 354850 h 2077624"/>
              <a:gd name="connsiteX4-777" fmla="*/ 7851943 w 8346562"/>
              <a:gd name="connsiteY4-778" fmla="*/ 395786 h 2077624"/>
              <a:gd name="connsiteX5-779" fmla="*/ 8346562 w 8346562"/>
              <a:gd name="connsiteY5-780" fmla="*/ 1014380 h 2077624"/>
              <a:gd name="connsiteX6-781" fmla="*/ 7311059 w 8346562"/>
              <a:gd name="connsiteY6-782" fmla="*/ 1965327 h 2077624"/>
              <a:gd name="connsiteX7-783" fmla="*/ 7230959 w 8346562"/>
              <a:gd name="connsiteY7-784" fmla="*/ 1971031 h 2077624"/>
              <a:gd name="connsiteX8-785" fmla="*/ 914951 w 8346562"/>
              <a:gd name="connsiteY8-786" fmla="*/ 1987864 h 2077624"/>
              <a:gd name="connsiteX9-787" fmla="*/ 758537 w 8346562"/>
              <a:gd name="connsiteY9-788" fmla="*/ 1969292 h 2077624"/>
              <a:gd name="connsiteX10-789" fmla="*/ 0 w 8346562"/>
              <a:gd name="connsiteY10-790" fmla="*/ 1330316 h 2077624"/>
              <a:gd name="connsiteX0-791" fmla="*/ 0 w 8346562"/>
              <a:gd name="connsiteY0-792" fmla="*/ 1330317 h 2077625"/>
              <a:gd name="connsiteX1-793" fmla="*/ 1236491 w 8346562"/>
              <a:gd name="connsiteY1-794" fmla="*/ 373151 h 2077625"/>
              <a:gd name="connsiteX2-795" fmla="*/ 3332719 w 8346562"/>
              <a:gd name="connsiteY2-796" fmla="*/ 25 h 2077625"/>
              <a:gd name="connsiteX3-797" fmla="*/ 5986629 w 8346562"/>
              <a:gd name="connsiteY3-798" fmla="*/ 354851 h 2077625"/>
              <a:gd name="connsiteX4-799" fmla="*/ 7880972 w 8346562"/>
              <a:gd name="connsiteY4-800" fmla="*/ 497387 h 2077625"/>
              <a:gd name="connsiteX5-801" fmla="*/ 8346562 w 8346562"/>
              <a:gd name="connsiteY5-802" fmla="*/ 1014381 h 2077625"/>
              <a:gd name="connsiteX6-803" fmla="*/ 7311059 w 8346562"/>
              <a:gd name="connsiteY6-804" fmla="*/ 1965328 h 2077625"/>
              <a:gd name="connsiteX7-805" fmla="*/ 7230959 w 8346562"/>
              <a:gd name="connsiteY7-806" fmla="*/ 1971032 h 2077625"/>
              <a:gd name="connsiteX8-807" fmla="*/ 914951 w 8346562"/>
              <a:gd name="connsiteY8-808" fmla="*/ 1987865 h 2077625"/>
              <a:gd name="connsiteX9-809" fmla="*/ 758537 w 8346562"/>
              <a:gd name="connsiteY9-810" fmla="*/ 1969293 h 2077625"/>
              <a:gd name="connsiteX10-811" fmla="*/ 0 w 8346562"/>
              <a:gd name="connsiteY10-812" fmla="*/ 1330317 h 2077625"/>
              <a:gd name="connsiteX0-813" fmla="*/ 0 w 8346562"/>
              <a:gd name="connsiteY0-814" fmla="*/ 1335283 h 2082591"/>
              <a:gd name="connsiteX1-815" fmla="*/ 1236491 w 8346562"/>
              <a:gd name="connsiteY1-816" fmla="*/ 378117 h 2082591"/>
              <a:gd name="connsiteX2-817" fmla="*/ 3332719 w 8346562"/>
              <a:gd name="connsiteY2-818" fmla="*/ 4991 h 2082591"/>
              <a:gd name="connsiteX3-819" fmla="*/ 6059200 w 8346562"/>
              <a:gd name="connsiteY3-820" fmla="*/ 185646 h 2082591"/>
              <a:gd name="connsiteX4-821" fmla="*/ 7880972 w 8346562"/>
              <a:gd name="connsiteY4-822" fmla="*/ 502353 h 2082591"/>
              <a:gd name="connsiteX5-823" fmla="*/ 8346562 w 8346562"/>
              <a:gd name="connsiteY5-824" fmla="*/ 1019347 h 2082591"/>
              <a:gd name="connsiteX6-825" fmla="*/ 7311059 w 8346562"/>
              <a:gd name="connsiteY6-826" fmla="*/ 1970294 h 2082591"/>
              <a:gd name="connsiteX7-827" fmla="*/ 7230959 w 8346562"/>
              <a:gd name="connsiteY7-828" fmla="*/ 1975998 h 2082591"/>
              <a:gd name="connsiteX8-829" fmla="*/ 914951 w 8346562"/>
              <a:gd name="connsiteY8-830" fmla="*/ 1992831 h 2082591"/>
              <a:gd name="connsiteX9-831" fmla="*/ 758537 w 8346562"/>
              <a:gd name="connsiteY9-832" fmla="*/ 1974259 h 2082591"/>
              <a:gd name="connsiteX10-833" fmla="*/ 0 w 8346562"/>
              <a:gd name="connsiteY10-834" fmla="*/ 1335283 h 2082591"/>
              <a:gd name="connsiteX0-835" fmla="*/ 0 w 8346562"/>
              <a:gd name="connsiteY0-836" fmla="*/ 1334182 h 2081490"/>
              <a:gd name="connsiteX1-837" fmla="*/ 1236491 w 8346562"/>
              <a:gd name="connsiteY1-838" fmla="*/ 377016 h 2081490"/>
              <a:gd name="connsiteX2-839" fmla="*/ 3332719 w 8346562"/>
              <a:gd name="connsiteY2-840" fmla="*/ 3890 h 2081490"/>
              <a:gd name="connsiteX3-841" fmla="*/ 6059200 w 8346562"/>
              <a:gd name="connsiteY3-842" fmla="*/ 184545 h 2081490"/>
              <a:gd name="connsiteX4-843" fmla="*/ 7764858 w 8346562"/>
              <a:gd name="connsiteY4-844" fmla="*/ 225481 h 2081490"/>
              <a:gd name="connsiteX5-845" fmla="*/ 8346562 w 8346562"/>
              <a:gd name="connsiteY5-846" fmla="*/ 1018246 h 2081490"/>
              <a:gd name="connsiteX6-847" fmla="*/ 7311059 w 8346562"/>
              <a:gd name="connsiteY6-848" fmla="*/ 1969193 h 2081490"/>
              <a:gd name="connsiteX7-849" fmla="*/ 7230959 w 8346562"/>
              <a:gd name="connsiteY7-850" fmla="*/ 1974897 h 2081490"/>
              <a:gd name="connsiteX8-851" fmla="*/ 914951 w 8346562"/>
              <a:gd name="connsiteY8-852" fmla="*/ 1991730 h 2081490"/>
              <a:gd name="connsiteX9-853" fmla="*/ 758537 w 8346562"/>
              <a:gd name="connsiteY9-854" fmla="*/ 1973158 h 2081490"/>
              <a:gd name="connsiteX10-855" fmla="*/ 0 w 8346562"/>
              <a:gd name="connsiteY10-856" fmla="*/ 1334182 h 2081490"/>
              <a:gd name="connsiteX0-857" fmla="*/ 0 w 8346562"/>
              <a:gd name="connsiteY0-858" fmla="*/ 1334940 h 2082248"/>
              <a:gd name="connsiteX1-859" fmla="*/ 1236491 w 8346562"/>
              <a:gd name="connsiteY1-860" fmla="*/ 377774 h 2082248"/>
              <a:gd name="connsiteX2-861" fmla="*/ 3332719 w 8346562"/>
              <a:gd name="connsiteY2-862" fmla="*/ 4648 h 2082248"/>
              <a:gd name="connsiteX3-863" fmla="*/ 6059200 w 8346562"/>
              <a:gd name="connsiteY3-864" fmla="*/ 185303 h 2082248"/>
              <a:gd name="connsiteX4-865" fmla="*/ 7837430 w 8346562"/>
              <a:gd name="connsiteY4-866" fmla="*/ 429439 h 2082248"/>
              <a:gd name="connsiteX5-867" fmla="*/ 8346562 w 8346562"/>
              <a:gd name="connsiteY5-868" fmla="*/ 1019004 h 2082248"/>
              <a:gd name="connsiteX6-869" fmla="*/ 7311059 w 8346562"/>
              <a:gd name="connsiteY6-870" fmla="*/ 1969951 h 2082248"/>
              <a:gd name="connsiteX7-871" fmla="*/ 7230959 w 8346562"/>
              <a:gd name="connsiteY7-872" fmla="*/ 1975655 h 2082248"/>
              <a:gd name="connsiteX8-873" fmla="*/ 914951 w 8346562"/>
              <a:gd name="connsiteY8-874" fmla="*/ 1992488 h 2082248"/>
              <a:gd name="connsiteX9-875" fmla="*/ 758537 w 8346562"/>
              <a:gd name="connsiteY9-876" fmla="*/ 1973916 h 2082248"/>
              <a:gd name="connsiteX10-877" fmla="*/ 0 w 8346562"/>
              <a:gd name="connsiteY10-878" fmla="*/ 1334940 h 2082248"/>
              <a:gd name="connsiteX0-879" fmla="*/ 0 w 8346562"/>
              <a:gd name="connsiteY0-880" fmla="*/ 1332114 h 2079422"/>
              <a:gd name="connsiteX1-881" fmla="*/ 1236491 w 8346562"/>
              <a:gd name="connsiteY1-882" fmla="*/ 374948 h 2079422"/>
              <a:gd name="connsiteX2-883" fmla="*/ 3332719 w 8346562"/>
              <a:gd name="connsiteY2-884" fmla="*/ 1822 h 2079422"/>
              <a:gd name="connsiteX3-885" fmla="*/ 6073714 w 8346562"/>
              <a:gd name="connsiteY3-886" fmla="*/ 240534 h 2079422"/>
              <a:gd name="connsiteX4-887" fmla="*/ 7837430 w 8346562"/>
              <a:gd name="connsiteY4-888" fmla="*/ 426613 h 2079422"/>
              <a:gd name="connsiteX5-889" fmla="*/ 8346562 w 8346562"/>
              <a:gd name="connsiteY5-890" fmla="*/ 1016178 h 2079422"/>
              <a:gd name="connsiteX6-891" fmla="*/ 7311059 w 8346562"/>
              <a:gd name="connsiteY6-892" fmla="*/ 1967125 h 2079422"/>
              <a:gd name="connsiteX7-893" fmla="*/ 7230959 w 8346562"/>
              <a:gd name="connsiteY7-894" fmla="*/ 1972829 h 2079422"/>
              <a:gd name="connsiteX8-895" fmla="*/ 914951 w 8346562"/>
              <a:gd name="connsiteY8-896" fmla="*/ 1989662 h 2079422"/>
              <a:gd name="connsiteX9-897" fmla="*/ 758537 w 8346562"/>
              <a:gd name="connsiteY9-898" fmla="*/ 1971090 h 2079422"/>
              <a:gd name="connsiteX10-899" fmla="*/ 0 w 8346562"/>
              <a:gd name="connsiteY10-900" fmla="*/ 1332114 h 2079422"/>
              <a:gd name="connsiteX0-901" fmla="*/ 0 w 8346562"/>
              <a:gd name="connsiteY0-902" fmla="*/ 1332134 h 2079442"/>
              <a:gd name="connsiteX1-903" fmla="*/ 1236491 w 8346562"/>
              <a:gd name="connsiteY1-904" fmla="*/ 374968 h 2079442"/>
              <a:gd name="connsiteX2-905" fmla="*/ 3332719 w 8346562"/>
              <a:gd name="connsiteY2-906" fmla="*/ 1842 h 2079442"/>
              <a:gd name="connsiteX3-907" fmla="*/ 6073714 w 8346562"/>
              <a:gd name="connsiteY3-908" fmla="*/ 240554 h 2079442"/>
              <a:gd name="connsiteX4-909" fmla="*/ 7982573 w 8346562"/>
              <a:gd name="connsiteY4-910" fmla="*/ 441147 h 2079442"/>
              <a:gd name="connsiteX5-911" fmla="*/ 8346562 w 8346562"/>
              <a:gd name="connsiteY5-912" fmla="*/ 1016198 h 2079442"/>
              <a:gd name="connsiteX6-913" fmla="*/ 7311059 w 8346562"/>
              <a:gd name="connsiteY6-914" fmla="*/ 1967145 h 2079442"/>
              <a:gd name="connsiteX7-915" fmla="*/ 7230959 w 8346562"/>
              <a:gd name="connsiteY7-916" fmla="*/ 1972849 h 2079442"/>
              <a:gd name="connsiteX8-917" fmla="*/ 914951 w 8346562"/>
              <a:gd name="connsiteY8-918" fmla="*/ 1989682 h 2079442"/>
              <a:gd name="connsiteX9-919" fmla="*/ 758537 w 8346562"/>
              <a:gd name="connsiteY9-920" fmla="*/ 1971110 h 2079442"/>
              <a:gd name="connsiteX10-921" fmla="*/ 0 w 8346562"/>
              <a:gd name="connsiteY10-922" fmla="*/ 1332134 h 2079442"/>
              <a:gd name="connsiteX0-923" fmla="*/ 0 w 8346562"/>
              <a:gd name="connsiteY0-924" fmla="*/ 1330376 h 2077684"/>
              <a:gd name="connsiteX1-925" fmla="*/ 1236491 w 8346562"/>
              <a:gd name="connsiteY1-926" fmla="*/ 373210 h 2077684"/>
              <a:gd name="connsiteX2-927" fmla="*/ 3332719 w 8346562"/>
              <a:gd name="connsiteY2-928" fmla="*/ 84 h 2077684"/>
              <a:gd name="connsiteX3-929" fmla="*/ 6146286 w 8346562"/>
              <a:gd name="connsiteY3-930" fmla="*/ 398453 h 2077684"/>
              <a:gd name="connsiteX4-931" fmla="*/ 7982573 w 8346562"/>
              <a:gd name="connsiteY4-932" fmla="*/ 439389 h 2077684"/>
              <a:gd name="connsiteX5-933" fmla="*/ 8346562 w 8346562"/>
              <a:gd name="connsiteY5-934" fmla="*/ 1014440 h 2077684"/>
              <a:gd name="connsiteX6-935" fmla="*/ 7311059 w 8346562"/>
              <a:gd name="connsiteY6-936" fmla="*/ 1965387 h 2077684"/>
              <a:gd name="connsiteX7-937" fmla="*/ 7230959 w 8346562"/>
              <a:gd name="connsiteY7-938" fmla="*/ 1971091 h 2077684"/>
              <a:gd name="connsiteX8-939" fmla="*/ 914951 w 8346562"/>
              <a:gd name="connsiteY8-940" fmla="*/ 1987924 h 2077684"/>
              <a:gd name="connsiteX9-941" fmla="*/ 758537 w 8346562"/>
              <a:gd name="connsiteY9-942" fmla="*/ 1969352 h 2077684"/>
              <a:gd name="connsiteX10-943" fmla="*/ 0 w 8346562"/>
              <a:gd name="connsiteY10-944" fmla="*/ 1330376 h 2077684"/>
              <a:gd name="connsiteX0-945" fmla="*/ 0 w 8346562"/>
              <a:gd name="connsiteY0-946" fmla="*/ 1330376 h 2077684"/>
              <a:gd name="connsiteX1-947" fmla="*/ 1236491 w 8346562"/>
              <a:gd name="connsiteY1-948" fmla="*/ 373210 h 2077684"/>
              <a:gd name="connsiteX2-949" fmla="*/ 3332719 w 8346562"/>
              <a:gd name="connsiteY2-950" fmla="*/ 84 h 2077684"/>
              <a:gd name="connsiteX3-951" fmla="*/ 6146286 w 8346562"/>
              <a:gd name="connsiteY3-952" fmla="*/ 398453 h 2077684"/>
              <a:gd name="connsiteX4-953" fmla="*/ 8055145 w 8346562"/>
              <a:gd name="connsiteY4-954" fmla="*/ 337789 h 2077684"/>
              <a:gd name="connsiteX5-955" fmla="*/ 8346562 w 8346562"/>
              <a:gd name="connsiteY5-956" fmla="*/ 1014440 h 2077684"/>
              <a:gd name="connsiteX6-957" fmla="*/ 7311059 w 8346562"/>
              <a:gd name="connsiteY6-958" fmla="*/ 1965387 h 2077684"/>
              <a:gd name="connsiteX7-959" fmla="*/ 7230959 w 8346562"/>
              <a:gd name="connsiteY7-960" fmla="*/ 1971091 h 2077684"/>
              <a:gd name="connsiteX8-961" fmla="*/ 914951 w 8346562"/>
              <a:gd name="connsiteY8-962" fmla="*/ 1987924 h 2077684"/>
              <a:gd name="connsiteX9-963" fmla="*/ 758537 w 8346562"/>
              <a:gd name="connsiteY9-964" fmla="*/ 1969352 h 2077684"/>
              <a:gd name="connsiteX10-965" fmla="*/ 0 w 8346562"/>
              <a:gd name="connsiteY10-966" fmla="*/ 1330376 h 2077684"/>
              <a:gd name="connsiteX0-967" fmla="*/ 0 w 8346562"/>
              <a:gd name="connsiteY0-968" fmla="*/ 1330292 h 2077600"/>
              <a:gd name="connsiteX1-969" fmla="*/ 1236491 w 8346562"/>
              <a:gd name="connsiteY1-970" fmla="*/ 373126 h 2077600"/>
              <a:gd name="connsiteX2-971" fmla="*/ 3332719 w 8346562"/>
              <a:gd name="connsiteY2-972" fmla="*/ 0 h 2077600"/>
              <a:gd name="connsiteX3-973" fmla="*/ 6276915 w 8346562"/>
              <a:gd name="connsiteY3-974" fmla="*/ 137111 h 2077600"/>
              <a:gd name="connsiteX4-975" fmla="*/ 8055145 w 8346562"/>
              <a:gd name="connsiteY4-976" fmla="*/ 337705 h 2077600"/>
              <a:gd name="connsiteX5-977" fmla="*/ 8346562 w 8346562"/>
              <a:gd name="connsiteY5-978" fmla="*/ 1014356 h 2077600"/>
              <a:gd name="connsiteX6-979" fmla="*/ 7311059 w 8346562"/>
              <a:gd name="connsiteY6-980" fmla="*/ 1965303 h 2077600"/>
              <a:gd name="connsiteX7-981" fmla="*/ 7230959 w 8346562"/>
              <a:gd name="connsiteY7-982" fmla="*/ 1971007 h 2077600"/>
              <a:gd name="connsiteX8-983" fmla="*/ 914951 w 8346562"/>
              <a:gd name="connsiteY8-984" fmla="*/ 1987840 h 2077600"/>
              <a:gd name="connsiteX9-985" fmla="*/ 758537 w 8346562"/>
              <a:gd name="connsiteY9-986" fmla="*/ 1969268 h 2077600"/>
              <a:gd name="connsiteX10-987" fmla="*/ 0 w 8346562"/>
              <a:gd name="connsiteY10-988" fmla="*/ 1330292 h 2077600"/>
              <a:gd name="connsiteX0-989" fmla="*/ 0 w 8346562"/>
              <a:gd name="connsiteY0-990" fmla="*/ 1330386 h 2077694"/>
              <a:gd name="connsiteX1-991" fmla="*/ 1236491 w 8346562"/>
              <a:gd name="connsiteY1-992" fmla="*/ 373220 h 2077694"/>
              <a:gd name="connsiteX2-993" fmla="*/ 3332719 w 8346562"/>
              <a:gd name="connsiteY2-994" fmla="*/ 94 h 2077694"/>
              <a:gd name="connsiteX3-995" fmla="*/ 6872000 w 8346562"/>
              <a:gd name="connsiteY3-996" fmla="*/ 340405 h 2077694"/>
              <a:gd name="connsiteX4-997" fmla="*/ 8055145 w 8346562"/>
              <a:gd name="connsiteY4-998" fmla="*/ 337799 h 2077694"/>
              <a:gd name="connsiteX5-999" fmla="*/ 8346562 w 8346562"/>
              <a:gd name="connsiteY5-1000" fmla="*/ 1014450 h 2077694"/>
              <a:gd name="connsiteX6-1001" fmla="*/ 7311059 w 8346562"/>
              <a:gd name="connsiteY6-1002" fmla="*/ 1965397 h 2077694"/>
              <a:gd name="connsiteX7-1003" fmla="*/ 7230959 w 8346562"/>
              <a:gd name="connsiteY7-1004" fmla="*/ 1971101 h 2077694"/>
              <a:gd name="connsiteX8-1005" fmla="*/ 914951 w 8346562"/>
              <a:gd name="connsiteY8-1006" fmla="*/ 1987934 h 2077694"/>
              <a:gd name="connsiteX9-1007" fmla="*/ 758537 w 8346562"/>
              <a:gd name="connsiteY9-1008" fmla="*/ 1969362 h 2077694"/>
              <a:gd name="connsiteX10-1009" fmla="*/ 0 w 8346562"/>
              <a:gd name="connsiteY10-1010" fmla="*/ 1330386 h 2077694"/>
              <a:gd name="connsiteX0-1011" fmla="*/ 0 w 8346562"/>
              <a:gd name="connsiteY0-1012" fmla="*/ 1330364 h 2077672"/>
              <a:gd name="connsiteX1-1013" fmla="*/ 1236491 w 8346562"/>
              <a:gd name="connsiteY1-1014" fmla="*/ 373198 h 2077672"/>
              <a:gd name="connsiteX2-1015" fmla="*/ 3332719 w 8346562"/>
              <a:gd name="connsiteY2-1016" fmla="*/ 72 h 2077672"/>
              <a:gd name="connsiteX3-1017" fmla="*/ 6872000 w 8346562"/>
              <a:gd name="connsiteY3-1018" fmla="*/ 340383 h 2077672"/>
              <a:gd name="connsiteX4-1019" fmla="*/ 8069659 w 8346562"/>
              <a:gd name="connsiteY4-1020" fmla="*/ 207149 h 2077672"/>
              <a:gd name="connsiteX5-1021" fmla="*/ 8346562 w 8346562"/>
              <a:gd name="connsiteY5-1022" fmla="*/ 1014428 h 2077672"/>
              <a:gd name="connsiteX6-1023" fmla="*/ 7311059 w 8346562"/>
              <a:gd name="connsiteY6-1024" fmla="*/ 1965375 h 2077672"/>
              <a:gd name="connsiteX7-1025" fmla="*/ 7230959 w 8346562"/>
              <a:gd name="connsiteY7-1026" fmla="*/ 1971079 h 2077672"/>
              <a:gd name="connsiteX8-1027" fmla="*/ 914951 w 8346562"/>
              <a:gd name="connsiteY8-1028" fmla="*/ 1987912 h 2077672"/>
              <a:gd name="connsiteX9-1029" fmla="*/ 758537 w 8346562"/>
              <a:gd name="connsiteY9-1030" fmla="*/ 1969340 h 2077672"/>
              <a:gd name="connsiteX10-1031" fmla="*/ 0 w 8346562"/>
              <a:gd name="connsiteY10-1032" fmla="*/ 1330364 h 2077672"/>
              <a:gd name="connsiteX0-1033" fmla="*/ 0 w 8346562"/>
              <a:gd name="connsiteY0-1034" fmla="*/ 1365289 h 2112597"/>
              <a:gd name="connsiteX1-1035" fmla="*/ 1236491 w 8346562"/>
              <a:gd name="connsiteY1-1036" fmla="*/ 408123 h 2112597"/>
              <a:gd name="connsiteX2-1037" fmla="*/ 3332719 w 8346562"/>
              <a:gd name="connsiteY2-1038" fmla="*/ 34997 h 2112597"/>
              <a:gd name="connsiteX3-1039" fmla="*/ 6872000 w 8346562"/>
              <a:gd name="connsiteY3-1040" fmla="*/ 375308 h 2112597"/>
              <a:gd name="connsiteX4-1041" fmla="*/ 8069659 w 8346562"/>
              <a:gd name="connsiteY4-1042" fmla="*/ 242074 h 2112597"/>
              <a:gd name="connsiteX5-1043" fmla="*/ 8346562 w 8346562"/>
              <a:gd name="connsiteY5-1044" fmla="*/ 1049353 h 2112597"/>
              <a:gd name="connsiteX6-1045" fmla="*/ 7311059 w 8346562"/>
              <a:gd name="connsiteY6-1046" fmla="*/ 2000300 h 2112597"/>
              <a:gd name="connsiteX7-1047" fmla="*/ 7230959 w 8346562"/>
              <a:gd name="connsiteY7-1048" fmla="*/ 2006004 h 2112597"/>
              <a:gd name="connsiteX8-1049" fmla="*/ 914951 w 8346562"/>
              <a:gd name="connsiteY8-1050" fmla="*/ 2022837 h 2112597"/>
              <a:gd name="connsiteX9-1051" fmla="*/ 758537 w 8346562"/>
              <a:gd name="connsiteY9-1052" fmla="*/ 2004265 h 2112597"/>
              <a:gd name="connsiteX10-1053" fmla="*/ 0 w 8346562"/>
              <a:gd name="connsiteY10-1054" fmla="*/ 1365289 h 2112597"/>
              <a:gd name="connsiteX0-1055" fmla="*/ 0 w 8346562"/>
              <a:gd name="connsiteY0-1056" fmla="*/ 1356242 h 2103550"/>
              <a:gd name="connsiteX1-1057" fmla="*/ 1236491 w 8346562"/>
              <a:gd name="connsiteY1-1058" fmla="*/ 399076 h 2103550"/>
              <a:gd name="connsiteX2-1059" fmla="*/ 3332719 w 8346562"/>
              <a:gd name="connsiteY2-1060" fmla="*/ 25950 h 2103550"/>
              <a:gd name="connsiteX3-1061" fmla="*/ 6872000 w 8346562"/>
              <a:gd name="connsiteY3-1062" fmla="*/ 366261 h 2103550"/>
              <a:gd name="connsiteX4-1063" fmla="*/ 8069659 w 8346562"/>
              <a:gd name="connsiteY4-1064" fmla="*/ 233027 h 2103550"/>
              <a:gd name="connsiteX5-1065" fmla="*/ 8346562 w 8346562"/>
              <a:gd name="connsiteY5-1066" fmla="*/ 1040306 h 2103550"/>
              <a:gd name="connsiteX6-1067" fmla="*/ 7311059 w 8346562"/>
              <a:gd name="connsiteY6-1068" fmla="*/ 1991253 h 2103550"/>
              <a:gd name="connsiteX7-1069" fmla="*/ 7230959 w 8346562"/>
              <a:gd name="connsiteY7-1070" fmla="*/ 1996957 h 2103550"/>
              <a:gd name="connsiteX8-1071" fmla="*/ 914951 w 8346562"/>
              <a:gd name="connsiteY8-1072" fmla="*/ 2013790 h 2103550"/>
              <a:gd name="connsiteX9-1073" fmla="*/ 758537 w 8346562"/>
              <a:gd name="connsiteY9-1074" fmla="*/ 1995218 h 2103550"/>
              <a:gd name="connsiteX10-1075" fmla="*/ 0 w 8346562"/>
              <a:gd name="connsiteY10-1076" fmla="*/ 1356242 h 2103550"/>
              <a:gd name="connsiteX0-1077" fmla="*/ 0 w 8346562"/>
              <a:gd name="connsiteY0-1078" fmla="*/ 1331388 h 2078696"/>
              <a:gd name="connsiteX1-1079" fmla="*/ 1236491 w 8346562"/>
              <a:gd name="connsiteY1-1080" fmla="*/ 475822 h 2078696"/>
              <a:gd name="connsiteX2-1081" fmla="*/ 3332719 w 8346562"/>
              <a:gd name="connsiteY2-1082" fmla="*/ 1096 h 2078696"/>
              <a:gd name="connsiteX3-1083" fmla="*/ 6872000 w 8346562"/>
              <a:gd name="connsiteY3-1084" fmla="*/ 341407 h 2078696"/>
              <a:gd name="connsiteX4-1085" fmla="*/ 8069659 w 8346562"/>
              <a:gd name="connsiteY4-1086" fmla="*/ 208173 h 2078696"/>
              <a:gd name="connsiteX5-1087" fmla="*/ 8346562 w 8346562"/>
              <a:gd name="connsiteY5-1088" fmla="*/ 1015452 h 2078696"/>
              <a:gd name="connsiteX6-1089" fmla="*/ 7311059 w 8346562"/>
              <a:gd name="connsiteY6-1090" fmla="*/ 1966399 h 2078696"/>
              <a:gd name="connsiteX7-1091" fmla="*/ 7230959 w 8346562"/>
              <a:gd name="connsiteY7-1092" fmla="*/ 1972103 h 2078696"/>
              <a:gd name="connsiteX8-1093" fmla="*/ 914951 w 8346562"/>
              <a:gd name="connsiteY8-1094" fmla="*/ 1988936 h 2078696"/>
              <a:gd name="connsiteX9-1095" fmla="*/ 758537 w 8346562"/>
              <a:gd name="connsiteY9-1096" fmla="*/ 1970364 h 2078696"/>
              <a:gd name="connsiteX10-1097" fmla="*/ 0 w 8346562"/>
              <a:gd name="connsiteY10-1098" fmla="*/ 1331388 h 20786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8346562" h="2078696">
                <a:moveTo>
                  <a:pt x="0" y="1331388"/>
                </a:moveTo>
                <a:cubicBezTo>
                  <a:pt x="66959" y="1049489"/>
                  <a:pt x="681038" y="697537"/>
                  <a:pt x="1236491" y="475822"/>
                </a:cubicBezTo>
                <a:cubicBezTo>
                  <a:pt x="1791944" y="254107"/>
                  <a:pt x="2393468" y="23498"/>
                  <a:pt x="3332719" y="1096"/>
                </a:cubicBezTo>
                <a:cubicBezTo>
                  <a:pt x="4271970" y="-21306"/>
                  <a:pt x="6082510" y="306894"/>
                  <a:pt x="6872000" y="341407"/>
                </a:cubicBezTo>
                <a:cubicBezTo>
                  <a:pt x="7661490" y="375920"/>
                  <a:pt x="7519703" y="-14190"/>
                  <a:pt x="8069659" y="208173"/>
                </a:cubicBezTo>
                <a:lnTo>
                  <a:pt x="8346562" y="1015452"/>
                </a:lnTo>
                <a:lnTo>
                  <a:pt x="7311059" y="1966399"/>
                </a:lnTo>
                <a:lnTo>
                  <a:pt x="7230959" y="1972103"/>
                </a:lnTo>
                <a:cubicBezTo>
                  <a:pt x="5545589" y="2080398"/>
                  <a:pt x="2462360" y="2137294"/>
                  <a:pt x="914951" y="1988936"/>
                </a:cubicBezTo>
                <a:lnTo>
                  <a:pt x="758537" y="1970364"/>
                </a:lnTo>
                <a:lnTo>
                  <a:pt x="0" y="1331388"/>
                </a:lnTo>
                <a:close/>
              </a:path>
            </a:pathLst>
          </a:custGeom>
          <a:gradFill flip="none" rotWithShape="1">
            <a:gsLst>
              <a:gs pos="0">
                <a:srgbClr val="F5ECCD"/>
              </a:gs>
              <a:gs pos="24000">
                <a:srgbClr val="F5ECCD"/>
              </a:gs>
              <a:gs pos="38000">
                <a:srgbClr val="F5ECCD"/>
              </a:gs>
              <a:gs pos="100000">
                <a:schemeClr val="bg1">
                  <a:lumMod val="85000"/>
                </a:schemeClr>
              </a:gs>
            </a:gsLst>
            <a:lin ang="13500000" scaled="1"/>
            <a:tileRect/>
          </a:gradFill>
          <a:ln>
            <a:noFill/>
          </a:ln>
          <a:effectLst>
            <a:outerShdw blurRad="177800" dist="38100" dir="16200000" sx="101000" sy="101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9254736" y="2222812"/>
            <a:ext cx="3013463" cy="1124642"/>
          </a:xfrm>
          <a:custGeom>
            <a:avLst/>
            <a:gdLst>
              <a:gd name="connsiteX0" fmla="*/ 0 w 6552522"/>
              <a:gd name="connsiteY0" fmla="*/ 0 h 2086004"/>
              <a:gd name="connsiteX1" fmla="*/ 135054 w 6552522"/>
              <a:gd name="connsiteY1" fmla="*/ 19580 h 2086004"/>
              <a:gd name="connsiteX2" fmla="*/ 1878923 w 6552522"/>
              <a:gd name="connsiteY2" fmla="*/ 258002 h 2086004"/>
              <a:gd name="connsiteX3" fmla="*/ 4535036 w 6552522"/>
              <a:gd name="connsiteY3" fmla="*/ 127373 h 2086004"/>
              <a:gd name="connsiteX4" fmla="*/ 6499228 w 6552522"/>
              <a:gd name="connsiteY4" fmla="*/ 629137 h 2086004"/>
              <a:gd name="connsiteX5" fmla="*/ 6552522 w 6552522"/>
              <a:gd name="connsiteY5" fmla="*/ 652646 h 2086004"/>
              <a:gd name="connsiteX6" fmla="*/ 6552522 w 6552522"/>
              <a:gd name="connsiteY6" fmla="*/ 1973707 h 2086004"/>
              <a:gd name="connsiteX7" fmla="*/ 6472422 w 6552522"/>
              <a:gd name="connsiteY7" fmla="*/ 1979411 h 2086004"/>
              <a:gd name="connsiteX8" fmla="*/ 156414 w 6552522"/>
              <a:gd name="connsiteY8" fmla="*/ 1996244 h 2086004"/>
              <a:gd name="connsiteX9" fmla="*/ 0 w 6552522"/>
              <a:gd name="connsiteY9" fmla="*/ 1977672 h 2086004"/>
              <a:gd name="connsiteX0-1" fmla="*/ 0 w 6885897"/>
              <a:gd name="connsiteY0-2" fmla="*/ 0 h 2086004"/>
              <a:gd name="connsiteX1-3" fmla="*/ 135054 w 6885897"/>
              <a:gd name="connsiteY1-4" fmla="*/ 19580 h 2086004"/>
              <a:gd name="connsiteX2-5" fmla="*/ 1878923 w 6885897"/>
              <a:gd name="connsiteY2-6" fmla="*/ 258002 h 2086004"/>
              <a:gd name="connsiteX3-7" fmla="*/ 4535036 w 6885897"/>
              <a:gd name="connsiteY3-8" fmla="*/ 127373 h 2086004"/>
              <a:gd name="connsiteX4-9" fmla="*/ 6499228 w 6885897"/>
              <a:gd name="connsiteY4-10" fmla="*/ 629137 h 2086004"/>
              <a:gd name="connsiteX5-11" fmla="*/ 6885897 w 6885897"/>
              <a:gd name="connsiteY5-12" fmla="*/ 862196 h 2086004"/>
              <a:gd name="connsiteX6-13" fmla="*/ 6552522 w 6885897"/>
              <a:gd name="connsiteY6-14" fmla="*/ 1973707 h 2086004"/>
              <a:gd name="connsiteX7-15" fmla="*/ 6472422 w 6885897"/>
              <a:gd name="connsiteY7-16" fmla="*/ 1979411 h 2086004"/>
              <a:gd name="connsiteX8-17" fmla="*/ 156414 w 6885897"/>
              <a:gd name="connsiteY8-18" fmla="*/ 1996244 h 2086004"/>
              <a:gd name="connsiteX9-19" fmla="*/ 0 w 6885897"/>
              <a:gd name="connsiteY9-20" fmla="*/ 1977672 h 2086004"/>
              <a:gd name="connsiteX10" fmla="*/ 0 w 6885897"/>
              <a:gd name="connsiteY10" fmla="*/ 0 h 2086004"/>
              <a:gd name="connsiteX0-21" fmla="*/ 0 w 6885897"/>
              <a:gd name="connsiteY0-22" fmla="*/ 359228 h 2445232"/>
              <a:gd name="connsiteX1-23" fmla="*/ 135054 w 6885897"/>
              <a:gd name="connsiteY1-24" fmla="*/ 378808 h 2445232"/>
              <a:gd name="connsiteX2-25" fmla="*/ 1878923 w 6885897"/>
              <a:gd name="connsiteY2-26" fmla="*/ 617230 h 2445232"/>
              <a:gd name="connsiteX3-27" fmla="*/ 4706486 w 6885897"/>
              <a:gd name="connsiteY3-28" fmla="*/ 10351 h 2445232"/>
              <a:gd name="connsiteX4-29" fmla="*/ 6499228 w 6885897"/>
              <a:gd name="connsiteY4-30" fmla="*/ 988365 h 2445232"/>
              <a:gd name="connsiteX5-31" fmla="*/ 6885897 w 6885897"/>
              <a:gd name="connsiteY5-32" fmla="*/ 1221424 h 2445232"/>
              <a:gd name="connsiteX6-33" fmla="*/ 6552522 w 6885897"/>
              <a:gd name="connsiteY6-34" fmla="*/ 2332935 h 2445232"/>
              <a:gd name="connsiteX7-35" fmla="*/ 6472422 w 6885897"/>
              <a:gd name="connsiteY7-36" fmla="*/ 2338639 h 2445232"/>
              <a:gd name="connsiteX8-37" fmla="*/ 156414 w 6885897"/>
              <a:gd name="connsiteY8-38" fmla="*/ 2355472 h 2445232"/>
              <a:gd name="connsiteX9-39" fmla="*/ 0 w 6885897"/>
              <a:gd name="connsiteY9-40" fmla="*/ 2336900 h 2445232"/>
              <a:gd name="connsiteX10-41" fmla="*/ 0 w 6885897"/>
              <a:gd name="connsiteY10-42" fmla="*/ 359228 h 2445232"/>
              <a:gd name="connsiteX0-43" fmla="*/ 0 w 6885897"/>
              <a:gd name="connsiteY0-44" fmla="*/ 348881 h 2434885"/>
              <a:gd name="connsiteX1-45" fmla="*/ 135054 w 6885897"/>
              <a:gd name="connsiteY1-46" fmla="*/ 368461 h 2434885"/>
              <a:gd name="connsiteX2-47" fmla="*/ 1878923 w 6885897"/>
              <a:gd name="connsiteY2-48" fmla="*/ 606883 h 2434885"/>
              <a:gd name="connsiteX3-49" fmla="*/ 4706486 w 6885897"/>
              <a:gd name="connsiteY3-50" fmla="*/ 4 h 2434885"/>
              <a:gd name="connsiteX4-51" fmla="*/ 6708778 w 6885897"/>
              <a:gd name="connsiteY4-52" fmla="*/ 616068 h 2434885"/>
              <a:gd name="connsiteX5-53" fmla="*/ 6885897 w 6885897"/>
              <a:gd name="connsiteY5-54" fmla="*/ 1211077 h 2434885"/>
              <a:gd name="connsiteX6-55" fmla="*/ 6552522 w 6885897"/>
              <a:gd name="connsiteY6-56" fmla="*/ 2322588 h 2434885"/>
              <a:gd name="connsiteX7-57" fmla="*/ 6472422 w 6885897"/>
              <a:gd name="connsiteY7-58" fmla="*/ 2328292 h 2434885"/>
              <a:gd name="connsiteX8-59" fmla="*/ 156414 w 6885897"/>
              <a:gd name="connsiteY8-60" fmla="*/ 2345125 h 2434885"/>
              <a:gd name="connsiteX9-61" fmla="*/ 0 w 6885897"/>
              <a:gd name="connsiteY9-62" fmla="*/ 2326553 h 2434885"/>
              <a:gd name="connsiteX10-63" fmla="*/ 0 w 6885897"/>
              <a:gd name="connsiteY10-64" fmla="*/ 348881 h 2434885"/>
              <a:gd name="connsiteX0-65" fmla="*/ 0 w 7266897"/>
              <a:gd name="connsiteY0-66" fmla="*/ 348881 h 2434885"/>
              <a:gd name="connsiteX1-67" fmla="*/ 135054 w 7266897"/>
              <a:gd name="connsiteY1-68" fmla="*/ 368461 h 2434885"/>
              <a:gd name="connsiteX2-69" fmla="*/ 1878923 w 7266897"/>
              <a:gd name="connsiteY2-70" fmla="*/ 606883 h 2434885"/>
              <a:gd name="connsiteX3-71" fmla="*/ 4706486 w 7266897"/>
              <a:gd name="connsiteY3-72" fmla="*/ 4 h 2434885"/>
              <a:gd name="connsiteX4-73" fmla="*/ 6708778 w 7266897"/>
              <a:gd name="connsiteY4-74" fmla="*/ 616068 h 2434885"/>
              <a:gd name="connsiteX5-75" fmla="*/ 7266897 w 7266897"/>
              <a:gd name="connsiteY5-76" fmla="*/ 791977 h 2434885"/>
              <a:gd name="connsiteX6-77" fmla="*/ 6552522 w 7266897"/>
              <a:gd name="connsiteY6-78" fmla="*/ 2322588 h 2434885"/>
              <a:gd name="connsiteX7-79" fmla="*/ 6472422 w 7266897"/>
              <a:gd name="connsiteY7-80" fmla="*/ 2328292 h 2434885"/>
              <a:gd name="connsiteX8-81" fmla="*/ 156414 w 7266897"/>
              <a:gd name="connsiteY8-82" fmla="*/ 2345125 h 2434885"/>
              <a:gd name="connsiteX9-83" fmla="*/ 0 w 7266897"/>
              <a:gd name="connsiteY9-84" fmla="*/ 2326553 h 2434885"/>
              <a:gd name="connsiteX10-85" fmla="*/ 0 w 7266897"/>
              <a:gd name="connsiteY10-86" fmla="*/ 348881 h 2434885"/>
              <a:gd name="connsiteX0-87" fmla="*/ 0 w 7266897"/>
              <a:gd name="connsiteY0-88" fmla="*/ 350899 h 2436903"/>
              <a:gd name="connsiteX1-89" fmla="*/ 135054 w 7266897"/>
              <a:gd name="connsiteY1-90" fmla="*/ 370479 h 2436903"/>
              <a:gd name="connsiteX2-91" fmla="*/ 1878923 w 7266897"/>
              <a:gd name="connsiteY2-92" fmla="*/ 608901 h 2436903"/>
              <a:gd name="connsiteX3-93" fmla="*/ 4706486 w 7266897"/>
              <a:gd name="connsiteY3-94" fmla="*/ 2022 h 2436903"/>
              <a:gd name="connsiteX4-95" fmla="*/ 6708778 w 7266897"/>
              <a:gd name="connsiteY4-96" fmla="*/ 446636 h 2436903"/>
              <a:gd name="connsiteX5-97" fmla="*/ 7266897 w 7266897"/>
              <a:gd name="connsiteY5-98" fmla="*/ 793995 h 2436903"/>
              <a:gd name="connsiteX6-99" fmla="*/ 6552522 w 7266897"/>
              <a:gd name="connsiteY6-100" fmla="*/ 2324606 h 2436903"/>
              <a:gd name="connsiteX7-101" fmla="*/ 6472422 w 7266897"/>
              <a:gd name="connsiteY7-102" fmla="*/ 2330310 h 2436903"/>
              <a:gd name="connsiteX8-103" fmla="*/ 156414 w 7266897"/>
              <a:gd name="connsiteY8-104" fmla="*/ 2347143 h 2436903"/>
              <a:gd name="connsiteX9-105" fmla="*/ 0 w 7266897"/>
              <a:gd name="connsiteY9-106" fmla="*/ 2328571 h 2436903"/>
              <a:gd name="connsiteX10-107" fmla="*/ 0 w 7266897"/>
              <a:gd name="connsiteY10-108" fmla="*/ 350899 h 2436903"/>
              <a:gd name="connsiteX0-109" fmla="*/ 0 w 7266897"/>
              <a:gd name="connsiteY0-110" fmla="*/ 350899 h 2436903"/>
              <a:gd name="connsiteX1-111" fmla="*/ 154104 w 7266897"/>
              <a:gd name="connsiteY1-112" fmla="*/ 618129 h 2436903"/>
              <a:gd name="connsiteX2-113" fmla="*/ 1878923 w 7266897"/>
              <a:gd name="connsiteY2-114" fmla="*/ 608901 h 2436903"/>
              <a:gd name="connsiteX3-115" fmla="*/ 4706486 w 7266897"/>
              <a:gd name="connsiteY3-116" fmla="*/ 2022 h 2436903"/>
              <a:gd name="connsiteX4-117" fmla="*/ 6708778 w 7266897"/>
              <a:gd name="connsiteY4-118" fmla="*/ 446636 h 2436903"/>
              <a:gd name="connsiteX5-119" fmla="*/ 7266897 w 7266897"/>
              <a:gd name="connsiteY5-120" fmla="*/ 793995 h 2436903"/>
              <a:gd name="connsiteX6-121" fmla="*/ 6552522 w 7266897"/>
              <a:gd name="connsiteY6-122" fmla="*/ 2324606 h 2436903"/>
              <a:gd name="connsiteX7-123" fmla="*/ 6472422 w 7266897"/>
              <a:gd name="connsiteY7-124" fmla="*/ 2330310 h 2436903"/>
              <a:gd name="connsiteX8-125" fmla="*/ 156414 w 7266897"/>
              <a:gd name="connsiteY8-126" fmla="*/ 2347143 h 2436903"/>
              <a:gd name="connsiteX9-127" fmla="*/ 0 w 7266897"/>
              <a:gd name="connsiteY9-128" fmla="*/ 2328571 h 2436903"/>
              <a:gd name="connsiteX10-129" fmla="*/ 0 w 7266897"/>
              <a:gd name="connsiteY10-130" fmla="*/ 350899 h 2436903"/>
              <a:gd name="connsiteX0-131" fmla="*/ 19050 w 7266897"/>
              <a:gd name="connsiteY0-132" fmla="*/ 865249 h 2436903"/>
              <a:gd name="connsiteX1-133" fmla="*/ 154104 w 7266897"/>
              <a:gd name="connsiteY1-134" fmla="*/ 618129 h 2436903"/>
              <a:gd name="connsiteX2-135" fmla="*/ 1878923 w 7266897"/>
              <a:gd name="connsiteY2-136" fmla="*/ 608901 h 2436903"/>
              <a:gd name="connsiteX3-137" fmla="*/ 4706486 w 7266897"/>
              <a:gd name="connsiteY3-138" fmla="*/ 2022 h 2436903"/>
              <a:gd name="connsiteX4-139" fmla="*/ 6708778 w 7266897"/>
              <a:gd name="connsiteY4-140" fmla="*/ 446636 h 2436903"/>
              <a:gd name="connsiteX5-141" fmla="*/ 7266897 w 7266897"/>
              <a:gd name="connsiteY5-142" fmla="*/ 793995 h 2436903"/>
              <a:gd name="connsiteX6-143" fmla="*/ 6552522 w 7266897"/>
              <a:gd name="connsiteY6-144" fmla="*/ 2324606 h 2436903"/>
              <a:gd name="connsiteX7-145" fmla="*/ 6472422 w 7266897"/>
              <a:gd name="connsiteY7-146" fmla="*/ 2330310 h 2436903"/>
              <a:gd name="connsiteX8-147" fmla="*/ 156414 w 7266897"/>
              <a:gd name="connsiteY8-148" fmla="*/ 2347143 h 2436903"/>
              <a:gd name="connsiteX9-149" fmla="*/ 0 w 7266897"/>
              <a:gd name="connsiteY9-150" fmla="*/ 2328571 h 2436903"/>
              <a:gd name="connsiteX10-151" fmla="*/ 19050 w 7266897"/>
              <a:gd name="connsiteY10-152" fmla="*/ 865249 h 2436903"/>
              <a:gd name="connsiteX0-153" fmla="*/ 0 w 7457397"/>
              <a:gd name="connsiteY0-154" fmla="*/ 865249 h 2436903"/>
              <a:gd name="connsiteX1-155" fmla="*/ 344604 w 7457397"/>
              <a:gd name="connsiteY1-156" fmla="*/ 618129 h 2436903"/>
              <a:gd name="connsiteX2-157" fmla="*/ 2069423 w 7457397"/>
              <a:gd name="connsiteY2-158" fmla="*/ 608901 h 2436903"/>
              <a:gd name="connsiteX3-159" fmla="*/ 4896986 w 7457397"/>
              <a:gd name="connsiteY3-160" fmla="*/ 2022 h 2436903"/>
              <a:gd name="connsiteX4-161" fmla="*/ 6899278 w 7457397"/>
              <a:gd name="connsiteY4-162" fmla="*/ 446636 h 2436903"/>
              <a:gd name="connsiteX5-163" fmla="*/ 7457397 w 7457397"/>
              <a:gd name="connsiteY5-164" fmla="*/ 793995 h 2436903"/>
              <a:gd name="connsiteX6-165" fmla="*/ 6743022 w 7457397"/>
              <a:gd name="connsiteY6-166" fmla="*/ 2324606 h 2436903"/>
              <a:gd name="connsiteX7-167" fmla="*/ 6662922 w 7457397"/>
              <a:gd name="connsiteY7-168" fmla="*/ 2330310 h 2436903"/>
              <a:gd name="connsiteX8-169" fmla="*/ 346914 w 7457397"/>
              <a:gd name="connsiteY8-170" fmla="*/ 2347143 h 2436903"/>
              <a:gd name="connsiteX9-171" fmla="*/ 190500 w 7457397"/>
              <a:gd name="connsiteY9-172" fmla="*/ 2328571 h 2436903"/>
              <a:gd name="connsiteX10-173" fmla="*/ 0 w 7457397"/>
              <a:gd name="connsiteY10-174" fmla="*/ 865249 h 2436903"/>
              <a:gd name="connsiteX0-175" fmla="*/ 0 w 7457397"/>
              <a:gd name="connsiteY0-176" fmla="*/ 865249 h 2436903"/>
              <a:gd name="connsiteX1-177" fmla="*/ 592254 w 7457397"/>
              <a:gd name="connsiteY1-178" fmla="*/ 637179 h 2436903"/>
              <a:gd name="connsiteX2-179" fmla="*/ 2069423 w 7457397"/>
              <a:gd name="connsiteY2-180" fmla="*/ 608901 h 2436903"/>
              <a:gd name="connsiteX3-181" fmla="*/ 4896986 w 7457397"/>
              <a:gd name="connsiteY3-182" fmla="*/ 2022 h 2436903"/>
              <a:gd name="connsiteX4-183" fmla="*/ 6899278 w 7457397"/>
              <a:gd name="connsiteY4-184" fmla="*/ 446636 h 2436903"/>
              <a:gd name="connsiteX5-185" fmla="*/ 7457397 w 7457397"/>
              <a:gd name="connsiteY5-186" fmla="*/ 793995 h 2436903"/>
              <a:gd name="connsiteX6-187" fmla="*/ 6743022 w 7457397"/>
              <a:gd name="connsiteY6-188" fmla="*/ 2324606 h 2436903"/>
              <a:gd name="connsiteX7-189" fmla="*/ 6662922 w 7457397"/>
              <a:gd name="connsiteY7-190" fmla="*/ 2330310 h 2436903"/>
              <a:gd name="connsiteX8-191" fmla="*/ 346914 w 7457397"/>
              <a:gd name="connsiteY8-192" fmla="*/ 2347143 h 2436903"/>
              <a:gd name="connsiteX9-193" fmla="*/ 190500 w 7457397"/>
              <a:gd name="connsiteY9-194" fmla="*/ 2328571 h 2436903"/>
              <a:gd name="connsiteX10-195" fmla="*/ 0 w 7457397"/>
              <a:gd name="connsiteY10-196" fmla="*/ 865249 h 2436903"/>
              <a:gd name="connsiteX0-197" fmla="*/ 0 w 7457397"/>
              <a:gd name="connsiteY0-198" fmla="*/ 922050 h 2493704"/>
              <a:gd name="connsiteX1-199" fmla="*/ 592254 w 7457397"/>
              <a:gd name="connsiteY1-200" fmla="*/ 693980 h 2493704"/>
              <a:gd name="connsiteX2-201" fmla="*/ 2069423 w 7457397"/>
              <a:gd name="connsiteY2-202" fmla="*/ 665702 h 2493704"/>
              <a:gd name="connsiteX3-203" fmla="*/ 4954136 w 7457397"/>
              <a:gd name="connsiteY3-204" fmla="*/ 1673 h 2493704"/>
              <a:gd name="connsiteX4-205" fmla="*/ 6899278 w 7457397"/>
              <a:gd name="connsiteY4-206" fmla="*/ 503437 h 2493704"/>
              <a:gd name="connsiteX5-207" fmla="*/ 7457397 w 7457397"/>
              <a:gd name="connsiteY5-208" fmla="*/ 850796 h 2493704"/>
              <a:gd name="connsiteX6-209" fmla="*/ 6743022 w 7457397"/>
              <a:gd name="connsiteY6-210" fmla="*/ 2381407 h 2493704"/>
              <a:gd name="connsiteX7-211" fmla="*/ 6662922 w 7457397"/>
              <a:gd name="connsiteY7-212" fmla="*/ 2387111 h 2493704"/>
              <a:gd name="connsiteX8-213" fmla="*/ 346914 w 7457397"/>
              <a:gd name="connsiteY8-214" fmla="*/ 2403944 h 2493704"/>
              <a:gd name="connsiteX9-215" fmla="*/ 190500 w 7457397"/>
              <a:gd name="connsiteY9-216" fmla="*/ 2385372 h 2493704"/>
              <a:gd name="connsiteX10-217" fmla="*/ 0 w 7457397"/>
              <a:gd name="connsiteY10-218" fmla="*/ 922050 h 2493704"/>
              <a:gd name="connsiteX0-219" fmla="*/ 0 w 7457397"/>
              <a:gd name="connsiteY0-220" fmla="*/ 938413 h 2510067"/>
              <a:gd name="connsiteX1-221" fmla="*/ 592254 w 7457397"/>
              <a:gd name="connsiteY1-222" fmla="*/ 710343 h 2510067"/>
              <a:gd name="connsiteX2-223" fmla="*/ 2069423 w 7457397"/>
              <a:gd name="connsiteY2-224" fmla="*/ 682065 h 2510067"/>
              <a:gd name="connsiteX3-225" fmla="*/ 4954136 w 7457397"/>
              <a:gd name="connsiteY3-226" fmla="*/ 18036 h 2510067"/>
              <a:gd name="connsiteX4-227" fmla="*/ 7051678 w 7457397"/>
              <a:gd name="connsiteY4-228" fmla="*/ 291200 h 2510067"/>
              <a:gd name="connsiteX5-229" fmla="*/ 7457397 w 7457397"/>
              <a:gd name="connsiteY5-230" fmla="*/ 867159 h 2510067"/>
              <a:gd name="connsiteX6-231" fmla="*/ 6743022 w 7457397"/>
              <a:gd name="connsiteY6-232" fmla="*/ 2397770 h 2510067"/>
              <a:gd name="connsiteX7-233" fmla="*/ 6662922 w 7457397"/>
              <a:gd name="connsiteY7-234" fmla="*/ 2403474 h 2510067"/>
              <a:gd name="connsiteX8-235" fmla="*/ 346914 w 7457397"/>
              <a:gd name="connsiteY8-236" fmla="*/ 2420307 h 2510067"/>
              <a:gd name="connsiteX9-237" fmla="*/ 190500 w 7457397"/>
              <a:gd name="connsiteY9-238" fmla="*/ 2401735 h 2510067"/>
              <a:gd name="connsiteX10-239" fmla="*/ 0 w 7457397"/>
              <a:gd name="connsiteY10-240" fmla="*/ 938413 h 2510067"/>
              <a:gd name="connsiteX0-241" fmla="*/ 0 w 7647897"/>
              <a:gd name="connsiteY0-242" fmla="*/ 938413 h 2510067"/>
              <a:gd name="connsiteX1-243" fmla="*/ 592254 w 7647897"/>
              <a:gd name="connsiteY1-244" fmla="*/ 710343 h 2510067"/>
              <a:gd name="connsiteX2-245" fmla="*/ 2069423 w 7647897"/>
              <a:gd name="connsiteY2-246" fmla="*/ 682065 h 2510067"/>
              <a:gd name="connsiteX3-247" fmla="*/ 4954136 w 7647897"/>
              <a:gd name="connsiteY3-248" fmla="*/ 18036 h 2510067"/>
              <a:gd name="connsiteX4-249" fmla="*/ 7051678 w 7647897"/>
              <a:gd name="connsiteY4-250" fmla="*/ 291200 h 2510067"/>
              <a:gd name="connsiteX5-251" fmla="*/ 7647897 w 7647897"/>
              <a:gd name="connsiteY5-252" fmla="*/ 619509 h 2510067"/>
              <a:gd name="connsiteX6-253" fmla="*/ 6743022 w 7647897"/>
              <a:gd name="connsiteY6-254" fmla="*/ 2397770 h 2510067"/>
              <a:gd name="connsiteX7-255" fmla="*/ 6662922 w 7647897"/>
              <a:gd name="connsiteY7-256" fmla="*/ 2403474 h 2510067"/>
              <a:gd name="connsiteX8-257" fmla="*/ 346914 w 7647897"/>
              <a:gd name="connsiteY8-258" fmla="*/ 2420307 h 2510067"/>
              <a:gd name="connsiteX9-259" fmla="*/ 190500 w 7647897"/>
              <a:gd name="connsiteY9-260" fmla="*/ 2401735 h 2510067"/>
              <a:gd name="connsiteX10-261" fmla="*/ 0 w 7647897"/>
              <a:gd name="connsiteY10-262" fmla="*/ 938413 h 2510067"/>
              <a:gd name="connsiteX0-263" fmla="*/ 0 w 7647897"/>
              <a:gd name="connsiteY0-264" fmla="*/ 938413 h 2510067"/>
              <a:gd name="connsiteX1-265" fmla="*/ 592254 w 7647897"/>
              <a:gd name="connsiteY1-266" fmla="*/ 710343 h 2510067"/>
              <a:gd name="connsiteX2-267" fmla="*/ 2069423 w 7647897"/>
              <a:gd name="connsiteY2-268" fmla="*/ 682065 h 2510067"/>
              <a:gd name="connsiteX3-269" fmla="*/ 4954136 w 7647897"/>
              <a:gd name="connsiteY3-270" fmla="*/ 18036 h 2510067"/>
              <a:gd name="connsiteX4-271" fmla="*/ 7051678 w 7647897"/>
              <a:gd name="connsiteY4-272" fmla="*/ 291200 h 2510067"/>
              <a:gd name="connsiteX5-273" fmla="*/ 7647897 w 7647897"/>
              <a:gd name="connsiteY5-274" fmla="*/ 619509 h 2510067"/>
              <a:gd name="connsiteX6-275" fmla="*/ 6743022 w 7647897"/>
              <a:gd name="connsiteY6-276" fmla="*/ 2397770 h 2510067"/>
              <a:gd name="connsiteX7-277" fmla="*/ 6662922 w 7647897"/>
              <a:gd name="connsiteY7-278" fmla="*/ 2403474 h 2510067"/>
              <a:gd name="connsiteX8-279" fmla="*/ 346914 w 7647897"/>
              <a:gd name="connsiteY8-280" fmla="*/ 2420307 h 2510067"/>
              <a:gd name="connsiteX9-281" fmla="*/ 190500 w 7647897"/>
              <a:gd name="connsiteY9-282" fmla="*/ 2401735 h 2510067"/>
              <a:gd name="connsiteX10-283" fmla="*/ 0 w 7647897"/>
              <a:gd name="connsiteY10-284" fmla="*/ 938413 h 2510067"/>
              <a:gd name="connsiteX0-285" fmla="*/ 0 w 7647897"/>
              <a:gd name="connsiteY0-286" fmla="*/ 938413 h 2510067"/>
              <a:gd name="connsiteX1-287" fmla="*/ 592254 w 7647897"/>
              <a:gd name="connsiteY1-288" fmla="*/ 710343 h 2510067"/>
              <a:gd name="connsiteX2-289" fmla="*/ 2069423 w 7647897"/>
              <a:gd name="connsiteY2-290" fmla="*/ 682065 h 2510067"/>
              <a:gd name="connsiteX3-291" fmla="*/ 4954136 w 7647897"/>
              <a:gd name="connsiteY3-292" fmla="*/ 18036 h 2510067"/>
              <a:gd name="connsiteX4-293" fmla="*/ 7051678 w 7647897"/>
              <a:gd name="connsiteY4-294" fmla="*/ 291200 h 2510067"/>
              <a:gd name="connsiteX5-295" fmla="*/ 7647897 w 7647897"/>
              <a:gd name="connsiteY5-296" fmla="*/ 619509 h 2510067"/>
              <a:gd name="connsiteX6-297" fmla="*/ 6743022 w 7647897"/>
              <a:gd name="connsiteY6-298" fmla="*/ 2397770 h 2510067"/>
              <a:gd name="connsiteX7-299" fmla="*/ 6662922 w 7647897"/>
              <a:gd name="connsiteY7-300" fmla="*/ 2403474 h 2510067"/>
              <a:gd name="connsiteX8-301" fmla="*/ 346914 w 7647897"/>
              <a:gd name="connsiteY8-302" fmla="*/ 2420307 h 2510067"/>
              <a:gd name="connsiteX9-303" fmla="*/ 190500 w 7647897"/>
              <a:gd name="connsiteY9-304" fmla="*/ 2401735 h 2510067"/>
              <a:gd name="connsiteX10-305" fmla="*/ 0 w 7647897"/>
              <a:gd name="connsiteY10-306" fmla="*/ 938413 h 2510067"/>
              <a:gd name="connsiteX0-307" fmla="*/ 0 w 7933647"/>
              <a:gd name="connsiteY0-308" fmla="*/ 1167013 h 2510067"/>
              <a:gd name="connsiteX1-309" fmla="*/ 878004 w 7933647"/>
              <a:gd name="connsiteY1-310" fmla="*/ 710343 h 2510067"/>
              <a:gd name="connsiteX2-311" fmla="*/ 2355173 w 7933647"/>
              <a:gd name="connsiteY2-312" fmla="*/ 682065 h 2510067"/>
              <a:gd name="connsiteX3-313" fmla="*/ 5239886 w 7933647"/>
              <a:gd name="connsiteY3-314" fmla="*/ 18036 h 2510067"/>
              <a:gd name="connsiteX4-315" fmla="*/ 7337428 w 7933647"/>
              <a:gd name="connsiteY4-316" fmla="*/ 291200 h 2510067"/>
              <a:gd name="connsiteX5-317" fmla="*/ 7933647 w 7933647"/>
              <a:gd name="connsiteY5-318" fmla="*/ 619509 h 2510067"/>
              <a:gd name="connsiteX6-319" fmla="*/ 7028772 w 7933647"/>
              <a:gd name="connsiteY6-320" fmla="*/ 2397770 h 2510067"/>
              <a:gd name="connsiteX7-321" fmla="*/ 6948672 w 7933647"/>
              <a:gd name="connsiteY7-322" fmla="*/ 2403474 h 2510067"/>
              <a:gd name="connsiteX8-323" fmla="*/ 632664 w 7933647"/>
              <a:gd name="connsiteY8-324" fmla="*/ 2420307 h 2510067"/>
              <a:gd name="connsiteX9-325" fmla="*/ 476250 w 7933647"/>
              <a:gd name="connsiteY9-326" fmla="*/ 2401735 h 2510067"/>
              <a:gd name="connsiteX10-327" fmla="*/ 0 w 7933647"/>
              <a:gd name="connsiteY10-328" fmla="*/ 1167013 h 2510067"/>
              <a:gd name="connsiteX0-329" fmla="*/ 0 w 7933647"/>
              <a:gd name="connsiteY0-330" fmla="*/ 1167013 h 2510067"/>
              <a:gd name="connsiteX1-331" fmla="*/ 1049454 w 7933647"/>
              <a:gd name="connsiteY1-332" fmla="*/ 729393 h 2510067"/>
              <a:gd name="connsiteX2-333" fmla="*/ 2355173 w 7933647"/>
              <a:gd name="connsiteY2-334" fmla="*/ 682065 h 2510067"/>
              <a:gd name="connsiteX3-335" fmla="*/ 5239886 w 7933647"/>
              <a:gd name="connsiteY3-336" fmla="*/ 18036 h 2510067"/>
              <a:gd name="connsiteX4-337" fmla="*/ 7337428 w 7933647"/>
              <a:gd name="connsiteY4-338" fmla="*/ 291200 h 2510067"/>
              <a:gd name="connsiteX5-339" fmla="*/ 7933647 w 7933647"/>
              <a:gd name="connsiteY5-340" fmla="*/ 619509 h 2510067"/>
              <a:gd name="connsiteX6-341" fmla="*/ 7028772 w 7933647"/>
              <a:gd name="connsiteY6-342" fmla="*/ 2397770 h 2510067"/>
              <a:gd name="connsiteX7-343" fmla="*/ 6948672 w 7933647"/>
              <a:gd name="connsiteY7-344" fmla="*/ 2403474 h 2510067"/>
              <a:gd name="connsiteX8-345" fmla="*/ 632664 w 7933647"/>
              <a:gd name="connsiteY8-346" fmla="*/ 2420307 h 2510067"/>
              <a:gd name="connsiteX9-347" fmla="*/ 476250 w 7933647"/>
              <a:gd name="connsiteY9-348" fmla="*/ 2401735 h 2510067"/>
              <a:gd name="connsiteX10-349" fmla="*/ 0 w 7933647"/>
              <a:gd name="connsiteY10-350" fmla="*/ 1167013 h 2510067"/>
              <a:gd name="connsiteX0-351" fmla="*/ 0 w 7933647"/>
              <a:gd name="connsiteY0-352" fmla="*/ 1167013 h 2510067"/>
              <a:gd name="connsiteX1-353" fmla="*/ 1049454 w 7933647"/>
              <a:gd name="connsiteY1-354" fmla="*/ 729393 h 2510067"/>
              <a:gd name="connsiteX2-355" fmla="*/ 2355173 w 7933647"/>
              <a:gd name="connsiteY2-356" fmla="*/ 682065 h 2510067"/>
              <a:gd name="connsiteX3-357" fmla="*/ 5239886 w 7933647"/>
              <a:gd name="connsiteY3-358" fmla="*/ 18036 h 2510067"/>
              <a:gd name="connsiteX4-359" fmla="*/ 7337428 w 7933647"/>
              <a:gd name="connsiteY4-360" fmla="*/ 291200 h 2510067"/>
              <a:gd name="connsiteX5-361" fmla="*/ 7933647 w 7933647"/>
              <a:gd name="connsiteY5-362" fmla="*/ 619509 h 2510067"/>
              <a:gd name="connsiteX6-363" fmla="*/ 7028772 w 7933647"/>
              <a:gd name="connsiteY6-364" fmla="*/ 2397770 h 2510067"/>
              <a:gd name="connsiteX7-365" fmla="*/ 6948672 w 7933647"/>
              <a:gd name="connsiteY7-366" fmla="*/ 2403474 h 2510067"/>
              <a:gd name="connsiteX8-367" fmla="*/ 632664 w 7933647"/>
              <a:gd name="connsiteY8-368" fmla="*/ 2420307 h 2510067"/>
              <a:gd name="connsiteX9-369" fmla="*/ 476250 w 7933647"/>
              <a:gd name="connsiteY9-370" fmla="*/ 2401735 h 2510067"/>
              <a:gd name="connsiteX10-371" fmla="*/ 0 w 7933647"/>
              <a:gd name="connsiteY10-372" fmla="*/ 1167013 h 2510067"/>
              <a:gd name="connsiteX0-373" fmla="*/ 0 w 7933647"/>
              <a:gd name="connsiteY0-374" fmla="*/ 1167013 h 2510067"/>
              <a:gd name="connsiteX1-375" fmla="*/ 1049454 w 7933647"/>
              <a:gd name="connsiteY1-376" fmla="*/ 729393 h 2510067"/>
              <a:gd name="connsiteX2-377" fmla="*/ 2355173 w 7933647"/>
              <a:gd name="connsiteY2-378" fmla="*/ 682065 h 2510067"/>
              <a:gd name="connsiteX3-379" fmla="*/ 5239886 w 7933647"/>
              <a:gd name="connsiteY3-380" fmla="*/ 18036 h 2510067"/>
              <a:gd name="connsiteX4-381" fmla="*/ 7337428 w 7933647"/>
              <a:gd name="connsiteY4-382" fmla="*/ 291200 h 2510067"/>
              <a:gd name="connsiteX5-383" fmla="*/ 7933647 w 7933647"/>
              <a:gd name="connsiteY5-384" fmla="*/ 619509 h 2510067"/>
              <a:gd name="connsiteX6-385" fmla="*/ 7028772 w 7933647"/>
              <a:gd name="connsiteY6-386" fmla="*/ 2397770 h 2510067"/>
              <a:gd name="connsiteX7-387" fmla="*/ 6948672 w 7933647"/>
              <a:gd name="connsiteY7-388" fmla="*/ 2403474 h 2510067"/>
              <a:gd name="connsiteX8-389" fmla="*/ 632664 w 7933647"/>
              <a:gd name="connsiteY8-390" fmla="*/ 2420307 h 2510067"/>
              <a:gd name="connsiteX9-391" fmla="*/ 476250 w 7933647"/>
              <a:gd name="connsiteY9-392" fmla="*/ 2401735 h 2510067"/>
              <a:gd name="connsiteX10-393" fmla="*/ 0 w 7933647"/>
              <a:gd name="connsiteY10-394" fmla="*/ 1167013 h 2510067"/>
              <a:gd name="connsiteX0-395" fmla="*/ 0 w 7933647"/>
              <a:gd name="connsiteY0-396" fmla="*/ 1167013 h 2510067"/>
              <a:gd name="connsiteX1-397" fmla="*/ 973254 w 7933647"/>
              <a:gd name="connsiteY1-398" fmla="*/ 691293 h 2510067"/>
              <a:gd name="connsiteX2-399" fmla="*/ 2355173 w 7933647"/>
              <a:gd name="connsiteY2-400" fmla="*/ 682065 h 2510067"/>
              <a:gd name="connsiteX3-401" fmla="*/ 5239886 w 7933647"/>
              <a:gd name="connsiteY3-402" fmla="*/ 18036 h 2510067"/>
              <a:gd name="connsiteX4-403" fmla="*/ 7337428 w 7933647"/>
              <a:gd name="connsiteY4-404" fmla="*/ 291200 h 2510067"/>
              <a:gd name="connsiteX5-405" fmla="*/ 7933647 w 7933647"/>
              <a:gd name="connsiteY5-406" fmla="*/ 619509 h 2510067"/>
              <a:gd name="connsiteX6-407" fmla="*/ 7028772 w 7933647"/>
              <a:gd name="connsiteY6-408" fmla="*/ 2397770 h 2510067"/>
              <a:gd name="connsiteX7-409" fmla="*/ 6948672 w 7933647"/>
              <a:gd name="connsiteY7-410" fmla="*/ 2403474 h 2510067"/>
              <a:gd name="connsiteX8-411" fmla="*/ 632664 w 7933647"/>
              <a:gd name="connsiteY8-412" fmla="*/ 2420307 h 2510067"/>
              <a:gd name="connsiteX9-413" fmla="*/ 476250 w 7933647"/>
              <a:gd name="connsiteY9-414" fmla="*/ 2401735 h 2510067"/>
              <a:gd name="connsiteX10-415" fmla="*/ 0 w 7933647"/>
              <a:gd name="connsiteY10-416" fmla="*/ 1167013 h 2510067"/>
              <a:gd name="connsiteX0-417" fmla="*/ 0 w 7933647"/>
              <a:gd name="connsiteY0-418" fmla="*/ 1167013 h 2510067"/>
              <a:gd name="connsiteX1-419" fmla="*/ 954204 w 7933647"/>
              <a:gd name="connsiteY1-420" fmla="*/ 805593 h 2510067"/>
              <a:gd name="connsiteX2-421" fmla="*/ 2355173 w 7933647"/>
              <a:gd name="connsiteY2-422" fmla="*/ 682065 h 2510067"/>
              <a:gd name="connsiteX3-423" fmla="*/ 5239886 w 7933647"/>
              <a:gd name="connsiteY3-424" fmla="*/ 18036 h 2510067"/>
              <a:gd name="connsiteX4-425" fmla="*/ 7337428 w 7933647"/>
              <a:gd name="connsiteY4-426" fmla="*/ 291200 h 2510067"/>
              <a:gd name="connsiteX5-427" fmla="*/ 7933647 w 7933647"/>
              <a:gd name="connsiteY5-428" fmla="*/ 619509 h 2510067"/>
              <a:gd name="connsiteX6-429" fmla="*/ 7028772 w 7933647"/>
              <a:gd name="connsiteY6-430" fmla="*/ 2397770 h 2510067"/>
              <a:gd name="connsiteX7-431" fmla="*/ 6948672 w 7933647"/>
              <a:gd name="connsiteY7-432" fmla="*/ 2403474 h 2510067"/>
              <a:gd name="connsiteX8-433" fmla="*/ 632664 w 7933647"/>
              <a:gd name="connsiteY8-434" fmla="*/ 2420307 h 2510067"/>
              <a:gd name="connsiteX9-435" fmla="*/ 476250 w 7933647"/>
              <a:gd name="connsiteY9-436" fmla="*/ 2401735 h 2510067"/>
              <a:gd name="connsiteX10-437" fmla="*/ 0 w 7933647"/>
              <a:gd name="connsiteY10-438" fmla="*/ 1167013 h 2510067"/>
              <a:gd name="connsiteX0-439" fmla="*/ 0 w 8028897"/>
              <a:gd name="connsiteY0-440" fmla="*/ 1471813 h 2510067"/>
              <a:gd name="connsiteX1-441" fmla="*/ 1049454 w 8028897"/>
              <a:gd name="connsiteY1-442" fmla="*/ 805593 h 2510067"/>
              <a:gd name="connsiteX2-443" fmla="*/ 2450423 w 8028897"/>
              <a:gd name="connsiteY2-444" fmla="*/ 682065 h 2510067"/>
              <a:gd name="connsiteX3-445" fmla="*/ 5335136 w 8028897"/>
              <a:gd name="connsiteY3-446" fmla="*/ 18036 h 2510067"/>
              <a:gd name="connsiteX4-447" fmla="*/ 7432678 w 8028897"/>
              <a:gd name="connsiteY4-448" fmla="*/ 291200 h 2510067"/>
              <a:gd name="connsiteX5-449" fmla="*/ 8028897 w 8028897"/>
              <a:gd name="connsiteY5-450" fmla="*/ 619509 h 2510067"/>
              <a:gd name="connsiteX6-451" fmla="*/ 7124022 w 8028897"/>
              <a:gd name="connsiteY6-452" fmla="*/ 2397770 h 2510067"/>
              <a:gd name="connsiteX7-453" fmla="*/ 7043922 w 8028897"/>
              <a:gd name="connsiteY7-454" fmla="*/ 2403474 h 2510067"/>
              <a:gd name="connsiteX8-455" fmla="*/ 727914 w 8028897"/>
              <a:gd name="connsiteY8-456" fmla="*/ 2420307 h 2510067"/>
              <a:gd name="connsiteX9-457" fmla="*/ 571500 w 8028897"/>
              <a:gd name="connsiteY9-458" fmla="*/ 2401735 h 2510067"/>
              <a:gd name="connsiteX10-459" fmla="*/ 0 w 8028897"/>
              <a:gd name="connsiteY10-460" fmla="*/ 1471813 h 2510067"/>
              <a:gd name="connsiteX0-461" fmla="*/ 0 w 8028897"/>
              <a:gd name="connsiteY0-462" fmla="*/ 1471813 h 2510067"/>
              <a:gd name="connsiteX1-463" fmla="*/ 1049454 w 8028897"/>
              <a:gd name="connsiteY1-464" fmla="*/ 805593 h 2510067"/>
              <a:gd name="connsiteX2-465" fmla="*/ 2450423 w 8028897"/>
              <a:gd name="connsiteY2-466" fmla="*/ 682065 h 2510067"/>
              <a:gd name="connsiteX3-467" fmla="*/ 5335136 w 8028897"/>
              <a:gd name="connsiteY3-468" fmla="*/ 18036 h 2510067"/>
              <a:gd name="connsiteX4-469" fmla="*/ 7432678 w 8028897"/>
              <a:gd name="connsiteY4-470" fmla="*/ 291200 h 2510067"/>
              <a:gd name="connsiteX5-471" fmla="*/ 8028897 w 8028897"/>
              <a:gd name="connsiteY5-472" fmla="*/ 619509 h 2510067"/>
              <a:gd name="connsiteX6-473" fmla="*/ 7124022 w 8028897"/>
              <a:gd name="connsiteY6-474" fmla="*/ 2397770 h 2510067"/>
              <a:gd name="connsiteX7-475" fmla="*/ 7043922 w 8028897"/>
              <a:gd name="connsiteY7-476" fmla="*/ 2403474 h 2510067"/>
              <a:gd name="connsiteX8-477" fmla="*/ 727914 w 8028897"/>
              <a:gd name="connsiteY8-478" fmla="*/ 2420307 h 2510067"/>
              <a:gd name="connsiteX9-479" fmla="*/ 571500 w 8028897"/>
              <a:gd name="connsiteY9-480" fmla="*/ 2401735 h 2510067"/>
              <a:gd name="connsiteX10-481" fmla="*/ 0 w 8028897"/>
              <a:gd name="connsiteY10-482" fmla="*/ 1471813 h 2510067"/>
              <a:gd name="connsiteX0-483" fmla="*/ 0 w 8028897"/>
              <a:gd name="connsiteY0-484" fmla="*/ 1455187 h 2493441"/>
              <a:gd name="connsiteX1-485" fmla="*/ 1049454 w 8028897"/>
              <a:gd name="connsiteY1-486" fmla="*/ 788967 h 2493441"/>
              <a:gd name="connsiteX2-487" fmla="*/ 2450423 w 8028897"/>
              <a:gd name="connsiteY2-488" fmla="*/ 665439 h 2493441"/>
              <a:gd name="connsiteX3-489" fmla="*/ 5335136 w 8028897"/>
              <a:gd name="connsiteY3-490" fmla="*/ 1410 h 2493441"/>
              <a:gd name="connsiteX4-491" fmla="*/ 7185028 w 8028897"/>
              <a:gd name="connsiteY4-492" fmla="*/ 865124 h 2493441"/>
              <a:gd name="connsiteX5-493" fmla="*/ 8028897 w 8028897"/>
              <a:gd name="connsiteY5-494" fmla="*/ 602883 h 2493441"/>
              <a:gd name="connsiteX6-495" fmla="*/ 7124022 w 8028897"/>
              <a:gd name="connsiteY6-496" fmla="*/ 2381144 h 2493441"/>
              <a:gd name="connsiteX7-497" fmla="*/ 7043922 w 8028897"/>
              <a:gd name="connsiteY7-498" fmla="*/ 2386848 h 2493441"/>
              <a:gd name="connsiteX8-499" fmla="*/ 727914 w 8028897"/>
              <a:gd name="connsiteY8-500" fmla="*/ 2403681 h 2493441"/>
              <a:gd name="connsiteX9-501" fmla="*/ 571500 w 8028897"/>
              <a:gd name="connsiteY9-502" fmla="*/ 2385109 h 2493441"/>
              <a:gd name="connsiteX10-503" fmla="*/ 0 w 8028897"/>
              <a:gd name="connsiteY10-504" fmla="*/ 1455187 h 2493441"/>
              <a:gd name="connsiteX0-505" fmla="*/ 0 w 7185028"/>
              <a:gd name="connsiteY0-506" fmla="*/ 1455187 h 2493441"/>
              <a:gd name="connsiteX1-507" fmla="*/ 1049454 w 7185028"/>
              <a:gd name="connsiteY1-508" fmla="*/ 788967 h 2493441"/>
              <a:gd name="connsiteX2-509" fmla="*/ 2450423 w 7185028"/>
              <a:gd name="connsiteY2-510" fmla="*/ 665439 h 2493441"/>
              <a:gd name="connsiteX3-511" fmla="*/ 5335136 w 7185028"/>
              <a:gd name="connsiteY3-512" fmla="*/ 1410 h 2493441"/>
              <a:gd name="connsiteX4-513" fmla="*/ 7185028 w 7185028"/>
              <a:gd name="connsiteY4-514" fmla="*/ 865124 h 2493441"/>
              <a:gd name="connsiteX5-515" fmla="*/ 7124022 w 7185028"/>
              <a:gd name="connsiteY5-516" fmla="*/ 2381144 h 2493441"/>
              <a:gd name="connsiteX6-517" fmla="*/ 7043922 w 7185028"/>
              <a:gd name="connsiteY6-518" fmla="*/ 2386848 h 2493441"/>
              <a:gd name="connsiteX7-519" fmla="*/ 727914 w 7185028"/>
              <a:gd name="connsiteY7-520" fmla="*/ 2403681 h 2493441"/>
              <a:gd name="connsiteX8-521" fmla="*/ 571500 w 7185028"/>
              <a:gd name="connsiteY8-522" fmla="*/ 2385109 h 2493441"/>
              <a:gd name="connsiteX9-523" fmla="*/ 0 w 7185028"/>
              <a:gd name="connsiteY9-524" fmla="*/ 1455187 h 2493441"/>
              <a:gd name="connsiteX0-525" fmla="*/ 0 w 7223128"/>
              <a:gd name="connsiteY0-526" fmla="*/ 1457459 h 2495713"/>
              <a:gd name="connsiteX1-527" fmla="*/ 1049454 w 7223128"/>
              <a:gd name="connsiteY1-528" fmla="*/ 791239 h 2495713"/>
              <a:gd name="connsiteX2-529" fmla="*/ 2450423 w 7223128"/>
              <a:gd name="connsiteY2-530" fmla="*/ 667711 h 2495713"/>
              <a:gd name="connsiteX3-531" fmla="*/ 5335136 w 7223128"/>
              <a:gd name="connsiteY3-532" fmla="*/ 3682 h 2495713"/>
              <a:gd name="connsiteX4-533" fmla="*/ 7223128 w 7223128"/>
              <a:gd name="connsiteY4-534" fmla="*/ 1000746 h 2495713"/>
              <a:gd name="connsiteX5-535" fmla="*/ 7124022 w 7223128"/>
              <a:gd name="connsiteY5-536" fmla="*/ 2383416 h 2495713"/>
              <a:gd name="connsiteX6-537" fmla="*/ 7043922 w 7223128"/>
              <a:gd name="connsiteY6-538" fmla="*/ 2389120 h 2495713"/>
              <a:gd name="connsiteX7-539" fmla="*/ 727914 w 7223128"/>
              <a:gd name="connsiteY7-540" fmla="*/ 2405953 h 2495713"/>
              <a:gd name="connsiteX8-541" fmla="*/ 571500 w 7223128"/>
              <a:gd name="connsiteY8-542" fmla="*/ 2387381 h 2495713"/>
              <a:gd name="connsiteX9-543" fmla="*/ 0 w 7223128"/>
              <a:gd name="connsiteY9-544" fmla="*/ 1457459 h 2495713"/>
              <a:gd name="connsiteX0-545" fmla="*/ 0 w 6651628"/>
              <a:gd name="connsiteY0-546" fmla="*/ 2387381 h 2495713"/>
              <a:gd name="connsiteX1-547" fmla="*/ 477954 w 6651628"/>
              <a:gd name="connsiteY1-548" fmla="*/ 791239 h 2495713"/>
              <a:gd name="connsiteX2-549" fmla="*/ 1878923 w 6651628"/>
              <a:gd name="connsiteY2-550" fmla="*/ 667711 h 2495713"/>
              <a:gd name="connsiteX3-551" fmla="*/ 4763636 w 6651628"/>
              <a:gd name="connsiteY3-552" fmla="*/ 3682 h 2495713"/>
              <a:gd name="connsiteX4-553" fmla="*/ 6651628 w 6651628"/>
              <a:gd name="connsiteY4-554" fmla="*/ 1000746 h 2495713"/>
              <a:gd name="connsiteX5-555" fmla="*/ 6552522 w 6651628"/>
              <a:gd name="connsiteY5-556" fmla="*/ 2383416 h 2495713"/>
              <a:gd name="connsiteX6-557" fmla="*/ 6472422 w 6651628"/>
              <a:gd name="connsiteY6-558" fmla="*/ 2389120 h 2495713"/>
              <a:gd name="connsiteX7-559" fmla="*/ 156414 w 6651628"/>
              <a:gd name="connsiteY7-560" fmla="*/ 2405953 h 2495713"/>
              <a:gd name="connsiteX8-561" fmla="*/ 0 w 6651628"/>
              <a:gd name="connsiteY8-562" fmla="*/ 2387381 h 2495713"/>
              <a:gd name="connsiteX0-563" fmla="*/ 0 w 6651628"/>
              <a:gd name="connsiteY0-564" fmla="*/ 2387855 h 2496187"/>
              <a:gd name="connsiteX1-565" fmla="*/ 344604 w 6651628"/>
              <a:gd name="connsiteY1-566" fmla="*/ 1229863 h 2496187"/>
              <a:gd name="connsiteX2-567" fmla="*/ 1878923 w 6651628"/>
              <a:gd name="connsiteY2-568" fmla="*/ 668185 h 2496187"/>
              <a:gd name="connsiteX3-569" fmla="*/ 4763636 w 6651628"/>
              <a:gd name="connsiteY3-570" fmla="*/ 4156 h 2496187"/>
              <a:gd name="connsiteX4-571" fmla="*/ 6651628 w 6651628"/>
              <a:gd name="connsiteY4-572" fmla="*/ 1001220 h 2496187"/>
              <a:gd name="connsiteX5-573" fmla="*/ 6552522 w 6651628"/>
              <a:gd name="connsiteY5-574" fmla="*/ 2383890 h 2496187"/>
              <a:gd name="connsiteX6-575" fmla="*/ 6472422 w 6651628"/>
              <a:gd name="connsiteY6-576" fmla="*/ 2389594 h 2496187"/>
              <a:gd name="connsiteX7-577" fmla="*/ 156414 w 6651628"/>
              <a:gd name="connsiteY7-578" fmla="*/ 2406427 h 2496187"/>
              <a:gd name="connsiteX8-579" fmla="*/ 0 w 6651628"/>
              <a:gd name="connsiteY8-580" fmla="*/ 2387855 h 2496187"/>
              <a:gd name="connsiteX0-581" fmla="*/ 0 w 6651628"/>
              <a:gd name="connsiteY0-582" fmla="*/ 2389121 h 2497453"/>
              <a:gd name="connsiteX1-583" fmla="*/ 344604 w 6651628"/>
              <a:gd name="connsiteY1-584" fmla="*/ 1231129 h 2497453"/>
              <a:gd name="connsiteX2-585" fmla="*/ 1859873 w 6651628"/>
              <a:gd name="connsiteY2-586" fmla="*/ 631351 h 2497453"/>
              <a:gd name="connsiteX3-587" fmla="*/ 4763636 w 6651628"/>
              <a:gd name="connsiteY3-588" fmla="*/ 5422 h 2497453"/>
              <a:gd name="connsiteX4-589" fmla="*/ 6651628 w 6651628"/>
              <a:gd name="connsiteY4-590" fmla="*/ 1002486 h 2497453"/>
              <a:gd name="connsiteX5-591" fmla="*/ 6552522 w 6651628"/>
              <a:gd name="connsiteY5-592" fmla="*/ 2385156 h 2497453"/>
              <a:gd name="connsiteX6-593" fmla="*/ 6472422 w 6651628"/>
              <a:gd name="connsiteY6-594" fmla="*/ 2390860 h 2497453"/>
              <a:gd name="connsiteX7-595" fmla="*/ 156414 w 6651628"/>
              <a:gd name="connsiteY7-596" fmla="*/ 2407693 h 2497453"/>
              <a:gd name="connsiteX8-597" fmla="*/ 0 w 6651628"/>
              <a:gd name="connsiteY8-598" fmla="*/ 2389121 h 2497453"/>
              <a:gd name="connsiteX0-599" fmla="*/ 0 w 6651628"/>
              <a:gd name="connsiteY0-600" fmla="*/ 2389608 h 2497940"/>
              <a:gd name="connsiteX1-601" fmla="*/ 718677 w 6651628"/>
              <a:gd name="connsiteY1-602" fmla="*/ 1501780 h 2497940"/>
              <a:gd name="connsiteX2-603" fmla="*/ 1859873 w 6651628"/>
              <a:gd name="connsiteY2-604" fmla="*/ 631838 h 2497940"/>
              <a:gd name="connsiteX3-605" fmla="*/ 4763636 w 6651628"/>
              <a:gd name="connsiteY3-606" fmla="*/ 5909 h 2497940"/>
              <a:gd name="connsiteX4-607" fmla="*/ 6651628 w 6651628"/>
              <a:gd name="connsiteY4-608" fmla="*/ 1002973 h 2497940"/>
              <a:gd name="connsiteX5-609" fmla="*/ 6552522 w 6651628"/>
              <a:gd name="connsiteY5-610" fmla="*/ 2385643 h 2497940"/>
              <a:gd name="connsiteX6-611" fmla="*/ 6472422 w 6651628"/>
              <a:gd name="connsiteY6-612" fmla="*/ 2391347 h 2497940"/>
              <a:gd name="connsiteX7-613" fmla="*/ 156414 w 6651628"/>
              <a:gd name="connsiteY7-614" fmla="*/ 2408180 h 2497940"/>
              <a:gd name="connsiteX8-615" fmla="*/ 0 w 6651628"/>
              <a:gd name="connsiteY8-616" fmla="*/ 2389608 h 2497940"/>
              <a:gd name="connsiteX0-617" fmla="*/ 0 w 6651628"/>
              <a:gd name="connsiteY0-618" fmla="*/ 2389608 h 2497940"/>
              <a:gd name="connsiteX1-619" fmla="*/ 718677 w 6651628"/>
              <a:gd name="connsiteY1-620" fmla="*/ 1501780 h 2497940"/>
              <a:gd name="connsiteX2-621" fmla="*/ 1963782 w 6651628"/>
              <a:gd name="connsiteY2-622" fmla="*/ 631838 h 2497940"/>
              <a:gd name="connsiteX3-623" fmla="*/ 4763636 w 6651628"/>
              <a:gd name="connsiteY3-624" fmla="*/ 5909 h 2497940"/>
              <a:gd name="connsiteX4-625" fmla="*/ 6651628 w 6651628"/>
              <a:gd name="connsiteY4-626" fmla="*/ 1002973 h 2497940"/>
              <a:gd name="connsiteX5-627" fmla="*/ 6552522 w 6651628"/>
              <a:gd name="connsiteY5-628" fmla="*/ 2385643 h 2497940"/>
              <a:gd name="connsiteX6-629" fmla="*/ 6472422 w 6651628"/>
              <a:gd name="connsiteY6-630" fmla="*/ 2391347 h 2497940"/>
              <a:gd name="connsiteX7-631" fmla="*/ 156414 w 6651628"/>
              <a:gd name="connsiteY7-632" fmla="*/ 2408180 h 2497940"/>
              <a:gd name="connsiteX8-633" fmla="*/ 0 w 6651628"/>
              <a:gd name="connsiteY8-634" fmla="*/ 2389608 h 2497940"/>
              <a:gd name="connsiteX0-635" fmla="*/ 0 w 6547719"/>
              <a:gd name="connsiteY0-636" fmla="*/ 2451953 h 2497940"/>
              <a:gd name="connsiteX1-637" fmla="*/ 614768 w 6547719"/>
              <a:gd name="connsiteY1-638" fmla="*/ 1501780 h 2497940"/>
              <a:gd name="connsiteX2-639" fmla="*/ 1859873 w 6547719"/>
              <a:gd name="connsiteY2-640" fmla="*/ 631838 h 2497940"/>
              <a:gd name="connsiteX3-641" fmla="*/ 4659727 w 6547719"/>
              <a:gd name="connsiteY3-642" fmla="*/ 5909 h 2497940"/>
              <a:gd name="connsiteX4-643" fmla="*/ 6547719 w 6547719"/>
              <a:gd name="connsiteY4-644" fmla="*/ 1002973 h 2497940"/>
              <a:gd name="connsiteX5-645" fmla="*/ 6448613 w 6547719"/>
              <a:gd name="connsiteY5-646" fmla="*/ 2385643 h 2497940"/>
              <a:gd name="connsiteX6-647" fmla="*/ 6368513 w 6547719"/>
              <a:gd name="connsiteY6-648" fmla="*/ 2391347 h 2497940"/>
              <a:gd name="connsiteX7-649" fmla="*/ 52505 w 6547719"/>
              <a:gd name="connsiteY7-650" fmla="*/ 2408180 h 2497940"/>
              <a:gd name="connsiteX8-651" fmla="*/ 0 w 6547719"/>
              <a:gd name="connsiteY8-652" fmla="*/ 2451953 h 2497940"/>
              <a:gd name="connsiteX0-653" fmla="*/ 0 w 6547719"/>
              <a:gd name="connsiteY0-654" fmla="*/ 2467457 h 2513444"/>
              <a:gd name="connsiteX1-655" fmla="*/ 614768 w 6547719"/>
              <a:gd name="connsiteY1-656" fmla="*/ 1517284 h 2513444"/>
              <a:gd name="connsiteX2-657" fmla="*/ 2237244 w 6547719"/>
              <a:gd name="connsiteY2-658" fmla="*/ 429628 h 2513444"/>
              <a:gd name="connsiteX3-659" fmla="*/ 4659727 w 6547719"/>
              <a:gd name="connsiteY3-660" fmla="*/ 21413 h 2513444"/>
              <a:gd name="connsiteX4-661" fmla="*/ 6547719 w 6547719"/>
              <a:gd name="connsiteY4-662" fmla="*/ 1018477 h 2513444"/>
              <a:gd name="connsiteX5-663" fmla="*/ 6448613 w 6547719"/>
              <a:gd name="connsiteY5-664" fmla="*/ 2401147 h 2513444"/>
              <a:gd name="connsiteX6-665" fmla="*/ 6368513 w 6547719"/>
              <a:gd name="connsiteY6-666" fmla="*/ 2406851 h 2513444"/>
              <a:gd name="connsiteX7-667" fmla="*/ 52505 w 6547719"/>
              <a:gd name="connsiteY7-668" fmla="*/ 2423684 h 2513444"/>
              <a:gd name="connsiteX8-669" fmla="*/ 0 w 6547719"/>
              <a:gd name="connsiteY8-670" fmla="*/ 2467457 h 2513444"/>
              <a:gd name="connsiteX0-671" fmla="*/ 0 w 6547719"/>
              <a:gd name="connsiteY0-672" fmla="*/ 2339626 h 2385613"/>
              <a:gd name="connsiteX1-673" fmla="*/ 614768 w 6547719"/>
              <a:gd name="connsiteY1-674" fmla="*/ 1389453 h 2385613"/>
              <a:gd name="connsiteX2-675" fmla="*/ 2237244 w 6547719"/>
              <a:gd name="connsiteY2-676" fmla="*/ 301797 h 2385613"/>
              <a:gd name="connsiteX3-677" fmla="*/ 4659728 w 6547719"/>
              <a:gd name="connsiteY3-678" fmla="*/ 31556 h 2385613"/>
              <a:gd name="connsiteX4-679" fmla="*/ 6547719 w 6547719"/>
              <a:gd name="connsiteY4-680" fmla="*/ 890646 h 2385613"/>
              <a:gd name="connsiteX5-681" fmla="*/ 6448613 w 6547719"/>
              <a:gd name="connsiteY5-682" fmla="*/ 2273316 h 2385613"/>
              <a:gd name="connsiteX6-683" fmla="*/ 6368513 w 6547719"/>
              <a:gd name="connsiteY6-684" fmla="*/ 2279020 h 2385613"/>
              <a:gd name="connsiteX7-685" fmla="*/ 52505 w 6547719"/>
              <a:gd name="connsiteY7-686" fmla="*/ 2295853 h 2385613"/>
              <a:gd name="connsiteX8-687" fmla="*/ 0 w 6547719"/>
              <a:gd name="connsiteY8-688" fmla="*/ 2339626 h 2385613"/>
              <a:gd name="connsiteX0-689" fmla="*/ 0 w 6547719"/>
              <a:gd name="connsiteY0-690" fmla="*/ 2397660 h 2443647"/>
              <a:gd name="connsiteX1-691" fmla="*/ 614768 w 6547719"/>
              <a:gd name="connsiteY1-692" fmla="*/ 1447487 h 2443647"/>
              <a:gd name="connsiteX2-693" fmla="*/ 2237244 w 6547719"/>
              <a:gd name="connsiteY2-694" fmla="*/ 359831 h 2443647"/>
              <a:gd name="connsiteX3-695" fmla="*/ 4659728 w 6547719"/>
              <a:gd name="connsiteY3-696" fmla="*/ 89590 h 2443647"/>
              <a:gd name="connsiteX4-697" fmla="*/ 6547719 w 6547719"/>
              <a:gd name="connsiteY4-698" fmla="*/ 948680 h 2443647"/>
              <a:gd name="connsiteX5-699" fmla="*/ 6448613 w 6547719"/>
              <a:gd name="connsiteY5-700" fmla="*/ 2331350 h 2443647"/>
              <a:gd name="connsiteX6-701" fmla="*/ 6368513 w 6547719"/>
              <a:gd name="connsiteY6-702" fmla="*/ 2337054 h 2443647"/>
              <a:gd name="connsiteX7-703" fmla="*/ 52505 w 6547719"/>
              <a:gd name="connsiteY7-704" fmla="*/ 2353887 h 2443647"/>
              <a:gd name="connsiteX8-705" fmla="*/ 0 w 6547719"/>
              <a:gd name="connsiteY8-706" fmla="*/ 2397660 h 24436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547719" h="2443647">
                <a:moveTo>
                  <a:pt x="0" y="2397660"/>
                </a:moveTo>
                <a:cubicBezTo>
                  <a:pt x="114868" y="2011663"/>
                  <a:pt x="241894" y="1787125"/>
                  <a:pt x="614768" y="1447487"/>
                </a:cubicBezTo>
                <a:cubicBezTo>
                  <a:pt x="987642" y="1107849"/>
                  <a:pt x="1563084" y="586147"/>
                  <a:pt x="2237244" y="359831"/>
                </a:cubicBezTo>
                <a:cubicBezTo>
                  <a:pt x="2911404" y="133515"/>
                  <a:pt x="3830936" y="-146526"/>
                  <a:pt x="4659728" y="89590"/>
                </a:cubicBezTo>
                <a:cubicBezTo>
                  <a:pt x="5488520" y="325706"/>
                  <a:pt x="5997763" y="726317"/>
                  <a:pt x="6547719" y="948680"/>
                </a:cubicBezTo>
                <a:lnTo>
                  <a:pt x="6448613" y="2331350"/>
                </a:lnTo>
                <a:lnTo>
                  <a:pt x="6368513" y="2337054"/>
                </a:lnTo>
                <a:cubicBezTo>
                  <a:pt x="4683143" y="2445349"/>
                  <a:pt x="1599914" y="2502245"/>
                  <a:pt x="52505" y="2353887"/>
                </a:cubicBezTo>
                <a:lnTo>
                  <a:pt x="0" y="2397660"/>
                </a:lnTo>
                <a:close/>
              </a:path>
            </a:pathLst>
          </a:custGeom>
          <a:gradFill flip="none" rotWithShape="1">
            <a:gsLst>
              <a:gs pos="0">
                <a:srgbClr val="F5ECCD"/>
              </a:gs>
              <a:gs pos="13000">
                <a:srgbClr val="F5ECCD"/>
              </a:gs>
              <a:gs pos="27000">
                <a:srgbClr val="F5ECCD"/>
              </a:gs>
              <a:gs pos="100000">
                <a:schemeClr val="bg1">
                  <a:lumMod val="85000"/>
                </a:schemeClr>
              </a:gs>
            </a:gsLst>
            <a:lin ang="13500000" scaled="1"/>
            <a:tileRect/>
          </a:gradFill>
          <a:ln>
            <a:noFill/>
          </a:ln>
          <a:effectLst>
            <a:outerShdw blurRad="177800" dist="38100" dir="16200000" sx="101000" sy="101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8" name="图片 67"/>
          <p:cNvPicPr>
            <a:picLocks noChangeAspect="1"/>
          </p:cNvPicPr>
          <p:nvPr/>
        </p:nvPicPr>
        <p:blipFill>
          <a:blip r:embed="rId3"/>
          <a:stretch>
            <a:fillRect/>
          </a:stretch>
        </p:blipFill>
        <p:spPr>
          <a:xfrm>
            <a:off x="753996" y="2674512"/>
            <a:ext cx="2725148" cy="841321"/>
          </a:xfrm>
          <a:prstGeom prst="rect">
            <a:avLst/>
          </a:prstGeom>
        </p:spPr>
      </p:pic>
      <p:sp>
        <p:nvSpPr>
          <p:cNvPr id="8" name="矩形 7"/>
          <p:cNvSpPr/>
          <p:nvPr/>
        </p:nvSpPr>
        <p:spPr>
          <a:xfrm>
            <a:off x="0" y="478971"/>
            <a:ext cx="12192000" cy="6415542"/>
          </a:xfrm>
          <a:prstGeom prst="rect">
            <a:avLst/>
          </a:prstGeom>
          <a:gradFill>
            <a:gsLst>
              <a:gs pos="0">
                <a:srgbClr val="F5ECCD"/>
              </a:gs>
              <a:gs pos="24000">
                <a:srgbClr val="F5ECCD"/>
              </a:gs>
              <a:gs pos="54000">
                <a:srgbClr val="F5ECCD">
                  <a:alpha val="82000"/>
                </a:srgbClr>
              </a:gs>
              <a:gs pos="66000">
                <a:srgbClr val="F5ECCD">
                  <a:alpha val="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9088651" y="3495608"/>
            <a:ext cx="911788" cy="2240361"/>
          </a:xfrm>
          <a:prstGeom prst="rect">
            <a:avLst/>
          </a:prstGeom>
          <a:noFill/>
        </p:spPr>
        <p:txBody>
          <a:bodyPr vert="eaVert" wrap="square" rtlCol="0">
            <a:spAutoFit/>
          </a:bodyPr>
          <a:lstStyle/>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应是发南枝 </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玉瘦檀轻无限恨</a:t>
            </a:r>
          </a:p>
        </p:txBody>
      </p:sp>
      <p:sp>
        <p:nvSpPr>
          <p:cNvPr id="72" name="矩形 71"/>
          <p:cNvSpPr/>
          <p:nvPr/>
        </p:nvSpPr>
        <p:spPr>
          <a:xfrm>
            <a:off x="10597490" y="3473252"/>
            <a:ext cx="699002" cy="2246769"/>
          </a:xfrm>
          <a:prstGeom prst="rect">
            <a:avLst/>
          </a:prstGeom>
          <a:noFill/>
        </p:spPr>
        <p:txBody>
          <a:bodyPr wrap="squar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endParaRPr lang="en-US" altLang="zh-CN"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endParaRPr lang="en-US" altLang="zh-CN"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梅</a:t>
            </a:r>
          </a:p>
        </p:txBody>
      </p:sp>
      <p:cxnSp>
        <p:nvCxnSpPr>
          <p:cNvPr id="76" name="直接连接符 75"/>
          <p:cNvCxnSpPr/>
          <p:nvPr/>
        </p:nvCxnSpPr>
        <p:spPr>
          <a:xfrm>
            <a:off x="9980394" y="3547583"/>
            <a:ext cx="0" cy="3178855"/>
          </a:xfrm>
          <a:prstGeom prst="line">
            <a:avLst/>
          </a:prstGeom>
          <a:ln>
            <a:solidFill>
              <a:srgbClr val="BE9684"/>
            </a:solidFill>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10013223" y="3505002"/>
            <a:ext cx="669414" cy="2262717"/>
          </a:xfrm>
          <a:prstGeom prst="rect">
            <a:avLst/>
          </a:prstGeom>
          <a:noFill/>
        </p:spPr>
        <p:txBody>
          <a:bodyPr vert="eaVert" wrap="square" rtlCol="0">
            <a:spAutoFit/>
          </a:bodyPr>
          <a:lstStyle/>
          <a:p>
            <a:r>
              <a:rPr lang="en-US" altLang="zh-CN" sz="105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LIN JIANG XIAN MEI </a:t>
            </a:r>
          </a:p>
          <a:p>
            <a:r>
              <a:rPr lang="en-US" altLang="zh-CN" sz="105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TING YUAN SHEN </a:t>
            </a:r>
            <a:r>
              <a:rPr lang="en-US" altLang="zh-CN" sz="1050" dirty="0" err="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SHEN</a:t>
            </a:r>
            <a:r>
              <a:rPr lang="en-US" altLang="zh-CN" sz="105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JI XU YUN CHUANG WU GE CHUN CHI </a:t>
            </a:r>
            <a:endParaRPr lang="zh-CN" altLang="en-US" sz="105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9" name="矩形 78"/>
          <p:cNvSpPr/>
          <p:nvPr/>
        </p:nvSpPr>
        <p:spPr>
          <a:xfrm>
            <a:off x="8100575" y="3495608"/>
            <a:ext cx="1154162" cy="3270252"/>
          </a:xfrm>
          <a:prstGeom prst="rect">
            <a:avLst/>
          </a:prstGeom>
          <a:noFill/>
        </p:spPr>
        <p:txBody>
          <a:bodyPr vert="eaVert" wrap="square" rtlCol="0">
            <a:spAutoFit/>
          </a:bodyPr>
          <a:lstStyle/>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南楼羌管休吹</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浓香吹尽有谁知</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暖风迟日也</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别到杏花肥  </a:t>
            </a:r>
          </a:p>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绣被五更春睡好</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罗帏不觉纱窗晓</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为谁成早秀</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不待作年芳 </a:t>
            </a:r>
          </a:p>
        </p:txBody>
      </p:sp>
      <p:cxnSp>
        <p:nvCxnSpPr>
          <p:cNvPr id="80" name="直接连接符 79"/>
          <p:cNvCxnSpPr/>
          <p:nvPr/>
        </p:nvCxnSpPr>
        <p:spPr>
          <a:xfrm>
            <a:off x="8076101" y="3547583"/>
            <a:ext cx="0" cy="3178855"/>
          </a:xfrm>
          <a:prstGeom prst="line">
            <a:avLst/>
          </a:prstGeom>
          <a:ln>
            <a:solidFill>
              <a:srgbClr val="BE9684"/>
            </a:solidFill>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84851" y="4754663"/>
            <a:ext cx="400110" cy="2600325"/>
          </a:xfrm>
          <a:prstGeom prst="rect">
            <a:avLst/>
          </a:prstGeom>
          <a:noFill/>
        </p:spPr>
        <p:txBody>
          <a:bodyPr vert="eaVert" wrap="square" rtlCol="0">
            <a:spAutoFit/>
          </a:bodyPr>
          <a:lstStyle/>
          <a:p>
            <a:r>
              <a:rPr lang="en-US" altLang="zh-CN" sz="7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LIN JIANG XIAN MEI </a:t>
            </a:r>
          </a:p>
          <a:p>
            <a:r>
              <a:rPr lang="en-US" altLang="zh-CN" sz="7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TING YUAN SHEN SHEN JI XU YUN CHUANG</a:t>
            </a:r>
            <a:endParaRPr lang="zh-CN" altLang="en-US" sz="7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82" name="直接连接符 81"/>
          <p:cNvCxnSpPr/>
          <p:nvPr/>
        </p:nvCxnSpPr>
        <p:spPr>
          <a:xfrm flipH="1">
            <a:off x="141568" y="4754663"/>
            <a:ext cx="286675" cy="0"/>
          </a:xfrm>
          <a:prstGeom prst="line">
            <a:avLst/>
          </a:prstGeom>
          <a:ln>
            <a:solidFill>
              <a:srgbClr val="BE9684"/>
            </a:solidFill>
          </a:ln>
        </p:spPr>
        <p:style>
          <a:lnRef idx="1">
            <a:schemeClr val="accent1"/>
          </a:lnRef>
          <a:fillRef idx="0">
            <a:schemeClr val="accent1"/>
          </a:fillRef>
          <a:effectRef idx="0">
            <a:schemeClr val="accent1"/>
          </a:effectRef>
          <a:fontRef idx="minor">
            <a:schemeClr val="tx1"/>
          </a:fontRef>
        </p:style>
      </p:cxnSp>
      <p:sp>
        <p:nvSpPr>
          <p:cNvPr id="84" name="任意多边形 83"/>
          <p:cNvSpPr/>
          <p:nvPr/>
        </p:nvSpPr>
        <p:spPr bwMode="auto">
          <a:xfrm rot="3956530">
            <a:off x="10785558" y="4936660"/>
            <a:ext cx="159968" cy="15166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5" name="矩形 84"/>
          <p:cNvSpPr/>
          <p:nvPr/>
        </p:nvSpPr>
        <p:spPr>
          <a:xfrm>
            <a:off x="7228762" y="3495608"/>
            <a:ext cx="911788" cy="2240361"/>
          </a:xfrm>
          <a:prstGeom prst="rect">
            <a:avLst/>
          </a:prstGeom>
          <a:noFill/>
        </p:spPr>
        <p:txBody>
          <a:bodyPr vert="eaVert" wrap="square" rtlCol="0">
            <a:spAutoFit/>
          </a:bodyPr>
          <a:lstStyle/>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庭院深深深几许</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为谁憔悴损芳姿</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endParaRPr>
          </a:p>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应是发南枝 </a:t>
            </a:r>
            <a:r>
              <a:rPr lang="en-US" altLang="zh-CN" sz="1050" dirty="0">
                <a:solidFill>
                  <a:schemeClr val="tx1">
                    <a:lumMod val="65000"/>
                    <a:lumOff val="35000"/>
                  </a:schemeClr>
                </a:solidFill>
                <a:latin typeface="Arial" panose="020B0604020202020204" pitchFamily="34" charset="0"/>
                <a:ea typeface="微软雅黑" panose="020B0503020204020204" pitchFamily="34" charset="-122"/>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玉瘦檀轻无限恨</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34" name="任意多边形 33"/>
          <p:cNvSpPr/>
          <p:nvPr/>
        </p:nvSpPr>
        <p:spPr>
          <a:xfrm flipH="1">
            <a:off x="6350854" y="3989020"/>
            <a:ext cx="2011835" cy="237397"/>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0560910" y="1370796"/>
            <a:ext cx="1561298" cy="1116195"/>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9" name="任意多边形 8"/>
          <p:cNvSpPr/>
          <p:nvPr/>
        </p:nvSpPr>
        <p:spPr>
          <a:xfrm>
            <a:off x="7747208" y="3839754"/>
            <a:ext cx="1230962" cy="886095"/>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8" name="任意多边形 7"/>
          <p:cNvSpPr/>
          <p:nvPr/>
        </p:nvSpPr>
        <p:spPr>
          <a:xfrm>
            <a:off x="8592229" y="-41524"/>
            <a:ext cx="2129586" cy="6899524"/>
          </a:xfrm>
          <a:custGeom>
            <a:avLst/>
            <a:gdLst>
              <a:gd name="connsiteX0" fmla="*/ 813968 w 2580436"/>
              <a:gd name="connsiteY0" fmla="*/ 1317874 h 6899524"/>
              <a:gd name="connsiteX1" fmla="*/ 813968 w 2580436"/>
              <a:gd name="connsiteY1" fmla="*/ 2803774 h 6899524"/>
              <a:gd name="connsiteX2" fmla="*/ 1766468 w 2580436"/>
              <a:gd name="connsiteY2" fmla="*/ 2803774 h 6899524"/>
              <a:gd name="connsiteX3" fmla="*/ 1766468 w 2580436"/>
              <a:gd name="connsiteY3" fmla="*/ 1317874 h 6899524"/>
              <a:gd name="connsiteX4" fmla="*/ 0 w 2580436"/>
              <a:gd name="connsiteY4" fmla="*/ 0 h 6899524"/>
              <a:gd name="connsiteX5" fmla="*/ 2580436 w 2580436"/>
              <a:gd name="connsiteY5" fmla="*/ 0 h 6899524"/>
              <a:gd name="connsiteX6" fmla="*/ 2580436 w 2580436"/>
              <a:gd name="connsiteY6" fmla="*/ 6899524 h 6899524"/>
              <a:gd name="connsiteX7" fmla="*/ 0 w 2580436"/>
              <a:gd name="connsiteY7" fmla="*/ 6899524 h 689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436" h="6899524">
                <a:moveTo>
                  <a:pt x="813968" y="1317874"/>
                </a:moveTo>
                <a:lnTo>
                  <a:pt x="813968" y="2803774"/>
                </a:lnTo>
                <a:lnTo>
                  <a:pt x="1766468" y="2803774"/>
                </a:lnTo>
                <a:lnTo>
                  <a:pt x="1766468" y="1317874"/>
                </a:lnTo>
                <a:close/>
                <a:moveTo>
                  <a:pt x="0" y="0"/>
                </a:moveTo>
                <a:lnTo>
                  <a:pt x="2580436" y="0"/>
                </a:lnTo>
                <a:lnTo>
                  <a:pt x="2580436" y="6899524"/>
                </a:lnTo>
                <a:lnTo>
                  <a:pt x="0" y="6899524"/>
                </a:lnTo>
                <a:close/>
              </a:path>
            </a:pathLst>
          </a:custGeom>
          <a:gradFill flip="none" rotWithShape="1">
            <a:gsLst>
              <a:gs pos="0">
                <a:srgbClr val="A06D56">
                  <a:alpha val="0"/>
                </a:srgbClr>
              </a:gs>
              <a:gs pos="24000">
                <a:srgbClr val="A06D56">
                  <a:alpha val="75000"/>
                </a:srgbClr>
              </a:gs>
              <a:gs pos="50000">
                <a:srgbClr val="A06D56"/>
              </a:gs>
              <a:gs pos="100000">
                <a:srgbClr val="A06D5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314031" y="1370796"/>
            <a:ext cx="699002" cy="1323439"/>
          </a:xfrm>
          <a:prstGeom prst="rect">
            <a:avLst/>
          </a:prstGeom>
          <a:noFill/>
        </p:spPr>
        <p:txBody>
          <a:bodyPr wrap="square" rtlCol="0">
            <a:spAutoFit/>
          </a:bodyPr>
          <a:lstStyle/>
          <a:p>
            <a:r>
              <a:rPr lang="zh-CN" altLang="en-US" sz="4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弄梅</a:t>
            </a:r>
            <a:endParaRPr lang="en-US" altLang="zh-CN" sz="4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9347199" y="1351745"/>
            <a:ext cx="616881" cy="1323439"/>
          </a:xfrm>
          <a:prstGeom prst="rect">
            <a:avLst/>
          </a:prstGeom>
          <a:noFill/>
          <a:ln w="28575">
            <a:solidFill>
              <a:srgbClr val="A06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414032" y="4218897"/>
            <a:ext cx="857106" cy="616979"/>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29" name="组合 28"/>
          <p:cNvGrpSpPr/>
          <p:nvPr/>
        </p:nvGrpSpPr>
        <p:grpSpPr>
          <a:xfrm>
            <a:off x="8441587" y="4962088"/>
            <a:ext cx="2280228" cy="2295430"/>
            <a:chOff x="4277803" y="4893921"/>
            <a:chExt cx="2566025" cy="2583132"/>
          </a:xfrm>
        </p:grpSpPr>
        <p:pic>
          <p:nvPicPr>
            <p:cNvPr id="4" name="图片 3"/>
            <p:cNvPicPr>
              <a:picLocks noChangeAspect="1"/>
            </p:cNvPicPr>
            <p:nvPr/>
          </p:nvPicPr>
          <p:blipFill>
            <a:blip r:embed="rId2"/>
            <a:stretch>
              <a:fillRect/>
            </a:stretch>
          </p:blipFill>
          <p:spPr>
            <a:xfrm rot="461789">
              <a:off x="4277803" y="4893921"/>
              <a:ext cx="2566025" cy="2583132"/>
            </a:xfrm>
            <a:prstGeom prst="rect">
              <a:avLst/>
            </a:prstGeom>
          </p:spPr>
        </p:pic>
        <p:pic>
          <p:nvPicPr>
            <p:cNvPr id="28" name="图片 27"/>
            <p:cNvPicPr>
              <a:picLocks noChangeAspect="1"/>
            </p:cNvPicPr>
            <p:nvPr/>
          </p:nvPicPr>
          <p:blipFill>
            <a:blip r:embed="rId3"/>
            <a:stretch>
              <a:fillRect/>
            </a:stretch>
          </p:blipFill>
          <p:spPr>
            <a:xfrm rot="20923125">
              <a:off x="4347021" y="5410377"/>
              <a:ext cx="1333245" cy="1286871"/>
            </a:xfrm>
            <a:prstGeom prst="rect">
              <a:avLst/>
            </a:prstGeom>
          </p:spPr>
        </p:pic>
      </p:grpSp>
      <p:sp>
        <p:nvSpPr>
          <p:cNvPr id="30" name="任意多边形 29"/>
          <p:cNvSpPr/>
          <p:nvPr/>
        </p:nvSpPr>
        <p:spPr>
          <a:xfrm flipH="1">
            <a:off x="-1730640" y="4962896"/>
            <a:ext cx="3364562" cy="1568637"/>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2015725 w 4545783"/>
              <a:gd name="connsiteY0-2" fmla="*/ 51265 h 1530280"/>
              <a:gd name="connsiteX1-3" fmla="*/ 2124411 w 4545783"/>
              <a:gd name="connsiteY1-4" fmla="*/ 59323 h 1530280"/>
              <a:gd name="connsiteX2-5" fmla="*/ 3949011 w 4545783"/>
              <a:gd name="connsiteY2-6" fmla="*/ 824869 h 1530280"/>
              <a:gd name="connsiteX3-7" fmla="*/ 4502956 w 4545783"/>
              <a:gd name="connsiteY3-8" fmla="*/ 1479161 h 1530280"/>
              <a:gd name="connsiteX4-9" fmla="*/ 4545783 w 4545783"/>
              <a:gd name="connsiteY4-10" fmla="*/ 1530280 h 1530280"/>
              <a:gd name="connsiteX5-11" fmla="*/ 8410 w 4545783"/>
              <a:gd name="connsiteY5-12" fmla="*/ 1530280 h 1530280"/>
              <a:gd name="connsiteX6-13" fmla="*/ 5256 w 4545783"/>
              <a:gd name="connsiteY6-14" fmla="*/ 1524151 h 1530280"/>
              <a:gd name="connsiteX7-15" fmla="*/ 678565 w 4545783"/>
              <a:gd name="connsiteY7-16" fmla="*/ 730315 h 1530280"/>
              <a:gd name="connsiteX8-17" fmla="*/ 2015725 w 4545783"/>
              <a:gd name="connsiteY8-18" fmla="*/ 51265 h 1530280"/>
              <a:gd name="connsiteX0-19" fmla="*/ 2319551 w 4545783"/>
              <a:gd name="connsiteY0-20" fmla="*/ 24520 h 1549510"/>
              <a:gd name="connsiteX1-21" fmla="*/ 2124411 w 4545783"/>
              <a:gd name="connsiteY1-22" fmla="*/ 78553 h 1549510"/>
              <a:gd name="connsiteX2-23" fmla="*/ 3949011 w 4545783"/>
              <a:gd name="connsiteY2-24" fmla="*/ 844099 h 1549510"/>
              <a:gd name="connsiteX3-25" fmla="*/ 4502956 w 4545783"/>
              <a:gd name="connsiteY3-26" fmla="*/ 1498391 h 1549510"/>
              <a:gd name="connsiteX4-27" fmla="*/ 4545783 w 4545783"/>
              <a:gd name="connsiteY4-28" fmla="*/ 1549510 h 1549510"/>
              <a:gd name="connsiteX5-29" fmla="*/ 8410 w 4545783"/>
              <a:gd name="connsiteY5-30" fmla="*/ 1549510 h 1549510"/>
              <a:gd name="connsiteX6-31" fmla="*/ 5256 w 4545783"/>
              <a:gd name="connsiteY6-32" fmla="*/ 1543381 h 1549510"/>
              <a:gd name="connsiteX7-33" fmla="*/ 678565 w 4545783"/>
              <a:gd name="connsiteY7-34" fmla="*/ 749545 h 1549510"/>
              <a:gd name="connsiteX8-35" fmla="*/ 2319551 w 4545783"/>
              <a:gd name="connsiteY8-36" fmla="*/ 24520 h 1549510"/>
              <a:gd name="connsiteX0-37" fmla="*/ 1559987 w 4545783"/>
              <a:gd name="connsiteY0-38" fmla="*/ 24520 h 1549510"/>
              <a:gd name="connsiteX1-39" fmla="*/ 2124411 w 4545783"/>
              <a:gd name="connsiteY1-40" fmla="*/ 78553 h 1549510"/>
              <a:gd name="connsiteX2-41" fmla="*/ 3949011 w 4545783"/>
              <a:gd name="connsiteY2-42" fmla="*/ 844099 h 1549510"/>
              <a:gd name="connsiteX3-43" fmla="*/ 4502956 w 4545783"/>
              <a:gd name="connsiteY3-44" fmla="*/ 1498391 h 1549510"/>
              <a:gd name="connsiteX4-45" fmla="*/ 4545783 w 4545783"/>
              <a:gd name="connsiteY4-46" fmla="*/ 1549510 h 1549510"/>
              <a:gd name="connsiteX5-47" fmla="*/ 8410 w 4545783"/>
              <a:gd name="connsiteY5-48" fmla="*/ 1549510 h 1549510"/>
              <a:gd name="connsiteX6-49" fmla="*/ 5256 w 4545783"/>
              <a:gd name="connsiteY6-50" fmla="*/ 1543381 h 1549510"/>
              <a:gd name="connsiteX7-51" fmla="*/ 678565 w 4545783"/>
              <a:gd name="connsiteY7-52" fmla="*/ 749545 h 1549510"/>
              <a:gd name="connsiteX8-53" fmla="*/ 1559987 w 4545783"/>
              <a:gd name="connsiteY8-54" fmla="*/ 24520 h 1549510"/>
              <a:gd name="connsiteX0-55" fmla="*/ 1559987 w 4545783"/>
              <a:gd name="connsiteY0-56" fmla="*/ 128450 h 1653440"/>
              <a:gd name="connsiteX1-57" fmla="*/ 2276323 w 4545783"/>
              <a:gd name="connsiteY1-58" fmla="*/ 44557 h 1653440"/>
              <a:gd name="connsiteX2-59" fmla="*/ 3949011 w 4545783"/>
              <a:gd name="connsiteY2-60" fmla="*/ 948029 h 1653440"/>
              <a:gd name="connsiteX3-61" fmla="*/ 4502956 w 4545783"/>
              <a:gd name="connsiteY3-62" fmla="*/ 1602321 h 1653440"/>
              <a:gd name="connsiteX4-63" fmla="*/ 4545783 w 4545783"/>
              <a:gd name="connsiteY4-64" fmla="*/ 1653440 h 1653440"/>
              <a:gd name="connsiteX5-65" fmla="*/ 8410 w 4545783"/>
              <a:gd name="connsiteY5-66" fmla="*/ 1653440 h 1653440"/>
              <a:gd name="connsiteX6-67" fmla="*/ 5256 w 4545783"/>
              <a:gd name="connsiteY6-68" fmla="*/ 1647311 h 1653440"/>
              <a:gd name="connsiteX7-69" fmla="*/ 678565 w 4545783"/>
              <a:gd name="connsiteY7-70" fmla="*/ 853475 h 1653440"/>
              <a:gd name="connsiteX8-71" fmla="*/ 1559987 w 4545783"/>
              <a:gd name="connsiteY8-72" fmla="*/ 128450 h 1653440"/>
              <a:gd name="connsiteX0-73" fmla="*/ 1559987 w 4545783"/>
              <a:gd name="connsiteY0-74" fmla="*/ 128450 h 1653440"/>
              <a:gd name="connsiteX1-75" fmla="*/ 2276323 w 4545783"/>
              <a:gd name="connsiteY1-76" fmla="*/ 44557 h 1653440"/>
              <a:gd name="connsiteX2-77" fmla="*/ 3949011 w 4545783"/>
              <a:gd name="connsiteY2-78" fmla="*/ 948029 h 1653440"/>
              <a:gd name="connsiteX3-79" fmla="*/ 4502956 w 4545783"/>
              <a:gd name="connsiteY3-80" fmla="*/ 1602321 h 1653440"/>
              <a:gd name="connsiteX4-81" fmla="*/ 4545783 w 4545783"/>
              <a:gd name="connsiteY4-82" fmla="*/ 1653440 h 1653440"/>
              <a:gd name="connsiteX5-83" fmla="*/ 8410 w 4545783"/>
              <a:gd name="connsiteY5-84" fmla="*/ 1653440 h 1653440"/>
              <a:gd name="connsiteX6-85" fmla="*/ 5256 w 4545783"/>
              <a:gd name="connsiteY6-86" fmla="*/ 1647311 h 1653440"/>
              <a:gd name="connsiteX7-87" fmla="*/ 678565 w 4545783"/>
              <a:gd name="connsiteY7-88" fmla="*/ 853475 h 1653440"/>
              <a:gd name="connsiteX8-89" fmla="*/ 1559987 w 4545783"/>
              <a:gd name="connsiteY8-90" fmla="*/ 128450 h 1653440"/>
              <a:gd name="connsiteX0-91" fmla="*/ 1559987 w 5229391"/>
              <a:gd name="connsiteY0-92" fmla="*/ 128450 h 1745391"/>
              <a:gd name="connsiteX1-93" fmla="*/ 2276323 w 5229391"/>
              <a:gd name="connsiteY1-94" fmla="*/ 44557 h 1745391"/>
              <a:gd name="connsiteX2-95" fmla="*/ 3949011 w 5229391"/>
              <a:gd name="connsiteY2-96" fmla="*/ 948029 h 1745391"/>
              <a:gd name="connsiteX3-97" fmla="*/ 4502956 w 5229391"/>
              <a:gd name="connsiteY3-98" fmla="*/ 1602321 h 1745391"/>
              <a:gd name="connsiteX4-99" fmla="*/ 5229391 w 5229391"/>
              <a:gd name="connsiteY4-100" fmla="*/ 1745391 h 1745391"/>
              <a:gd name="connsiteX5-101" fmla="*/ 8410 w 5229391"/>
              <a:gd name="connsiteY5-102" fmla="*/ 1653440 h 1745391"/>
              <a:gd name="connsiteX6-103" fmla="*/ 5256 w 5229391"/>
              <a:gd name="connsiteY6-104" fmla="*/ 1647311 h 1745391"/>
              <a:gd name="connsiteX7-105" fmla="*/ 678565 w 5229391"/>
              <a:gd name="connsiteY7-106" fmla="*/ 853475 h 1745391"/>
              <a:gd name="connsiteX8-107" fmla="*/ 1559987 w 5229391"/>
              <a:gd name="connsiteY8-108" fmla="*/ 128450 h 1745391"/>
              <a:gd name="connsiteX0-109" fmla="*/ 1559987 w 5229391"/>
              <a:gd name="connsiteY0-110" fmla="*/ 128450 h 1745391"/>
              <a:gd name="connsiteX1-111" fmla="*/ 2276323 w 5229391"/>
              <a:gd name="connsiteY1-112" fmla="*/ 44557 h 1745391"/>
              <a:gd name="connsiteX2-113" fmla="*/ 3949011 w 5229391"/>
              <a:gd name="connsiteY2-114" fmla="*/ 948029 h 1745391"/>
              <a:gd name="connsiteX3-115" fmla="*/ 4692848 w 5229391"/>
              <a:gd name="connsiteY3-116" fmla="*/ 1441407 h 1745391"/>
              <a:gd name="connsiteX4-117" fmla="*/ 5229391 w 5229391"/>
              <a:gd name="connsiteY4-118" fmla="*/ 1745391 h 1745391"/>
              <a:gd name="connsiteX5-119" fmla="*/ 8410 w 5229391"/>
              <a:gd name="connsiteY5-120" fmla="*/ 1653440 h 1745391"/>
              <a:gd name="connsiteX6-121" fmla="*/ 5256 w 5229391"/>
              <a:gd name="connsiteY6-122" fmla="*/ 1647311 h 1745391"/>
              <a:gd name="connsiteX7-123" fmla="*/ 678565 w 5229391"/>
              <a:gd name="connsiteY7-124" fmla="*/ 853475 h 1745391"/>
              <a:gd name="connsiteX8-125" fmla="*/ 1559987 w 5229391"/>
              <a:gd name="connsiteY8-126" fmla="*/ 128450 h 1745391"/>
              <a:gd name="connsiteX0-127" fmla="*/ 1559987 w 5229391"/>
              <a:gd name="connsiteY0-128" fmla="*/ 71873 h 1688814"/>
              <a:gd name="connsiteX1-129" fmla="*/ 3491626 w 5229391"/>
              <a:gd name="connsiteY1-130" fmla="*/ 56944 h 1688814"/>
              <a:gd name="connsiteX2-131" fmla="*/ 3949011 w 5229391"/>
              <a:gd name="connsiteY2-132" fmla="*/ 891452 h 1688814"/>
              <a:gd name="connsiteX3-133" fmla="*/ 4692848 w 5229391"/>
              <a:gd name="connsiteY3-134" fmla="*/ 1384830 h 1688814"/>
              <a:gd name="connsiteX4-135" fmla="*/ 5229391 w 5229391"/>
              <a:gd name="connsiteY4-136" fmla="*/ 1688814 h 1688814"/>
              <a:gd name="connsiteX5-137" fmla="*/ 8410 w 5229391"/>
              <a:gd name="connsiteY5-138" fmla="*/ 1596863 h 1688814"/>
              <a:gd name="connsiteX6-139" fmla="*/ 5256 w 5229391"/>
              <a:gd name="connsiteY6-140" fmla="*/ 1590734 h 1688814"/>
              <a:gd name="connsiteX7-141" fmla="*/ 678565 w 5229391"/>
              <a:gd name="connsiteY7-142" fmla="*/ 796898 h 1688814"/>
              <a:gd name="connsiteX8-143" fmla="*/ 1559987 w 5229391"/>
              <a:gd name="connsiteY8-144" fmla="*/ 71873 h 1688814"/>
              <a:gd name="connsiteX0-145" fmla="*/ 2623377 w 5229391"/>
              <a:gd name="connsiteY0-146" fmla="*/ 84 h 1892878"/>
              <a:gd name="connsiteX1-147" fmla="*/ 3491626 w 5229391"/>
              <a:gd name="connsiteY1-148" fmla="*/ 261008 h 1892878"/>
              <a:gd name="connsiteX2-149" fmla="*/ 3949011 w 5229391"/>
              <a:gd name="connsiteY2-150" fmla="*/ 1095516 h 1892878"/>
              <a:gd name="connsiteX3-151" fmla="*/ 4692848 w 5229391"/>
              <a:gd name="connsiteY3-152" fmla="*/ 1588894 h 1892878"/>
              <a:gd name="connsiteX4-153" fmla="*/ 5229391 w 5229391"/>
              <a:gd name="connsiteY4-154" fmla="*/ 1892878 h 1892878"/>
              <a:gd name="connsiteX5-155" fmla="*/ 8410 w 5229391"/>
              <a:gd name="connsiteY5-156" fmla="*/ 1800927 h 1892878"/>
              <a:gd name="connsiteX6-157" fmla="*/ 5256 w 5229391"/>
              <a:gd name="connsiteY6-158" fmla="*/ 1794798 h 1892878"/>
              <a:gd name="connsiteX7-159" fmla="*/ 678565 w 5229391"/>
              <a:gd name="connsiteY7-160" fmla="*/ 1000962 h 1892878"/>
              <a:gd name="connsiteX8-161" fmla="*/ 2623377 w 5229391"/>
              <a:gd name="connsiteY8-162" fmla="*/ 84 h 1892878"/>
              <a:gd name="connsiteX0-163" fmla="*/ 2623377 w 5229391"/>
              <a:gd name="connsiteY0-164" fmla="*/ 84 h 1892878"/>
              <a:gd name="connsiteX1-165" fmla="*/ 3491626 w 5229391"/>
              <a:gd name="connsiteY1-166" fmla="*/ 261008 h 1892878"/>
              <a:gd name="connsiteX2-167" fmla="*/ 4442728 w 5229391"/>
              <a:gd name="connsiteY2-168" fmla="*/ 957590 h 1892878"/>
              <a:gd name="connsiteX3-169" fmla="*/ 4692848 w 5229391"/>
              <a:gd name="connsiteY3-170" fmla="*/ 1588894 h 1892878"/>
              <a:gd name="connsiteX4-171" fmla="*/ 5229391 w 5229391"/>
              <a:gd name="connsiteY4-172" fmla="*/ 1892878 h 1892878"/>
              <a:gd name="connsiteX5-173" fmla="*/ 8410 w 5229391"/>
              <a:gd name="connsiteY5-174" fmla="*/ 1800927 h 1892878"/>
              <a:gd name="connsiteX6-175" fmla="*/ 5256 w 5229391"/>
              <a:gd name="connsiteY6-176" fmla="*/ 1794798 h 1892878"/>
              <a:gd name="connsiteX7-177" fmla="*/ 678565 w 5229391"/>
              <a:gd name="connsiteY7-178" fmla="*/ 1000962 h 1892878"/>
              <a:gd name="connsiteX8-179" fmla="*/ 2623377 w 5229391"/>
              <a:gd name="connsiteY8-180" fmla="*/ 84 h 1892878"/>
              <a:gd name="connsiteX0-181" fmla="*/ 2623377 w 5414434"/>
              <a:gd name="connsiteY0-182" fmla="*/ 84 h 1892878"/>
              <a:gd name="connsiteX1-183" fmla="*/ 3491626 w 5414434"/>
              <a:gd name="connsiteY1-184" fmla="*/ 261008 h 1892878"/>
              <a:gd name="connsiteX2-185" fmla="*/ 4442728 w 5414434"/>
              <a:gd name="connsiteY2-186" fmla="*/ 957590 h 1892878"/>
              <a:gd name="connsiteX3-187" fmla="*/ 5414434 w 5414434"/>
              <a:gd name="connsiteY3-188" fmla="*/ 1496943 h 1892878"/>
              <a:gd name="connsiteX4-189" fmla="*/ 5229391 w 5414434"/>
              <a:gd name="connsiteY4-190" fmla="*/ 1892878 h 1892878"/>
              <a:gd name="connsiteX5-191" fmla="*/ 8410 w 5414434"/>
              <a:gd name="connsiteY5-192" fmla="*/ 1800927 h 1892878"/>
              <a:gd name="connsiteX6-193" fmla="*/ 5256 w 5414434"/>
              <a:gd name="connsiteY6-194" fmla="*/ 1794798 h 1892878"/>
              <a:gd name="connsiteX7-195" fmla="*/ 678565 w 5414434"/>
              <a:gd name="connsiteY7-196" fmla="*/ 1000962 h 1892878"/>
              <a:gd name="connsiteX8-197" fmla="*/ 2623377 w 5414434"/>
              <a:gd name="connsiteY8-198" fmla="*/ 84 h 1892878"/>
              <a:gd name="connsiteX0-199" fmla="*/ 2623377 w 6064912"/>
              <a:gd name="connsiteY0-200" fmla="*/ 84 h 1892878"/>
              <a:gd name="connsiteX1-201" fmla="*/ 3491626 w 6064912"/>
              <a:gd name="connsiteY1-202" fmla="*/ 261008 h 1892878"/>
              <a:gd name="connsiteX2-203" fmla="*/ 4442728 w 6064912"/>
              <a:gd name="connsiteY2-204" fmla="*/ 957590 h 1892878"/>
              <a:gd name="connsiteX3-205" fmla="*/ 5414434 w 6064912"/>
              <a:gd name="connsiteY3-206" fmla="*/ 1496943 h 1892878"/>
              <a:gd name="connsiteX4-207" fmla="*/ 6064912 w 6064912"/>
              <a:gd name="connsiteY4-208" fmla="*/ 1892878 h 1892878"/>
              <a:gd name="connsiteX5-209" fmla="*/ 8410 w 6064912"/>
              <a:gd name="connsiteY5-210" fmla="*/ 1800927 h 1892878"/>
              <a:gd name="connsiteX6-211" fmla="*/ 5256 w 6064912"/>
              <a:gd name="connsiteY6-212" fmla="*/ 1794798 h 1892878"/>
              <a:gd name="connsiteX7-213" fmla="*/ 678565 w 6064912"/>
              <a:gd name="connsiteY7-214" fmla="*/ 1000962 h 1892878"/>
              <a:gd name="connsiteX8-215" fmla="*/ 2623377 w 6064912"/>
              <a:gd name="connsiteY8-216" fmla="*/ 84 h 1892878"/>
              <a:gd name="connsiteX0-217" fmla="*/ 3266078 w 6707613"/>
              <a:gd name="connsiteY0-218" fmla="*/ 84 h 1892878"/>
              <a:gd name="connsiteX1-219" fmla="*/ 4134327 w 6707613"/>
              <a:gd name="connsiteY1-220" fmla="*/ 261008 h 1892878"/>
              <a:gd name="connsiteX2-221" fmla="*/ 5085429 w 6707613"/>
              <a:gd name="connsiteY2-222" fmla="*/ 957590 h 1892878"/>
              <a:gd name="connsiteX3-223" fmla="*/ 6057135 w 6707613"/>
              <a:gd name="connsiteY3-224" fmla="*/ 1496943 h 1892878"/>
              <a:gd name="connsiteX4-225" fmla="*/ 6707613 w 6707613"/>
              <a:gd name="connsiteY4-226" fmla="*/ 1892878 h 1892878"/>
              <a:gd name="connsiteX5-227" fmla="*/ 651111 w 6707613"/>
              <a:gd name="connsiteY5-228" fmla="*/ 1800927 h 1892878"/>
              <a:gd name="connsiteX6-229" fmla="*/ 2327 w 6707613"/>
              <a:gd name="connsiteY6-230" fmla="*/ 1817786 h 1892878"/>
              <a:gd name="connsiteX7-231" fmla="*/ 1321266 w 6707613"/>
              <a:gd name="connsiteY7-232" fmla="*/ 1000962 h 1892878"/>
              <a:gd name="connsiteX8-233" fmla="*/ 3266078 w 6707613"/>
              <a:gd name="connsiteY8-234" fmla="*/ 84 h 18928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707613" h="1892878">
                <a:moveTo>
                  <a:pt x="3266078" y="84"/>
                </a:moveTo>
                <a:cubicBezTo>
                  <a:pt x="3302083" y="704"/>
                  <a:pt x="3831102" y="101424"/>
                  <a:pt x="4134327" y="261008"/>
                </a:cubicBezTo>
                <a:cubicBezTo>
                  <a:pt x="4437552" y="420592"/>
                  <a:pt x="4133316" y="397135"/>
                  <a:pt x="5085429" y="957590"/>
                </a:cubicBezTo>
                <a:cubicBezTo>
                  <a:pt x="5613639" y="1259651"/>
                  <a:pt x="5985888" y="1422667"/>
                  <a:pt x="6057135" y="1496943"/>
                </a:cubicBezTo>
                <a:lnTo>
                  <a:pt x="6707613" y="1892878"/>
                </a:lnTo>
                <a:lnTo>
                  <a:pt x="651111" y="1800927"/>
                </a:lnTo>
                <a:lnTo>
                  <a:pt x="2327" y="1817786"/>
                </a:lnTo>
                <a:cubicBezTo>
                  <a:pt x="-57454" y="1607623"/>
                  <a:pt x="1052437" y="1215054"/>
                  <a:pt x="1321266" y="1000962"/>
                </a:cubicBezTo>
                <a:cubicBezTo>
                  <a:pt x="1631453" y="753932"/>
                  <a:pt x="2726008" y="-9212"/>
                  <a:pt x="3266078" y="8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32" name="任意多边形 31"/>
          <p:cNvSpPr/>
          <p:nvPr/>
        </p:nvSpPr>
        <p:spPr>
          <a:xfrm flipH="1">
            <a:off x="603229" y="5989895"/>
            <a:ext cx="2505512" cy="295651"/>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5447212" y="4392059"/>
            <a:ext cx="2505512" cy="295651"/>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bwMode="auto">
          <a:xfrm rot="20933214">
            <a:off x="3440190" y="4388581"/>
            <a:ext cx="292804" cy="27761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6" name="TextBox 69"/>
          <p:cNvSpPr txBox="1"/>
          <p:nvPr/>
        </p:nvSpPr>
        <p:spPr>
          <a:xfrm>
            <a:off x="1081270" y="3043818"/>
            <a:ext cx="4437831" cy="2252283"/>
          </a:xfrm>
          <a:prstGeom prst="rect">
            <a:avLst/>
          </a:prstGeom>
          <a:noFill/>
        </p:spPr>
        <p:txBody>
          <a:bodyPr vert="horz" wrap="square" rtlCol="0">
            <a:spAutoFit/>
          </a:bodyPr>
          <a:lstStyle/>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1081270" y="2631306"/>
            <a:ext cx="1526066" cy="523220"/>
          </a:xfrm>
          <a:prstGeom prst="rect">
            <a:avLst/>
          </a:prstGeom>
          <a:noFill/>
        </p:spPr>
        <p:txBody>
          <a:bodyPr wrap="squar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p>
        </p:txBody>
      </p:sp>
      <p:pic>
        <p:nvPicPr>
          <p:cNvPr id="3" name="图片 2"/>
          <p:cNvPicPr>
            <a:picLocks noChangeAspect="1"/>
          </p:cNvPicPr>
          <p:nvPr/>
        </p:nvPicPr>
        <p:blipFill>
          <a:blip r:embed="rId4"/>
          <a:stretch>
            <a:fillRect/>
          </a:stretch>
        </p:blipFill>
        <p:spPr>
          <a:xfrm>
            <a:off x="813522" y="629066"/>
            <a:ext cx="1109568" cy="1012024"/>
          </a:xfrm>
          <a:prstGeom prst="rect">
            <a:avLst/>
          </a:prstGeom>
        </p:spPr>
      </p:pic>
      <p:pic>
        <p:nvPicPr>
          <p:cNvPr id="11" name="图片 10"/>
          <p:cNvPicPr>
            <a:picLocks noChangeAspect="1"/>
          </p:cNvPicPr>
          <p:nvPr/>
        </p:nvPicPr>
        <p:blipFill>
          <a:blip r:embed="rId5"/>
          <a:stretch>
            <a:fillRect/>
          </a:stretch>
        </p:blipFill>
        <p:spPr>
          <a:xfrm flipH="1">
            <a:off x="1216038" y="936420"/>
            <a:ext cx="1085920" cy="787591"/>
          </a:xfrm>
          <a:prstGeom prst="rect">
            <a:avLst/>
          </a:prstGeom>
        </p:spPr>
      </p:pic>
      <p:sp>
        <p:nvSpPr>
          <p:cNvPr id="35" name="任意多边形 34"/>
          <p:cNvSpPr/>
          <p:nvPr/>
        </p:nvSpPr>
        <p:spPr>
          <a:xfrm>
            <a:off x="1737434" y="1486082"/>
            <a:ext cx="1952833" cy="213827"/>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458068" y="6285546"/>
            <a:ext cx="2505512" cy="295651"/>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33" name="椭圆 32"/>
          <p:cNvSpPr/>
          <p:nvPr/>
        </p:nvSpPr>
        <p:spPr>
          <a:xfrm>
            <a:off x="3994607" y="543609"/>
            <a:ext cx="2373906" cy="2373906"/>
          </a:xfrm>
          <a:prstGeom prst="ellipse">
            <a:avLst/>
          </a:prstGeom>
          <a:gradFill flip="none" rotWithShape="1">
            <a:gsLst>
              <a:gs pos="0">
                <a:srgbClr val="CFEBF9"/>
              </a:gs>
              <a:gs pos="42000">
                <a:schemeClr val="bg1">
                  <a:alpha val="76000"/>
                </a:schemeClr>
              </a:gs>
              <a:gs pos="7000">
                <a:srgbClr val="CFEBF9"/>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5027160" y="4755829"/>
            <a:ext cx="3943944" cy="489750"/>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E8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8248056" y="5801153"/>
            <a:ext cx="3943944" cy="489750"/>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E8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203199" y="5812774"/>
            <a:ext cx="2351314" cy="392128"/>
          </a:xfrm>
          <a:custGeom>
            <a:avLst/>
            <a:gdLst>
              <a:gd name="connsiteX0" fmla="*/ 0 w 1279335"/>
              <a:gd name="connsiteY0" fmla="*/ 0 h 213355"/>
              <a:gd name="connsiteX1" fmla="*/ 1166721 w 1279335"/>
              <a:gd name="connsiteY1" fmla="*/ 0 h 213355"/>
              <a:gd name="connsiteX2" fmla="*/ 1202358 w 1279335"/>
              <a:gd name="connsiteY2" fmla="*/ 35637 h 213355"/>
              <a:gd name="connsiteX3" fmla="*/ 1180592 w 1279335"/>
              <a:gd name="connsiteY3" fmla="*/ 68473 h 213355"/>
              <a:gd name="connsiteX4" fmla="*/ 1167875 w 1279335"/>
              <a:gd name="connsiteY4" fmla="*/ 71041 h 213355"/>
              <a:gd name="connsiteX5" fmla="*/ 870316 w 1279335"/>
              <a:gd name="connsiteY5" fmla="*/ 71041 h 213355"/>
              <a:gd name="connsiteX6" fmla="*/ 834679 w 1279335"/>
              <a:gd name="connsiteY6" fmla="*/ 106678 h 213355"/>
              <a:gd name="connsiteX7" fmla="*/ 870316 w 1279335"/>
              <a:gd name="connsiteY7" fmla="*/ 142314 h 213355"/>
              <a:gd name="connsiteX8" fmla="*/ 1244853 w 1279335"/>
              <a:gd name="connsiteY8" fmla="*/ 142314 h 213355"/>
              <a:gd name="connsiteX9" fmla="*/ 1257570 w 1279335"/>
              <a:gd name="connsiteY9" fmla="*/ 144882 h 213355"/>
              <a:gd name="connsiteX10" fmla="*/ 1279335 w 1279335"/>
              <a:gd name="connsiteY10" fmla="*/ 177718 h 213355"/>
              <a:gd name="connsiteX11" fmla="*/ 1243698 w 1279335"/>
              <a:gd name="connsiteY11" fmla="*/ 213355 h 213355"/>
              <a:gd name="connsiteX12" fmla="*/ 89610 w 1279335"/>
              <a:gd name="connsiteY12" fmla="*/ 213355 h 213355"/>
              <a:gd name="connsiteX13" fmla="*/ 55388 w 1279335"/>
              <a:gd name="connsiteY13" fmla="*/ 142314 h 213355"/>
              <a:gd name="connsiteX14" fmla="*/ 496474 w 1279335"/>
              <a:gd name="connsiteY14" fmla="*/ 142314 h 213355"/>
              <a:gd name="connsiteX15" fmla="*/ 532111 w 1279335"/>
              <a:gd name="connsiteY15" fmla="*/ 106678 h 213355"/>
              <a:gd name="connsiteX16" fmla="*/ 496474 w 1279335"/>
              <a:gd name="connsiteY16" fmla="*/ 71041 h 213355"/>
              <a:gd name="connsiteX17" fmla="*/ 26001 w 1279335"/>
              <a:gd name="connsiteY17" fmla="*/ 71041 h 213355"/>
              <a:gd name="connsiteX18" fmla="*/ 0 w 1279335"/>
              <a:gd name="connsiteY18" fmla="*/ 0 h 21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9335" h="213355">
                <a:moveTo>
                  <a:pt x="0" y="0"/>
                </a:moveTo>
                <a:lnTo>
                  <a:pt x="1166721" y="0"/>
                </a:lnTo>
                <a:cubicBezTo>
                  <a:pt x="1186402" y="0"/>
                  <a:pt x="1202358" y="15955"/>
                  <a:pt x="1202358" y="35637"/>
                </a:cubicBezTo>
                <a:cubicBezTo>
                  <a:pt x="1202358" y="50398"/>
                  <a:pt x="1193383" y="63063"/>
                  <a:pt x="1180592" y="68473"/>
                </a:cubicBezTo>
                <a:lnTo>
                  <a:pt x="1167875" y="71041"/>
                </a:lnTo>
                <a:lnTo>
                  <a:pt x="870316" y="71041"/>
                </a:lnTo>
                <a:cubicBezTo>
                  <a:pt x="850635" y="71041"/>
                  <a:pt x="834679" y="86996"/>
                  <a:pt x="834679" y="106678"/>
                </a:cubicBezTo>
                <a:cubicBezTo>
                  <a:pt x="834679" y="126359"/>
                  <a:pt x="850635" y="142314"/>
                  <a:pt x="870316" y="142314"/>
                </a:cubicBezTo>
                <a:lnTo>
                  <a:pt x="1244853" y="142314"/>
                </a:lnTo>
                <a:lnTo>
                  <a:pt x="1257570" y="144882"/>
                </a:lnTo>
                <a:cubicBezTo>
                  <a:pt x="1270360" y="150292"/>
                  <a:pt x="1279335" y="162957"/>
                  <a:pt x="1279335" y="177718"/>
                </a:cubicBezTo>
                <a:cubicBezTo>
                  <a:pt x="1279335" y="197400"/>
                  <a:pt x="1263380" y="213355"/>
                  <a:pt x="1243698" y="213355"/>
                </a:cubicBezTo>
                <a:lnTo>
                  <a:pt x="89610" y="213355"/>
                </a:lnTo>
                <a:lnTo>
                  <a:pt x="55388" y="142314"/>
                </a:lnTo>
                <a:lnTo>
                  <a:pt x="496474" y="142314"/>
                </a:lnTo>
                <a:cubicBezTo>
                  <a:pt x="516156" y="142314"/>
                  <a:pt x="532111" y="126359"/>
                  <a:pt x="532111" y="106678"/>
                </a:cubicBezTo>
                <a:cubicBezTo>
                  <a:pt x="532111" y="86996"/>
                  <a:pt x="516156" y="71041"/>
                  <a:pt x="496474" y="71041"/>
                </a:cubicBezTo>
                <a:lnTo>
                  <a:pt x="26001" y="71041"/>
                </a:lnTo>
                <a:lnTo>
                  <a:pt x="0" y="0"/>
                </a:lnTo>
                <a:close/>
              </a:path>
            </a:pathLst>
          </a:custGeom>
          <a:solidFill>
            <a:srgbClr val="E8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1967289"/>
            <a:ext cx="5623080" cy="399440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矩形 2"/>
          <p:cNvSpPr/>
          <p:nvPr/>
        </p:nvSpPr>
        <p:spPr>
          <a:xfrm>
            <a:off x="5351829" y="1013371"/>
            <a:ext cx="1488342" cy="4287237"/>
          </a:xfrm>
          <a:prstGeom prst="rect">
            <a:avLst/>
          </a:prstGeom>
          <a:solidFill>
            <a:srgbClr val="A06D56"/>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bwMode="auto">
          <a:xfrm rot="20933214">
            <a:off x="5379728" y="5240212"/>
            <a:ext cx="316406" cy="29999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 name="任意多边形 6"/>
          <p:cNvSpPr/>
          <p:nvPr/>
        </p:nvSpPr>
        <p:spPr bwMode="auto">
          <a:xfrm rot="20933214">
            <a:off x="5125183" y="4398446"/>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 name="任意多边形 7"/>
          <p:cNvSpPr/>
          <p:nvPr/>
        </p:nvSpPr>
        <p:spPr bwMode="auto">
          <a:xfrm rot="20933214">
            <a:off x="5283297" y="5069241"/>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 name="任意多边形 8"/>
          <p:cNvSpPr/>
          <p:nvPr/>
        </p:nvSpPr>
        <p:spPr bwMode="auto">
          <a:xfrm rot="20933214">
            <a:off x="5005276" y="4561971"/>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dirty="0"/>
          </a:p>
        </p:txBody>
      </p:sp>
      <p:sp>
        <p:nvSpPr>
          <p:cNvPr id="10" name="任意多边形 9"/>
          <p:cNvSpPr/>
          <p:nvPr/>
        </p:nvSpPr>
        <p:spPr bwMode="auto">
          <a:xfrm rot="20933214">
            <a:off x="5245089" y="4679810"/>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1" name="任意多边形 10"/>
          <p:cNvSpPr/>
          <p:nvPr/>
        </p:nvSpPr>
        <p:spPr bwMode="auto">
          <a:xfrm rot="20933214">
            <a:off x="5107108" y="4911976"/>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rot="20933214">
            <a:off x="4963148" y="5003141"/>
            <a:ext cx="376400" cy="3568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 name="任意多边形 12"/>
          <p:cNvSpPr/>
          <p:nvPr/>
        </p:nvSpPr>
        <p:spPr bwMode="auto">
          <a:xfrm rot="20933214">
            <a:off x="5631448" y="5141440"/>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rot="20933214">
            <a:off x="5682461" y="5369354"/>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5" name="任意多边形 14"/>
          <p:cNvSpPr/>
          <p:nvPr/>
        </p:nvSpPr>
        <p:spPr bwMode="auto">
          <a:xfrm rot="20933214">
            <a:off x="5807636" y="5255645"/>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7" name="任意多边形 16"/>
          <p:cNvSpPr/>
          <p:nvPr/>
        </p:nvSpPr>
        <p:spPr bwMode="auto">
          <a:xfrm rot="20933214">
            <a:off x="5115570" y="4140861"/>
            <a:ext cx="294819" cy="27952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8" name="任意多边形 17"/>
          <p:cNvSpPr/>
          <p:nvPr/>
        </p:nvSpPr>
        <p:spPr bwMode="auto">
          <a:xfrm rot="20933214">
            <a:off x="5418902" y="4959078"/>
            <a:ext cx="287315" cy="27240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5" name="任意多边形 24"/>
          <p:cNvSpPr/>
          <p:nvPr/>
        </p:nvSpPr>
        <p:spPr bwMode="auto">
          <a:xfrm rot="20933214">
            <a:off x="6855360" y="1800931"/>
            <a:ext cx="185229" cy="17561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6" name="任意多边形 25"/>
          <p:cNvSpPr/>
          <p:nvPr/>
        </p:nvSpPr>
        <p:spPr bwMode="auto">
          <a:xfrm rot="20933214">
            <a:off x="6798714" y="1971379"/>
            <a:ext cx="185229" cy="17561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462" y="4446177"/>
            <a:ext cx="2004855" cy="142416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矩形 29"/>
          <p:cNvSpPr/>
          <p:nvPr/>
        </p:nvSpPr>
        <p:spPr>
          <a:xfrm>
            <a:off x="5696355" y="1733425"/>
            <a:ext cx="699002" cy="1384995"/>
          </a:xfrm>
          <a:prstGeom prst="rect">
            <a:avLst/>
          </a:prstGeom>
          <a:noFill/>
        </p:spPr>
        <p:txBody>
          <a:bodyPr wrap="square" rtlCol="0">
            <a:spAutoFit/>
          </a:bodyPr>
          <a:lstStyle/>
          <a:p>
            <a:r>
              <a:rPr lang="zh-CN" altLang="en-US" sz="2800" dirty="0">
                <a:solidFill>
                  <a:schemeClr val="bg1"/>
                </a:solidFill>
                <a:latin typeface="方正清刻本悦宋简体" panose="02000000000000000000" pitchFamily="2" charset="-122"/>
                <a:ea typeface="方正清刻本悦宋简体" panose="02000000000000000000" pitchFamily="2" charset="-122"/>
              </a:rPr>
              <a:t>临江仙</a:t>
            </a:r>
          </a:p>
        </p:txBody>
      </p:sp>
      <p:sp>
        <p:nvSpPr>
          <p:cNvPr id="31" name="矩形 30"/>
          <p:cNvSpPr/>
          <p:nvPr/>
        </p:nvSpPr>
        <p:spPr>
          <a:xfrm>
            <a:off x="5562559" y="3377434"/>
            <a:ext cx="699002" cy="1107996"/>
          </a:xfrm>
          <a:prstGeom prst="rect">
            <a:avLst/>
          </a:prstGeom>
          <a:noFill/>
        </p:spPr>
        <p:txBody>
          <a:bodyPr wrap="square" rtlCol="0">
            <a:spAutoFit/>
          </a:bodyPr>
          <a:lstStyle/>
          <a:p>
            <a:r>
              <a:rPr lang="zh-CN" altLang="en-US" sz="6600" dirty="0">
                <a:solidFill>
                  <a:schemeClr val="bg1"/>
                </a:solidFill>
                <a:latin typeface="方正清刻本悦宋简体" panose="02000000000000000000" pitchFamily="2" charset="-122"/>
                <a:ea typeface="方正清刻本悦宋简体" panose="02000000000000000000" pitchFamily="2" charset="-122"/>
              </a:rPr>
              <a:t>梅</a:t>
            </a:r>
          </a:p>
        </p:txBody>
      </p:sp>
      <p:sp>
        <p:nvSpPr>
          <p:cNvPr id="32" name="矩形 31"/>
          <p:cNvSpPr/>
          <p:nvPr/>
        </p:nvSpPr>
        <p:spPr>
          <a:xfrm rot="5400000">
            <a:off x="5012771" y="2849819"/>
            <a:ext cx="2546098" cy="307777"/>
          </a:xfrm>
          <a:prstGeom prst="rect">
            <a:avLst/>
          </a:prstGeom>
          <a:noFill/>
        </p:spPr>
        <p:txBody>
          <a:bodyPr wrap="square" rtlCol="0">
            <a:spAutoFit/>
          </a:bodyPr>
          <a:lstStyle/>
          <a:p>
            <a:r>
              <a:rPr lang="en-US" altLang="zh-CN" sz="1400" dirty="0">
                <a:solidFill>
                  <a:schemeClr val="bg1"/>
                </a:solidFill>
                <a:latin typeface="方正清刻本悦宋简体" panose="02000000000000000000" pitchFamily="2" charset="-122"/>
                <a:ea typeface="方正清刻本悦宋简体" panose="02000000000000000000" pitchFamily="2" charset="-122"/>
              </a:rPr>
              <a:t>LIN JIANG XIAN</a:t>
            </a:r>
            <a:endParaRPr lang="zh-CN" altLang="en-US" sz="1400" dirty="0">
              <a:solidFill>
                <a:schemeClr val="bg1"/>
              </a:solidFill>
              <a:latin typeface="方正清刻本悦宋简体" panose="02000000000000000000" pitchFamily="2" charset="-122"/>
              <a:ea typeface="方正清刻本悦宋简体" panose="02000000000000000000" pitchFamily="2" charset="-122"/>
            </a:endParaRPr>
          </a:p>
        </p:txBody>
      </p:sp>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328" y="2579631"/>
            <a:ext cx="3094699" cy="219834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任意多边形 22"/>
          <p:cNvSpPr/>
          <p:nvPr/>
        </p:nvSpPr>
        <p:spPr bwMode="auto">
          <a:xfrm rot="20933214">
            <a:off x="6175587" y="789383"/>
            <a:ext cx="266779" cy="25293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 name="任意多边形 3"/>
          <p:cNvSpPr/>
          <p:nvPr/>
        </p:nvSpPr>
        <p:spPr bwMode="auto">
          <a:xfrm rot="20933214">
            <a:off x="6342040" y="829459"/>
            <a:ext cx="286025" cy="27118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rot="20933214">
            <a:off x="6546588" y="860089"/>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dirty="0"/>
          </a:p>
        </p:txBody>
      </p:sp>
      <p:sp>
        <p:nvSpPr>
          <p:cNvPr id="20" name="任意多边形 19"/>
          <p:cNvSpPr/>
          <p:nvPr/>
        </p:nvSpPr>
        <p:spPr bwMode="auto">
          <a:xfrm rot="20933214">
            <a:off x="6685306" y="1124140"/>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1" name="任意多边形 20"/>
          <p:cNvSpPr/>
          <p:nvPr/>
        </p:nvSpPr>
        <p:spPr bwMode="auto">
          <a:xfrm rot="20933214">
            <a:off x="6786080" y="967511"/>
            <a:ext cx="376400" cy="3568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2" name="任意多边形 21"/>
          <p:cNvSpPr/>
          <p:nvPr/>
        </p:nvSpPr>
        <p:spPr bwMode="auto">
          <a:xfrm rot="20933214">
            <a:off x="6811932" y="1442167"/>
            <a:ext cx="287315" cy="27240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 name="任意多边形 5"/>
          <p:cNvSpPr/>
          <p:nvPr/>
        </p:nvSpPr>
        <p:spPr bwMode="auto">
          <a:xfrm rot="20933214">
            <a:off x="6991183" y="1278732"/>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6" name="任意多边形 15"/>
          <p:cNvSpPr/>
          <p:nvPr/>
        </p:nvSpPr>
        <p:spPr bwMode="auto">
          <a:xfrm rot="20933214">
            <a:off x="6442259" y="737320"/>
            <a:ext cx="275341" cy="26105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4" name="任意多边形 23"/>
          <p:cNvSpPr/>
          <p:nvPr/>
        </p:nvSpPr>
        <p:spPr bwMode="auto">
          <a:xfrm rot="20933214">
            <a:off x="6932695" y="1658429"/>
            <a:ext cx="185229" cy="17561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 name="任意多边形 41"/>
          <p:cNvSpPr/>
          <p:nvPr/>
        </p:nvSpPr>
        <p:spPr>
          <a:xfrm>
            <a:off x="10461483" y="3118420"/>
            <a:ext cx="3031372" cy="376429"/>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E8F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190" name="文本框 189"/>
          <p:cNvSpPr txBox="1"/>
          <p:nvPr/>
        </p:nvSpPr>
        <p:spPr>
          <a:xfrm>
            <a:off x="1877599" y="3621590"/>
            <a:ext cx="755515" cy="584775"/>
          </a:xfrm>
          <a:prstGeom prst="rect">
            <a:avLst/>
          </a:prstGeom>
          <a:noFill/>
        </p:spPr>
        <p:txBody>
          <a:bodyPr vert="horz" wrap="square" rtlCol="0">
            <a:spAutoFit/>
          </a:bodyPr>
          <a:lstStyle/>
          <a:p>
            <a:r>
              <a:rPr lang="zh-CN" altLang="en-US" sz="3200" dirty="0">
                <a:solidFill>
                  <a:schemeClr val="tx1">
                    <a:lumMod val="75000"/>
                    <a:lumOff val="25000"/>
                  </a:schemeClr>
                </a:solidFill>
                <a:latin typeface="汉仪大宋简" panose="02010609000101010101" pitchFamily="49" charset="-122"/>
                <a:ea typeface="汉仪大宋简" panose="02010609000101010101" pitchFamily="49" charset="-122"/>
              </a:rPr>
              <a:t>叁</a:t>
            </a:r>
          </a:p>
        </p:txBody>
      </p:sp>
      <p:sp>
        <p:nvSpPr>
          <p:cNvPr id="189" name="文本框 188"/>
          <p:cNvSpPr txBox="1"/>
          <p:nvPr/>
        </p:nvSpPr>
        <p:spPr>
          <a:xfrm>
            <a:off x="2722611" y="1981019"/>
            <a:ext cx="755515" cy="584775"/>
          </a:xfrm>
          <a:prstGeom prst="rect">
            <a:avLst/>
          </a:prstGeom>
          <a:noFill/>
        </p:spPr>
        <p:txBody>
          <a:bodyPr vert="horz" wrap="square" rtlCol="0">
            <a:spAutoFit/>
          </a:bodyPr>
          <a:lstStyle/>
          <a:p>
            <a:r>
              <a:rPr lang="zh-CN" altLang="en-US" sz="3200" dirty="0">
                <a:solidFill>
                  <a:schemeClr val="tx1">
                    <a:lumMod val="75000"/>
                    <a:lumOff val="25000"/>
                  </a:schemeClr>
                </a:solidFill>
                <a:latin typeface="汉仪大宋简" panose="02010609000101010101" pitchFamily="49" charset="-122"/>
                <a:ea typeface="汉仪大宋简" panose="02010609000101010101" pitchFamily="49" charset="-122"/>
              </a:rPr>
              <a:t>贰</a:t>
            </a:r>
          </a:p>
        </p:txBody>
      </p:sp>
      <p:sp>
        <p:nvSpPr>
          <p:cNvPr id="188" name="文本框 187"/>
          <p:cNvSpPr txBox="1"/>
          <p:nvPr/>
        </p:nvSpPr>
        <p:spPr>
          <a:xfrm>
            <a:off x="5299007" y="1334699"/>
            <a:ext cx="755515" cy="584775"/>
          </a:xfrm>
          <a:prstGeom prst="rect">
            <a:avLst/>
          </a:prstGeom>
          <a:noFill/>
        </p:spPr>
        <p:txBody>
          <a:bodyPr vert="horz" wrap="square" rtlCol="0">
            <a:spAutoFit/>
          </a:bodyPr>
          <a:lstStyle/>
          <a:p>
            <a:r>
              <a:rPr lang="zh-CN" altLang="en-US" sz="3200" dirty="0">
                <a:solidFill>
                  <a:schemeClr val="tx1">
                    <a:lumMod val="75000"/>
                    <a:lumOff val="25000"/>
                  </a:schemeClr>
                </a:solidFill>
                <a:latin typeface="汉仪大宋简" panose="02010609000101010101" pitchFamily="49" charset="-122"/>
                <a:ea typeface="汉仪大宋简" panose="02010609000101010101" pitchFamily="49" charset="-122"/>
              </a:rPr>
              <a:t>壹</a:t>
            </a:r>
          </a:p>
        </p:txBody>
      </p:sp>
      <p:sp>
        <p:nvSpPr>
          <p:cNvPr id="8" name="椭圆 7"/>
          <p:cNvSpPr/>
          <p:nvPr/>
        </p:nvSpPr>
        <p:spPr>
          <a:xfrm>
            <a:off x="8491957" y="1759767"/>
            <a:ext cx="4017191" cy="4017191"/>
          </a:xfrm>
          <a:prstGeom prst="ellipse">
            <a:avLst/>
          </a:prstGeom>
          <a:gradFill flip="none" rotWithShape="1">
            <a:gsLst>
              <a:gs pos="0">
                <a:srgbClr val="CFEBF9"/>
              </a:gs>
              <a:gs pos="42000">
                <a:schemeClr val="bg1">
                  <a:alpha val="69000"/>
                </a:schemeClr>
              </a:gs>
              <a:gs pos="7000">
                <a:srgbClr val="CFEBF9"/>
              </a:gs>
              <a:gs pos="100000">
                <a:schemeClr val="bg1">
                  <a:alpha val="1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任意多边形 259"/>
          <p:cNvSpPr/>
          <p:nvPr/>
        </p:nvSpPr>
        <p:spPr>
          <a:xfrm>
            <a:off x="11455343" y="4605758"/>
            <a:ext cx="1405547" cy="398485"/>
          </a:xfrm>
          <a:custGeom>
            <a:avLst/>
            <a:gdLst>
              <a:gd name="connsiteX0" fmla="*/ 5202659 w 5547974"/>
              <a:gd name="connsiteY0" fmla="*/ 1410949 h 2068868"/>
              <a:gd name="connsiteX1" fmla="*/ 5265965 w 5547974"/>
              <a:gd name="connsiteY1" fmla="*/ 1443684 h 2068868"/>
              <a:gd name="connsiteX2" fmla="*/ 5367738 w 5547974"/>
              <a:gd name="connsiteY2" fmla="*/ 1504382 h 2068868"/>
              <a:gd name="connsiteX3" fmla="*/ 5367738 w 5547974"/>
              <a:gd name="connsiteY3" fmla="*/ 1695546 h 2068868"/>
              <a:gd name="connsiteX4" fmla="*/ 5265965 w 5547974"/>
              <a:gd name="connsiteY4" fmla="*/ 1636974 h 2068868"/>
              <a:gd name="connsiteX5" fmla="*/ 5202659 w 5547974"/>
              <a:gd name="connsiteY5" fmla="*/ 1604239 h 2068868"/>
              <a:gd name="connsiteX6" fmla="*/ 355278 w 5547974"/>
              <a:gd name="connsiteY6" fmla="*/ 1405797 h 2068868"/>
              <a:gd name="connsiteX7" fmla="*/ 355278 w 5547974"/>
              <a:gd name="connsiteY7" fmla="*/ 1599087 h 2068868"/>
              <a:gd name="connsiteX8" fmla="*/ 282009 w 5547974"/>
              <a:gd name="connsiteY8" fmla="*/ 1636974 h 2068868"/>
              <a:gd name="connsiteX9" fmla="*/ 190199 w 5547974"/>
              <a:gd name="connsiteY9" fmla="*/ 1689812 h 2068868"/>
              <a:gd name="connsiteX10" fmla="*/ 190199 w 5547974"/>
              <a:gd name="connsiteY10" fmla="*/ 1498440 h 2068868"/>
              <a:gd name="connsiteX11" fmla="*/ 282009 w 5547974"/>
              <a:gd name="connsiteY11" fmla="*/ 1443684 h 2068868"/>
              <a:gd name="connsiteX12" fmla="*/ 5009201 w 5547974"/>
              <a:gd name="connsiteY12" fmla="*/ 1315552 h 2068868"/>
              <a:gd name="connsiteX13" fmla="*/ 5126266 w 5547974"/>
              <a:gd name="connsiteY13" fmla="*/ 1371447 h 2068868"/>
              <a:gd name="connsiteX14" fmla="*/ 5173141 w 5547974"/>
              <a:gd name="connsiteY14" fmla="*/ 1395686 h 2068868"/>
              <a:gd name="connsiteX15" fmla="*/ 5173141 w 5547974"/>
              <a:gd name="connsiteY15" fmla="*/ 1588976 h 2068868"/>
              <a:gd name="connsiteX16" fmla="*/ 5126266 w 5547974"/>
              <a:gd name="connsiteY16" fmla="*/ 1564737 h 2068868"/>
              <a:gd name="connsiteX17" fmla="*/ 5009201 w 5547974"/>
              <a:gd name="connsiteY17" fmla="*/ 1508842 h 2068868"/>
              <a:gd name="connsiteX18" fmla="*/ 548736 w 5547974"/>
              <a:gd name="connsiteY18" fmla="*/ 1310795 h 2068868"/>
              <a:gd name="connsiteX19" fmla="*/ 548736 w 5547974"/>
              <a:gd name="connsiteY19" fmla="*/ 1504084 h 2068868"/>
              <a:gd name="connsiteX20" fmla="*/ 421708 w 5547974"/>
              <a:gd name="connsiteY20" fmla="*/ 1564737 h 2068868"/>
              <a:gd name="connsiteX21" fmla="*/ 384796 w 5547974"/>
              <a:gd name="connsiteY21" fmla="*/ 1583824 h 2068868"/>
              <a:gd name="connsiteX22" fmla="*/ 384796 w 5547974"/>
              <a:gd name="connsiteY22" fmla="*/ 1390534 h 2068868"/>
              <a:gd name="connsiteX23" fmla="*/ 421708 w 5547974"/>
              <a:gd name="connsiteY23" fmla="*/ 1371447 h 2068868"/>
              <a:gd name="connsiteX24" fmla="*/ 4815742 w 5547974"/>
              <a:gd name="connsiteY24" fmla="*/ 1223326 h 2068868"/>
              <a:gd name="connsiteX25" fmla="*/ 4844394 w 5547974"/>
              <a:gd name="connsiteY25" fmla="*/ 1236861 h 2068868"/>
              <a:gd name="connsiteX26" fmla="*/ 4979683 w 5547974"/>
              <a:gd name="connsiteY26" fmla="*/ 1301458 h 2068868"/>
              <a:gd name="connsiteX27" fmla="*/ 4979683 w 5547974"/>
              <a:gd name="connsiteY27" fmla="*/ 1494747 h 2068868"/>
              <a:gd name="connsiteX28" fmla="*/ 4844394 w 5547974"/>
              <a:gd name="connsiteY28" fmla="*/ 1430151 h 2068868"/>
              <a:gd name="connsiteX29" fmla="*/ 4815742 w 5547974"/>
              <a:gd name="connsiteY29" fmla="*/ 1416616 h 2068868"/>
              <a:gd name="connsiteX30" fmla="*/ 742195 w 5547974"/>
              <a:gd name="connsiteY30" fmla="*/ 1218620 h 2068868"/>
              <a:gd name="connsiteX31" fmla="*/ 742195 w 5547974"/>
              <a:gd name="connsiteY31" fmla="*/ 1411910 h 2068868"/>
              <a:gd name="connsiteX32" fmla="*/ 703580 w 5547974"/>
              <a:gd name="connsiteY32" fmla="*/ 1430151 h 2068868"/>
              <a:gd name="connsiteX33" fmla="*/ 578254 w 5547974"/>
              <a:gd name="connsiteY33" fmla="*/ 1489990 h 2068868"/>
              <a:gd name="connsiteX34" fmla="*/ 578254 w 5547974"/>
              <a:gd name="connsiteY34" fmla="*/ 1296701 h 2068868"/>
              <a:gd name="connsiteX35" fmla="*/ 703580 w 5547974"/>
              <a:gd name="connsiteY35" fmla="*/ 1236861 h 2068868"/>
              <a:gd name="connsiteX36" fmla="*/ 4622283 w 5547974"/>
              <a:gd name="connsiteY36" fmla="*/ 1131943 h 2068868"/>
              <a:gd name="connsiteX37" fmla="*/ 4786224 w 5547974"/>
              <a:gd name="connsiteY37" fmla="*/ 1209383 h 2068868"/>
              <a:gd name="connsiteX38" fmla="*/ 4786224 w 5547974"/>
              <a:gd name="connsiteY38" fmla="*/ 1402673 h 2068868"/>
              <a:gd name="connsiteX39" fmla="*/ 4622283 w 5547974"/>
              <a:gd name="connsiteY39" fmla="*/ 1325233 h 2068868"/>
              <a:gd name="connsiteX40" fmla="*/ 935654 w 5547974"/>
              <a:gd name="connsiteY40" fmla="*/ 1127236 h 2068868"/>
              <a:gd name="connsiteX41" fmla="*/ 935654 w 5547974"/>
              <a:gd name="connsiteY41" fmla="*/ 1320526 h 2068868"/>
              <a:gd name="connsiteX42" fmla="*/ 771713 w 5547974"/>
              <a:gd name="connsiteY42" fmla="*/ 1397967 h 2068868"/>
              <a:gd name="connsiteX43" fmla="*/ 771713 w 5547974"/>
              <a:gd name="connsiteY43" fmla="*/ 1204677 h 2068868"/>
              <a:gd name="connsiteX44" fmla="*/ 4428824 w 5547974"/>
              <a:gd name="connsiteY44" fmla="*/ 1040559 h 2068868"/>
              <a:gd name="connsiteX45" fmla="*/ 4592765 w 5547974"/>
              <a:gd name="connsiteY45" fmla="*/ 1117999 h 2068868"/>
              <a:gd name="connsiteX46" fmla="*/ 4592765 w 5547974"/>
              <a:gd name="connsiteY46" fmla="*/ 1311289 h 2068868"/>
              <a:gd name="connsiteX47" fmla="*/ 4428824 w 5547974"/>
              <a:gd name="connsiteY47" fmla="*/ 1233849 h 2068868"/>
              <a:gd name="connsiteX48" fmla="*/ 1129113 w 5547974"/>
              <a:gd name="connsiteY48" fmla="*/ 1035853 h 2068868"/>
              <a:gd name="connsiteX49" fmla="*/ 1129113 w 5547974"/>
              <a:gd name="connsiteY49" fmla="*/ 1229142 h 2068868"/>
              <a:gd name="connsiteX50" fmla="*/ 965172 w 5547974"/>
              <a:gd name="connsiteY50" fmla="*/ 1306583 h 2068868"/>
              <a:gd name="connsiteX51" fmla="*/ 965172 w 5547974"/>
              <a:gd name="connsiteY51" fmla="*/ 1113293 h 2068868"/>
              <a:gd name="connsiteX52" fmla="*/ 4235366 w 5547974"/>
              <a:gd name="connsiteY52" fmla="*/ 942997 h 2068868"/>
              <a:gd name="connsiteX53" fmla="*/ 4387888 w 5547974"/>
              <a:gd name="connsiteY53" fmla="*/ 1021222 h 2068868"/>
              <a:gd name="connsiteX54" fmla="*/ 4399306 w 5547974"/>
              <a:gd name="connsiteY54" fmla="*/ 1026616 h 2068868"/>
              <a:gd name="connsiteX55" fmla="*/ 4399306 w 5547974"/>
              <a:gd name="connsiteY55" fmla="*/ 1219905 h 2068868"/>
              <a:gd name="connsiteX56" fmla="*/ 4387887 w 5547974"/>
              <a:gd name="connsiteY56" fmla="*/ 1214511 h 2068868"/>
              <a:gd name="connsiteX57" fmla="*/ 4235366 w 5547974"/>
              <a:gd name="connsiteY57" fmla="*/ 1136287 h 2068868"/>
              <a:gd name="connsiteX58" fmla="*/ 1322571 w 5547974"/>
              <a:gd name="connsiteY58" fmla="*/ 937887 h 2068868"/>
              <a:gd name="connsiteX59" fmla="*/ 1322571 w 5547974"/>
              <a:gd name="connsiteY59" fmla="*/ 1131176 h 2068868"/>
              <a:gd name="connsiteX60" fmla="*/ 1160086 w 5547974"/>
              <a:gd name="connsiteY60" fmla="*/ 1214511 h 2068868"/>
              <a:gd name="connsiteX61" fmla="*/ 1158631 w 5547974"/>
              <a:gd name="connsiteY61" fmla="*/ 1215199 h 2068868"/>
              <a:gd name="connsiteX62" fmla="*/ 1158631 w 5547974"/>
              <a:gd name="connsiteY62" fmla="*/ 1021910 h 2068868"/>
              <a:gd name="connsiteX63" fmla="*/ 1160087 w 5547974"/>
              <a:gd name="connsiteY63" fmla="*/ 1021222 h 2068868"/>
              <a:gd name="connsiteX64" fmla="*/ 4041908 w 5547974"/>
              <a:gd name="connsiteY64" fmla="*/ 835207 h 2068868"/>
              <a:gd name="connsiteX65" fmla="*/ 4170916 w 5547974"/>
              <a:gd name="connsiteY65" fmla="*/ 909942 h 2068868"/>
              <a:gd name="connsiteX66" fmla="*/ 4205848 w 5547974"/>
              <a:gd name="connsiteY66" fmla="*/ 927858 h 2068868"/>
              <a:gd name="connsiteX67" fmla="*/ 4205848 w 5547974"/>
              <a:gd name="connsiteY67" fmla="*/ 1121147 h 2068868"/>
              <a:gd name="connsiteX68" fmla="*/ 4170916 w 5547974"/>
              <a:gd name="connsiteY68" fmla="*/ 1103231 h 2068868"/>
              <a:gd name="connsiteX69" fmla="*/ 4041908 w 5547974"/>
              <a:gd name="connsiteY69" fmla="*/ 1028497 h 2068868"/>
              <a:gd name="connsiteX70" fmla="*/ 1516029 w 5547974"/>
              <a:gd name="connsiteY70" fmla="*/ 829436 h 2068868"/>
              <a:gd name="connsiteX71" fmla="*/ 1516029 w 5547974"/>
              <a:gd name="connsiteY71" fmla="*/ 1022726 h 2068868"/>
              <a:gd name="connsiteX72" fmla="*/ 1377058 w 5547974"/>
              <a:gd name="connsiteY72" fmla="*/ 1103231 h 2068868"/>
              <a:gd name="connsiteX73" fmla="*/ 1352089 w 5547974"/>
              <a:gd name="connsiteY73" fmla="*/ 1116037 h 2068868"/>
              <a:gd name="connsiteX74" fmla="*/ 1352089 w 5547974"/>
              <a:gd name="connsiteY74" fmla="*/ 922748 h 2068868"/>
              <a:gd name="connsiteX75" fmla="*/ 1377058 w 5547974"/>
              <a:gd name="connsiteY75" fmla="*/ 909942 h 2068868"/>
              <a:gd name="connsiteX76" fmla="*/ 3848449 w 5547974"/>
              <a:gd name="connsiteY76" fmla="*/ 706832 h 2068868"/>
              <a:gd name="connsiteX77" fmla="*/ 3870130 w 5547974"/>
              <a:gd name="connsiteY77" fmla="*/ 724514 h 2068868"/>
              <a:gd name="connsiteX78" fmla="*/ 3977741 w 5547974"/>
              <a:gd name="connsiteY78" fmla="*/ 798035 h 2068868"/>
              <a:gd name="connsiteX79" fmla="*/ 4012390 w 5547974"/>
              <a:gd name="connsiteY79" fmla="*/ 818108 h 2068868"/>
              <a:gd name="connsiteX80" fmla="*/ 4012390 w 5547974"/>
              <a:gd name="connsiteY80" fmla="*/ 1011397 h 2068868"/>
              <a:gd name="connsiteX81" fmla="*/ 3977741 w 5547974"/>
              <a:gd name="connsiteY81" fmla="*/ 991325 h 2068868"/>
              <a:gd name="connsiteX82" fmla="*/ 3870130 w 5547974"/>
              <a:gd name="connsiteY82" fmla="*/ 917804 h 2068868"/>
              <a:gd name="connsiteX83" fmla="*/ 3848449 w 5547974"/>
              <a:gd name="connsiteY83" fmla="*/ 900122 h 2068868"/>
              <a:gd name="connsiteX84" fmla="*/ 1709488 w 5547974"/>
              <a:gd name="connsiteY84" fmla="*/ 698706 h 2068868"/>
              <a:gd name="connsiteX85" fmla="*/ 1709488 w 5547974"/>
              <a:gd name="connsiteY85" fmla="*/ 891996 h 2068868"/>
              <a:gd name="connsiteX86" fmla="*/ 1677844 w 5547974"/>
              <a:gd name="connsiteY86" fmla="*/ 917804 h 2068868"/>
              <a:gd name="connsiteX87" fmla="*/ 1570233 w 5547974"/>
              <a:gd name="connsiteY87" fmla="*/ 991325 h 2068868"/>
              <a:gd name="connsiteX88" fmla="*/ 1545547 w 5547974"/>
              <a:gd name="connsiteY88" fmla="*/ 1005626 h 2068868"/>
              <a:gd name="connsiteX89" fmla="*/ 1545547 w 5547974"/>
              <a:gd name="connsiteY89" fmla="*/ 812336 h 2068868"/>
              <a:gd name="connsiteX90" fmla="*/ 1570233 w 5547974"/>
              <a:gd name="connsiteY90" fmla="*/ 798035 h 2068868"/>
              <a:gd name="connsiteX91" fmla="*/ 1677844 w 5547974"/>
              <a:gd name="connsiteY91" fmla="*/ 724514 h 2068868"/>
              <a:gd name="connsiteX92" fmla="*/ 3654990 w 5547974"/>
              <a:gd name="connsiteY92" fmla="*/ 553525 h 2068868"/>
              <a:gd name="connsiteX93" fmla="*/ 3814966 w 5547974"/>
              <a:gd name="connsiteY93" fmla="*/ 679523 h 2068868"/>
              <a:gd name="connsiteX94" fmla="*/ 3818931 w 5547974"/>
              <a:gd name="connsiteY94" fmla="*/ 682757 h 2068868"/>
              <a:gd name="connsiteX95" fmla="*/ 3818931 w 5547974"/>
              <a:gd name="connsiteY95" fmla="*/ 876047 h 2068868"/>
              <a:gd name="connsiteX96" fmla="*/ 3814966 w 5547974"/>
              <a:gd name="connsiteY96" fmla="*/ 872813 h 2068868"/>
              <a:gd name="connsiteX97" fmla="*/ 3654990 w 5547974"/>
              <a:gd name="connsiteY97" fmla="*/ 746815 h 2068868"/>
              <a:gd name="connsiteX98" fmla="*/ 1902947 w 5547974"/>
              <a:gd name="connsiteY98" fmla="*/ 545678 h 2068868"/>
              <a:gd name="connsiteX99" fmla="*/ 1902947 w 5547974"/>
              <a:gd name="connsiteY99" fmla="*/ 738968 h 2068868"/>
              <a:gd name="connsiteX100" fmla="*/ 1739006 w 5547974"/>
              <a:gd name="connsiteY100" fmla="*/ 868089 h 2068868"/>
              <a:gd name="connsiteX101" fmla="*/ 1739006 w 5547974"/>
              <a:gd name="connsiteY101" fmla="*/ 674799 h 2068868"/>
              <a:gd name="connsiteX102" fmla="*/ 3461531 w 5547974"/>
              <a:gd name="connsiteY102" fmla="*/ 398043 h 2068868"/>
              <a:gd name="connsiteX103" fmla="*/ 3501778 w 5547974"/>
              <a:gd name="connsiteY103" fmla="*/ 431305 h 2068868"/>
              <a:gd name="connsiteX104" fmla="*/ 3587838 w 5547974"/>
              <a:gd name="connsiteY104" fmla="*/ 502105 h 2068868"/>
              <a:gd name="connsiteX105" fmla="*/ 3612752 w 5547974"/>
              <a:gd name="connsiteY105" fmla="*/ 520258 h 2068868"/>
              <a:gd name="connsiteX106" fmla="*/ 3625472 w 5547974"/>
              <a:gd name="connsiteY106" fmla="*/ 530277 h 2068868"/>
              <a:gd name="connsiteX107" fmla="*/ 3625472 w 5547974"/>
              <a:gd name="connsiteY107" fmla="*/ 723567 h 2068868"/>
              <a:gd name="connsiteX108" fmla="*/ 3612752 w 5547974"/>
              <a:gd name="connsiteY108" fmla="*/ 713548 h 2068868"/>
              <a:gd name="connsiteX109" fmla="*/ 3587838 w 5547974"/>
              <a:gd name="connsiteY109" fmla="*/ 695395 h 2068868"/>
              <a:gd name="connsiteX110" fmla="*/ 3501778 w 5547974"/>
              <a:gd name="connsiteY110" fmla="*/ 624595 h 2068868"/>
              <a:gd name="connsiteX111" fmla="*/ 3461531 w 5547974"/>
              <a:gd name="connsiteY111" fmla="*/ 591333 h 2068868"/>
              <a:gd name="connsiteX112" fmla="*/ 2096406 w 5547974"/>
              <a:gd name="connsiteY112" fmla="*/ 390270 h 2068868"/>
              <a:gd name="connsiteX113" fmla="*/ 2096406 w 5547974"/>
              <a:gd name="connsiteY113" fmla="*/ 583560 h 2068868"/>
              <a:gd name="connsiteX114" fmla="*/ 2046196 w 5547974"/>
              <a:gd name="connsiteY114" fmla="*/ 624595 h 2068868"/>
              <a:gd name="connsiteX115" fmla="*/ 1960136 w 5547974"/>
              <a:gd name="connsiteY115" fmla="*/ 695395 h 2068868"/>
              <a:gd name="connsiteX116" fmla="*/ 1935222 w 5547974"/>
              <a:gd name="connsiteY116" fmla="*/ 713548 h 2068868"/>
              <a:gd name="connsiteX117" fmla="*/ 1932465 w 5547974"/>
              <a:gd name="connsiteY117" fmla="*/ 715720 h 2068868"/>
              <a:gd name="connsiteX118" fmla="*/ 1932465 w 5547974"/>
              <a:gd name="connsiteY118" fmla="*/ 522430 h 2068868"/>
              <a:gd name="connsiteX119" fmla="*/ 1935222 w 5547974"/>
              <a:gd name="connsiteY119" fmla="*/ 520258 h 2068868"/>
              <a:gd name="connsiteX120" fmla="*/ 1960136 w 5547974"/>
              <a:gd name="connsiteY120" fmla="*/ 502105 h 2068868"/>
              <a:gd name="connsiteX121" fmla="*/ 2046196 w 5547974"/>
              <a:gd name="connsiteY121" fmla="*/ 431305 h 2068868"/>
              <a:gd name="connsiteX122" fmla="*/ 3268073 w 5547974"/>
              <a:gd name="connsiteY122" fmla="*/ 245575 h 2068868"/>
              <a:gd name="connsiteX123" fmla="*/ 3270999 w 5547974"/>
              <a:gd name="connsiteY123" fmla="*/ 247424 h 2068868"/>
              <a:gd name="connsiteX124" fmla="*/ 3412211 w 5547974"/>
              <a:gd name="connsiteY124" fmla="*/ 357283 h 2068868"/>
              <a:gd name="connsiteX125" fmla="*/ 3432013 w 5547974"/>
              <a:gd name="connsiteY125" fmla="*/ 373648 h 2068868"/>
              <a:gd name="connsiteX126" fmla="*/ 3432013 w 5547974"/>
              <a:gd name="connsiteY126" fmla="*/ 566938 h 2068868"/>
              <a:gd name="connsiteX127" fmla="*/ 3412211 w 5547974"/>
              <a:gd name="connsiteY127" fmla="*/ 550573 h 2068868"/>
              <a:gd name="connsiteX128" fmla="*/ 3270999 w 5547974"/>
              <a:gd name="connsiteY128" fmla="*/ 440714 h 2068868"/>
              <a:gd name="connsiteX129" fmla="*/ 3268073 w 5547974"/>
              <a:gd name="connsiteY129" fmla="*/ 438865 h 2068868"/>
              <a:gd name="connsiteX130" fmla="*/ 2289864 w 5547974"/>
              <a:gd name="connsiteY130" fmla="*/ 238737 h 2068868"/>
              <a:gd name="connsiteX131" fmla="*/ 2289864 w 5547974"/>
              <a:gd name="connsiteY131" fmla="*/ 432028 h 2068868"/>
              <a:gd name="connsiteX132" fmla="*/ 2198241 w 5547974"/>
              <a:gd name="connsiteY132" fmla="*/ 500331 h 2068868"/>
              <a:gd name="connsiteX133" fmla="*/ 2125924 w 5547974"/>
              <a:gd name="connsiteY133" fmla="*/ 559435 h 2068868"/>
              <a:gd name="connsiteX134" fmla="*/ 2125924 w 5547974"/>
              <a:gd name="connsiteY134" fmla="*/ 366145 h 2068868"/>
              <a:gd name="connsiteX135" fmla="*/ 2198241 w 5547974"/>
              <a:gd name="connsiteY135" fmla="*/ 307041 h 2068868"/>
              <a:gd name="connsiteX136" fmla="*/ 3074614 w 5547974"/>
              <a:gd name="connsiteY136" fmla="*/ 133977 h 2068868"/>
              <a:gd name="connsiteX137" fmla="*/ 3139862 w 5547974"/>
              <a:gd name="connsiteY137" fmla="*/ 164551 h 2068868"/>
              <a:gd name="connsiteX138" fmla="*/ 3238555 w 5547974"/>
              <a:gd name="connsiteY138" fmla="*/ 226921 h 2068868"/>
              <a:gd name="connsiteX139" fmla="*/ 3238555 w 5547974"/>
              <a:gd name="connsiteY139" fmla="*/ 420211 h 2068868"/>
              <a:gd name="connsiteX140" fmla="*/ 3139862 w 5547974"/>
              <a:gd name="connsiteY140" fmla="*/ 357841 h 2068868"/>
              <a:gd name="connsiteX141" fmla="*/ 3074614 w 5547974"/>
              <a:gd name="connsiteY141" fmla="*/ 327267 h 2068868"/>
              <a:gd name="connsiteX142" fmla="*/ 2483323 w 5547974"/>
              <a:gd name="connsiteY142" fmla="*/ 131105 h 2068868"/>
              <a:gd name="connsiteX143" fmla="*/ 2483323 w 5547974"/>
              <a:gd name="connsiteY143" fmla="*/ 324395 h 2068868"/>
              <a:gd name="connsiteX144" fmla="*/ 2398838 w 5547974"/>
              <a:gd name="connsiteY144" fmla="*/ 362818 h 2068868"/>
              <a:gd name="connsiteX145" fmla="*/ 2319382 w 5547974"/>
              <a:gd name="connsiteY145" fmla="*/ 412302 h 2068868"/>
              <a:gd name="connsiteX146" fmla="*/ 2319382 w 5547974"/>
              <a:gd name="connsiteY146" fmla="*/ 219012 h 2068868"/>
              <a:gd name="connsiteX147" fmla="*/ 2398838 w 5547974"/>
              <a:gd name="connsiteY147" fmla="*/ 169528 h 2068868"/>
              <a:gd name="connsiteX148" fmla="*/ 2881155 w 5547974"/>
              <a:gd name="connsiteY148" fmla="*/ 90544 h 2068868"/>
              <a:gd name="connsiteX149" fmla="*/ 2937314 w 5547974"/>
              <a:gd name="connsiteY149" fmla="*/ 95788 h 2068868"/>
              <a:gd name="connsiteX150" fmla="*/ 3007493 w 5547974"/>
              <a:gd name="connsiteY150" fmla="*/ 110926 h 2068868"/>
              <a:gd name="connsiteX151" fmla="*/ 3045096 w 5547974"/>
              <a:gd name="connsiteY151" fmla="*/ 123835 h 2068868"/>
              <a:gd name="connsiteX152" fmla="*/ 3045096 w 5547974"/>
              <a:gd name="connsiteY152" fmla="*/ 317125 h 2068868"/>
              <a:gd name="connsiteX153" fmla="*/ 3007493 w 5547974"/>
              <a:gd name="connsiteY153" fmla="*/ 304216 h 2068868"/>
              <a:gd name="connsiteX154" fmla="*/ 2937314 w 5547974"/>
              <a:gd name="connsiteY154" fmla="*/ 289078 h 2068868"/>
              <a:gd name="connsiteX155" fmla="*/ 2881155 w 5547974"/>
              <a:gd name="connsiteY155" fmla="*/ 283834 h 2068868"/>
              <a:gd name="connsiteX156" fmla="*/ 2676782 w 5547974"/>
              <a:gd name="connsiteY156" fmla="*/ 89686 h 2068868"/>
              <a:gd name="connsiteX157" fmla="*/ 2676782 w 5547974"/>
              <a:gd name="connsiteY157" fmla="*/ 282976 h 2068868"/>
              <a:gd name="connsiteX158" fmla="*/ 2600390 w 5547974"/>
              <a:gd name="connsiteY158" fmla="*/ 290748 h 2068868"/>
              <a:gd name="connsiteX159" fmla="*/ 2512841 w 5547974"/>
              <a:gd name="connsiteY159" fmla="*/ 313955 h 2068868"/>
              <a:gd name="connsiteX160" fmla="*/ 2512841 w 5547974"/>
              <a:gd name="connsiteY160" fmla="*/ 120665 h 2068868"/>
              <a:gd name="connsiteX161" fmla="*/ 2600390 w 5547974"/>
              <a:gd name="connsiteY161" fmla="*/ 97458 h 2068868"/>
              <a:gd name="connsiteX162" fmla="*/ 2851637 w 5547974"/>
              <a:gd name="connsiteY162" fmla="*/ 89474 h 2068868"/>
              <a:gd name="connsiteX163" fmla="*/ 2851637 w 5547974"/>
              <a:gd name="connsiteY163" fmla="*/ 282764 h 2068868"/>
              <a:gd name="connsiteX164" fmla="*/ 2773987 w 5547974"/>
              <a:gd name="connsiteY164" fmla="*/ 287468 h 2068868"/>
              <a:gd name="connsiteX165" fmla="*/ 2706300 w 5547974"/>
              <a:gd name="connsiteY165" fmla="*/ 283367 h 2068868"/>
              <a:gd name="connsiteX166" fmla="*/ 2706300 w 5547974"/>
              <a:gd name="connsiteY166" fmla="*/ 90077 h 2068868"/>
              <a:gd name="connsiteX167" fmla="*/ 2773987 w 5547974"/>
              <a:gd name="connsiteY167" fmla="*/ 94178 h 2068868"/>
              <a:gd name="connsiteX168" fmla="*/ 2862586 w 5547974"/>
              <a:gd name="connsiteY168" fmla="*/ 0 h 2068868"/>
              <a:gd name="connsiteX169" fmla="*/ 2773987 w 5547974"/>
              <a:gd name="connsiteY169" fmla="*/ 5368 h 2068868"/>
              <a:gd name="connsiteX170" fmla="*/ 2685389 w 5547974"/>
              <a:gd name="connsiteY170" fmla="*/ 0 h 2068868"/>
              <a:gd name="connsiteX171" fmla="*/ 2046196 w 5547974"/>
              <a:gd name="connsiteY171" fmla="*/ 342495 h 2068868"/>
              <a:gd name="connsiteX172" fmla="*/ 1960136 w 5547974"/>
              <a:gd name="connsiteY172" fmla="*/ 413295 h 2068868"/>
              <a:gd name="connsiteX173" fmla="*/ 1935222 w 5547974"/>
              <a:gd name="connsiteY173" fmla="*/ 431448 h 2068868"/>
              <a:gd name="connsiteX174" fmla="*/ 1733008 w 5547974"/>
              <a:gd name="connsiteY174" fmla="*/ 590713 h 2068868"/>
              <a:gd name="connsiteX175" fmla="*/ 1677844 w 5547974"/>
              <a:gd name="connsiteY175" fmla="*/ 635704 h 2068868"/>
              <a:gd name="connsiteX176" fmla="*/ 1570233 w 5547974"/>
              <a:gd name="connsiteY176" fmla="*/ 709225 h 2068868"/>
              <a:gd name="connsiteX177" fmla="*/ 1338309 w 5547974"/>
              <a:gd name="connsiteY177" fmla="*/ 841824 h 2068868"/>
              <a:gd name="connsiteX178" fmla="*/ 1148167 w 5547974"/>
              <a:gd name="connsiteY178" fmla="*/ 937115 h 2068868"/>
              <a:gd name="connsiteX179" fmla="*/ 1129113 w 5547974"/>
              <a:gd name="connsiteY179" fmla="*/ 937115 h 2068868"/>
              <a:gd name="connsiteX180" fmla="*/ 1129113 w 5547974"/>
              <a:gd name="connsiteY180" fmla="*/ 946665 h 2068868"/>
              <a:gd name="connsiteX181" fmla="*/ 1076135 w 5547974"/>
              <a:gd name="connsiteY181" fmla="*/ 973215 h 2068868"/>
              <a:gd name="connsiteX182" fmla="*/ 5795 w 5547974"/>
              <a:gd name="connsiteY182" fmla="*/ 1618672 h 2068868"/>
              <a:gd name="connsiteX183" fmla="*/ 21299 w 5547974"/>
              <a:gd name="connsiteY183" fmla="*/ 1633959 h 2068868"/>
              <a:gd name="connsiteX184" fmla="*/ 33112 w 5547974"/>
              <a:gd name="connsiteY184" fmla="*/ 1614796 h 2068868"/>
              <a:gd name="connsiteX185" fmla="*/ 131349 w 5547974"/>
              <a:gd name="connsiteY185" fmla="*/ 1533539 h 2068868"/>
              <a:gd name="connsiteX186" fmla="*/ 160681 w 5547974"/>
              <a:gd name="connsiteY186" fmla="*/ 1516045 h 2068868"/>
              <a:gd name="connsiteX187" fmla="*/ 160681 w 5547974"/>
              <a:gd name="connsiteY187" fmla="*/ 1708420 h 2068868"/>
              <a:gd name="connsiteX188" fmla="*/ 92146 w 5547974"/>
              <a:gd name="connsiteY188" fmla="*/ 1754935 h 2068868"/>
              <a:gd name="connsiteX189" fmla="*/ 124758 w 5547974"/>
              <a:gd name="connsiteY189" fmla="*/ 1972691 h 2068868"/>
              <a:gd name="connsiteX190" fmla="*/ 225812 w 5547974"/>
              <a:gd name="connsiteY190" fmla="*/ 1995195 h 2068868"/>
              <a:gd name="connsiteX191" fmla="*/ 247373 w 5547974"/>
              <a:gd name="connsiteY191" fmla="*/ 1998179 h 2068868"/>
              <a:gd name="connsiteX192" fmla="*/ 252801 w 5547974"/>
              <a:gd name="connsiteY192" fmla="*/ 1981016 h 2068868"/>
              <a:gd name="connsiteX193" fmla="*/ 520043 w 5547974"/>
              <a:gd name="connsiteY193" fmla="*/ 1647230 h 2068868"/>
              <a:gd name="connsiteX194" fmla="*/ 787285 w 5547974"/>
              <a:gd name="connsiteY194" fmla="*/ 1981016 h 2068868"/>
              <a:gd name="connsiteX195" fmla="*/ 808015 w 5547974"/>
              <a:gd name="connsiteY195" fmla="*/ 2046565 h 2068868"/>
              <a:gd name="connsiteX196" fmla="*/ 926431 w 5547974"/>
              <a:gd name="connsiteY196" fmla="*/ 2051844 h 2068868"/>
              <a:gd name="connsiteX197" fmla="*/ 949245 w 5547974"/>
              <a:gd name="connsiteY197" fmla="*/ 1957048 h 2068868"/>
              <a:gd name="connsiteX198" fmla="*/ 1429392 w 5547974"/>
              <a:gd name="connsiteY198" fmla="*/ 1312589 h 2068868"/>
              <a:gd name="connsiteX199" fmla="*/ 1909540 w 5547974"/>
              <a:gd name="connsiteY199" fmla="*/ 1957048 h 2068868"/>
              <a:gd name="connsiteX200" fmla="*/ 1936419 w 5547974"/>
              <a:gd name="connsiteY200" fmla="*/ 2068741 h 2068868"/>
              <a:gd name="connsiteX201" fmla="*/ 2107153 w 5547974"/>
              <a:gd name="connsiteY201" fmla="*/ 2068691 h 2068868"/>
              <a:gd name="connsiteX202" fmla="*/ 2118670 w 5547974"/>
              <a:gd name="connsiteY202" fmla="*/ 1819032 h 2068868"/>
              <a:gd name="connsiteX203" fmla="*/ 2773986 w 5547974"/>
              <a:gd name="connsiteY203" fmla="*/ 651898 h 2068868"/>
              <a:gd name="connsiteX204" fmla="*/ 3429302 w 5547974"/>
              <a:gd name="connsiteY204" fmla="*/ 1819032 h 2068868"/>
              <a:gd name="connsiteX205" fmla="*/ 3440828 w 5547974"/>
              <a:gd name="connsiteY205" fmla="*/ 2068868 h 2068868"/>
              <a:gd name="connsiteX206" fmla="*/ 3606517 w 5547974"/>
              <a:gd name="connsiteY206" fmla="*/ 2068608 h 2068868"/>
              <a:gd name="connsiteX207" fmla="*/ 3633365 w 5547974"/>
              <a:gd name="connsiteY207" fmla="*/ 1957048 h 2068868"/>
              <a:gd name="connsiteX208" fmla="*/ 4113512 w 5547974"/>
              <a:gd name="connsiteY208" fmla="*/ 1312589 h 2068868"/>
              <a:gd name="connsiteX209" fmla="*/ 4593660 w 5547974"/>
              <a:gd name="connsiteY209" fmla="*/ 1957048 h 2068868"/>
              <a:gd name="connsiteX210" fmla="*/ 4616546 w 5547974"/>
              <a:gd name="connsiteY210" fmla="*/ 2052148 h 2068868"/>
              <a:gd name="connsiteX211" fmla="*/ 4657354 w 5547974"/>
              <a:gd name="connsiteY211" fmla="*/ 2050675 h 2068868"/>
              <a:gd name="connsiteX212" fmla="*/ 4727911 w 5547974"/>
              <a:gd name="connsiteY212" fmla="*/ 2047329 h 2068868"/>
              <a:gd name="connsiteX213" fmla="*/ 4748882 w 5547974"/>
              <a:gd name="connsiteY213" fmla="*/ 1981016 h 2068868"/>
              <a:gd name="connsiteX214" fmla="*/ 5016124 w 5547974"/>
              <a:gd name="connsiteY214" fmla="*/ 1647230 h 2068868"/>
              <a:gd name="connsiteX215" fmla="*/ 5283366 w 5547974"/>
              <a:gd name="connsiteY215" fmla="*/ 1981016 h 2068868"/>
              <a:gd name="connsiteX216" fmla="*/ 5289466 w 5547974"/>
              <a:gd name="connsiteY216" fmla="*/ 2000302 h 2068868"/>
              <a:gd name="connsiteX217" fmla="*/ 5360234 w 5547974"/>
              <a:gd name="connsiteY217" fmla="*/ 1988066 h 2068868"/>
              <a:gd name="connsiteX218" fmla="*/ 5423216 w 5547974"/>
              <a:gd name="connsiteY218" fmla="*/ 1972691 h 2068868"/>
              <a:gd name="connsiteX219" fmla="*/ 5455827 w 5547974"/>
              <a:gd name="connsiteY219" fmla="*/ 1754935 h 2068868"/>
              <a:gd name="connsiteX220" fmla="*/ 5397256 w 5547974"/>
              <a:gd name="connsiteY220" fmla="*/ 1715182 h 2068868"/>
              <a:gd name="connsiteX221" fmla="*/ 5397256 w 5547974"/>
              <a:gd name="connsiteY221" fmla="*/ 1521987 h 2068868"/>
              <a:gd name="connsiteX222" fmla="*/ 5416625 w 5547974"/>
              <a:gd name="connsiteY222" fmla="*/ 1533539 h 2068868"/>
              <a:gd name="connsiteX223" fmla="*/ 5514862 w 5547974"/>
              <a:gd name="connsiteY223" fmla="*/ 1614796 h 2068868"/>
              <a:gd name="connsiteX224" fmla="*/ 5526675 w 5547974"/>
              <a:gd name="connsiteY224" fmla="*/ 1633959 h 2068868"/>
              <a:gd name="connsiteX225" fmla="*/ 5542179 w 5547974"/>
              <a:gd name="connsiteY225" fmla="*/ 1618672 h 2068868"/>
              <a:gd name="connsiteX226" fmla="*/ 4471839 w 5547974"/>
              <a:gd name="connsiteY226" fmla="*/ 973215 h 2068868"/>
              <a:gd name="connsiteX227" fmla="*/ 4428824 w 5547974"/>
              <a:gd name="connsiteY227" fmla="*/ 951658 h 2068868"/>
              <a:gd name="connsiteX228" fmla="*/ 4428824 w 5547974"/>
              <a:gd name="connsiteY228" fmla="*/ 937115 h 2068868"/>
              <a:gd name="connsiteX229" fmla="*/ 4399807 w 5547974"/>
              <a:gd name="connsiteY229" fmla="*/ 937115 h 2068868"/>
              <a:gd name="connsiteX230" fmla="*/ 4209665 w 5547974"/>
              <a:gd name="connsiteY230" fmla="*/ 841824 h 2068868"/>
              <a:gd name="connsiteX231" fmla="*/ 4041908 w 5547974"/>
              <a:gd name="connsiteY231" fmla="*/ 745912 h 2068868"/>
              <a:gd name="connsiteX232" fmla="*/ 4041908 w 5547974"/>
              <a:gd name="connsiteY232" fmla="*/ 744684 h 2068868"/>
              <a:gd name="connsiteX233" fmla="*/ 4039761 w 5547974"/>
              <a:gd name="connsiteY233" fmla="*/ 744684 h 2068868"/>
              <a:gd name="connsiteX234" fmla="*/ 3977741 w 5547974"/>
              <a:gd name="connsiteY234" fmla="*/ 709225 h 2068868"/>
              <a:gd name="connsiteX235" fmla="*/ 3870130 w 5547974"/>
              <a:gd name="connsiteY235" fmla="*/ 635704 h 2068868"/>
              <a:gd name="connsiteX236" fmla="*/ 3814966 w 5547974"/>
              <a:gd name="connsiteY236" fmla="*/ 590713 h 2068868"/>
              <a:gd name="connsiteX237" fmla="*/ 3654990 w 5547974"/>
              <a:gd name="connsiteY237" fmla="*/ 464715 h 2068868"/>
              <a:gd name="connsiteX238" fmla="*/ 3654990 w 5547974"/>
              <a:gd name="connsiteY238" fmla="*/ 463354 h 2068868"/>
              <a:gd name="connsiteX239" fmla="*/ 3653262 w 5547974"/>
              <a:gd name="connsiteY239" fmla="*/ 463354 h 2068868"/>
              <a:gd name="connsiteX240" fmla="*/ 3612752 w 5547974"/>
              <a:gd name="connsiteY240" fmla="*/ 431448 h 2068868"/>
              <a:gd name="connsiteX241" fmla="*/ 3587838 w 5547974"/>
              <a:gd name="connsiteY241" fmla="*/ 413295 h 2068868"/>
              <a:gd name="connsiteX242" fmla="*/ 3501778 w 5547974"/>
              <a:gd name="connsiteY242" fmla="*/ 342495 h 2068868"/>
              <a:gd name="connsiteX243" fmla="*/ 2862586 w 5547974"/>
              <a:gd name="connsiteY243" fmla="*/ 0 h 206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5547974" h="2068868">
                <a:moveTo>
                  <a:pt x="5202659" y="1410949"/>
                </a:moveTo>
                <a:lnTo>
                  <a:pt x="5265965" y="1443684"/>
                </a:lnTo>
                <a:lnTo>
                  <a:pt x="5367738" y="1504382"/>
                </a:lnTo>
                <a:lnTo>
                  <a:pt x="5367738" y="1695546"/>
                </a:lnTo>
                <a:lnTo>
                  <a:pt x="5265965" y="1636974"/>
                </a:lnTo>
                <a:lnTo>
                  <a:pt x="5202659" y="1604239"/>
                </a:lnTo>
                <a:close/>
                <a:moveTo>
                  <a:pt x="355278" y="1405797"/>
                </a:moveTo>
                <a:lnTo>
                  <a:pt x="355278" y="1599087"/>
                </a:lnTo>
                <a:lnTo>
                  <a:pt x="282009" y="1636974"/>
                </a:lnTo>
                <a:lnTo>
                  <a:pt x="190199" y="1689812"/>
                </a:lnTo>
                <a:lnTo>
                  <a:pt x="190199" y="1498440"/>
                </a:lnTo>
                <a:lnTo>
                  <a:pt x="282009" y="1443684"/>
                </a:lnTo>
                <a:close/>
                <a:moveTo>
                  <a:pt x="5009201" y="1315552"/>
                </a:moveTo>
                <a:lnTo>
                  <a:pt x="5126266" y="1371447"/>
                </a:lnTo>
                <a:lnTo>
                  <a:pt x="5173141" y="1395686"/>
                </a:lnTo>
                <a:lnTo>
                  <a:pt x="5173141" y="1588976"/>
                </a:lnTo>
                <a:lnTo>
                  <a:pt x="5126266" y="1564737"/>
                </a:lnTo>
                <a:lnTo>
                  <a:pt x="5009201" y="1508842"/>
                </a:lnTo>
                <a:close/>
                <a:moveTo>
                  <a:pt x="548736" y="1310795"/>
                </a:moveTo>
                <a:lnTo>
                  <a:pt x="548736" y="1504084"/>
                </a:lnTo>
                <a:lnTo>
                  <a:pt x="421708" y="1564737"/>
                </a:lnTo>
                <a:lnTo>
                  <a:pt x="384796" y="1583824"/>
                </a:lnTo>
                <a:lnTo>
                  <a:pt x="384796" y="1390534"/>
                </a:lnTo>
                <a:lnTo>
                  <a:pt x="421708" y="1371447"/>
                </a:lnTo>
                <a:close/>
                <a:moveTo>
                  <a:pt x="4815742" y="1223326"/>
                </a:moveTo>
                <a:lnTo>
                  <a:pt x="4844394" y="1236861"/>
                </a:lnTo>
                <a:lnTo>
                  <a:pt x="4979683" y="1301458"/>
                </a:lnTo>
                <a:lnTo>
                  <a:pt x="4979683" y="1494747"/>
                </a:lnTo>
                <a:lnTo>
                  <a:pt x="4844394" y="1430151"/>
                </a:lnTo>
                <a:lnTo>
                  <a:pt x="4815742" y="1416616"/>
                </a:lnTo>
                <a:close/>
                <a:moveTo>
                  <a:pt x="742195" y="1218620"/>
                </a:moveTo>
                <a:lnTo>
                  <a:pt x="742195" y="1411910"/>
                </a:lnTo>
                <a:lnTo>
                  <a:pt x="703580" y="1430151"/>
                </a:lnTo>
                <a:lnTo>
                  <a:pt x="578254" y="1489990"/>
                </a:lnTo>
                <a:lnTo>
                  <a:pt x="578254" y="1296701"/>
                </a:lnTo>
                <a:lnTo>
                  <a:pt x="703580" y="1236861"/>
                </a:lnTo>
                <a:close/>
                <a:moveTo>
                  <a:pt x="4622283" y="1131943"/>
                </a:moveTo>
                <a:lnTo>
                  <a:pt x="4786224" y="1209383"/>
                </a:lnTo>
                <a:lnTo>
                  <a:pt x="4786224" y="1402673"/>
                </a:lnTo>
                <a:lnTo>
                  <a:pt x="4622283" y="1325233"/>
                </a:lnTo>
                <a:close/>
                <a:moveTo>
                  <a:pt x="935654" y="1127236"/>
                </a:moveTo>
                <a:lnTo>
                  <a:pt x="935654" y="1320526"/>
                </a:lnTo>
                <a:lnTo>
                  <a:pt x="771713" y="1397967"/>
                </a:lnTo>
                <a:lnTo>
                  <a:pt x="771713" y="1204677"/>
                </a:lnTo>
                <a:close/>
                <a:moveTo>
                  <a:pt x="4428824" y="1040559"/>
                </a:moveTo>
                <a:lnTo>
                  <a:pt x="4592765" y="1117999"/>
                </a:lnTo>
                <a:lnTo>
                  <a:pt x="4592765" y="1311289"/>
                </a:lnTo>
                <a:lnTo>
                  <a:pt x="4428824" y="1233849"/>
                </a:lnTo>
                <a:close/>
                <a:moveTo>
                  <a:pt x="1129113" y="1035853"/>
                </a:moveTo>
                <a:lnTo>
                  <a:pt x="1129113" y="1229142"/>
                </a:lnTo>
                <a:lnTo>
                  <a:pt x="965172" y="1306583"/>
                </a:lnTo>
                <a:lnTo>
                  <a:pt x="965172" y="1113293"/>
                </a:lnTo>
                <a:close/>
                <a:moveTo>
                  <a:pt x="4235366" y="942997"/>
                </a:moveTo>
                <a:lnTo>
                  <a:pt x="4387888" y="1021222"/>
                </a:lnTo>
                <a:lnTo>
                  <a:pt x="4399306" y="1026616"/>
                </a:lnTo>
                <a:lnTo>
                  <a:pt x="4399306" y="1219905"/>
                </a:lnTo>
                <a:lnTo>
                  <a:pt x="4387887" y="1214511"/>
                </a:lnTo>
                <a:lnTo>
                  <a:pt x="4235366" y="1136287"/>
                </a:lnTo>
                <a:close/>
                <a:moveTo>
                  <a:pt x="1322571" y="937887"/>
                </a:moveTo>
                <a:lnTo>
                  <a:pt x="1322571" y="1131176"/>
                </a:lnTo>
                <a:lnTo>
                  <a:pt x="1160086" y="1214511"/>
                </a:lnTo>
                <a:lnTo>
                  <a:pt x="1158631" y="1215199"/>
                </a:lnTo>
                <a:lnTo>
                  <a:pt x="1158631" y="1021910"/>
                </a:lnTo>
                <a:lnTo>
                  <a:pt x="1160087" y="1021222"/>
                </a:lnTo>
                <a:close/>
                <a:moveTo>
                  <a:pt x="4041908" y="835207"/>
                </a:moveTo>
                <a:lnTo>
                  <a:pt x="4170916" y="909942"/>
                </a:lnTo>
                <a:lnTo>
                  <a:pt x="4205848" y="927858"/>
                </a:lnTo>
                <a:lnTo>
                  <a:pt x="4205848" y="1121147"/>
                </a:lnTo>
                <a:lnTo>
                  <a:pt x="4170916" y="1103231"/>
                </a:lnTo>
                <a:lnTo>
                  <a:pt x="4041908" y="1028497"/>
                </a:lnTo>
                <a:close/>
                <a:moveTo>
                  <a:pt x="1516029" y="829436"/>
                </a:moveTo>
                <a:lnTo>
                  <a:pt x="1516029" y="1022726"/>
                </a:lnTo>
                <a:lnTo>
                  <a:pt x="1377058" y="1103231"/>
                </a:lnTo>
                <a:lnTo>
                  <a:pt x="1352089" y="1116037"/>
                </a:lnTo>
                <a:lnTo>
                  <a:pt x="1352089" y="922748"/>
                </a:lnTo>
                <a:lnTo>
                  <a:pt x="1377058" y="909942"/>
                </a:lnTo>
                <a:close/>
                <a:moveTo>
                  <a:pt x="3848449" y="706832"/>
                </a:moveTo>
                <a:lnTo>
                  <a:pt x="3870130" y="724514"/>
                </a:lnTo>
                <a:lnTo>
                  <a:pt x="3977741" y="798035"/>
                </a:lnTo>
                <a:lnTo>
                  <a:pt x="4012390" y="818108"/>
                </a:lnTo>
                <a:lnTo>
                  <a:pt x="4012390" y="1011397"/>
                </a:lnTo>
                <a:lnTo>
                  <a:pt x="3977741" y="991325"/>
                </a:lnTo>
                <a:lnTo>
                  <a:pt x="3870130" y="917804"/>
                </a:lnTo>
                <a:lnTo>
                  <a:pt x="3848449" y="900122"/>
                </a:lnTo>
                <a:close/>
                <a:moveTo>
                  <a:pt x="1709488" y="698706"/>
                </a:moveTo>
                <a:lnTo>
                  <a:pt x="1709488" y="891996"/>
                </a:lnTo>
                <a:lnTo>
                  <a:pt x="1677844" y="917804"/>
                </a:lnTo>
                <a:lnTo>
                  <a:pt x="1570233" y="991325"/>
                </a:lnTo>
                <a:lnTo>
                  <a:pt x="1545547" y="1005626"/>
                </a:lnTo>
                <a:lnTo>
                  <a:pt x="1545547" y="812336"/>
                </a:lnTo>
                <a:lnTo>
                  <a:pt x="1570233" y="798035"/>
                </a:lnTo>
                <a:lnTo>
                  <a:pt x="1677844" y="724514"/>
                </a:lnTo>
                <a:close/>
                <a:moveTo>
                  <a:pt x="3654990" y="553525"/>
                </a:moveTo>
                <a:lnTo>
                  <a:pt x="3814966" y="679523"/>
                </a:lnTo>
                <a:lnTo>
                  <a:pt x="3818931" y="682757"/>
                </a:lnTo>
                <a:lnTo>
                  <a:pt x="3818931" y="876047"/>
                </a:lnTo>
                <a:lnTo>
                  <a:pt x="3814966" y="872813"/>
                </a:lnTo>
                <a:lnTo>
                  <a:pt x="3654990" y="746815"/>
                </a:lnTo>
                <a:close/>
                <a:moveTo>
                  <a:pt x="1902947" y="545678"/>
                </a:moveTo>
                <a:lnTo>
                  <a:pt x="1902947" y="738968"/>
                </a:lnTo>
                <a:lnTo>
                  <a:pt x="1739006" y="868089"/>
                </a:lnTo>
                <a:lnTo>
                  <a:pt x="1739006" y="674799"/>
                </a:lnTo>
                <a:close/>
                <a:moveTo>
                  <a:pt x="3461531" y="398043"/>
                </a:moveTo>
                <a:lnTo>
                  <a:pt x="3501778" y="431305"/>
                </a:lnTo>
                <a:lnTo>
                  <a:pt x="3587838" y="502105"/>
                </a:lnTo>
                <a:lnTo>
                  <a:pt x="3612752" y="520258"/>
                </a:lnTo>
                <a:lnTo>
                  <a:pt x="3625472" y="530277"/>
                </a:lnTo>
                <a:lnTo>
                  <a:pt x="3625472" y="723567"/>
                </a:lnTo>
                <a:lnTo>
                  <a:pt x="3612752" y="713548"/>
                </a:lnTo>
                <a:lnTo>
                  <a:pt x="3587838" y="695395"/>
                </a:lnTo>
                <a:lnTo>
                  <a:pt x="3501778" y="624595"/>
                </a:lnTo>
                <a:lnTo>
                  <a:pt x="3461531" y="591333"/>
                </a:lnTo>
                <a:close/>
                <a:moveTo>
                  <a:pt x="2096406" y="390270"/>
                </a:moveTo>
                <a:lnTo>
                  <a:pt x="2096406" y="583560"/>
                </a:lnTo>
                <a:lnTo>
                  <a:pt x="2046196" y="624595"/>
                </a:lnTo>
                <a:lnTo>
                  <a:pt x="1960136" y="695395"/>
                </a:lnTo>
                <a:lnTo>
                  <a:pt x="1935222" y="713548"/>
                </a:lnTo>
                <a:lnTo>
                  <a:pt x="1932465" y="715720"/>
                </a:lnTo>
                <a:lnTo>
                  <a:pt x="1932465" y="522430"/>
                </a:lnTo>
                <a:lnTo>
                  <a:pt x="1935222" y="520258"/>
                </a:lnTo>
                <a:lnTo>
                  <a:pt x="1960136" y="502105"/>
                </a:lnTo>
                <a:lnTo>
                  <a:pt x="2046196" y="431305"/>
                </a:lnTo>
                <a:close/>
                <a:moveTo>
                  <a:pt x="3268073" y="245575"/>
                </a:moveTo>
                <a:lnTo>
                  <a:pt x="3270999" y="247424"/>
                </a:lnTo>
                <a:cubicBezTo>
                  <a:pt x="3315762" y="279671"/>
                  <a:pt x="3362205" y="316417"/>
                  <a:pt x="3412211" y="357283"/>
                </a:cubicBezTo>
                <a:lnTo>
                  <a:pt x="3432013" y="373648"/>
                </a:lnTo>
                <a:lnTo>
                  <a:pt x="3432013" y="566938"/>
                </a:lnTo>
                <a:lnTo>
                  <a:pt x="3412211" y="550573"/>
                </a:lnTo>
                <a:cubicBezTo>
                  <a:pt x="3362205" y="509707"/>
                  <a:pt x="3315762" y="472961"/>
                  <a:pt x="3270999" y="440714"/>
                </a:cubicBezTo>
                <a:lnTo>
                  <a:pt x="3268073" y="438865"/>
                </a:lnTo>
                <a:close/>
                <a:moveTo>
                  <a:pt x="2289864" y="238737"/>
                </a:moveTo>
                <a:lnTo>
                  <a:pt x="2289864" y="432028"/>
                </a:lnTo>
                <a:lnTo>
                  <a:pt x="2198241" y="500331"/>
                </a:lnTo>
                <a:lnTo>
                  <a:pt x="2125924" y="559435"/>
                </a:lnTo>
                <a:lnTo>
                  <a:pt x="2125924" y="366145"/>
                </a:lnTo>
                <a:lnTo>
                  <a:pt x="2198241" y="307041"/>
                </a:lnTo>
                <a:close/>
                <a:moveTo>
                  <a:pt x="3074614" y="133977"/>
                </a:moveTo>
                <a:lnTo>
                  <a:pt x="3139862" y="164551"/>
                </a:lnTo>
                <a:lnTo>
                  <a:pt x="3238555" y="226921"/>
                </a:lnTo>
                <a:lnTo>
                  <a:pt x="3238555" y="420211"/>
                </a:lnTo>
                <a:lnTo>
                  <a:pt x="3139862" y="357841"/>
                </a:lnTo>
                <a:lnTo>
                  <a:pt x="3074614" y="327267"/>
                </a:lnTo>
                <a:close/>
                <a:moveTo>
                  <a:pt x="2483323" y="131105"/>
                </a:moveTo>
                <a:lnTo>
                  <a:pt x="2483323" y="324395"/>
                </a:lnTo>
                <a:lnTo>
                  <a:pt x="2398838" y="362818"/>
                </a:lnTo>
                <a:lnTo>
                  <a:pt x="2319382" y="412302"/>
                </a:lnTo>
                <a:lnTo>
                  <a:pt x="2319382" y="219012"/>
                </a:lnTo>
                <a:lnTo>
                  <a:pt x="2398838" y="169528"/>
                </a:lnTo>
                <a:close/>
                <a:moveTo>
                  <a:pt x="2881155" y="90544"/>
                </a:moveTo>
                <a:lnTo>
                  <a:pt x="2937314" y="95788"/>
                </a:lnTo>
                <a:cubicBezTo>
                  <a:pt x="2961386" y="99490"/>
                  <a:pt x="2984701" y="104552"/>
                  <a:pt x="3007493" y="110926"/>
                </a:cubicBezTo>
                <a:lnTo>
                  <a:pt x="3045096" y="123835"/>
                </a:lnTo>
                <a:lnTo>
                  <a:pt x="3045096" y="317125"/>
                </a:lnTo>
                <a:lnTo>
                  <a:pt x="3007493" y="304216"/>
                </a:lnTo>
                <a:cubicBezTo>
                  <a:pt x="2984701" y="297842"/>
                  <a:pt x="2961386" y="292780"/>
                  <a:pt x="2937314" y="289078"/>
                </a:cubicBezTo>
                <a:lnTo>
                  <a:pt x="2881155" y="283834"/>
                </a:lnTo>
                <a:close/>
                <a:moveTo>
                  <a:pt x="2676782" y="89686"/>
                </a:moveTo>
                <a:lnTo>
                  <a:pt x="2676782" y="282976"/>
                </a:lnTo>
                <a:lnTo>
                  <a:pt x="2600390" y="290748"/>
                </a:lnTo>
                <a:lnTo>
                  <a:pt x="2512841" y="313955"/>
                </a:lnTo>
                <a:lnTo>
                  <a:pt x="2512841" y="120665"/>
                </a:lnTo>
                <a:lnTo>
                  <a:pt x="2600390" y="97458"/>
                </a:lnTo>
                <a:close/>
                <a:moveTo>
                  <a:pt x="2851637" y="89474"/>
                </a:moveTo>
                <a:lnTo>
                  <a:pt x="2851637" y="282764"/>
                </a:lnTo>
                <a:lnTo>
                  <a:pt x="2773987" y="287468"/>
                </a:lnTo>
                <a:lnTo>
                  <a:pt x="2706300" y="283367"/>
                </a:lnTo>
                <a:lnTo>
                  <a:pt x="2706300" y="90077"/>
                </a:lnTo>
                <a:lnTo>
                  <a:pt x="2773987" y="94178"/>
                </a:lnTo>
                <a:close/>
                <a:moveTo>
                  <a:pt x="2862586" y="0"/>
                </a:moveTo>
                <a:lnTo>
                  <a:pt x="2773987" y="5368"/>
                </a:lnTo>
                <a:lnTo>
                  <a:pt x="2685389" y="0"/>
                </a:lnTo>
                <a:cubicBezTo>
                  <a:pt x="2449280" y="8545"/>
                  <a:pt x="2296227" y="134712"/>
                  <a:pt x="2046196" y="342495"/>
                </a:cubicBezTo>
                <a:lnTo>
                  <a:pt x="1960136" y="413295"/>
                </a:lnTo>
                <a:lnTo>
                  <a:pt x="1935222" y="431448"/>
                </a:lnTo>
                <a:cubicBezTo>
                  <a:pt x="1867011" y="483528"/>
                  <a:pt x="1799260" y="537260"/>
                  <a:pt x="1733008" y="590713"/>
                </a:cubicBezTo>
                <a:lnTo>
                  <a:pt x="1677844" y="635704"/>
                </a:lnTo>
                <a:lnTo>
                  <a:pt x="1570233" y="709225"/>
                </a:lnTo>
                <a:cubicBezTo>
                  <a:pt x="1500225" y="753393"/>
                  <a:pt x="1421788" y="797709"/>
                  <a:pt x="1338309" y="841824"/>
                </a:cubicBezTo>
                <a:lnTo>
                  <a:pt x="1148167" y="937115"/>
                </a:lnTo>
                <a:lnTo>
                  <a:pt x="1129113" y="937115"/>
                </a:lnTo>
                <a:lnTo>
                  <a:pt x="1129113" y="946665"/>
                </a:lnTo>
                <a:lnTo>
                  <a:pt x="1076135" y="973215"/>
                </a:lnTo>
                <a:cubicBezTo>
                  <a:pt x="535083" y="1233391"/>
                  <a:pt x="-65548" y="1473730"/>
                  <a:pt x="5795" y="1618672"/>
                </a:cubicBezTo>
                <a:lnTo>
                  <a:pt x="21299" y="1633959"/>
                </a:lnTo>
                <a:lnTo>
                  <a:pt x="33112" y="1614796"/>
                </a:lnTo>
                <a:cubicBezTo>
                  <a:pt x="55698" y="1589290"/>
                  <a:pt x="89155" y="1562131"/>
                  <a:pt x="131349" y="1533539"/>
                </a:cubicBezTo>
                <a:lnTo>
                  <a:pt x="160681" y="1516045"/>
                </a:lnTo>
                <a:lnTo>
                  <a:pt x="160681" y="1708420"/>
                </a:lnTo>
                <a:lnTo>
                  <a:pt x="92146" y="1754935"/>
                </a:lnTo>
                <a:cubicBezTo>
                  <a:pt x="-28294" y="1846977"/>
                  <a:pt x="-43754" y="1922282"/>
                  <a:pt x="124758" y="1972691"/>
                </a:cubicBezTo>
                <a:cubicBezTo>
                  <a:pt x="151720" y="1980757"/>
                  <a:pt x="185617" y="1988250"/>
                  <a:pt x="225812" y="1995195"/>
                </a:cubicBezTo>
                <a:lnTo>
                  <a:pt x="247373" y="1998179"/>
                </a:lnTo>
                <a:lnTo>
                  <a:pt x="252801" y="1981016"/>
                </a:lnTo>
                <a:cubicBezTo>
                  <a:pt x="325424" y="1772493"/>
                  <a:pt x="418529" y="1647230"/>
                  <a:pt x="520043" y="1647230"/>
                </a:cubicBezTo>
                <a:cubicBezTo>
                  <a:pt x="621557" y="1647230"/>
                  <a:pt x="714662" y="1772493"/>
                  <a:pt x="787285" y="1981016"/>
                </a:cubicBezTo>
                <a:lnTo>
                  <a:pt x="808015" y="2046565"/>
                </a:lnTo>
                <a:lnTo>
                  <a:pt x="926431" y="2051844"/>
                </a:lnTo>
                <a:lnTo>
                  <a:pt x="949245" y="1957048"/>
                </a:lnTo>
                <a:cubicBezTo>
                  <a:pt x="1053302" y="1568228"/>
                  <a:pt x="1229521" y="1312589"/>
                  <a:pt x="1429392" y="1312589"/>
                </a:cubicBezTo>
                <a:cubicBezTo>
                  <a:pt x="1629263" y="1312589"/>
                  <a:pt x="1805482" y="1568228"/>
                  <a:pt x="1909540" y="1957048"/>
                </a:cubicBezTo>
                <a:lnTo>
                  <a:pt x="1936419" y="2068741"/>
                </a:lnTo>
                <a:lnTo>
                  <a:pt x="2107153" y="2068691"/>
                </a:lnTo>
                <a:lnTo>
                  <a:pt x="2118670" y="1819032"/>
                </a:lnTo>
                <a:cubicBezTo>
                  <a:pt x="2181043" y="1152950"/>
                  <a:pt x="2450738" y="651898"/>
                  <a:pt x="2773986" y="651898"/>
                </a:cubicBezTo>
                <a:cubicBezTo>
                  <a:pt x="3097235" y="651898"/>
                  <a:pt x="3366929" y="1152950"/>
                  <a:pt x="3429302" y="1819032"/>
                </a:cubicBezTo>
                <a:lnTo>
                  <a:pt x="3440828" y="2068868"/>
                </a:lnTo>
                <a:lnTo>
                  <a:pt x="3606517" y="2068608"/>
                </a:lnTo>
                <a:lnTo>
                  <a:pt x="3633365" y="1957048"/>
                </a:lnTo>
                <a:cubicBezTo>
                  <a:pt x="3737422" y="1568228"/>
                  <a:pt x="3913641" y="1312589"/>
                  <a:pt x="4113512" y="1312589"/>
                </a:cubicBezTo>
                <a:cubicBezTo>
                  <a:pt x="4313383" y="1312589"/>
                  <a:pt x="4489602" y="1568228"/>
                  <a:pt x="4593660" y="1957048"/>
                </a:cubicBezTo>
                <a:lnTo>
                  <a:pt x="4616546" y="2052148"/>
                </a:lnTo>
                <a:lnTo>
                  <a:pt x="4657354" y="2050675"/>
                </a:lnTo>
                <a:lnTo>
                  <a:pt x="4727911" y="2047329"/>
                </a:lnTo>
                <a:lnTo>
                  <a:pt x="4748882" y="1981016"/>
                </a:lnTo>
                <a:cubicBezTo>
                  <a:pt x="4821505" y="1772493"/>
                  <a:pt x="4914610" y="1647230"/>
                  <a:pt x="5016124" y="1647230"/>
                </a:cubicBezTo>
                <a:cubicBezTo>
                  <a:pt x="5117638" y="1647230"/>
                  <a:pt x="5210743" y="1772493"/>
                  <a:pt x="5283366" y="1981016"/>
                </a:cubicBezTo>
                <a:lnTo>
                  <a:pt x="5289466" y="2000302"/>
                </a:lnTo>
                <a:lnTo>
                  <a:pt x="5360234" y="1988066"/>
                </a:lnTo>
                <a:cubicBezTo>
                  <a:pt x="5384185" y="1983191"/>
                  <a:pt x="5405241" y="1978068"/>
                  <a:pt x="5423216" y="1972691"/>
                </a:cubicBezTo>
                <a:cubicBezTo>
                  <a:pt x="5591728" y="1922282"/>
                  <a:pt x="5576267" y="1846977"/>
                  <a:pt x="5455827" y="1754935"/>
                </a:cubicBezTo>
                <a:lnTo>
                  <a:pt x="5397256" y="1715182"/>
                </a:lnTo>
                <a:lnTo>
                  <a:pt x="5397256" y="1521987"/>
                </a:lnTo>
                <a:lnTo>
                  <a:pt x="5416625" y="1533539"/>
                </a:lnTo>
                <a:cubicBezTo>
                  <a:pt x="5458819" y="1562131"/>
                  <a:pt x="5492275" y="1589290"/>
                  <a:pt x="5514862" y="1614796"/>
                </a:cubicBezTo>
                <a:lnTo>
                  <a:pt x="5526675" y="1633959"/>
                </a:lnTo>
                <a:lnTo>
                  <a:pt x="5542179" y="1618672"/>
                </a:lnTo>
                <a:cubicBezTo>
                  <a:pt x="5613522" y="1473730"/>
                  <a:pt x="5012891" y="1233391"/>
                  <a:pt x="4471839" y="973215"/>
                </a:cubicBezTo>
                <a:lnTo>
                  <a:pt x="4428824" y="951658"/>
                </a:lnTo>
                <a:lnTo>
                  <a:pt x="4428824" y="937115"/>
                </a:lnTo>
                <a:lnTo>
                  <a:pt x="4399807" y="937115"/>
                </a:lnTo>
                <a:lnTo>
                  <a:pt x="4209665" y="841824"/>
                </a:lnTo>
                <a:lnTo>
                  <a:pt x="4041908" y="745912"/>
                </a:lnTo>
                <a:lnTo>
                  <a:pt x="4041908" y="744684"/>
                </a:lnTo>
                <a:lnTo>
                  <a:pt x="4039761" y="744684"/>
                </a:lnTo>
                <a:lnTo>
                  <a:pt x="3977741" y="709225"/>
                </a:lnTo>
                <a:lnTo>
                  <a:pt x="3870130" y="635704"/>
                </a:lnTo>
                <a:lnTo>
                  <a:pt x="3814966" y="590713"/>
                </a:lnTo>
                <a:lnTo>
                  <a:pt x="3654990" y="464715"/>
                </a:lnTo>
                <a:lnTo>
                  <a:pt x="3654990" y="463354"/>
                </a:lnTo>
                <a:lnTo>
                  <a:pt x="3653262" y="463354"/>
                </a:lnTo>
                <a:lnTo>
                  <a:pt x="3612752" y="431448"/>
                </a:lnTo>
                <a:lnTo>
                  <a:pt x="3587838" y="413295"/>
                </a:lnTo>
                <a:lnTo>
                  <a:pt x="3501778" y="342495"/>
                </a:lnTo>
                <a:cubicBezTo>
                  <a:pt x="3251747" y="134712"/>
                  <a:pt x="3098694" y="8545"/>
                  <a:pt x="2862586" y="0"/>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304" name="任意多边形 303"/>
          <p:cNvSpPr/>
          <p:nvPr/>
        </p:nvSpPr>
        <p:spPr>
          <a:xfrm>
            <a:off x="7049677" y="-3452942"/>
            <a:ext cx="6242854" cy="1789214"/>
          </a:xfrm>
          <a:custGeom>
            <a:avLst/>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2634" h="476736">
                <a:moveTo>
                  <a:pt x="48926" y="447741"/>
                </a:moveTo>
                <a:cubicBezTo>
                  <a:pt x="-153875" y="404232"/>
                  <a:pt x="329769" y="283812"/>
                  <a:pt x="480179" y="188675"/>
                </a:cubicBezTo>
                <a:cubicBezTo>
                  <a:pt x="630589" y="93538"/>
                  <a:pt x="699314" y="-11279"/>
                  <a:pt x="827324" y="982"/>
                </a:cubicBezTo>
                <a:cubicBezTo>
                  <a:pt x="955334" y="13243"/>
                  <a:pt x="1112772" y="196925"/>
                  <a:pt x="1248239" y="262239"/>
                </a:cubicBezTo>
                <a:cubicBezTo>
                  <a:pt x="1383706" y="327553"/>
                  <a:pt x="1896870" y="418810"/>
                  <a:pt x="1696984" y="449727"/>
                </a:cubicBezTo>
                <a:cubicBezTo>
                  <a:pt x="1497099" y="480644"/>
                  <a:pt x="251727" y="491250"/>
                  <a:pt x="48926" y="447741"/>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5" name="组合 4"/>
          <p:cNvGrpSpPr/>
          <p:nvPr/>
        </p:nvGrpSpPr>
        <p:grpSpPr>
          <a:xfrm>
            <a:off x="14829111" y="291799"/>
            <a:ext cx="1834095" cy="1991451"/>
            <a:chOff x="9546889" y="-114927"/>
            <a:chExt cx="1834095" cy="1991451"/>
          </a:xfrm>
        </p:grpSpPr>
        <p:sp>
          <p:nvSpPr>
            <p:cNvPr id="343" name="矩形 342"/>
            <p:cNvSpPr/>
            <p:nvPr/>
          </p:nvSpPr>
          <p:spPr>
            <a:xfrm>
              <a:off x="9993790" y="-114927"/>
              <a:ext cx="29518" cy="1358920"/>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4" name="Freeform 5"/>
            <p:cNvSpPr>
              <a:spLocks noEditPoints="1"/>
            </p:cNvSpPr>
            <p:nvPr/>
          </p:nvSpPr>
          <p:spPr bwMode="auto">
            <a:xfrm>
              <a:off x="9546889" y="1096769"/>
              <a:ext cx="1834095" cy="779755"/>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373" name="任意多边形 372"/>
          <p:cNvSpPr/>
          <p:nvPr/>
        </p:nvSpPr>
        <p:spPr>
          <a:xfrm>
            <a:off x="9105084" y="-2927197"/>
            <a:ext cx="6242854" cy="1707871"/>
          </a:xfrm>
          <a:custGeom>
            <a:avLst/>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2634" h="476736">
                <a:moveTo>
                  <a:pt x="48926" y="447741"/>
                </a:moveTo>
                <a:cubicBezTo>
                  <a:pt x="-153875" y="404232"/>
                  <a:pt x="329769" y="283812"/>
                  <a:pt x="480179" y="188675"/>
                </a:cubicBezTo>
                <a:cubicBezTo>
                  <a:pt x="630589" y="93538"/>
                  <a:pt x="699314" y="-11279"/>
                  <a:pt x="827324" y="982"/>
                </a:cubicBezTo>
                <a:cubicBezTo>
                  <a:pt x="955334" y="13243"/>
                  <a:pt x="1112772" y="196925"/>
                  <a:pt x="1248239" y="262239"/>
                </a:cubicBezTo>
                <a:cubicBezTo>
                  <a:pt x="1383706" y="327553"/>
                  <a:pt x="1896870" y="418810"/>
                  <a:pt x="1696984" y="449727"/>
                </a:cubicBezTo>
                <a:cubicBezTo>
                  <a:pt x="1497099" y="480644"/>
                  <a:pt x="251727" y="491250"/>
                  <a:pt x="48926" y="447741"/>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6" name="组合 5"/>
          <p:cNvGrpSpPr/>
          <p:nvPr/>
        </p:nvGrpSpPr>
        <p:grpSpPr>
          <a:xfrm>
            <a:off x="16327206" y="471485"/>
            <a:ext cx="1227285" cy="1623883"/>
            <a:chOff x="10526157" y="-180600"/>
            <a:chExt cx="1227285" cy="1623883"/>
          </a:xfrm>
        </p:grpSpPr>
        <p:sp>
          <p:nvSpPr>
            <p:cNvPr id="345" name="矩形 344"/>
            <p:cNvSpPr/>
            <p:nvPr/>
          </p:nvSpPr>
          <p:spPr>
            <a:xfrm>
              <a:off x="10828357" y="-180600"/>
              <a:ext cx="27080" cy="1246697"/>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5" name="Freeform 5"/>
            <p:cNvSpPr>
              <a:spLocks noEditPoints="1"/>
            </p:cNvSpPr>
            <p:nvPr/>
          </p:nvSpPr>
          <p:spPr bwMode="auto">
            <a:xfrm>
              <a:off x="10526157" y="921509"/>
              <a:ext cx="1227285" cy="521774"/>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4" name="文本框 3"/>
          <p:cNvSpPr txBox="1"/>
          <p:nvPr/>
        </p:nvSpPr>
        <p:spPr>
          <a:xfrm>
            <a:off x="9341288" y="2846691"/>
            <a:ext cx="814628" cy="923330"/>
          </a:xfrm>
          <a:prstGeom prst="rect">
            <a:avLst/>
          </a:prstGeom>
          <a:noFill/>
        </p:spPr>
        <p:txBody>
          <a:bodyPr wrap="square" rtlCol="0">
            <a:spAutoFit/>
          </a:bodyPr>
          <a:lstStyle/>
          <a:p>
            <a:r>
              <a:rPr lang="zh-CN" altLang="en-US" sz="54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目</a:t>
            </a:r>
          </a:p>
        </p:txBody>
      </p:sp>
      <p:grpSp>
        <p:nvGrpSpPr>
          <p:cNvPr id="3" name="组合 2"/>
          <p:cNvGrpSpPr/>
          <p:nvPr/>
        </p:nvGrpSpPr>
        <p:grpSpPr>
          <a:xfrm flipH="1">
            <a:off x="9780557" y="1458717"/>
            <a:ext cx="3461614" cy="1798948"/>
            <a:chOff x="-7290557" y="-317695"/>
            <a:chExt cx="6539347" cy="3398399"/>
          </a:xfrm>
        </p:grpSpPr>
        <p:sp>
          <p:nvSpPr>
            <p:cNvPr id="102" name="任意多边形 101"/>
            <p:cNvSpPr/>
            <p:nvPr/>
          </p:nvSpPr>
          <p:spPr bwMode="auto">
            <a:xfrm rot="20887781" flipH="1">
              <a:off x="-7290557" y="-217516"/>
              <a:ext cx="6539347" cy="2923016"/>
            </a:xfrm>
            <a:custGeom>
              <a:avLst/>
              <a:gdLst>
                <a:gd name="connsiteX0" fmla="*/ 6731299 w 6915685"/>
                <a:gd name="connsiteY0" fmla="*/ 2111370 h 3091235"/>
                <a:gd name="connsiteX1" fmla="*/ 6736346 w 6915685"/>
                <a:gd name="connsiteY1" fmla="*/ 2111429 h 3091235"/>
                <a:gd name="connsiteX2" fmla="*/ 6731233 w 6915685"/>
                <a:gd name="connsiteY2" fmla="*/ 2113032 h 3091235"/>
                <a:gd name="connsiteX3" fmla="*/ 6483877 w 6915685"/>
                <a:gd name="connsiteY3" fmla="*/ 2106915 h 3091235"/>
                <a:gd name="connsiteX4" fmla="*/ 6478434 w 6915685"/>
                <a:gd name="connsiteY4" fmla="*/ 2110549 h 3091235"/>
                <a:gd name="connsiteX5" fmla="*/ 6521978 w 6915685"/>
                <a:gd name="connsiteY5" fmla="*/ 2110549 h 3091235"/>
                <a:gd name="connsiteX6" fmla="*/ 6580915 w 6915685"/>
                <a:gd name="connsiteY6" fmla="*/ 2110549 h 3091235"/>
                <a:gd name="connsiteX7" fmla="*/ 6652024 w 6915685"/>
                <a:gd name="connsiteY7" fmla="*/ 2110549 h 3091235"/>
                <a:gd name="connsiteX8" fmla="*/ 6651821 w 6915685"/>
                <a:gd name="connsiteY8" fmla="*/ 2138613 h 3091235"/>
                <a:gd name="connsiteX9" fmla="*/ 6617536 w 6915685"/>
                <a:gd name="connsiteY9" fmla="*/ 2149674 h 3091235"/>
                <a:gd name="connsiteX10" fmla="*/ 6563626 w 6915685"/>
                <a:gd name="connsiteY10" fmla="*/ 2167067 h 3091235"/>
                <a:gd name="connsiteX11" fmla="*/ 6443268 w 6915685"/>
                <a:gd name="connsiteY11" fmla="*/ 2136637 h 3091235"/>
                <a:gd name="connsiteX12" fmla="*/ 6409755 w 6915685"/>
                <a:gd name="connsiteY12" fmla="*/ 2128163 h 3091235"/>
                <a:gd name="connsiteX13" fmla="*/ 5949284 w 6915685"/>
                <a:gd name="connsiteY13" fmla="*/ 1887831 h 3091235"/>
                <a:gd name="connsiteX14" fmla="*/ 6003729 w 6915685"/>
                <a:gd name="connsiteY14" fmla="*/ 1916904 h 3091235"/>
                <a:gd name="connsiteX15" fmla="*/ 6076322 w 6915685"/>
                <a:gd name="connsiteY15" fmla="*/ 1956879 h 3091235"/>
                <a:gd name="connsiteX16" fmla="*/ 6079951 w 6915685"/>
                <a:gd name="connsiteY16" fmla="*/ 1958696 h 3091235"/>
                <a:gd name="connsiteX17" fmla="*/ 6089026 w 6915685"/>
                <a:gd name="connsiteY17" fmla="*/ 1960513 h 3091235"/>
                <a:gd name="connsiteX18" fmla="*/ 6094470 w 6915685"/>
                <a:gd name="connsiteY18" fmla="*/ 1960513 h 3091235"/>
                <a:gd name="connsiteX19" fmla="*/ 6143471 w 6915685"/>
                <a:gd name="connsiteY19" fmla="*/ 1956879 h 3091235"/>
                <a:gd name="connsiteX20" fmla="*/ 6185212 w 6915685"/>
                <a:gd name="connsiteY20" fmla="*/ 1953245 h 3091235"/>
                <a:gd name="connsiteX21" fmla="*/ 6238806 w 6915685"/>
                <a:gd name="connsiteY21" fmla="*/ 1977774 h 3091235"/>
                <a:gd name="connsiteX22" fmla="*/ 6308825 w 6915685"/>
                <a:gd name="connsiteY22" fmla="*/ 2009822 h 3091235"/>
                <a:gd name="connsiteX23" fmla="*/ 6219129 w 6915685"/>
                <a:gd name="connsiteY23" fmla="*/ 2036556 h 3091235"/>
                <a:gd name="connsiteX24" fmla="*/ 6151645 w 6915685"/>
                <a:gd name="connsiteY24" fmla="*/ 2056670 h 3091235"/>
                <a:gd name="connsiteX25" fmla="*/ 6124232 w 6915685"/>
                <a:gd name="connsiteY25" fmla="*/ 2044506 h 3091235"/>
                <a:gd name="connsiteX26" fmla="*/ 6031907 w 6915685"/>
                <a:gd name="connsiteY26" fmla="*/ 2003539 h 3091235"/>
                <a:gd name="connsiteX27" fmla="*/ 5928569 w 6915685"/>
                <a:gd name="connsiteY27" fmla="*/ 1956066 h 3091235"/>
                <a:gd name="connsiteX28" fmla="*/ 5891238 w 6915685"/>
                <a:gd name="connsiteY28" fmla="*/ 1938917 h 3091235"/>
                <a:gd name="connsiteX29" fmla="*/ 5907542 w 6915685"/>
                <a:gd name="connsiteY29" fmla="*/ 1924172 h 3091235"/>
                <a:gd name="connsiteX30" fmla="*/ 5949284 w 6915685"/>
                <a:gd name="connsiteY30" fmla="*/ 1887831 h 3091235"/>
                <a:gd name="connsiteX31" fmla="*/ 5474243 w 6915685"/>
                <a:gd name="connsiteY31" fmla="*/ 1727597 h 3091235"/>
                <a:gd name="connsiteX32" fmla="*/ 5485910 w 6915685"/>
                <a:gd name="connsiteY32" fmla="*/ 1726233 h 3091235"/>
                <a:gd name="connsiteX33" fmla="*/ 5508189 w 6915685"/>
                <a:gd name="connsiteY33" fmla="*/ 1723629 h 3091235"/>
                <a:gd name="connsiteX34" fmla="*/ 5537749 w 6915685"/>
                <a:gd name="connsiteY34" fmla="*/ 1720173 h 3091235"/>
                <a:gd name="connsiteX35" fmla="*/ 5543742 w 6915685"/>
                <a:gd name="connsiteY35" fmla="*/ 1729173 h 3091235"/>
                <a:gd name="connsiteX36" fmla="*/ 5656285 w 6915685"/>
                <a:gd name="connsiteY36" fmla="*/ 1845688 h 3091235"/>
                <a:gd name="connsiteX37" fmla="*/ 5719763 w 6915685"/>
                <a:gd name="connsiteY37" fmla="*/ 1911406 h 3091235"/>
                <a:gd name="connsiteX38" fmla="*/ 5694270 w 6915685"/>
                <a:gd name="connsiteY38" fmla="*/ 1907903 h 3091235"/>
                <a:gd name="connsiteX39" fmla="*/ 5640761 w 6915685"/>
                <a:gd name="connsiteY39" fmla="*/ 1900550 h 3091235"/>
                <a:gd name="connsiteX40" fmla="*/ 5600834 w 6915685"/>
                <a:gd name="connsiteY40" fmla="*/ 1864209 h 3091235"/>
                <a:gd name="connsiteX41" fmla="*/ 5553648 w 6915685"/>
                <a:gd name="connsiteY41" fmla="*/ 1822417 h 3091235"/>
                <a:gd name="connsiteX42" fmla="*/ 5550018 w 6915685"/>
                <a:gd name="connsiteY42" fmla="*/ 1818783 h 3091235"/>
                <a:gd name="connsiteX43" fmla="*/ 5468351 w 6915685"/>
                <a:gd name="connsiteY43" fmla="*/ 1771540 h 3091235"/>
                <a:gd name="connsiteX44" fmla="*/ 5449996 w 6915685"/>
                <a:gd name="connsiteY44" fmla="*/ 1759981 h 3091235"/>
                <a:gd name="connsiteX45" fmla="*/ 5474082 w 6915685"/>
                <a:gd name="connsiteY45" fmla="*/ 1737616 h 3091235"/>
                <a:gd name="connsiteX46" fmla="*/ 4724448 w 6915685"/>
                <a:gd name="connsiteY46" fmla="*/ 1590053 h 3091235"/>
                <a:gd name="connsiteX47" fmla="*/ 4742415 w 6915685"/>
                <a:gd name="connsiteY47" fmla="*/ 1595286 h 3091235"/>
                <a:gd name="connsiteX48" fmla="*/ 4844046 w 6915685"/>
                <a:gd name="connsiteY48" fmla="*/ 1624358 h 3091235"/>
                <a:gd name="connsiteX49" fmla="*/ 4845860 w 6915685"/>
                <a:gd name="connsiteY49" fmla="*/ 1624358 h 3091235"/>
                <a:gd name="connsiteX50" fmla="*/ 4963825 w 6915685"/>
                <a:gd name="connsiteY50" fmla="*/ 1647980 h 3091235"/>
                <a:gd name="connsiteX51" fmla="*/ 5078161 w 6915685"/>
                <a:gd name="connsiteY51" fmla="*/ 1671602 h 3091235"/>
                <a:gd name="connsiteX52" fmla="*/ 5221533 w 6915685"/>
                <a:gd name="connsiteY52" fmla="*/ 1718845 h 3091235"/>
                <a:gd name="connsiteX53" fmla="*/ 5363089 w 6915685"/>
                <a:gd name="connsiteY53" fmla="*/ 1766088 h 3091235"/>
                <a:gd name="connsiteX54" fmla="*/ 5372845 w 6915685"/>
                <a:gd name="connsiteY54" fmla="*/ 1771994 h 3091235"/>
                <a:gd name="connsiteX55" fmla="*/ 5390103 w 6915685"/>
                <a:gd name="connsiteY55" fmla="*/ 1782443 h 3091235"/>
                <a:gd name="connsiteX56" fmla="*/ 5374528 w 6915685"/>
                <a:gd name="connsiteY56" fmla="*/ 1801796 h 3091235"/>
                <a:gd name="connsiteX57" fmla="*/ 5342576 w 6915685"/>
                <a:gd name="connsiteY57" fmla="*/ 1841500 h 3091235"/>
                <a:gd name="connsiteX58" fmla="*/ 5338923 w 6915685"/>
                <a:gd name="connsiteY58" fmla="*/ 1857903 h 3091235"/>
                <a:gd name="connsiteX59" fmla="*/ 5342576 w 6915685"/>
                <a:gd name="connsiteY59" fmla="*/ 1859726 h 3091235"/>
                <a:gd name="connsiteX60" fmla="*/ 5398054 w 6915685"/>
                <a:gd name="connsiteY60" fmla="*/ 1808211 h 3091235"/>
                <a:gd name="connsiteX61" fmla="*/ 5411715 w 6915685"/>
                <a:gd name="connsiteY61" fmla="*/ 1795526 h 3091235"/>
                <a:gd name="connsiteX62" fmla="*/ 5441128 w 6915685"/>
                <a:gd name="connsiteY62" fmla="*/ 1813332 h 3091235"/>
                <a:gd name="connsiteX63" fmla="*/ 5519166 w 6915685"/>
                <a:gd name="connsiteY63" fmla="*/ 1860575 h 3091235"/>
                <a:gd name="connsiteX64" fmla="*/ 5562722 w 6915685"/>
                <a:gd name="connsiteY64" fmla="*/ 1902368 h 3091235"/>
                <a:gd name="connsiteX65" fmla="*/ 5609909 w 6915685"/>
                <a:gd name="connsiteY65" fmla="*/ 1944160 h 3091235"/>
                <a:gd name="connsiteX66" fmla="*/ 5611723 w 6915685"/>
                <a:gd name="connsiteY66" fmla="*/ 1947793 h 3091235"/>
                <a:gd name="connsiteX67" fmla="*/ 5620797 w 6915685"/>
                <a:gd name="connsiteY67" fmla="*/ 1951427 h 3091235"/>
                <a:gd name="connsiteX68" fmla="*/ 5758182 w 6915685"/>
                <a:gd name="connsiteY68" fmla="*/ 1972122 h 3091235"/>
                <a:gd name="connsiteX69" fmla="*/ 5781852 w 6915685"/>
                <a:gd name="connsiteY69" fmla="*/ 1975686 h 3091235"/>
                <a:gd name="connsiteX70" fmla="*/ 5810509 w 6915685"/>
                <a:gd name="connsiteY70" fmla="*/ 2005356 h 3091235"/>
                <a:gd name="connsiteX71" fmla="*/ 5986539 w 6915685"/>
                <a:gd name="connsiteY71" fmla="*/ 2092571 h 3091235"/>
                <a:gd name="connsiteX72" fmla="*/ 5989233 w 6915685"/>
                <a:gd name="connsiteY72" fmla="*/ 2093820 h 3091235"/>
                <a:gd name="connsiteX73" fmla="*/ 6004009 w 6915685"/>
                <a:gd name="connsiteY73" fmla="*/ 2100672 h 3091235"/>
                <a:gd name="connsiteX74" fmla="*/ 5915996 w 6915685"/>
                <a:gd name="connsiteY74" fmla="*/ 2126904 h 3091235"/>
                <a:gd name="connsiteX75" fmla="*/ 5889877 w 6915685"/>
                <a:gd name="connsiteY75" fmla="*/ 2134571 h 3091235"/>
                <a:gd name="connsiteX76" fmla="*/ 5888577 w 6915685"/>
                <a:gd name="connsiteY76" fmla="*/ 2134952 h 3091235"/>
                <a:gd name="connsiteX77" fmla="*/ 5874883 w 6915685"/>
                <a:gd name="connsiteY77" fmla="*/ 2121530 h 3091235"/>
                <a:gd name="connsiteX78" fmla="*/ 5826600 w 6915685"/>
                <a:gd name="connsiteY78" fmla="*/ 2074211 h 3091235"/>
                <a:gd name="connsiteX79" fmla="*/ 5755792 w 6915685"/>
                <a:gd name="connsiteY79" fmla="*/ 2021463 h 3091235"/>
                <a:gd name="connsiteX80" fmla="*/ 5554260 w 6915685"/>
                <a:gd name="connsiteY80" fmla="*/ 1948707 h 3091235"/>
                <a:gd name="connsiteX81" fmla="*/ 5554260 w 6915685"/>
                <a:gd name="connsiteY81" fmla="*/ 1952344 h 3091235"/>
                <a:gd name="connsiteX82" fmla="*/ 5737636 w 6915685"/>
                <a:gd name="connsiteY82" fmla="*/ 2057840 h 3091235"/>
                <a:gd name="connsiteX83" fmla="*/ 5793918 w 6915685"/>
                <a:gd name="connsiteY83" fmla="*/ 2110588 h 3091235"/>
                <a:gd name="connsiteX84" fmla="*/ 5819194 w 6915685"/>
                <a:gd name="connsiteY84" fmla="*/ 2136678 h 3091235"/>
                <a:gd name="connsiteX85" fmla="*/ 5833253 w 6915685"/>
                <a:gd name="connsiteY85" fmla="*/ 2151189 h 3091235"/>
                <a:gd name="connsiteX86" fmla="*/ 5795071 w 6915685"/>
                <a:gd name="connsiteY86" fmla="*/ 2162396 h 3091235"/>
                <a:gd name="connsiteX87" fmla="*/ 5420686 w 6915685"/>
                <a:gd name="connsiteY87" fmla="*/ 2272278 h 3091235"/>
                <a:gd name="connsiteX88" fmla="*/ 5188453 w 6915685"/>
                <a:gd name="connsiteY88" fmla="*/ 2126904 h 3091235"/>
                <a:gd name="connsiteX89" fmla="*/ 5013428 w 6915685"/>
                <a:gd name="connsiteY89" fmla="*/ 2018558 h 3091235"/>
                <a:gd name="connsiteX90" fmla="*/ 4963165 w 6915685"/>
                <a:gd name="connsiteY90" fmla="*/ 1987444 h 3091235"/>
                <a:gd name="connsiteX91" fmla="*/ 4962669 w 6915685"/>
                <a:gd name="connsiteY91" fmla="*/ 1976809 h 3091235"/>
                <a:gd name="connsiteX92" fmla="*/ 4961639 w 6915685"/>
                <a:gd name="connsiteY92" fmla="*/ 1954803 h 3091235"/>
                <a:gd name="connsiteX93" fmla="*/ 4961639 w 6915685"/>
                <a:gd name="connsiteY93" fmla="*/ 1947553 h 3091235"/>
                <a:gd name="connsiteX94" fmla="*/ 4961639 w 6915685"/>
                <a:gd name="connsiteY94" fmla="*/ 1943928 h 3091235"/>
                <a:gd name="connsiteX95" fmla="*/ 4959860 w 6915685"/>
                <a:gd name="connsiteY95" fmla="*/ 1940302 h 3091235"/>
                <a:gd name="connsiteX96" fmla="*/ 4961639 w 6915685"/>
                <a:gd name="connsiteY96" fmla="*/ 1936677 h 3091235"/>
                <a:gd name="connsiteX97" fmla="*/ 4952742 w 6915685"/>
                <a:gd name="connsiteY97" fmla="*/ 1913113 h 3091235"/>
                <a:gd name="connsiteX98" fmla="*/ 4950962 w 6915685"/>
                <a:gd name="connsiteY98" fmla="*/ 1913114 h 3091235"/>
                <a:gd name="connsiteX99" fmla="*/ 4942064 w 6915685"/>
                <a:gd name="connsiteY99" fmla="*/ 1929427 h 3091235"/>
                <a:gd name="connsiteX100" fmla="*/ 4942064 w 6915685"/>
                <a:gd name="connsiteY100" fmla="*/ 1931240 h 3091235"/>
                <a:gd name="connsiteX101" fmla="*/ 4940284 w 6915685"/>
                <a:gd name="connsiteY101" fmla="*/ 1933051 h 3091235"/>
                <a:gd name="connsiteX102" fmla="*/ 4940284 w 6915685"/>
                <a:gd name="connsiteY102" fmla="*/ 1934864 h 3091235"/>
                <a:gd name="connsiteX103" fmla="*/ 4938505 w 6915685"/>
                <a:gd name="connsiteY103" fmla="*/ 1940302 h 3091235"/>
                <a:gd name="connsiteX104" fmla="*/ 4933248 w 6915685"/>
                <a:gd name="connsiteY104" fmla="*/ 1962477 h 3091235"/>
                <a:gd name="connsiteX105" fmla="*/ 4931916 w 6915685"/>
                <a:gd name="connsiteY105" fmla="*/ 1968099 h 3091235"/>
                <a:gd name="connsiteX106" fmla="*/ 4927191 w 6915685"/>
                <a:gd name="connsiteY106" fmla="*/ 1965175 h 3091235"/>
                <a:gd name="connsiteX107" fmla="*/ 4925377 w 6915685"/>
                <a:gd name="connsiteY107" fmla="*/ 1963357 h 3091235"/>
                <a:gd name="connsiteX108" fmla="*/ 4624200 w 6915685"/>
                <a:gd name="connsiteY108" fmla="*/ 1796175 h 3091235"/>
                <a:gd name="connsiteX109" fmla="*/ 4548457 w 6915685"/>
                <a:gd name="connsiteY109" fmla="*/ 1754029 h 3091235"/>
                <a:gd name="connsiteX110" fmla="*/ 4547637 w 6915685"/>
                <a:gd name="connsiteY110" fmla="*/ 1753574 h 3091235"/>
                <a:gd name="connsiteX111" fmla="*/ 4547867 w 6915685"/>
                <a:gd name="connsiteY111" fmla="*/ 1752721 h 3091235"/>
                <a:gd name="connsiteX112" fmla="*/ 4566685 w 6915685"/>
                <a:gd name="connsiteY112" fmla="*/ 1682719 h 3091235"/>
                <a:gd name="connsiteX113" fmla="*/ 4675400 w 6915685"/>
                <a:gd name="connsiteY113" fmla="*/ 1660928 h 3091235"/>
                <a:gd name="connsiteX114" fmla="*/ 4686272 w 6915685"/>
                <a:gd name="connsiteY114" fmla="*/ 1655480 h 3091235"/>
                <a:gd name="connsiteX115" fmla="*/ 4688084 w 6915685"/>
                <a:gd name="connsiteY115" fmla="*/ 1651849 h 3091235"/>
                <a:gd name="connsiteX116" fmla="*/ 4705665 w 6915685"/>
                <a:gd name="connsiteY116" fmla="*/ 1621971 h 3091235"/>
                <a:gd name="connsiteX117" fmla="*/ 0 w 6915685"/>
                <a:gd name="connsiteY117" fmla="*/ 2566243 h 3091235"/>
                <a:gd name="connsiteX118" fmla="*/ 255981 w 6915685"/>
                <a:gd name="connsiteY118" fmla="*/ 2596392 h 3091235"/>
                <a:gd name="connsiteX119" fmla="*/ 258148 w 6915685"/>
                <a:gd name="connsiteY119" fmla="*/ 2595885 h 3091235"/>
                <a:gd name="connsiteX120" fmla="*/ 243829 w 6915685"/>
                <a:gd name="connsiteY120" fmla="*/ 2616277 h 3091235"/>
                <a:gd name="connsiteX121" fmla="*/ 135253 w 6915685"/>
                <a:gd name="connsiteY121" fmla="*/ 2770901 h 3091235"/>
                <a:gd name="connsiteX122" fmla="*/ 298903 w 6915685"/>
                <a:gd name="connsiteY122" fmla="*/ 2582627 h 3091235"/>
                <a:gd name="connsiteX123" fmla="*/ 297084 w 6915685"/>
                <a:gd name="connsiteY123" fmla="*/ 2564523 h 3091235"/>
                <a:gd name="connsiteX124" fmla="*/ 278900 w 6915685"/>
                <a:gd name="connsiteY124" fmla="*/ 2566333 h 3091235"/>
                <a:gd name="connsiteX125" fmla="*/ 276656 w 6915685"/>
                <a:gd name="connsiteY125" fmla="*/ 2569530 h 3091235"/>
                <a:gd name="connsiteX126" fmla="*/ 267092 w 6915685"/>
                <a:gd name="connsiteY126" fmla="*/ 2583150 h 3091235"/>
                <a:gd name="connsiteX127" fmla="*/ 257798 w 6915685"/>
                <a:gd name="connsiteY127" fmla="*/ 2571895 h 3091235"/>
                <a:gd name="connsiteX128" fmla="*/ 0 w 6915685"/>
                <a:gd name="connsiteY128" fmla="*/ 2566243 h 3091235"/>
                <a:gd name="connsiteX129" fmla="*/ 128133 w 6915685"/>
                <a:gd name="connsiteY129" fmla="*/ 2292178 h 3091235"/>
                <a:gd name="connsiteX130" fmla="*/ 206350 w 6915685"/>
                <a:gd name="connsiteY130" fmla="*/ 2442784 h 3091235"/>
                <a:gd name="connsiteX131" fmla="*/ 211807 w 6915685"/>
                <a:gd name="connsiteY131" fmla="*/ 2448228 h 3091235"/>
                <a:gd name="connsiteX132" fmla="*/ 213627 w 6915685"/>
                <a:gd name="connsiteY132" fmla="*/ 2448228 h 3091235"/>
                <a:gd name="connsiteX133" fmla="*/ 259099 w 6915685"/>
                <a:gd name="connsiteY133" fmla="*/ 2457301 h 3091235"/>
                <a:gd name="connsiteX134" fmla="*/ 299116 w 6915685"/>
                <a:gd name="connsiteY134" fmla="*/ 2464558 h 3091235"/>
                <a:gd name="connsiteX135" fmla="*/ 359145 w 6915685"/>
                <a:gd name="connsiteY135" fmla="*/ 2513551 h 3091235"/>
                <a:gd name="connsiteX136" fmla="*/ 424627 w 6915685"/>
                <a:gd name="connsiteY136" fmla="*/ 2564358 h 3091235"/>
                <a:gd name="connsiteX137" fmla="*/ 451910 w 6915685"/>
                <a:gd name="connsiteY137" fmla="*/ 2560729 h 3091235"/>
                <a:gd name="connsiteX138" fmla="*/ 448273 w 6915685"/>
                <a:gd name="connsiteY138" fmla="*/ 2535326 h 3091235"/>
                <a:gd name="connsiteX139" fmla="*/ 315488 w 6915685"/>
                <a:gd name="connsiteY139" fmla="*/ 2439156 h 3091235"/>
                <a:gd name="connsiteX140" fmla="*/ 224538 w 6915685"/>
                <a:gd name="connsiteY140" fmla="*/ 2426453 h 3091235"/>
                <a:gd name="connsiteX141" fmla="*/ 128133 w 6915685"/>
                <a:gd name="connsiteY141" fmla="*/ 2292178 h 3091235"/>
                <a:gd name="connsiteX142" fmla="*/ 5069442 w 6915685"/>
                <a:gd name="connsiteY142" fmla="*/ 1240701 h 3091235"/>
                <a:gd name="connsiteX143" fmla="*/ 5097389 w 6915685"/>
                <a:gd name="connsiteY143" fmla="*/ 1236747 h 3091235"/>
                <a:gd name="connsiteX144" fmla="*/ 5160881 w 6915685"/>
                <a:gd name="connsiteY144" fmla="*/ 1227764 h 3091235"/>
                <a:gd name="connsiteX145" fmla="*/ 5282451 w 6915685"/>
                <a:gd name="connsiteY145" fmla="*/ 1210748 h 3091235"/>
                <a:gd name="connsiteX146" fmla="*/ 5283032 w 6915685"/>
                <a:gd name="connsiteY146" fmla="*/ 1210667 h 3091235"/>
                <a:gd name="connsiteX147" fmla="*/ 5288090 w 6915685"/>
                <a:gd name="connsiteY147" fmla="*/ 1220644 h 3091235"/>
                <a:gd name="connsiteX148" fmla="*/ 5340492 w 6915685"/>
                <a:gd name="connsiteY148" fmla="*/ 1323986 h 3091235"/>
                <a:gd name="connsiteX149" fmla="*/ 5345935 w 6915685"/>
                <a:gd name="connsiteY149" fmla="*/ 1333071 h 3091235"/>
                <a:gd name="connsiteX150" fmla="*/ 5429413 w 6915685"/>
                <a:gd name="connsiteY150" fmla="*/ 1429371 h 3091235"/>
                <a:gd name="connsiteX151" fmla="*/ 5505632 w 6915685"/>
                <a:gd name="connsiteY151" fmla="*/ 1516586 h 3091235"/>
                <a:gd name="connsiteX152" fmla="*/ 5516521 w 6915685"/>
                <a:gd name="connsiteY152" fmla="*/ 1605619 h 3091235"/>
                <a:gd name="connsiteX153" fmla="*/ 5526247 w 6915685"/>
                <a:gd name="connsiteY153" fmla="*/ 1672567 h 3091235"/>
                <a:gd name="connsiteX154" fmla="*/ 5529174 w 6915685"/>
                <a:gd name="connsiteY154" fmla="*/ 1692716 h 3091235"/>
                <a:gd name="connsiteX155" fmla="*/ 5526158 w 6915685"/>
                <a:gd name="connsiteY155" fmla="*/ 1693286 h 3091235"/>
                <a:gd name="connsiteX156" fmla="*/ 5458939 w 6915685"/>
                <a:gd name="connsiteY156" fmla="*/ 1705996 h 3091235"/>
                <a:gd name="connsiteX157" fmla="*/ 5333586 w 6915685"/>
                <a:gd name="connsiteY157" fmla="*/ 1605237 h 3091235"/>
                <a:gd name="connsiteX158" fmla="*/ 5410260 w 6915685"/>
                <a:gd name="connsiteY158" fmla="*/ 1686238 h 3091235"/>
                <a:gd name="connsiteX159" fmla="*/ 5441566 w 6915685"/>
                <a:gd name="connsiteY159" fmla="*/ 1719309 h 3091235"/>
                <a:gd name="connsiteX160" fmla="*/ 5439379 w 6915685"/>
                <a:gd name="connsiteY160" fmla="*/ 1721214 h 3091235"/>
                <a:gd name="connsiteX161" fmla="*/ 5427279 w 6915685"/>
                <a:gd name="connsiteY161" fmla="*/ 1736249 h 3091235"/>
                <a:gd name="connsiteX162" fmla="*/ 5421956 w 6915685"/>
                <a:gd name="connsiteY162" fmla="*/ 1742862 h 3091235"/>
                <a:gd name="connsiteX163" fmla="*/ 5381238 w 6915685"/>
                <a:gd name="connsiteY163" fmla="*/ 1722480 h 3091235"/>
                <a:gd name="connsiteX164" fmla="*/ 5090864 w 6915685"/>
                <a:gd name="connsiteY164" fmla="*/ 1631627 h 3091235"/>
                <a:gd name="connsiteX165" fmla="*/ 5089049 w 6915685"/>
                <a:gd name="connsiteY165" fmla="*/ 1631627 h 3091235"/>
                <a:gd name="connsiteX166" fmla="*/ 4971084 w 6915685"/>
                <a:gd name="connsiteY166" fmla="*/ 1611639 h 3091235"/>
                <a:gd name="connsiteX167" fmla="*/ 4853120 w 6915685"/>
                <a:gd name="connsiteY167" fmla="*/ 1589834 h 3091235"/>
                <a:gd name="connsiteX168" fmla="*/ 4751489 w 6915685"/>
                <a:gd name="connsiteY168" fmla="*/ 1564396 h 3091235"/>
                <a:gd name="connsiteX169" fmla="*/ 4749873 w 6915685"/>
                <a:gd name="connsiteY169" fmla="*/ 1563970 h 3091235"/>
                <a:gd name="connsiteX170" fmla="*/ 4741041 w 6915685"/>
                <a:gd name="connsiteY170" fmla="*/ 1561643 h 3091235"/>
                <a:gd name="connsiteX171" fmla="*/ 4745810 w 6915685"/>
                <a:gd name="connsiteY171" fmla="*/ 1553450 h 3091235"/>
                <a:gd name="connsiteX172" fmla="*/ 4767808 w 6915685"/>
                <a:gd name="connsiteY172" fmla="*/ 1515656 h 3091235"/>
                <a:gd name="connsiteX173" fmla="*/ 4842097 w 6915685"/>
                <a:gd name="connsiteY173" fmla="*/ 1482970 h 3091235"/>
                <a:gd name="connsiteX174" fmla="*/ 4923634 w 6915685"/>
                <a:gd name="connsiteY174" fmla="*/ 1446653 h 3091235"/>
                <a:gd name="connsiteX175" fmla="*/ 4932693 w 6915685"/>
                <a:gd name="connsiteY175" fmla="*/ 1441204 h 3091235"/>
                <a:gd name="connsiteX176" fmla="*/ 5045033 w 6915685"/>
                <a:gd name="connsiteY176" fmla="*/ 1308643 h 3091235"/>
                <a:gd name="connsiteX177" fmla="*/ 5050469 w 6915685"/>
                <a:gd name="connsiteY177" fmla="*/ 1299564 h 3091235"/>
                <a:gd name="connsiteX178" fmla="*/ 5066776 w 6915685"/>
                <a:gd name="connsiteY178" fmla="*/ 1248718 h 3091235"/>
                <a:gd name="connsiteX179" fmla="*/ 5068588 w 6915685"/>
                <a:gd name="connsiteY179" fmla="*/ 1243271 h 3091235"/>
                <a:gd name="connsiteX180" fmla="*/ 5194012 w 6915685"/>
                <a:gd name="connsiteY180" fmla="*/ 1107270 h 3091235"/>
                <a:gd name="connsiteX181" fmla="*/ 5206247 w 6915685"/>
                <a:gd name="connsiteY181" fmla="*/ 1120718 h 3091235"/>
                <a:gd name="connsiteX182" fmla="*/ 5218260 w 6915685"/>
                <a:gd name="connsiteY182" fmla="*/ 1133424 h 3091235"/>
                <a:gd name="connsiteX183" fmla="*/ 5244010 w 6915685"/>
                <a:gd name="connsiteY183" fmla="*/ 1160658 h 3091235"/>
                <a:gd name="connsiteX184" fmla="*/ 5217115 w 6915685"/>
                <a:gd name="connsiteY184" fmla="*/ 1164971 h 3091235"/>
                <a:gd name="connsiteX185" fmla="*/ 5153622 w 6915685"/>
                <a:gd name="connsiteY185" fmla="*/ 1175151 h 3091235"/>
                <a:gd name="connsiteX186" fmla="*/ 5129805 w 6915685"/>
                <a:gd name="connsiteY186" fmla="*/ 1178780 h 3091235"/>
                <a:gd name="connsiteX187" fmla="*/ 5107863 w 6915685"/>
                <a:gd name="connsiteY187" fmla="*/ 1182121 h 3091235"/>
                <a:gd name="connsiteX188" fmla="*/ 5114905 w 6915685"/>
                <a:gd name="connsiteY188" fmla="*/ 1176026 h 3091235"/>
                <a:gd name="connsiteX189" fmla="*/ 5160996 w 6915685"/>
                <a:gd name="connsiteY189" fmla="*/ 1136133 h 3091235"/>
                <a:gd name="connsiteX190" fmla="*/ 5185065 w 6915685"/>
                <a:gd name="connsiteY190" fmla="*/ 1115091 h 3091235"/>
                <a:gd name="connsiteX191" fmla="*/ 3600923 w 6915685"/>
                <a:gd name="connsiteY191" fmla="*/ 1356527 h 3091235"/>
                <a:gd name="connsiteX192" fmla="*/ 3604162 w 6915685"/>
                <a:gd name="connsiteY192" fmla="*/ 1356463 h 3091235"/>
                <a:gd name="connsiteX193" fmla="*/ 3965001 w 6915685"/>
                <a:gd name="connsiteY193" fmla="*/ 1349320 h 3091235"/>
                <a:gd name="connsiteX194" fmla="*/ 3966816 w 6915685"/>
                <a:gd name="connsiteY194" fmla="*/ 1349320 h 3091235"/>
                <a:gd name="connsiteX195" fmla="*/ 4048477 w 6915685"/>
                <a:gd name="connsiteY195" fmla="*/ 1336620 h 3091235"/>
                <a:gd name="connsiteX196" fmla="*/ 4128323 w 6915685"/>
                <a:gd name="connsiteY196" fmla="*/ 1322106 h 3091235"/>
                <a:gd name="connsiteX197" fmla="*/ 4251722 w 6915685"/>
                <a:gd name="connsiteY197" fmla="*/ 1316663 h 3091235"/>
                <a:gd name="connsiteX198" fmla="*/ 4375121 w 6915685"/>
                <a:gd name="connsiteY198" fmla="*/ 1311221 h 3091235"/>
                <a:gd name="connsiteX199" fmla="*/ 4482188 w 6915685"/>
                <a:gd name="connsiteY199" fmla="*/ 1307592 h 3091235"/>
                <a:gd name="connsiteX200" fmla="*/ 4591069 w 6915685"/>
                <a:gd name="connsiteY200" fmla="*/ 1302149 h 3091235"/>
                <a:gd name="connsiteX201" fmla="*/ 4594698 w 6915685"/>
                <a:gd name="connsiteY201" fmla="*/ 1302149 h 3091235"/>
                <a:gd name="connsiteX202" fmla="*/ 4723541 w 6915685"/>
                <a:gd name="connsiteY202" fmla="*/ 1273121 h 3091235"/>
                <a:gd name="connsiteX203" fmla="*/ 4846940 w 6915685"/>
                <a:gd name="connsiteY203" fmla="*/ 1245907 h 3091235"/>
                <a:gd name="connsiteX204" fmla="*/ 4903195 w 6915685"/>
                <a:gd name="connsiteY204" fmla="*/ 1249536 h 3091235"/>
                <a:gd name="connsiteX205" fmla="*/ 4963080 w 6915685"/>
                <a:gd name="connsiteY205" fmla="*/ 1254978 h 3091235"/>
                <a:gd name="connsiteX206" fmla="*/ 4968524 w 6915685"/>
                <a:gd name="connsiteY206" fmla="*/ 1254978 h 3091235"/>
                <a:gd name="connsiteX207" fmla="*/ 4992569 w 6915685"/>
                <a:gd name="connsiteY207" fmla="*/ 1251576 h 3091235"/>
                <a:gd name="connsiteX208" fmla="*/ 5013422 w 6915685"/>
                <a:gd name="connsiteY208" fmla="*/ 1248625 h 3091235"/>
                <a:gd name="connsiteX209" fmla="*/ 5011738 w 6915685"/>
                <a:gd name="connsiteY209" fmla="*/ 1254110 h 3091235"/>
                <a:gd name="connsiteX210" fmla="*/ 5003359 w 6915685"/>
                <a:gd name="connsiteY210" fmla="*/ 1281406 h 3091235"/>
                <a:gd name="connsiteX211" fmla="*/ 4950812 w 6915685"/>
                <a:gd name="connsiteY211" fmla="*/ 1344962 h 3091235"/>
                <a:gd name="connsiteX212" fmla="*/ 4900079 w 6915685"/>
                <a:gd name="connsiteY212" fmla="*/ 1408519 h 3091235"/>
                <a:gd name="connsiteX213" fmla="*/ 4823978 w 6915685"/>
                <a:gd name="connsiteY213" fmla="*/ 1444837 h 3091235"/>
                <a:gd name="connsiteX214" fmla="*/ 4744253 w 6915685"/>
                <a:gd name="connsiteY214" fmla="*/ 1482970 h 3091235"/>
                <a:gd name="connsiteX215" fmla="*/ 4740630 w 6915685"/>
                <a:gd name="connsiteY215" fmla="*/ 1484786 h 3091235"/>
                <a:gd name="connsiteX216" fmla="*/ 4737006 w 6915685"/>
                <a:gd name="connsiteY216" fmla="*/ 1488418 h 3091235"/>
                <a:gd name="connsiteX217" fmla="*/ 4735194 w 6915685"/>
                <a:gd name="connsiteY217" fmla="*/ 1490234 h 3091235"/>
                <a:gd name="connsiteX218" fmla="*/ 4718376 w 6915685"/>
                <a:gd name="connsiteY218" fmla="*/ 1520877 h 3091235"/>
                <a:gd name="connsiteX219" fmla="*/ 4701694 w 6915685"/>
                <a:gd name="connsiteY219" fmla="*/ 1551275 h 3091235"/>
                <a:gd name="connsiteX220" fmla="*/ 4682188 w 6915685"/>
                <a:gd name="connsiteY220" fmla="*/ 1546137 h 3091235"/>
                <a:gd name="connsiteX221" fmla="*/ 4648044 w 6915685"/>
                <a:gd name="connsiteY221" fmla="*/ 1537140 h 3091235"/>
                <a:gd name="connsiteX222" fmla="*/ 4644414 w 6915685"/>
                <a:gd name="connsiteY222" fmla="*/ 1537140 h 3091235"/>
                <a:gd name="connsiteX223" fmla="*/ 4546412 w 6915685"/>
                <a:gd name="connsiteY223" fmla="*/ 1537140 h 3091235"/>
                <a:gd name="connsiteX224" fmla="*/ 4450226 w 6915685"/>
                <a:gd name="connsiteY224" fmla="*/ 1537140 h 3091235"/>
                <a:gd name="connsiteX225" fmla="*/ 4377632 w 6915685"/>
                <a:gd name="connsiteY225" fmla="*/ 1509885 h 3091235"/>
                <a:gd name="connsiteX226" fmla="*/ 4303224 w 6915685"/>
                <a:gd name="connsiteY226" fmla="*/ 1482629 h 3091235"/>
                <a:gd name="connsiteX227" fmla="*/ 4208852 w 6915685"/>
                <a:gd name="connsiteY227" fmla="*/ 1473543 h 3091235"/>
                <a:gd name="connsiteX228" fmla="*/ 4299594 w 6915685"/>
                <a:gd name="connsiteY228" fmla="*/ 1495348 h 3091235"/>
                <a:gd name="connsiteX229" fmla="*/ 4442966 w 6915685"/>
                <a:gd name="connsiteY229" fmla="*/ 1558944 h 3091235"/>
                <a:gd name="connsiteX230" fmla="*/ 4448411 w 6915685"/>
                <a:gd name="connsiteY230" fmla="*/ 1558945 h 3091235"/>
                <a:gd name="connsiteX231" fmla="*/ 4546412 w 6915685"/>
                <a:gd name="connsiteY231" fmla="*/ 1562579 h 3091235"/>
                <a:gd name="connsiteX232" fmla="*/ 4642599 w 6915685"/>
                <a:gd name="connsiteY232" fmla="*/ 1566213 h 3091235"/>
                <a:gd name="connsiteX233" fmla="*/ 4684708 w 6915685"/>
                <a:gd name="connsiteY233" fmla="*/ 1578478 h 3091235"/>
                <a:gd name="connsiteX234" fmla="*/ 4686614 w 6915685"/>
                <a:gd name="connsiteY234" fmla="*/ 1579032 h 3091235"/>
                <a:gd name="connsiteX235" fmla="*/ 4680044 w 6915685"/>
                <a:gd name="connsiteY235" fmla="*/ 1591214 h 3091235"/>
                <a:gd name="connsiteX236" fmla="*/ 4659093 w 6915685"/>
                <a:gd name="connsiteY236" fmla="*/ 1630058 h 3091235"/>
                <a:gd name="connsiteX237" fmla="*/ 4608359 w 6915685"/>
                <a:gd name="connsiteY237" fmla="*/ 1642770 h 3091235"/>
                <a:gd name="connsiteX238" fmla="*/ 4548565 w 6915685"/>
                <a:gd name="connsiteY238" fmla="*/ 1659112 h 3091235"/>
                <a:gd name="connsiteX239" fmla="*/ 4544941 w 6915685"/>
                <a:gd name="connsiteY239" fmla="*/ 1660928 h 3091235"/>
                <a:gd name="connsiteX240" fmla="*/ 4537694 w 6915685"/>
                <a:gd name="connsiteY240" fmla="*/ 1666375 h 3091235"/>
                <a:gd name="connsiteX241" fmla="*/ 4527954 w 6915685"/>
                <a:gd name="connsiteY241" fmla="*/ 1718128 h 3091235"/>
                <a:gd name="connsiteX242" fmla="*/ 4523782 w 6915685"/>
                <a:gd name="connsiteY242" fmla="*/ 1740300 h 3091235"/>
                <a:gd name="connsiteX243" fmla="*/ 4493314 w 6915685"/>
                <a:gd name="connsiteY243" fmla="*/ 1723346 h 3091235"/>
                <a:gd name="connsiteX244" fmla="*/ 4313951 w 6915685"/>
                <a:gd name="connsiteY244" fmla="*/ 1623543 h 3091235"/>
                <a:gd name="connsiteX245" fmla="*/ 3710039 w 6915685"/>
                <a:gd name="connsiteY245" fmla="*/ 1397389 h 3091235"/>
                <a:gd name="connsiteX246" fmla="*/ 4738029 w 6915685"/>
                <a:gd name="connsiteY246" fmla="*/ 724031 h 3091235"/>
                <a:gd name="connsiteX247" fmla="*/ 4760464 w 6915685"/>
                <a:gd name="connsiteY247" fmla="*/ 733271 h 3091235"/>
                <a:gd name="connsiteX248" fmla="*/ 4882029 w 6915685"/>
                <a:gd name="connsiteY248" fmla="*/ 782267 h 3091235"/>
                <a:gd name="connsiteX249" fmla="*/ 4983635 w 6915685"/>
                <a:gd name="connsiteY249" fmla="*/ 843965 h 3091235"/>
                <a:gd name="connsiteX250" fmla="*/ 5027266 w 6915685"/>
                <a:gd name="connsiteY250" fmla="*/ 870759 h 3091235"/>
                <a:gd name="connsiteX251" fmla="*/ 5071840 w 6915685"/>
                <a:gd name="connsiteY251" fmla="*/ 898133 h 3091235"/>
                <a:gd name="connsiteX252" fmla="*/ 5086428 w 6915685"/>
                <a:gd name="connsiteY252" fmla="*/ 931517 h 3091235"/>
                <a:gd name="connsiteX253" fmla="*/ 5091872 w 6915685"/>
                <a:gd name="connsiteY253" fmla="*/ 940601 h 3091235"/>
                <a:gd name="connsiteX254" fmla="*/ 5100265 w 6915685"/>
                <a:gd name="connsiteY254" fmla="*/ 950140 h 3091235"/>
                <a:gd name="connsiteX255" fmla="*/ 5102617 w 6915685"/>
                <a:gd name="connsiteY255" fmla="*/ 952813 h 3091235"/>
                <a:gd name="connsiteX256" fmla="*/ 5081098 w 6915685"/>
                <a:gd name="connsiteY256" fmla="*/ 939319 h 3091235"/>
                <a:gd name="connsiteX257" fmla="*/ 4994087 w 6915685"/>
                <a:gd name="connsiteY257" fmla="*/ 884750 h 3091235"/>
                <a:gd name="connsiteX258" fmla="*/ 4992273 w 6915685"/>
                <a:gd name="connsiteY258" fmla="*/ 884751 h 3091235"/>
                <a:gd name="connsiteX259" fmla="*/ 4883472 w 6915685"/>
                <a:gd name="connsiteY259" fmla="*/ 821221 h 3091235"/>
                <a:gd name="connsiteX260" fmla="*/ 4776485 w 6915685"/>
                <a:gd name="connsiteY260" fmla="*/ 761322 h 3091235"/>
                <a:gd name="connsiteX261" fmla="*/ 4748152 w 6915685"/>
                <a:gd name="connsiteY261" fmla="*/ 733848 h 3091235"/>
                <a:gd name="connsiteX262" fmla="*/ 4895964 w 6915685"/>
                <a:gd name="connsiteY262" fmla="*/ 327865 h 3091235"/>
                <a:gd name="connsiteX263" fmla="*/ 4946775 w 6915685"/>
                <a:gd name="connsiteY263" fmla="*/ 344206 h 3091235"/>
                <a:gd name="connsiteX264" fmla="*/ 5010288 w 6915685"/>
                <a:gd name="connsiteY264" fmla="*/ 365992 h 3091235"/>
                <a:gd name="connsiteX265" fmla="*/ 5013917 w 6915685"/>
                <a:gd name="connsiteY265" fmla="*/ 365992 h 3091235"/>
                <a:gd name="connsiteX266" fmla="*/ 5021175 w 6915685"/>
                <a:gd name="connsiteY266" fmla="*/ 365992 h 3091235"/>
                <a:gd name="connsiteX267" fmla="*/ 5022990 w 6915685"/>
                <a:gd name="connsiteY267" fmla="*/ 365992 h 3091235"/>
                <a:gd name="connsiteX268" fmla="*/ 5120982 w 6915685"/>
                <a:gd name="connsiteY268" fmla="*/ 344206 h 3091235"/>
                <a:gd name="connsiteX269" fmla="*/ 5209901 w 6915685"/>
                <a:gd name="connsiteY269" fmla="*/ 324234 h 3091235"/>
                <a:gd name="connsiteX270" fmla="*/ 5280672 w 6915685"/>
                <a:gd name="connsiteY270" fmla="*/ 342390 h 3091235"/>
                <a:gd name="connsiteX271" fmla="*/ 5355074 w 6915685"/>
                <a:gd name="connsiteY271" fmla="*/ 360546 h 3091235"/>
                <a:gd name="connsiteX272" fmla="*/ 5365962 w 6915685"/>
                <a:gd name="connsiteY272" fmla="*/ 360546 h 3091235"/>
                <a:gd name="connsiteX273" fmla="*/ 5401178 w 6915685"/>
                <a:gd name="connsiteY273" fmla="*/ 354418 h 3091235"/>
                <a:gd name="connsiteX274" fmla="*/ 5407218 w 6915685"/>
                <a:gd name="connsiteY274" fmla="*/ 353367 h 3091235"/>
                <a:gd name="connsiteX275" fmla="*/ 5427067 w 6915685"/>
                <a:gd name="connsiteY275" fmla="*/ 373206 h 3091235"/>
                <a:gd name="connsiteX276" fmla="*/ 5471182 w 6915685"/>
                <a:gd name="connsiteY276" fmla="*/ 417298 h 3091235"/>
                <a:gd name="connsiteX277" fmla="*/ 5545674 w 6915685"/>
                <a:gd name="connsiteY277" fmla="*/ 488118 h 3091235"/>
                <a:gd name="connsiteX278" fmla="*/ 5558393 w 6915685"/>
                <a:gd name="connsiteY278" fmla="*/ 538964 h 3091235"/>
                <a:gd name="connsiteX279" fmla="*/ 5572927 w 6915685"/>
                <a:gd name="connsiteY279" fmla="*/ 591626 h 3091235"/>
                <a:gd name="connsiteX280" fmla="*/ 5574744 w 6915685"/>
                <a:gd name="connsiteY280" fmla="*/ 595258 h 3091235"/>
                <a:gd name="connsiteX281" fmla="*/ 5609265 w 6915685"/>
                <a:gd name="connsiteY281" fmla="*/ 662446 h 3091235"/>
                <a:gd name="connsiteX282" fmla="*/ 5640152 w 6915685"/>
                <a:gd name="connsiteY282" fmla="*/ 724187 h 3091235"/>
                <a:gd name="connsiteX283" fmla="*/ 5638335 w 6915685"/>
                <a:gd name="connsiteY283" fmla="*/ 793191 h 3091235"/>
                <a:gd name="connsiteX284" fmla="*/ 5638335 w 6915685"/>
                <a:gd name="connsiteY284" fmla="*/ 864011 h 3091235"/>
                <a:gd name="connsiteX285" fmla="*/ 5640152 w 6915685"/>
                <a:gd name="connsiteY285" fmla="*/ 871275 h 3091235"/>
                <a:gd name="connsiteX286" fmla="*/ 5663771 w 6915685"/>
                <a:gd name="connsiteY286" fmla="*/ 942096 h 3091235"/>
                <a:gd name="connsiteX287" fmla="*/ 5685573 w 6915685"/>
                <a:gd name="connsiteY287" fmla="*/ 1005653 h 3091235"/>
                <a:gd name="connsiteX288" fmla="*/ 5671039 w 6915685"/>
                <a:gd name="connsiteY288" fmla="*/ 1076473 h 3091235"/>
                <a:gd name="connsiteX289" fmla="*/ 5654686 w 6915685"/>
                <a:gd name="connsiteY289" fmla="*/ 1150925 h 3091235"/>
                <a:gd name="connsiteX290" fmla="*/ 5654686 w 6915685"/>
                <a:gd name="connsiteY290" fmla="*/ 1156373 h 3091235"/>
                <a:gd name="connsiteX291" fmla="*/ 5654686 w 6915685"/>
                <a:gd name="connsiteY291" fmla="*/ 1163637 h 3091235"/>
                <a:gd name="connsiteX292" fmla="*/ 5705807 w 6915685"/>
                <a:gd name="connsiteY292" fmla="*/ 1277989 h 3091235"/>
                <a:gd name="connsiteX293" fmla="*/ 5710119 w 6915685"/>
                <a:gd name="connsiteY293" fmla="*/ 1287635 h 3091235"/>
                <a:gd name="connsiteX294" fmla="*/ 5695562 w 6915685"/>
                <a:gd name="connsiteY294" fmla="*/ 1287635 h 3091235"/>
                <a:gd name="connsiteX295" fmla="*/ 5639958 w 6915685"/>
                <a:gd name="connsiteY295" fmla="*/ 1287635 h 3091235"/>
                <a:gd name="connsiteX296" fmla="*/ 5552854 w 6915685"/>
                <a:gd name="connsiteY296" fmla="*/ 1287635 h 3091235"/>
                <a:gd name="connsiteX297" fmla="*/ 5465749 w 6915685"/>
                <a:gd name="connsiteY297" fmla="*/ 1222322 h 3091235"/>
                <a:gd name="connsiteX298" fmla="*/ 5367755 w 6915685"/>
                <a:gd name="connsiteY298" fmla="*/ 1149751 h 3091235"/>
                <a:gd name="connsiteX299" fmla="*/ 5364126 w 6915685"/>
                <a:gd name="connsiteY299" fmla="*/ 1147937 h 3091235"/>
                <a:gd name="connsiteX300" fmla="*/ 5351423 w 6915685"/>
                <a:gd name="connsiteY300" fmla="*/ 1144308 h 3091235"/>
                <a:gd name="connsiteX301" fmla="*/ 5345979 w 6915685"/>
                <a:gd name="connsiteY301" fmla="*/ 1144308 h 3091235"/>
                <a:gd name="connsiteX302" fmla="*/ 5335835 w 6915685"/>
                <a:gd name="connsiteY302" fmla="*/ 1145934 h 3091235"/>
                <a:gd name="connsiteX303" fmla="*/ 5335691 w 6915685"/>
                <a:gd name="connsiteY303" fmla="*/ 1145958 h 3091235"/>
                <a:gd name="connsiteX304" fmla="*/ 5334058 w 6915685"/>
                <a:gd name="connsiteY304" fmla="*/ 1142968 h 3091235"/>
                <a:gd name="connsiteX305" fmla="*/ 5286049 w 6915685"/>
                <a:gd name="connsiteY305" fmla="*/ 1055071 h 3091235"/>
                <a:gd name="connsiteX306" fmla="*/ 5282420 w 6915685"/>
                <a:gd name="connsiteY306" fmla="*/ 1047803 h 3091235"/>
                <a:gd name="connsiteX307" fmla="*/ 5213459 w 6915685"/>
                <a:gd name="connsiteY307" fmla="*/ 973307 h 3091235"/>
                <a:gd name="connsiteX308" fmla="*/ 5148129 w 6915685"/>
                <a:gd name="connsiteY308" fmla="*/ 900627 h 3091235"/>
                <a:gd name="connsiteX309" fmla="*/ 5093687 w 6915685"/>
                <a:gd name="connsiteY309" fmla="*/ 789791 h 3091235"/>
                <a:gd name="connsiteX310" fmla="*/ 5037430 w 6915685"/>
                <a:gd name="connsiteY310" fmla="*/ 673505 h 3091235"/>
                <a:gd name="connsiteX311" fmla="*/ 5033800 w 6915685"/>
                <a:gd name="connsiteY311" fmla="*/ 668053 h 3091235"/>
                <a:gd name="connsiteX312" fmla="*/ 4884992 w 6915685"/>
                <a:gd name="connsiteY312" fmla="*/ 486355 h 3091235"/>
                <a:gd name="connsiteX313" fmla="*/ 4811041 w 6915685"/>
                <a:gd name="connsiteY313" fmla="*/ 389601 h 3091235"/>
                <a:gd name="connsiteX314" fmla="*/ 4810890 w 6915685"/>
                <a:gd name="connsiteY314" fmla="*/ 389437 h 3091235"/>
                <a:gd name="connsiteX315" fmla="*/ 4816572 w 6915685"/>
                <a:gd name="connsiteY315" fmla="*/ 385283 h 3091235"/>
                <a:gd name="connsiteX316" fmla="*/ 4857856 w 6915685"/>
                <a:gd name="connsiteY316" fmla="*/ 355099 h 3091235"/>
                <a:gd name="connsiteX317" fmla="*/ 4895964 w 6915685"/>
                <a:gd name="connsiteY317" fmla="*/ 327865 h 3091235"/>
                <a:gd name="connsiteX318" fmla="*/ 1707646 w 6915685"/>
                <a:gd name="connsiteY318" fmla="*/ 913131 h 3091235"/>
                <a:gd name="connsiteX319" fmla="*/ 1710667 w 6915685"/>
                <a:gd name="connsiteY319" fmla="*/ 916038 h 3091235"/>
                <a:gd name="connsiteX320" fmla="*/ 1837290 w 6915685"/>
                <a:gd name="connsiteY320" fmla="*/ 1037818 h 3091235"/>
                <a:gd name="connsiteX321" fmla="*/ 1859719 w 6915685"/>
                <a:gd name="connsiteY321" fmla="*/ 1059389 h 3091235"/>
                <a:gd name="connsiteX322" fmla="*/ 1801702 w 6915685"/>
                <a:gd name="connsiteY322" fmla="*/ 1042952 h 3091235"/>
                <a:gd name="connsiteX323" fmla="*/ 1738101 w 6915685"/>
                <a:gd name="connsiteY323" fmla="*/ 964936 h 3091235"/>
                <a:gd name="connsiteX324" fmla="*/ 1717401 w 6915685"/>
                <a:gd name="connsiteY324" fmla="*/ 929726 h 3091235"/>
                <a:gd name="connsiteX325" fmla="*/ 4159020 w 6915685"/>
                <a:gd name="connsiteY325" fmla="*/ 300483 h 3091235"/>
                <a:gd name="connsiteX326" fmla="*/ 4208206 w 6915685"/>
                <a:gd name="connsiteY326" fmla="*/ 309710 h 3091235"/>
                <a:gd name="connsiteX327" fmla="*/ 4331604 w 6915685"/>
                <a:gd name="connsiteY327" fmla="*/ 333313 h 3091235"/>
                <a:gd name="connsiteX328" fmla="*/ 4335233 w 6915685"/>
                <a:gd name="connsiteY328" fmla="*/ 333313 h 3091235"/>
                <a:gd name="connsiteX329" fmla="*/ 4482220 w 6915685"/>
                <a:gd name="connsiteY329" fmla="*/ 329682 h 3091235"/>
                <a:gd name="connsiteX330" fmla="*/ 4491294 w 6915685"/>
                <a:gd name="connsiteY330" fmla="*/ 327866 h 3091235"/>
                <a:gd name="connsiteX331" fmla="*/ 4494923 w 6915685"/>
                <a:gd name="connsiteY331" fmla="*/ 326049 h 3091235"/>
                <a:gd name="connsiteX332" fmla="*/ 4543919 w 6915685"/>
                <a:gd name="connsiteY332" fmla="*/ 289739 h 3091235"/>
                <a:gd name="connsiteX333" fmla="*/ 4582027 w 6915685"/>
                <a:gd name="connsiteY333" fmla="*/ 262506 h 3091235"/>
                <a:gd name="connsiteX334" fmla="*/ 4676389 w 6915685"/>
                <a:gd name="connsiteY334" fmla="*/ 322418 h 3091235"/>
                <a:gd name="connsiteX335" fmla="*/ 4689773 w 6915685"/>
                <a:gd name="connsiteY335" fmla="*/ 330816 h 3091235"/>
                <a:gd name="connsiteX336" fmla="*/ 4713738 w 6915685"/>
                <a:gd name="connsiteY336" fmla="*/ 345852 h 3091235"/>
                <a:gd name="connsiteX337" fmla="*/ 4719396 w 6915685"/>
                <a:gd name="connsiteY337" fmla="*/ 353260 h 3091235"/>
                <a:gd name="connsiteX338" fmla="*/ 4843253 w 6915685"/>
                <a:gd name="connsiteY338" fmla="*/ 515427 h 3091235"/>
                <a:gd name="connsiteX339" fmla="*/ 4982988 w 6915685"/>
                <a:gd name="connsiteY339" fmla="*/ 700760 h 3091235"/>
                <a:gd name="connsiteX340" fmla="*/ 5018244 w 6915685"/>
                <a:gd name="connsiteY340" fmla="*/ 777445 h 3091235"/>
                <a:gd name="connsiteX341" fmla="*/ 5033807 w 6915685"/>
                <a:gd name="connsiteY341" fmla="*/ 811296 h 3091235"/>
                <a:gd name="connsiteX342" fmla="*/ 5029874 w 6915685"/>
                <a:gd name="connsiteY342" fmla="*/ 809004 h 3091235"/>
                <a:gd name="connsiteX343" fmla="*/ 4909246 w 6915685"/>
                <a:gd name="connsiteY343" fmla="*/ 738714 h 3091235"/>
                <a:gd name="connsiteX344" fmla="*/ 4905617 w 6915685"/>
                <a:gd name="connsiteY344" fmla="*/ 736899 h 3091235"/>
                <a:gd name="connsiteX345" fmla="*/ 4780423 w 6915685"/>
                <a:gd name="connsiteY345" fmla="*/ 687904 h 3091235"/>
                <a:gd name="connsiteX346" fmla="*/ 4655230 w 6915685"/>
                <a:gd name="connsiteY346" fmla="*/ 640724 h 3091235"/>
                <a:gd name="connsiteX347" fmla="*/ 4653500 w 6915685"/>
                <a:gd name="connsiteY347" fmla="*/ 639958 h 3091235"/>
                <a:gd name="connsiteX348" fmla="*/ 4649825 w 6915685"/>
                <a:gd name="connsiteY348" fmla="*/ 638331 h 3091235"/>
                <a:gd name="connsiteX349" fmla="*/ 4645698 w 6915685"/>
                <a:gd name="connsiteY349" fmla="*/ 634263 h 3091235"/>
                <a:gd name="connsiteX350" fmla="*/ 4542564 w 6915685"/>
                <a:gd name="connsiteY350" fmla="*/ 532617 h 3091235"/>
                <a:gd name="connsiteX351" fmla="*/ 4540752 w 6915685"/>
                <a:gd name="connsiteY351" fmla="*/ 530802 h 3091235"/>
                <a:gd name="connsiteX352" fmla="*/ 4276004 w 6915685"/>
                <a:gd name="connsiteY352" fmla="*/ 354734 h 3091235"/>
                <a:gd name="connsiteX353" fmla="*/ 4274190 w 6915685"/>
                <a:gd name="connsiteY353" fmla="*/ 354734 h 3091235"/>
                <a:gd name="connsiteX354" fmla="*/ 4222170 w 6915685"/>
                <a:gd name="connsiteY354" fmla="*/ 330230 h 3091235"/>
                <a:gd name="connsiteX355" fmla="*/ 4083219 w 6915685"/>
                <a:gd name="connsiteY355" fmla="*/ 292251 h 3091235"/>
                <a:gd name="connsiteX356" fmla="*/ 4140003 w 6915685"/>
                <a:gd name="connsiteY356" fmla="*/ 320247 h 3091235"/>
                <a:gd name="connsiteX357" fmla="*/ 4259684 w 6915685"/>
                <a:gd name="connsiteY357" fmla="*/ 380146 h 3091235"/>
                <a:gd name="connsiteX358" fmla="*/ 4388431 w 6915685"/>
                <a:gd name="connsiteY358" fmla="*/ 470903 h 3091235"/>
                <a:gd name="connsiteX359" fmla="*/ 4515365 w 6915685"/>
                <a:gd name="connsiteY359" fmla="*/ 559843 h 3091235"/>
                <a:gd name="connsiteX360" fmla="*/ 4543255 w 6915685"/>
                <a:gd name="connsiteY360" fmla="*/ 588205 h 3091235"/>
                <a:gd name="connsiteX361" fmla="*/ 4548392 w 6915685"/>
                <a:gd name="connsiteY361" fmla="*/ 593428 h 3091235"/>
                <a:gd name="connsiteX362" fmla="*/ 4544551 w 6915685"/>
                <a:gd name="connsiteY362" fmla="*/ 591728 h 3091235"/>
                <a:gd name="connsiteX363" fmla="*/ 4433872 w 6915685"/>
                <a:gd name="connsiteY363" fmla="*/ 542732 h 3091235"/>
                <a:gd name="connsiteX364" fmla="*/ 4424800 w 6915685"/>
                <a:gd name="connsiteY364" fmla="*/ 540917 h 3091235"/>
                <a:gd name="connsiteX365" fmla="*/ 4361297 w 6915685"/>
                <a:gd name="connsiteY365" fmla="*/ 539103 h 3091235"/>
                <a:gd name="connsiteX366" fmla="*/ 4303235 w 6915685"/>
                <a:gd name="connsiteY366" fmla="*/ 539103 h 3091235"/>
                <a:gd name="connsiteX367" fmla="*/ 4241546 w 6915685"/>
                <a:gd name="connsiteY367" fmla="*/ 499181 h 3091235"/>
                <a:gd name="connsiteX368" fmla="*/ 4176227 w 6915685"/>
                <a:gd name="connsiteY368" fmla="*/ 455629 h 3091235"/>
                <a:gd name="connsiteX369" fmla="*/ 4168970 w 6915685"/>
                <a:gd name="connsiteY369" fmla="*/ 453814 h 3091235"/>
                <a:gd name="connsiteX370" fmla="*/ 4078250 w 6915685"/>
                <a:gd name="connsiteY370" fmla="*/ 441111 h 3091235"/>
                <a:gd name="connsiteX371" fmla="*/ 3989344 w 6915685"/>
                <a:gd name="connsiteY371" fmla="*/ 430224 h 3091235"/>
                <a:gd name="connsiteX372" fmla="*/ 3943984 w 6915685"/>
                <a:gd name="connsiteY372" fmla="*/ 399374 h 3091235"/>
                <a:gd name="connsiteX373" fmla="*/ 3922551 w 6915685"/>
                <a:gd name="connsiteY373" fmla="*/ 385594 h 3091235"/>
                <a:gd name="connsiteX374" fmla="*/ 3911591 w 6915685"/>
                <a:gd name="connsiteY374" fmla="*/ 378547 h 3091235"/>
                <a:gd name="connsiteX375" fmla="*/ 3923304 w 6915685"/>
                <a:gd name="connsiteY375" fmla="*/ 371439 h 3091235"/>
                <a:gd name="connsiteX376" fmla="*/ 4010407 w 6915685"/>
                <a:gd name="connsiteY376" fmla="*/ 327866 h 3091235"/>
                <a:gd name="connsiteX377" fmla="*/ 4044858 w 6915685"/>
                <a:gd name="connsiteY377" fmla="*/ 311015 h 3091235"/>
                <a:gd name="connsiteX378" fmla="*/ 2464723 w 6915685"/>
                <a:gd name="connsiteY378" fmla="*/ 563911 h 3091235"/>
                <a:gd name="connsiteX379" fmla="*/ 2496003 w 6915685"/>
                <a:gd name="connsiteY379" fmla="*/ 561497 h 3091235"/>
                <a:gd name="connsiteX380" fmla="*/ 2550227 w 6915685"/>
                <a:gd name="connsiteY380" fmla="*/ 554195 h 3091235"/>
                <a:gd name="connsiteX381" fmla="*/ 2598266 w 6915685"/>
                <a:gd name="connsiteY381" fmla="*/ 571907 h 3091235"/>
                <a:gd name="connsiteX382" fmla="*/ 2611098 w 6915685"/>
                <a:gd name="connsiteY382" fmla="*/ 576639 h 3091235"/>
                <a:gd name="connsiteX383" fmla="*/ 2611838 w 6915685"/>
                <a:gd name="connsiteY383" fmla="*/ 614305 h 3091235"/>
                <a:gd name="connsiteX384" fmla="*/ 2582543 w 6915685"/>
                <a:gd name="connsiteY384" fmla="*/ 692383 h 3091235"/>
                <a:gd name="connsiteX385" fmla="*/ 2571431 w 6915685"/>
                <a:gd name="connsiteY385" fmla="*/ 722001 h 3091235"/>
                <a:gd name="connsiteX386" fmla="*/ 2535852 w 6915685"/>
                <a:gd name="connsiteY386" fmla="*/ 687356 h 3091235"/>
                <a:gd name="connsiteX387" fmla="*/ 2481384 w 6915685"/>
                <a:gd name="connsiteY387" fmla="*/ 592936 h 3091235"/>
                <a:gd name="connsiteX388" fmla="*/ 2474348 w 6915685"/>
                <a:gd name="connsiteY388" fmla="*/ 580680 h 3091235"/>
                <a:gd name="connsiteX389" fmla="*/ 694060 w 6915685"/>
                <a:gd name="connsiteY389" fmla="*/ 17795 h 3091235"/>
                <a:gd name="connsiteX390" fmla="*/ 977258 w 6915685"/>
                <a:gd name="connsiteY390" fmla="*/ 219475 h 3091235"/>
                <a:gd name="connsiteX391" fmla="*/ 1171503 w 6915685"/>
                <a:gd name="connsiteY391" fmla="*/ 479295 h 3091235"/>
                <a:gd name="connsiteX392" fmla="*/ 1176949 w 6915685"/>
                <a:gd name="connsiteY392" fmla="*/ 484745 h 3091235"/>
                <a:gd name="connsiteX393" fmla="*/ 1179104 w 6915685"/>
                <a:gd name="connsiteY393" fmla="*/ 486164 h 3091235"/>
                <a:gd name="connsiteX394" fmla="*/ 1182936 w 6915685"/>
                <a:gd name="connsiteY394" fmla="*/ 488688 h 3091235"/>
                <a:gd name="connsiteX395" fmla="*/ 1162521 w 6915685"/>
                <a:gd name="connsiteY395" fmla="*/ 507504 h 3091235"/>
                <a:gd name="connsiteX396" fmla="*/ 1122603 w 6915685"/>
                <a:gd name="connsiteY396" fmla="*/ 544295 h 3091235"/>
                <a:gd name="connsiteX397" fmla="*/ 1053556 w 6915685"/>
                <a:gd name="connsiteY397" fmla="*/ 609749 h 3091235"/>
                <a:gd name="connsiteX398" fmla="*/ 1011762 w 6915685"/>
                <a:gd name="connsiteY398" fmla="*/ 644295 h 3091235"/>
                <a:gd name="connsiteX399" fmla="*/ 968155 w 6915685"/>
                <a:gd name="connsiteY399" fmla="*/ 678841 h 3091235"/>
                <a:gd name="connsiteX400" fmla="*/ 966338 w 6915685"/>
                <a:gd name="connsiteY400" fmla="*/ 680658 h 3091235"/>
                <a:gd name="connsiteX401" fmla="*/ 964520 w 6915685"/>
                <a:gd name="connsiteY401" fmla="*/ 684295 h 3091235"/>
                <a:gd name="connsiteX402" fmla="*/ 964520 w 6915685"/>
                <a:gd name="connsiteY402" fmla="*/ 687932 h 3091235"/>
                <a:gd name="connsiteX403" fmla="*/ 955436 w 6915685"/>
                <a:gd name="connsiteY403" fmla="*/ 740659 h 3091235"/>
                <a:gd name="connsiteX404" fmla="*/ 952370 w 6915685"/>
                <a:gd name="connsiteY404" fmla="*/ 761369 h 3091235"/>
                <a:gd name="connsiteX405" fmla="*/ 949445 w 6915685"/>
                <a:gd name="connsiteY405" fmla="*/ 781114 h 3091235"/>
                <a:gd name="connsiteX406" fmla="*/ 937546 w 6915685"/>
                <a:gd name="connsiteY406" fmla="*/ 775924 h 3091235"/>
                <a:gd name="connsiteX407" fmla="*/ 774452 w 6915685"/>
                <a:gd name="connsiteY407" fmla="*/ 779592 h 3091235"/>
                <a:gd name="connsiteX408" fmla="*/ 558805 w 6915685"/>
                <a:gd name="connsiteY408" fmla="*/ 836431 h 3091235"/>
                <a:gd name="connsiteX409" fmla="*/ 774452 w 6915685"/>
                <a:gd name="connsiteY409" fmla="*/ 807095 h 3091235"/>
                <a:gd name="connsiteX410" fmla="*/ 883711 w 6915685"/>
                <a:gd name="connsiteY410" fmla="*/ 810780 h 3091235"/>
                <a:gd name="connsiteX411" fmla="*/ 899387 w 6915685"/>
                <a:gd name="connsiteY411" fmla="*/ 811308 h 3091235"/>
                <a:gd name="connsiteX412" fmla="*/ 896382 w 6915685"/>
                <a:gd name="connsiteY412" fmla="*/ 812705 h 3091235"/>
                <a:gd name="connsiteX413" fmla="*/ 851865 w 6915685"/>
                <a:gd name="connsiteY413" fmla="*/ 833387 h 3091235"/>
                <a:gd name="connsiteX414" fmla="*/ 850049 w 6915685"/>
                <a:gd name="connsiteY414" fmla="*/ 833387 h 3091235"/>
                <a:gd name="connsiteX415" fmla="*/ 848230 w 6915685"/>
                <a:gd name="connsiteY415" fmla="*/ 837023 h 3091235"/>
                <a:gd name="connsiteX416" fmla="*/ 793720 w 6915685"/>
                <a:gd name="connsiteY416" fmla="*/ 977024 h 3091235"/>
                <a:gd name="connsiteX417" fmla="*/ 862767 w 6915685"/>
                <a:gd name="connsiteY417" fmla="*/ 847932 h 3091235"/>
                <a:gd name="connsiteX418" fmla="*/ 962704 w 6915685"/>
                <a:gd name="connsiteY418" fmla="*/ 807933 h 3091235"/>
                <a:gd name="connsiteX419" fmla="*/ 969972 w 6915685"/>
                <a:gd name="connsiteY419" fmla="*/ 800659 h 3091235"/>
                <a:gd name="connsiteX420" fmla="*/ 969972 w 6915685"/>
                <a:gd name="connsiteY420" fmla="*/ 798841 h 3091235"/>
                <a:gd name="connsiteX421" fmla="*/ 980874 w 6915685"/>
                <a:gd name="connsiteY421" fmla="*/ 744296 h 3091235"/>
                <a:gd name="connsiteX422" fmla="*/ 989959 w 6915685"/>
                <a:gd name="connsiteY422" fmla="*/ 697022 h 3091235"/>
                <a:gd name="connsiteX423" fmla="*/ 1031752 w 6915685"/>
                <a:gd name="connsiteY423" fmla="*/ 666113 h 3091235"/>
                <a:gd name="connsiteX424" fmla="*/ 1075360 w 6915685"/>
                <a:gd name="connsiteY424" fmla="*/ 633385 h 3091235"/>
                <a:gd name="connsiteX425" fmla="*/ 1075359 w 6915685"/>
                <a:gd name="connsiteY425" fmla="*/ 631568 h 3091235"/>
                <a:gd name="connsiteX426" fmla="*/ 1170307 w 6915685"/>
                <a:gd name="connsiteY426" fmla="*/ 547522 h 3091235"/>
                <a:gd name="connsiteX427" fmla="*/ 1213807 w 6915685"/>
                <a:gd name="connsiteY427" fmla="*/ 509016 h 3091235"/>
                <a:gd name="connsiteX428" fmla="*/ 1235154 w 6915685"/>
                <a:gd name="connsiteY428" fmla="*/ 523071 h 3091235"/>
                <a:gd name="connsiteX429" fmla="*/ 1314916 w 6915685"/>
                <a:gd name="connsiteY429" fmla="*/ 575592 h 3091235"/>
                <a:gd name="connsiteX430" fmla="*/ 1449255 w 6915685"/>
                <a:gd name="connsiteY430" fmla="*/ 664621 h 3091235"/>
                <a:gd name="connsiteX431" fmla="*/ 1604923 w 6915685"/>
                <a:gd name="connsiteY431" fmla="*/ 814336 h 3091235"/>
                <a:gd name="connsiteX432" fmla="*/ 1668708 w 6915685"/>
                <a:gd name="connsiteY432" fmla="*/ 875683 h 3091235"/>
                <a:gd name="connsiteX433" fmla="*/ 1661779 w 6915685"/>
                <a:gd name="connsiteY433" fmla="*/ 874674 h 3091235"/>
                <a:gd name="connsiteX434" fmla="*/ 1509136 w 6915685"/>
                <a:gd name="connsiteY434" fmla="*/ 852449 h 3091235"/>
                <a:gd name="connsiteX435" fmla="*/ 1509136 w 6915685"/>
                <a:gd name="connsiteY435" fmla="*/ 854263 h 3091235"/>
                <a:gd name="connsiteX436" fmla="*/ 1672682 w 6915685"/>
                <a:gd name="connsiteY436" fmla="*/ 895992 h 3091235"/>
                <a:gd name="connsiteX437" fmla="*/ 1714478 w 6915685"/>
                <a:gd name="connsiteY437" fmla="*/ 975822 h 3091235"/>
                <a:gd name="connsiteX438" fmla="*/ 1792617 w 6915685"/>
                <a:gd name="connsiteY438" fmla="*/ 1073795 h 3091235"/>
                <a:gd name="connsiteX439" fmla="*/ 1872573 w 6915685"/>
                <a:gd name="connsiteY439" fmla="*/ 1099195 h 3091235"/>
                <a:gd name="connsiteX440" fmla="*/ 1875072 w 6915685"/>
                <a:gd name="connsiteY440" fmla="*/ 1100329 h 3091235"/>
                <a:gd name="connsiteX441" fmla="*/ 1888578 w 6915685"/>
                <a:gd name="connsiteY441" fmla="*/ 1106459 h 3091235"/>
                <a:gd name="connsiteX442" fmla="*/ 1870967 w 6915685"/>
                <a:gd name="connsiteY442" fmla="*/ 1117049 h 3091235"/>
                <a:gd name="connsiteX443" fmla="*/ 1823769 w 6915685"/>
                <a:gd name="connsiteY443" fmla="*/ 1145432 h 3091235"/>
                <a:gd name="connsiteX444" fmla="*/ 1749388 w 6915685"/>
                <a:gd name="connsiteY444" fmla="*/ 1165434 h 3091235"/>
                <a:gd name="connsiteX445" fmla="*/ 1836470 w 6915685"/>
                <a:gd name="connsiteY445" fmla="*/ 1167252 h 3091235"/>
                <a:gd name="connsiteX446" fmla="*/ 1923552 w 6915685"/>
                <a:gd name="connsiteY446" fmla="*/ 1129067 h 3091235"/>
                <a:gd name="connsiteX447" fmla="*/ 1926285 w 6915685"/>
                <a:gd name="connsiteY447" fmla="*/ 1125643 h 3091235"/>
                <a:gd name="connsiteX448" fmla="*/ 1928906 w 6915685"/>
                <a:gd name="connsiteY448" fmla="*/ 1124595 h 3091235"/>
                <a:gd name="connsiteX449" fmla="*/ 1930818 w 6915685"/>
                <a:gd name="connsiteY449" fmla="*/ 1120162 h 3091235"/>
                <a:gd name="connsiteX450" fmla="*/ 1933101 w 6915685"/>
                <a:gd name="connsiteY450" fmla="*/ 1120887 h 3091235"/>
                <a:gd name="connsiteX451" fmla="*/ 2336542 w 6915685"/>
                <a:gd name="connsiteY451" fmla="*/ 1249093 h 3091235"/>
                <a:gd name="connsiteX452" fmla="*/ 2436262 w 6915685"/>
                <a:gd name="connsiteY452" fmla="*/ 1280781 h 3091235"/>
                <a:gd name="connsiteX453" fmla="*/ 2318201 w 6915685"/>
                <a:gd name="connsiteY453" fmla="*/ 1336427 h 3091235"/>
                <a:gd name="connsiteX454" fmla="*/ 2309130 w 6915685"/>
                <a:gd name="connsiteY454" fmla="*/ 1343697 h 3091235"/>
                <a:gd name="connsiteX455" fmla="*/ 2303687 w 6915685"/>
                <a:gd name="connsiteY455" fmla="*/ 1349148 h 3091235"/>
                <a:gd name="connsiteX456" fmla="*/ 2169987 w 6915685"/>
                <a:gd name="connsiteY456" fmla="*/ 1557319 h 3091235"/>
                <a:gd name="connsiteX457" fmla="*/ 2165228 w 6915685"/>
                <a:gd name="connsiteY457" fmla="*/ 1564729 h 3091235"/>
                <a:gd name="connsiteX458" fmla="*/ 2154173 w 6915685"/>
                <a:gd name="connsiteY458" fmla="*/ 1555950 h 3091235"/>
                <a:gd name="connsiteX459" fmla="*/ 2099864 w 6915685"/>
                <a:gd name="connsiteY459" fmla="*/ 1512825 h 3091235"/>
                <a:gd name="connsiteX460" fmla="*/ 2093385 w 6915685"/>
                <a:gd name="connsiteY460" fmla="*/ 1509581 h 3091235"/>
                <a:gd name="connsiteX461" fmla="*/ 2005924 w 6915685"/>
                <a:gd name="connsiteY461" fmla="*/ 1511203 h 3091235"/>
                <a:gd name="connsiteX462" fmla="*/ 1920082 w 6915685"/>
                <a:gd name="connsiteY462" fmla="*/ 1514446 h 3091235"/>
                <a:gd name="connsiteX463" fmla="*/ 1722485 w 6915685"/>
                <a:gd name="connsiteY463" fmla="*/ 1567961 h 3091235"/>
                <a:gd name="connsiteX464" fmla="*/ 1562139 w 6915685"/>
                <a:gd name="connsiteY464" fmla="*/ 1658773 h 3091235"/>
                <a:gd name="connsiteX465" fmla="*/ 1730583 w 6915685"/>
                <a:gd name="connsiteY465" fmla="*/ 1582555 h 3091235"/>
                <a:gd name="connsiteX466" fmla="*/ 1924941 w 6915685"/>
                <a:gd name="connsiteY466" fmla="*/ 1538771 h 3091235"/>
                <a:gd name="connsiteX467" fmla="*/ 2007544 w 6915685"/>
                <a:gd name="connsiteY467" fmla="*/ 1538771 h 3091235"/>
                <a:gd name="connsiteX468" fmla="*/ 2083667 w 6915685"/>
                <a:gd name="connsiteY468" fmla="*/ 1538771 h 3091235"/>
                <a:gd name="connsiteX469" fmla="*/ 2125778 w 6915685"/>
                <a:gd name="connsiteY469" fmla="*/ 1574447 h 3091235"/>
                <a:gd name="connsiteX470" fmla="*/ 2145594 w 6915685"/>
                <a:gd name="connsiteY470" fmla="*/ 1590866 h 3091235"/>
                <a:gd name="connsiteX471" fmla="*/ 2147452 w 6915685"/>
                <a:gd name="connsiteY471" fmla="*/ 1592406 h 3091235"/>
                <a:gd name="connsiteX472" fmla="*/ 2104112 w 6915685"/>
                <a:gd name="connsiteY472" fmla="*/ 1659887 h 3091235"/>
                <a:gd name="connsiteX473" fmla="*/ 2019917 w 6915685"/>
                <a:gd name="connsiteY473" fmla="*/ 1788681 h 3091235"/>
                <a:gd name="connsiteX474" fmla="*/ 1976805 w 6915685"/>
                <a:gd name="connsiteY474" fmla="*/ 1854626 h 3091235"/>
                <a:gd name="connsiteX475" fmla="*/ 1943749 w 6915685"/>
                <a:gd name="connsiteY475" fmla="*/ 1866470 h 3091235"/>
                <a:gd name="connsiteX476" fmla="*/ 1850020 w 6915685"/>
                <a:gd name="connsiteY476" fmla="*/ 1900051 h 3091235"/>
                <a:gd name="connsiteX477" fmla="*/ 1758940 w 6915685"/>
                <a:gd name="connsiteY477" fmla="*/ 1889161 h 3091235"/>
                <a:gd name="connsiteX478" fmla="*/ 1653286 w 6915685"/>
                <a:gd name="connsiteY478" fmla="*/ 1885530 h 3091235"/>
                <a:gd name="connsiteX479" fmla="*/ 1655108 w 6915685"/>
                <a:gd name="connsiteY479" fmla="*/ 1887345 h 3091235"/>
                <a:gd name="connsiteX480" fmla="*/ 1755296 w 6915685"/>
                <a:gd name="connsiteY480" fmla="*/ 1909128 h 3091235"/>
                <a:gd name="connsiteX481" fmla="*/ 1844554 w 6915685"/>
                <a:gd name="connsiteY481" fmla="*/ 1927280 h 3091235"/>
                <a:gd name="connsiteX482" fmla="*/ 1920637 w 6915685"/>
                <a:gd name="connsiteY482" fmla="*/ 1906604 h 3091235"/>
                <a:gd name="connsiteX483" fmla="*/ 1947620 w 6915685"/>
                <a:gd name="connsiteY483" fmla="*/ 1899270 h 3091235"/>
                <a:gd name="connsiteX484" fmla="*/ 1904536 w 6915685"/>
                <a:gd name="connsiteY484" fmla="*/ 1965175 h 3091235"/>
                <a:gd name="connsiteX485" fmla="*/ 1747743 w 6915685"/>
                <a:gd name="connsiteY485" fmla="*/ 2130737 h 3091235"/>
                <a:gd name="connsiteX486" fmla="*/ 1718286 w 6915685"/>
                <a:gd name="connsiteY486" fmla="*/ 2161842 h 3091235"/>
                <a:gd name="connsiteX487" fmla="*/ 1654651 w 6915685"/>
                <a:gd name="connsiteY487" fmla="*/ 2164238 h 3091235"/>
                <a:gd name="connsiteX488" fmla="*/ 1518033 w 6915685"/>
                <a:gd name="connsiteY488" fmla="*/ 2169382 h 3091235"/>
                <a:gd name="connsiteX489" fmla="*/ 1616960 w 6915685"/>
                <a:gd name="connsiteY489" fmla="*/ 2180644 h 3091235"/>
                <a:gd name="connsiteX490" fmla="*/ 1692352 w 6915685"/>
                <a:gd name="connsiteY490" fmla="*/ 2189227 h 3091235"/>
                <a:gd name="connsiteX491" fmla="*/ 1670489 w 6915685"/>
                <a:gd name="connsiteY491" fmla="*/ 2212312 h 3091235"/>
                <a:gd name="connsiteX492" fmla="*/ 1513697 w 6915685"/>
                <a:gd name="connsiteY492" fmla="*/ 2376657 h 3091235"/>
                <a:gd name="connsiteX493" fmla="*/ 1463850 w 6915685"/>
                <a:gd name="connsiteY493" fmla="*/ 2428904 h 3091235"/>
                <a:gd name="connsiteX494" fmla="*/ 1455013 w 6915685"/>
                <a:gd name="connsiteY494" fmla="*/ 2431370 h 3091235"/>
                <a:gd name="connsiteX495" fmla="*/ 1267663 w 6915685"/>
                <a:gd name="connsiteY495" fmla="*/ 2483643 h 3091235"/>
                <a:gd name="connsiteX496" fmla="*/ 1262871 w 6915685"/>
                <a:gd name="connsiteY496" fmla="*/ 2483162 h 3091235"/>
                <a:gd name="connsiteX497" fmla="*/ 1236559 w 6915685"/>
                <a:gd name="connsiteY497" fmla="*/ 2480522 h 3091235"/>
                <a:gd name="connsiteX498" fmla="*/ 1236472 w 6915685"/>
                <a:gd name="connsiteY498" fmla="*/ 2480005 h 3091235"/>
                <a:gd name="connsiteX499" fmla="*/ 1197698 w 6915685"/>
                <a:gd name="connsiteY499" fmla="*/ 2249467 h 3091235"/>
                <a:gd name="connsiteX500" fmla="*/ 1200082 w 6915685"/>
                <a:gd name="connsiteY500" fmla="*/ 2414940 h 3091235"/>
                <a:gd name="connsiteX501" fmla="*/ 1200977 w 6915685"/>
                <a:gd name="connsiteY501" fmla="*/ 2476950 h 3091235"/>
                <a:gd name="connsiteX502" fmla="*/ 1138292 w 6915685"/>
                <a:gd name="connsiteY502" fmla="*/ 2470660 h 3091235"/>
                <a:gd name="connsiteX503" fmla="*/ 961006 w 6915685"/>
                <a:gd name="connsiteY503" fmla="*/ 2452867 h 3091235"/>
                <a:gd name="connsiteX504" fmla="*/ 1113425 w 6915685"/>
                <a:gd name="connsiteY504" fmla="*/ 2490885 h 3091235"/>
                <a:gd name="connsiteX505" fmla="*/ 1274919 w 6915685"/>
                <a:gd name="connsiteY505" fmla="*/ 2521660 h 3091235"/>
                <a:gd name="connsiteX506" fmla="*/ 1302365 w 6915685"/>
                <a:gd name="connsiteY506" fmla="*/ 2515324 h 3091235"/>
                <a:gd name="connsiteX507" fmla="*/ 1345924 w 6915685"/>
                <a:gd name="connsiteY507" fmla="*/ 2505267 h 3091235"/>
                <a:gd name="connsiteX508" fmla="*/ 1222353 w 6915685"/>
                <a:gd name="connsiteY508" fmla="*/ 2570297 h 3091235"/>
                <a:gd name="connsiteX509" fmla="*/ 1010078 w 6915685"/>
                <a:gd name="connsiteY509" fmla="*/ 2682962 h 3091235"/>
                <a:gd name="connsiteX510" fmla="*/ 717973 w 6915685"/>
                <a:gd name="connsiteY510" fmla="*/ 2635715 h 3091235"/>
                <a:gd name="connsiteX511" fmla="*/ 416793 w 6915685"/>
                <a:gd name="connsiteY511" fmla="*/ 2588469 h 3091235"/>
                <a:gd name="connsiteX512" fmla="*/ 413167 w 6915685"/>
                <a:gd name="connsiteY512" fmla="*/ 2588469 h 3091235"/>
                <a:gd name="connsiteX513" fmla="*/ 407722 w 6915685"/>
                <a:gd name="connsiteY513" fmla="*/ 2590287 h 3091235"/>
                <a:gd name="connsiteX514" fmla="*/ 211777 w 6915685"/>
                <a:gd name="connsiteY514" fmla="*/ 2797446 h 3091235"/>
                <a:gd name="connsiteX515" fmla="*/ 228104 w 6915685"/>
                <a:gd name="connsiteY515" fmla="*/ 2801080 h 3091235"/>
                <a:gd name="connsiteX516" fmla="*/ 414980 w 6915685"/>
                <a:gd name="connsiteY516" fmla="*/ 2617545 h 3091235"/>
                <a:gd name="connsiteX517" fmla="*/ 666036 w 6915685"/>
                <a:gd name="connsiteY517" fmla="*/ 2665842 h 3091235"/>
                <a:gd name="connsiteX518" fmla="*/ 747594 w 6915685"/>
                <a:gd name="connsiteY518" fmla="*/ 2681531 h 3091235"/>
                <a:gd name="connsiteX519" fmla="*/ 743706 w 6915685"/>
                <a:gd name="connsiteY519" fmla="*/ 2686284 h 3091235"/>
                <a:gd name="connsiteX520" fmla="*/ 658467 w 6915685"/>
                <a:gd name="connsiteY520" fmla="*/ 2790477 h 3091235"/>
                <a:gd name="connsiteX521" fmla="*/ 782943 w 6915685"/>
                <a:gd name="connsiteY521" fmla="*/ 2698879 h 3091235"/>
                <a:gd name="connsiteX522" fmla="*/ 782944 w 6915685"/>
                <a:gd name="connsiteY522" fmla="*/ 2688332 h 3091235"/>
                <a:gd name="connsiteX523" fmla="*/ 813649 w 6915685"/>
                <a:gd name="connsiteY523" fmla="*/ 2694239 h 3091235"/>
                <a:gd name="connsiteX524" fmla="*/ 1010076 w 6915685"/>
                <a:gd name="connsiteY524" fmla="*/ 2732027 h 3091235"/>
                <a:gd name="connsiteX525" fmla="*/ 1022778 w 6915685"/>
                <a:gd name="connsiteY525" fmla="*/ 2732027 h 3091235"/>
                <a:gd name="connsiteX526" fmla="*/ 1118454 w 6915685"/>
                <a:gd name="connsiteY526" fmla="*/ 2685263 h 3091235"/>
                <a:gd name="connsiteX527" fmla="*/ 1213590 w 6915685"/>
                <a:gd name="connsiteY527" fmla="*/ 2638763 h 3091235"/>
                <a:gd name="connsiteX528" fmla="*/ 1213344 w 6915685"/>
                <a:gd name="connsiteY528" fmla="*/ 2641822 h 3091235"/>
                <a:gd name="connsiteX529" fmla="*/ 1194140 w 6915685"/>
                <a:gd name="connsiteY529" fmla="*/ 2881239 h 3091235"/>
                <a:gd name="connsiteX530" fmla="*/ 1237025 w 6915685"/>
                <a:gd name="connsiteY530" fmla="*/ 2702823 h 3091235"/>
                <a:gd name="connsiteX531" fmla="*/ 1257527 w 6915685"/>
                <a:gd name="connsiteY531" fmla="*/ 2617533 h 3091235"/>
                <a:gd name="connsiteX532" fmla="*/ 1308788 w 6915685"/>
                <a:gd name="connsiteY532" fmla="*/ 2594062 h 3091235"/>
                <a:gd name="connsiteX533" fmla="*/ 1479985 w 6915685"/>
                <a:gd name="connsiteY533" fmla="*/ 2504879 h 3091235"/>
                <a:gd name="connsiteX534" fmla="*/ 1805728 w 6915685"/>
                <a:gd name="connsiteY534" fmla="*/ 2176188 h 3091235"/>
                <a:gd name="connsiteX535" fmla="*/ 1875721 w 6915685"/>
                <a:gd name="connsiteY535" fmla="*/ 2105561 h 3091235"/>
                <a:gd name="connsiteX536" fmla="*/ 1879527 w 6915685"/>
                <a:gd name="connsiteY536" fmla="*/ 2128358 h 3091235"/>
                <a:gd name="connsiteX537" fmla="*/ 1907776 w 6915685"/>
                <a:gd name="connsiteY537" fmla="*/ 2297517 h 3091235"/>
                <a:gd name="connsiteX538" fmla="*/ 1907776 w 6915685"/>
                <a:gd name="connsiteY538" fmla="*/ 2146372 h 3091235"/>
                <a:gd name="connsiteX539" fmla="*/ 1907776 w 6915685"/>
                <a:gd name="connsiteY539" fmla="*/ 2073215 h 3091235"/>
                <a:gd name="connsiteX540" fmla="*/ 1966224 w 6915685"/>
                <a:gd name="connsiteY540" fmla="*/ 2014238 h 3091235"/>
                <a:gd name="connsiteX541" fmla="*/ 1969852 w 6915685"/>
                <a:gd name="connsiteY541" fmla="*/ 2008786 h 3091235"/>
                <a:gd name="connsiteX542" fmla="*/ 2176685 w 6915685"/>
                <a:gd name="connsiteY542" fmla="*/ 1703501 h 3091235"/>
                <a:gd name="connsiteX543" fmla="*/ 2374446 w 6915685"/>
                <a:gd name="connsiteY543" fmla="*/ 1407298 h 3091235"/>
                <a:gd name="connsiteX544" fmla="*/ 2624822 w 6915685"/>
                <a:gd name="connsiteY544" fmla="*/ 1294633 h 3091235"/>
                <a:gd name="connsiteX545" fmla="*/ 2866126 w 6915685"/>
                <a:gd name="connsiteY545" fmla="*/ 1185601 h 3091235"/>
                <a:gd name="connsiteX546" fmla="*/ 3557381 w 6915685"/>
                <a:gd name="connsiteY546" fmla="*/ 1454546 h 3091235"/>
                <a:gd name="connsiteX547" fmla="*/ 4140413 w 6915685"/>
                <a:gd name="connsiteY547" fmla="*/ 1682137 h 3091235"/>
                <a:gd name="connsiteX548" fmla="*/ 4260477 w 6915685"/>
                <a:gd name="connsiteY548" fmla="*/ 1729005 h 3091235"/>
                <a:gd name="connsiteX549" fmla="*/ 4255721 w 6915685"/>
                <a:gd name="connsiteY549" fmla="*/ 1733902 h 3091235"/>
                <a:gd name="connsiteX550" fmla="*/ 4217678 w 6915685"/>
                <a:gd name="connsiteY550" fmla="*/ 1844778 h 3091235"/>
                <a:gd name="connsiteX551" fmla="*/ 4183257 w 6915685"/>
                <a:gd name="connsiteY551" fmla="*/ 1950201 h 3091235"/>
                <a:gd name="connsiteX552" fmla="*/ 4121664 w 6915685"/>
                <a:gd name="connsiteY552" fmla="*/ 1988372 h 3091235"/>
                <a:gd name="connsiteX553" fmla="*/ 4052825 w 6915685"/>
                <a:gd name="connsiteY553" fmla="*/ 2033813 h 3091235"/>
                <a:gd name="connsiteX554" fmla="*/ 4045579 w 6915685"/>
                <a:gd name="connsiteY554" fmla="*/ 2041083 h 3091235"/>
                <a:gd name="connsiteX555" fmla="*/ 3982174 w 6915685"/>
                <a:gd name="connsiteY555" fmla="*/ 2150142 h 3091235"/>
                <a:gd name="connsiteX556" fmla="*/ 3981183 w 6915685"/>
                <a:gd name="connsiteY556" fmla="*/ 2151221 h 3091235"/>
                <a:gd name="connsiteX557" fmla="*/ 3978162 w 6915685"/>
                <a:gd name="connsiteY557" fmla="*/ 2154513 h 3091235"/>
                <a:gd name="connsiteX558" fmla="*/ 3975502 w 6915685"/>
                <a:gd name="connsiteY558" fmla="*/ 2153298 h 3091235"/>
                <a:gd name="connsiteX559" fmla="*/ 3960917 w 6915685"/>
                <a:gd name="connsiteY559" fmla="*/ 2153542 h 3091235"/>
                <a:gd name="connsiteX560" fmla="*/ 3909872 w 6915685"/>
                <a:gd name="connsiteY560" fmla="*/ 2159415 h 3091235"/>
                <a:gd name="connsiteX561" fmla="*/ 3911695 w 6915685"/>
                <a:gd name="connsiteY561" fmla="*/ 2161373 h 3091235"/>
                <a:gd name="connsiteX562" fmla="*/ 3937075 w 6915685"/>
                <a:gd name="connsiteY562" fmla="*/ 2165503 h 3091235"/>
                <a:gd name="connsiteX563" fmla="*/ 3964045 w 6915685"/>
                <a:gd name="connsiteY563" fmla="*/ 2169891 h 3091235"/>
                <a:gd name="connsiteX564" fmla="*/ 3955425 w 6915685"/>
                <a:gd name="connsiteY564" fmla="*/ 2179281 h 3091235"/>
                <a:gd name="connsiteX565" fmla="*/ 3918769 w 6915685"/>
                <a:gd name="connsiteY565" fmla="*/ 2219212 h 3091235"/>
                <a:gd name="connsiteX566" fmla="*/ 3953160 w 6915685"/>
                <a:gd name="connsiteY566" fmla="*/ 2196975 h 3091235"/>
                <a:gd name="connsiteX567" fmla="*/ 3994219 w 6915685"/>
                <a:gd name="connsiteY567" fmla="*/ 2170427 h 3091235"/>
                <a:gd name="connsiteX568" fmla="*/ 4004194 w 6915685"/>
                <a:gd name="connsiteY568" fmla="*/ 2229891 h 3091235"/>
                <a:gd name="connsiteX569" fmla="*/ 4016650 w 6915685"/>
                <a:gd name="connsiteY569" fmla="*/ 2155621 h 3091235"/>
                <a:gd name="connsiteX570" fmla="*/ 4016153 w 6915685"/>
                <a:gd name="connsiteY570" fmla="*/ 2146492 h 3091235"/>
                <a:gd name="connsiteX571" fmla="*/ 4019962 w 6915685"/>
                <a:gd name="connsiteY571" fmla="*/ 2141394 h 3091235"/>
                <a:gd name="connsiteX572" fmla="*/ 4041956 w 6915685"/>
                <a:gd name="connsiteY572" fmla="*/ 2111972 h 3091235"/>
                <a:gd name="connsiteX573" fmla="*/ 4074564 w 6915685"/>
                <a:gd name="connsiteY573" fmla="*/ 2062895 h 3091235"/>
                <a:gd name="connsiteX574" fmla="*/ 4145215 w 6915685"/>
                <a:gd name="connsiteY574" fmla="*/ 2024725 h 3091235"/>
                <a:gd name="connsiteX575" fmla="*/ 4217678 w 6915685"/>
                <a:gd name="connsiteY575" fmla="*/ 1984737 h 3091235"/>
                <a:gd name="connsiteX576" fmla="*/ 4221301 w 6915685"/>
                <a:gd name="connsiteY576" fmla="*/ 1982920 h 3091235"/>
                <a:gd name="connsiteX577" fmla="*/ 4226736 w 6915685"/>
                <a:gd name="connsiteY577" fmla="*/ 1977467 h 3091235"/>
                <a:gd name="connsiteX578" fmla="*/ 4286202 w 6915685"/>
                <a:gd name="connsiteY578" fmla="*/ 1827691 h 3091235"/>
                <a:gd name="connsiteX579" fmla="*/ 4313589 w 6915685"/>
                <a:gd name="connsiteY579" fmla="*/ 1758715 h 3091235"/>
                <a:gd name="connsiteX580" fmla="*/ 4336723 w 6915685"/>
                <a:gd name="connsiteY580" fmla="*/ 1772017 h 3091235"/>
                <a:gd name="connsiteX581" fmla="*/ 4461868 w 6915685"/>
                <a:gd name="connsiteY581" fmla="*/ 1843973 h 3091235"/>
                <a:gd name="connsiteX582" fmla="*/ 4500132 w 6915685"/>
                <a:gd name="connsiteY582" fmla="*/ 1865974 h 3091235"/>
                <a:gd name="connsiteX583" fmla="*/ 4485498 w 6915685"/>
                <a:gd name="connsiteY583" fmla="*/ 1943741 h 3091235"/>
                <a:gd name="connsiteX584" fmla="*/ 4459781 w 6915685"/>
                <a:gd name="connsiteY584" fmla="*/ 2080401 h 3091235"/>
                <a:gd name="connsiteX585" fmla="*/ 4504881 w 6915685"/>
                <a:gd name="connsiteY585" fmla="*/ 1912628 h 3091235"/>
                <a:gd name="connsiteX586" fmla="*/ 4515107 w 6915685"/>
                <a:gd name="connsiteY586" fmla="*/ 1874584 h 3091235"/>
                <a:gd name="connsiteX587" fmla="*/ 4558885 w 6915685"/>
                <a:gd name="connsiteY587" fmla="*/ 1899756 h 3091235"/>
                <a:gd name="connsiteX588" fmla="*/ 4856433 w 6915685"/>
                <a:gd name="connsiteY588" fmla="*/ 2068754 h 3091235"/>
                <a:gd name="connsiteX589" fmla="*/ 5114065 w 6915685"/>
                <a:gd name="connsiteY589" fmla="*/ 2234117 h 3091235"/>
                <a:gd name="connsiteX590" fmla="*/ 5373514 w 6915685"/>
                <a:gd name="connsiteY590" fmla="*/ 2399482 h 3091235"/>
                <a:gd name="connsiteX591" fmla="*/ 5386214 w 6915685"/>
                <a:gd name="connsiteY591" fmla="*/ 2404934 h 3091235"/>
                <a:gd name="connsiteX592" fmla="*/ 5415243 w 6915685"/>
                <a:gd name="connsiteY592" fmla="*/ 2410385 h 3091235"/>
                <a:gd name="connsiteX593" fmla="*/ 5417058 w 6915685"/>
                <a:gd name="connsiteY593" fmla="*/ 2409931 h 3091235"/>
                <a:gd name="connsiteX594" fmla="*/ 5417360 w 6915685"/>
                <a:gd name="connsiteY594" fmla="*/ 2409856 h 3091235"/>
                <a:gd name="connsiteX595" fmla="*/ 5410245 w 6915685"/>
                <a:gd name="connsiteY595" fmla="*/ 2428921 h 3091235"/>
                <a:gd name="connsiteX596" fmla="*/ 5388129 w 6915685"/>
                <a:gd name="connsiteY596" fmla="*/ 2488173 h 3091235"/>
                <a:gd name="connsiteX597" fmla="*/ 5114689 w 6915685"/>
                <a:gd name="connsiteY597" fmla="*/ 2667681 h 3091235"/>
                <a:gd name="connsiteX598" fmla="*/ 5426157 w 6915685"/>
                <a:gd name="connsiteY598" fmla="*/ 2528064 h 3091235"/>
                <a:gd name="connsiteX599" fmla="*/ 5435211 w 6915685"/>
                <a:gd name="connsiteY599" fmla="*/ 2518997 h 3091235"/>
                <a:gd name="connsiteX600" fmla="*/ 5492228 w 6915685"/>
                <a:gd name="connsiteY600" fmla="*/ 2395096 h 3091235"/>
                <a:gd name="connsiteX601" fmla="*/ 5495388 w 6915685"/>
                <a:gd name="connsiteY601" fmla="*/ 2388228 h 3091235"/>
                <a:gd name="connsiteX602" fmla="*/ 5495754 w 6915685"/>
                <a:gd name="connsiteY602" fmla="*/ 2388125 h 3091235"/>
                <a:gd name="connsiteX603" fmla="*/ 5652494 w 6915685"/>
                <a:gd name="connsiteY603" fmla="*/ 2343888 h 3091235"/>
                <a:gd name="connsiteX604" fmla="*/ 5750486 w 6915685"/>
                <a:gd name="connsiteY604" fmla="*/ 2316231 h 3091235"/>
                <a:gd name="connsiteX605" fmla="*/ 5731241 w 6915685"/>
                <a:gd name="connsiteY605" fmla="*/ 2353557 h 3091235"/>
                <a:gd name="connsiteX606" fmla="*/ 5704885 w 6915685"/>
                <a:gd name="connsiteY606" fmla="*/ 2404677 h 3091235"/>
                <a:gd name="connsiteX607" fmla="*/ 5554259 w 6915685"/>
                <a:gd name="connsiteY607" fmla="*/ 2464804 h 3091235"/>
                <a:gd name="connsiteX608" fmla="*/ 5721218 w 6915685"/>
                <a:gd name="connsiteY608" fmla="*/ 2430185 h 3091235"/>
                <a:gd name="connsiteX609" fmla="*/ 5728477 w 6915685"/>
                <a:gd name="connsiteY609" fmla="*/ 2426541 h 3091235"/>
                <a:gd name="connsiteX610" fmla="*/ 5792913 w 6915685"/>
                <a:gd name="connsiteY610" fmla="*/ 2322788 h 3091235"/>
                <a:gd name="connsiteX611" fmla="*/ 5806867 w 6915685"/>
                <a:gd name="connsiteY611" fmla="*/ 2300318 h 3091235"/>
                <a:gd name="connsiteX612" fmla="*/ 5957725 w 6915685"/>
                <a:gd name="connsiteY612" fmla="*/ 2257741 h 3091235"/>
                <a:gd name="connsiteX613" fmla="*/ 6179695 w 6915685"/>
                <a:gd name="connsiteY613" fmla="*/ 2194111 h 3091235"/>
                <a:gd name="connsiteX614" fmla="*/ 6208523 w 6915685"/>
                <a:gd name="connsiteY614" fmla="*/ 2185848 h 3091235"/>
                <a:gd name="connsiteX615" fmla="*/ 6254639 w 6915685"/>
                <a:gd name="connsiteY615" fmla="*/ 2198247 h 3091235"/>
                <a:gd name="connsiteX616" fmla="*/ 6550922 w 6915685"/>
                <a:gd name="connsiteY616" fmla="*/ 2277904 h 3091235"/>
                <a:gd name="connsiteX617" fmla="*/ 6583588 w 6915685"/>
                <a:gd name="connsiteY617" fmla="*/ 2276087 h 3091235"/>
                <a:gd name="connsiteX618" fmla="*/ 6625100 w 6915685"/>
                <a:gd name="connsiteY618" fmla="*/ 2263595 h 3091235"/>
                <a:gd name="connsiteX619" fmla="*/ 6650972 w 6915685"/>
                <a:gd name="connsiteY619" fmla="*/ 2255809 h 3091235"/>
                <a:gd name="connsiteX620" fmla="*/ 6650732 w 6915685"/>
                <a:gd name="connsiteY620" fmla="*/ 2288955 h 3091235"/>
                <a:gd name="connsiteX621" fmla="*/ 6650732 w 6915685"/>
                <a:gd name="connsiteY621" fmla="*/ 2392331 h 3091235"/>
                <a:gd name="connsiteX622" fmla="*/ 6650732 w 6915685"/>
                <a:gd name="connsiteY622" fmla="*/ 2433339 h 3091235"/>
                <a:gd name="connsiteX623" fmla="*/ 6636567 w 6915685"/>
                <a:gd name="connsiteY623" fmla="*/ 2441838 h 3091235"/>
                <a:gd name="connsiteX624" fmla="*/ 6408488 w 6915685"/>
                <a:gd name="connsiteY624" fmla="*/ 2578701 h 3091235"/>
                <a:gd name="connsiteX625" fmla="*/ 6603726 w 6915685"/>
                <a:gd name="connsiteY625" fmla="*/ 2514124 h 3091235"/>
                <a:gd name="connsiteX626" fmla="*/ 6650732 w 6915685"/>
                <a:gd name="connsiteY626" fmla="*/ 2498576 h 3091235"/>
                <a:gd name="connsiteX627" fmla="*/ 6650732 w 6915685"/>
                <a:gd name="connsiteY627" fmla="*/ 2533995 h 3091235"/>
                <a:gd name="connsiteX628" fmla="*/ 6500256 w 6915685"/>
                <a:gd name="connsiteY628" fmla="*/ 2913354 h 3091235"/>
                <a:gd name="connsiteX629" fmla="*/ 6251880 w 6915685"/>
                <a:gd name="connsiteY629" fmla="*/ 3091235 h 3091235"/>
                <a:gd name="connsiteX630" fmla="*/ 6529264 w 6915685"/>
                <a:gd name="connsiteY630" fmla="*/ 2942397 h 3091235"/>
                <a:gd name="connsiteX631" fmla="*/ 6534703 w 6915685"/>
                <a:gd name="connsiteY631" fmla="*/ 2935136 h 3091235"/>
                <a:gd name="connsiteX632" fmla="*/ 6625351 w 6915685"/>
                <a:gd name="connsiteY632" fmla="*/ 2742734 h 3091235"/>
                <a:gd name="connsiteX633" fmla="*/ 6714186 w 6915685"/>
                <a:gd name="connsiteY633" fmla="*/ 2541256 h 3091235"/>
                <a:gd name="connsiteX634" fmla="*/ 6716679 w 6915685"/>
                <a:gd name="connsiteY634" fmla="*/ 2478634 h 3091235"/>
                <a:gd name="connsiteX635" fmla="*/ 6717225 w 6915685"/>
                <a:gd name="connsiteY635" fmla="*/ 2464920 h 3091235"/>
                <a:gd name="connsiteX636" fmla="*/ 6718250 w 6915685"/>
                <a:gd name="connsiteY636" fmla="*/ 2463891 h 3091235"/>
                <a:gd name="connsiteX637" fmla="*/ 6717591 w 6915685"/>
                <a:gd name="connsiteY637" fmla="*/ 2455727 h 3091235"/>
                <a:gd name="connsiteX638" fmla="*/ 6719055 w 6915685"/>
                <a:gd name="connsiteY638" fmla="*/ 2418948 h 3091235"/>
                <a:gd name="connsiteX639" fmla="*/ 6724883 w 6915685"/>
                <a:gd name="connsiteY639" fmla="*/ 2272545 h 3091235"/>
                <a:gd name="connsiteX640" fmla="*/ 6726454 w 6915685"/>
                <a:gd name="connsiteY640" fmla="*/ 2233095 h 3091235"/>
                <a:gd name="connsiteX641" fmla="*/ 6806067 w 6915685"/>
                <a:gd name="connsiteY641" fmla="*/ 2209138 h 3091235"/>
                <a:gd name="connsiteX642" fmla="*/ 6915685 w 6915685"/>
                <a:gd name="connsiteY642" fmla="*/ 2176152 h 3091235"/>
                <a:gd name="connsiteX643" fmla="*/ 6915685 w 6915685"/>
                <a:gd name="connsiteY643" fmla="*/ 2112366 h 3091235"/>
                <a:gd name="connsiteX644" fmla="*/ 6915685 w 6915685"/>
                <a:gd name="connsiteY644" fmla="*/ 1965175 h 3091235"/>
                <a:gd name="connsiteX645" fmla="*/ 6661680 w 6915685"/>
                <a:gd name="connsiteY645" fmla="*/ 1966992 h 3091235"/>
                <a:gd name="connsiteX646" fmla="*/ 6478434 w 6915685"/>
                <a:gd name="connsiteY646" fmla="*/ 1966992 h 3091235"/>
                <a:gd name="connsiteX647" fmla="*/ 6440333 w 6915685"/>
                <a:gd name="connsiteY647" fmla="*/ 1970626 h 3091235"/>
                <a:gd name="connsiteX648" fmla="*/ 6412683 w 6915685"/>
                <a:gd name="connsiteY648" fmla="*/ 1978868 h 3091235"/>
                <a:gd name="connsiteX649" fmla="*/ 6408466 w 6915685"/>
                <a:gd name="connsiteY649" fmla="*/ 1980125 h 3091235"/>
                <a:gd name="connsiteX650" fmla="*/ 6362556 w 6915685"/>
                <a:gd name="connsiteY650" fmla="*/ 1960512 h 3091235"/>
                <a:gd name="connsiteX651" fmla="*/ 6205175 w 6915685"/>
                <a:gd name="connsiteY651" fmla="*/ 1893281 h 3091235"/>
                <a:gd name="connsiteX652" fmla="*/ 6188842 w 6915685"/>
                <a:gd name="connsiteY652" fmla="*/ 1889648 h 3091235"/>
                <a:gd name="connsiteX653" fmla="*/ 6139841 w 6915685"/>
                <a:gd name="connsiteY653" fmla="*/ 1893282 h 3091235"/>
                <a:gd name="connsiteX654" fmla="*/ 6098100 w 6915685"/>
                <a:gd name="connsiteY654" fmla="*/ 1896916 h 3091235"/>
                <a:gd name="connsiteX655" fmla="*/ 6032766 w 6915685"/>
                <a:gd name="connsiteY655" fmla="*/ 1864209 h 3091235"/>
                <a:gd name="connsiteX656" fmla="*/ 5960172 w 6915685"/>
                <a:gd name="connsiteY656" fmla="*/ 1826051 h 3091235"/>
                <a:gd name="connsiteX657" fmla="*/ 5951097 w 6915685"/>
                <a:gd name="connsiteY657" fmla="*/ 1822416 h 3091235"/>
                <a:gd name="connsiteX658" fmla="*/ 5931135 w 6915685"/>
                <a:gd name="connsiteY658" fmla="*/ 1824234 h 3091235"/>
                <a:gd name="connsiteX659" fmla="*/ 5923875 w 6915685"/>
                <a:gd name="connsiteY659" fmla="*/ 1829685 h 3091235"/>
                <a:gd name="connsiteX660" fmla="*/ 5867615 w 6915685"/>
                <a:gd name="connsiteY660" fmla="*/ 1882380 h 3091235"/>
                <a:gd name="connsiteX661" fmla="*/ 5847709 w 6915685"/>
                <a:gd name="connsiteY661" fmla="*/ 1900777 h 3091235"/>
                <a:gd name="connsiteX662" fmla="*/ 5846488 w 6915685"/>
                <a:gd name="connsiteY662" fmla="*/ 1901906 h 3091235"/>
                <a:gd name="connsiteX663" fmla="*/ 5845754 w 6915685"/>
                <a:gd name="connsiteY663" fmla="*/ 1901180 h 3091235"/>
                <a:gd name="connsiteX664" fmla="*/ 5746993 w 6915685"/>
                <a:gd name="connsiteY664" fmla="*/ 1803669 h 3091235"/>
                <a:gd name="connsiteX665" fmla="*/ 5621776 w 6915685"/>
                <a:gd name="connsiteY665" fmla="*/ 1678298 h 3091235"/>
                <a:gd name="connsiteX666" fmla="*/ 5607258 w 6915685"/>
                <a:gd name="connsiteY666" fmla="*/ 1592899 h 3091235"/>
                <a:gd name="connsiteX667" fmla="*/ 5590925 w 6915685"/>
                <a:gd name="connsiteY667" fmla="*/ 1492965 h 3091235"/>
                <a:gd name="connsiteX668" fmla="*/ 5589110 w 6915685"/>
                <a:gd name="connsiteY668" fmla="*/ 1487514 h 3091235"/>
                <a:gd name="connsiteX669" fmla="*/ 5583666 w 6915685"/>
                <a:gd name="connsiteY669" fmla="*/ 1476612 h 3091235"/>
                <a:gd name="connsiteX670" fmla="*/ 5580036 w 6915685"/>
                <a:gd name="connsiteY670" fmla="*/ 1472978 h 3091235"/>
                <a:gd name="connsiteX671" fmla="*/ 5494744 w 6915685"/>
                <a:gd name="connsiteY671" fmla="*/ 1376678 h 3091235"/>
                <a:gd name="connsiteX672" fmla="*/ 5411266 w 6915685"/>
                <a:gd name="connsiteY672" fmla="*/ 1285829 h 3091235"/>
                <a:gd name="connsiteX673" fmla="*/ 5385235 w 6915685"/>
                <a:gd name="connsiteY673" fmla="*/ 1237536 h 3091235"/>
                <a:gd name="connsiteX674" fmla="*/ 5383097 w 6915685"/>
                <a:gd name="connsiteY674" fmla="*/ 1233568 h 3091235"/>
                <a:gd name="connsiteX675" fmla="*/ 5427640 w 6915685"/>
                <a:gd name="connsiteY675" fmla="*/ 1267679 h 3091235"/>
                <a:gd name="connsiteX676" fmla="*/ 5523819 w 6915685"/>
                <a:gd name="connsiteY676" fmla="*/ 1342062 h 3091235"/>
                <a:gd name="connsiteX677" fmla="*/ 5527448 w 6915685"/>
                <a:gd name="connsiteY677" fmla="*/ 1343878 h 3091235"/>
                <a:gd name="connsiteX678" fmla="*/ 5538336 w 6915685"/>
                <a:gd name="connsiteY678" fmla="*/ 1347505 h 3091235"/>
                <a:gd name="connsiteX679" fmla="*/ 5541966 w 6915685"/>
                <a:gd name="connsiteY679" fmla="*/ 1347506 h 3091235"/>
                <a:gd name="connsiteX680" fmla="*/ 5639959 w 6915685"/>
                <a:gd name="connsiteY680" fmla="*/ 1349320 h 3091235"/>
                <a:gd name="connsiteX681" fmla="*/ 5725248 w 6915685"/>
                <a:gd name="connsiteY681" fmla="*/ 1349320 h 3091235"/>
                <a:gd name="connsiteX682" fmla="*/ 5814169 w 6915685"/>
                <a:gd name="connsiteY682" fmla="*/ 1414634 h 3091235"/>
                <a:gd name="connsiteX683" fmla="*/ 5912162 w 6915685"/>
                <a:gd name="connsiteY683" fmla="*/ 1485390 h 3091235"/>
                <a:gd name="connsiteX684" fmla="*/ 5915792 w 6915685"/>
                <a:gd name="connsiteY684" fmla="*/ 1487204 h 3091235"/>
                <a:gd name="connsiteX685" fmla="*/ 5926679 w 6915685"/>
                <a:gd name="connsiteY685" fmla="*/ 1490833 h 3091235"/>
                <a:gd name="connsiteX686" fmla="*/ 5932124 w 6915685"/>
                <a:gd name="connsiteY686" fmla="*/ 1490833 h 3091235"/>
                <a:gd name="connsiteX687" fmla="*/ 6050078 w 6915685"/>
                <a:gd name="connsiteY687" fmla="*/ 1496275 h 3091235"/>
                <a:gd name="connsiteX688" fmla="*/ 6162588 w 6915685"/>
                <a:gd name="connsiteY688" fmla="*/ 1499904 h 3091235"/>
                <a:gd name="connsiteX689" fmla="*/ 6264211 w 6915685"/>
                <a:gd name="connsiteY689" fmla="*/ 1547075 h 3091235"/>
                <a:gd name="connsiteX690" fmla="*/ 6371278 w 6915685"/>
                <a:gd name="connsiteY690" fmla="*/ 1597875 h 3091235"/>
                <a:gd name="connsiteX691" fmla="*/ 6385795 w 6915685"/>
                <a:gd name="connsiteY691" fmla="*/ 1601502 h 3091235"/>
                <a:gd name="connsiteX692" fmla="*/ 6480159 w 6915685"/>
                <a:gd name="connsiteY692" fmla="*/ 1606945 h 3091235"/>
                <a:gd name="connsiteX693" fmla="*/ 6581782 w 6915685"/>
                <a:gd name="connsiteY693" fmla="*/ 1610574 h 3091235"/>
                <a:gd name="connsiteX694" fmla="*/ 6619461 w 6915685"/>
                <a:gd name="connsiteY694" fmla="*/ 1607626 h 3091235"/>
                <a:gd name="connsiteX695" fmla="*/ 6606065 w 6915685"/>
                <a:gd name="connsiteY695" fmla="*/ 1633829 h 3091235"/>
                <a:gd name="connsiteX696" fmla="*/ 6567929 w 6915685"/>
                <a:gd name="connsiteY696" fmla="*/ 1711895 h 3091235"/>
                <a:gd name="connsiteX697" fmla="*/ 6491659 w 6915685"/>
                <a:gd name="connsiteY697" fmla="*/ 1742758 h 3091235"/>
                <a:gd name="connsiteX698" fmla="*/ 6337302 w 6915685"/>
                <a:gd name="connsiteY698" fmla="*/ 1808115 h 3091235"/>
                <a:gd name="connsiteX699" fmla="*/ 6500739 w 6915685"/>
                <a:gd name="connsiteY699" fmla="*/ 1768174 h 3091235"/>
                <a:gd name="connsiteX700" fmla="*/ 6587905 w 6915685"/>
                <a:gd name="connsiteY700" fmla="*/ 1737311 h 3091235"/>
                <a:gd name="connsiteX701" fmla="*/ 6596984 w 6915685"/>
                <a:gd name="connsiteY701" fmla="*/ 1730050 h 3091235"/>
                <a:gd name="connsiteX702" fmla="*/ 6657813 w 6915685"/>
                <a:gd name="connsiteY702" fmla="*/ 1624238 h 3091235"/>
                <a:gd name="connsiteX703" fmla="*/ 6669617 w 6915685"/>
                <a:gd name="connsiteY703" fmla="*/ 1603703 h 3091235"/>
                <a:gd name="connsiteX704" fmla="*/ 6674558 w 6915685"/>
                <a:gd name="connsiteY704" fmla="*/ 1603317 h 3091235"/>
                <a:gd name="connsiteX705" fmla="*/ 6763250 w 6915685"/>
                <a:gd name="connsiteY705" fmla="*/ 1585174 h 3091235"/>
                <a:gd name="connsiteX706" fmla="*/ 6863058 w 6915685"/>
                <a:gd name="connsiteY706" fmla="*/ 1494462 h 3091235"/>
                <a:gd name="connsiteX707" fmla="*/ 6915684 w 6915685"/>
                <a:gd name="connsiteY707" fmla="*/ 1440033 h 3091235"/>
                <a:gd name="connsiteX708" fmla="*/ 6915685 w 6915685"/>
                <a:gd name="connsiteY708" fmla="*/ 1345691 h 3091235"/>
                <a:gd name="connsiteX709" fmla="*/ 6861243 w 6915685"/>
                <a:gd name="connsiteY709" fmla="*/ 1383791 h 3091235"/>
                <a:gd name="connsiteX710" fmla="*/ 6750548 w 6915685"/>
                <a:gd name="connsiteY710" fmla="*/ 1496275 h 3091235"/>
                <a:gd name="connsiteX711" fmla="*/ 6752363 w 6915685"/>
                <a:gd name="connsiteY711" fmla="*/ 1508975 h 3091235"/>
                <a:gd name="connsiteX712" fmla="*/ 6661629 w 6915685"/>
                <a:gd name="connsiteY712" fmla="*/ 1523490 h 3091235"/>
                <a:gd name="connsiteX713" fmla="*/ 6574523 w 6915685"/>
                <a:gd name="connsiteY713" fmla="*/ 1536190 h 3091235"/>
                <a:gd name="connsiteX714" fmla="*/ 6483789 w 6915685"/>
                <a:gd name="connsiteY714" fmla="*/ 1532561 h 3091235"/>
                <a:gd name="connsiteX715" fmla="*/ 6396684 w 6915685"/>
                <a:gd name="connsiteY715" fmla="*/ 1528932 h 3091235"/>
                <a:gd name="connsiteX716" fmla="*/ 6295061 w 6915685"/>
                <a:gd name="connsiteY716" fmla="*/ 1483575 h 3091235"/>
                <a:gd name="connsiteX717" fmla="*/ 6187994 w 6915685"/>
                <a:gd name="connsiteY717" fmla="*/ 1434590 h 3091235"/>
                <a:gd name="connsiteX718" fmla="*/ 6173477 w 6915685"/>
                <a:gd name="connsiteY718" fmla="*/ 1430962 h 3091235"/>
                <a:gd name="connsiteX719" fmla="*/ 6053708 w 6915685"/>
                <a:gd name="connsiteY719" fmla="*/ 1429148 h 3091235"/>
                <a:gd name="connsiteX720" fmla="*/ 5944826 w 6915685"/>
                <a:gd name="connsiteY720" fmla="*/ 1425519 h 3091235"/>
                <a:gd name="connsiteX721" fmla="*/ 5854092 w 6915685"/>
                <a:gd name="connsiteY721" fmla="*/ 1362020 h 3091235"/>
                <a:gd name="connsiteX722" fmla="*/ 5812751 w 6915685"/>
                <a:gd name="connsiteY722" fmla="*/ 1332935 h 3091235"/>
                <a:gd name="connsiteX723" fmla="*/ 5783646 w 6915685"/>
                <a:gd name="connsiteY723" fmla="*/ 1312459 h 3091235"/>
                <a:gd name="connsiteX724" fmla="*/ 5783088 w 6915685"/>
                <a:gd name="connsiteY724" fmla="*/ 1311236 h 3091235"/>
                <a:gd name="connsiteX725" fmla="*/ 5745530 w 6915685"/>
                <a:gd name="connsiteY725" fmla="*/ 1229010 h 3091235"/>
                <a:gd name="connsiteX726" fmla="*/ 5709193 w 6915685"/>
                <a:gd name="connsiteY726" fmla="*/ 1152741 h 3091235"/>
                <a:gd name="connsiteX727" fmla="*/ 5721911 w 6915685"/>
                <a:gd name="connsiteY727" fmla="*/ 1085552 h 3091235"/>
                <a:gd name="connsiteX728" fmla="*/ 5736445 w 6915685"/>
                <a:gd name="connsiteY728" fmla="*/ 1009285 h 3091235"/>
                <a:gd name="connsiteX729" fmla="*/ 5734629 w 6915685"/>
                <a:gd name="connsiteY729" fmla="*/ 996573 h 3091235"/>
                <a:gd name="connsiteX730" fmla="*/ 5709193 w 6915685"/>
                <a:gd name="connsiteY730" fmla="*/ 927568 h 3091235"/>
                <a:gd name="connsiteX731" fmla="*/ 5683757 w 6915685"/>
                <a:gd name="connsiteY731" fmla="*/ 860380 h 3091235"/>
                <a:gd name="connsiteX732" fmla="*/ 5683757 w 6915685"/>
                <a:gd name="connsiteY732" fmla="*/ 793191 h 3091235"/>
                <a:gd name="connsiteX733" fmla="*/ 5681939 w 6915685"/>
                <a:gd name="connsiteY733" fmla="*/ 720555 h 3091235"/>
                <a:gd name="connsiteX734" fmla="*/ 5680122 w 6915685"/>
                <a:gd name="connsiteY734" fmla="*/ 711476 h 3091235"/>
                <a:gd name="connsiteX735" fmla="*/ 5643785 w 6915685"/>
                <a:gd name="connsiteY735" fmla="*/ 646102 h 3091235"/>
                <a:gd name="connsiteX736" fmla="*/ 5609265 w 6915685"/>
                <a:gd name="connsiteY736" fmla="*/ 580730 h 3091235"/>
                <a:gd name="connsiteX737" fmla="*/ 5592913 w 6915685"/>
                <a:gd name="connsiteY737" fmla="*/ 529885 h 3091235"/>
                <a:gd name="connsiteX738" fmla="*/ 5576561 w 6915685"/>
                <a:gd name="connsiteY738" fmla="*/ 475407 h 3091235"/>
                <a:gd name="connsiteX739" fmla="*/ 5576561 w 6915685"/>
                <a:gd name="connsiteY739" fmla="*/ 473592 h 3091235"/>
                <a:gd name="connsiteX740" fmla="*/ 5574744 w 6915685"/>
                <a:gd name="connsiteY740" fmla="*/ 469960 h 3091235"/>
                <a:gd name="connsiteX741" fmla="*/ 5467634 w 6915685"/>
                <a:gd name="connsiteY741" fmla="*/ 373855 h 3091235"/>
                <a:gd name="connsiteX742" fmla="*/ 5438694 w 6915685"/>
                <a:gd name="connsiteY742" fmla="*/ 347890 h 3091235"/>
                <a:gd name="connsiteX743" fmla="*/ 5449436 w 6915685"/>
                <a:gd name="connsiteY743" fmla="*/ 346021 h 3091235"/>
                <a:gd name="connsiteX744" fmla="*/ 5527467 w 6915685"/>
                <a:gd name="connsiteY744" fmla="*/ 333313 h 3091235"/>
                <a:gd name="connsiteX745" fmla="*/ 5601868 w 6915685"/>
                <a:gd name="connsiteY745" fmla="*/ 346021 h 3091235"/>
                <a:gd name="connsiteX746" fmla="*/ 5681713 w 6915685"/>
                <a:gd name="connsiteY746" fmla="*/ 358730 h 3091235"/>
                <a:gd name="connsiteX747" fmla="*/ 5692602 w 6915685"/>
                <a:gd name="connsiteY747" fmla="*/ 358730 h 3091235"/>
                <a:gd name="connsiteX748" fmla="*/ 5786963 w 6915685"/>
                <a:gd name="connsiteY748" fmla="*/ 333313 h 3091235"/>
                <a:gd name="connsiteX749" fmla="*/ 5874068 w 6915685"/>
                <a:gd name="connsiteY749" fmla="*/ 309710 h 3091235"/>
                <a:gd name="connsiteX750" fmla="*/ 5959357 w 6915685"/>
                <a:gd name="connsiteY750" fmla="*/ 333313 h 3091235"/>
                <a:gd name="connsiteX751" fmla="*/ 6044645 w 6915685"/>
                <a:gd name="connsiteY751" fmla="*/ 356915 h 3091235"/>
                <a:gd name="connsiteX752" fmla="*/ 6144452 w 6915685"/>
                <a:gd name="connsiteY752" fmla="*/ 449508 h 3091235"/>
                <a:gd name="connsiteX753" fmla="*/ 6251518 w 6915685"/>
                <a:gd name="connsiteY753" fmla="*/ 545733 h 3091235"/>
                <a:gd name="connsiteX754" fmla="*/ 6253333 w 6915685"/>
                <a:gd name="connsiteY754" fmla="*/ 549364 h 3091235"/>
                <a:gd name="connsiteX755" fmla="*/ 6423910 w 6915685"/>
                <a:gd name="connsiteY755" fmla="*/ 665560 h 3091235"/>
                <a:gd name="connsiteX756" fmla="*/ 6587230 w 6915685"/>
                <a:gd name="connsiteY756" fmla="*/ 779940 h 3091235"/>
                <a:gd name="connsiteX757" fmla="*/ 6775955 w 6915685"/>
                <a:gd name="connsiteY757" fmla="*/ 1023225 h 3091235"/>
                <a:gd name="connsiteX758" fmla="*/ 6915684 w 6915685"/>
                <a:gd name="connsiteY758" fmla="*/ 1206597 h 3091235"/>
                <a:gd name="connsiteX759" fmla="*/ 6915684 w 6915685"/>
                <a:gd name="connsiteY759" fmla="*/ 1094032 h 3091235"/>
                <a:gd name="connsiteX760" fmla="*/ 6638041 w 6915685"/>
                <a:gd name="connsiteY760" fmla="*/ 738182 h 3091235"/>
                <a:gd name="connsiteX761" fmla="*/ 6630782 w 6915685"/>
                <a:gd name="connsiteY761" fmla="*/ 732736 h 3091235"/>
                <a:gd name="connsiteX762" fmla="*/ 6460204 w 6915685"/>
                <a:gd name="connsiteY762" fmla="*/ 616540 h 3091235"/>
                <a:gd name="connsiteX763" fmla="*/ 6291440 w 6915685"/>
                <a:gd name="connsiteY763" fmla="*/ 502159 h 3091235"/>
                <a:gd name="connsiteX764" fmla="*/ 6186189 w 6915685"/>
                <a:gd name="connsiteY764" fmla="*/ 407750 h 3091235"/>
                <a:gd name="connsiteX765" fmla="*/ 6080940 w 6915685"/>
                <a:gd name="connsiteY765" fmla="*/ 311525 h 3091235"/>
                <a:gd name="connsiteX766" fmla="*/ 6068236 w 6915685"/>
                <a:gd name="connsiteY766" fmla="*/ 304263 h 3091235"/>
                <a:gd name="connsiteX767" fmla="*/ 5883141 w 6915685"/>
                <a:gd name="connsiteY767" fmla="*/ 253428 h 3091235"/>
                <a:gd name="connsiteX768" fmla="*/ 5870439 w 6915685"/>
                <a:gd name="connsiteY768" fmla="*/ 253428 h 3091235"/>
                <a:gd name="connsiteX769" fmla="*/ 5866809 w 6915685"/>
                <a:gd name="connsiteY769" fmla="*/ 253428 h 3091235"/>
                <a:gd name="connsiteX770" fmla="*/ 5772447 w 6915685"/>
                <a:gd name="connsiteY770" fmla="*/ 280661 h 3091235"/>
                <a:gd name="connsiteX771" fmla="*/ 5683528 w 6915685"/>
                <a:gd name="connsiteY771" fmla="*/ 304263 h 3091235"/>
                <a:gd name="connsiteX772" fmla="*/ 5610941 w 6915685"/>
                <a:gd name="connsiteY772" fmla="*/ 293370 h 3091235"/>
                <a:gd name="connsiteX773" fmla="*/ 5531097 w 6915685"/>
                <a:gd name="connsiteY773" fmla="*/ 280661 h 3091235"/>
                <a:gd name="connsiteX774" fmla="*/ 5522023 w 6915685"/>
                <a:gd name="connsiteY774" fmla="*/ 280661 h 3091235"/>
                <a:gd name="connsiteX775" fmla="*/ 5440363 w 6915685"/>
                <a:gd name="connsiteY775" fmla="*/ 297001 h 3091235"/>
                <a:gd name="connsiteX776" fmla="*/ 5430609 w 6915685"/>
                <a:gd name="connsiteY776" fmla="*/ 298590 h 3091235"/>
                <a:gd name="connsiteX777" fmla="*/ 5408429 w 6915685"/>
                <a:gd name="connsiteY777" fmla="*/ 302202 h 3091235"/>
                <a:gd name="connsiteX778" fmla="*/ 5407591 w 6915685"/>
                <a:gd name="connsiteY778" fmla="*/ 299038 h 3091235"/>
                <a:gd name="connsiteX779" fmla="*/ 5356720 w 6915685"/>
                <a:gd name="connsiteY779" fmla="*/ 106779 h 3091235"/>
                <a:gd name="connsiteX780" fmla="*/ 5379846 w 6915685"/>
                <a:gd name="connsiteY780" fmla="*/ 260060 h 3091235"/>
                <a:gd name="connsiteX781" fmla="*/ 5386737 w 6915685"/>
                <a:gd name="connsiteY781" fmla="*/ 305735 h 3091235"/>
                <a:gd name="connsiteX782" fmla="*/ 5362333 w 6915685"/>
                <a:gd name="connsiteY782" fmla="*/ 309710 h 3091235"/>
                <a:gd name="connsiteX783" fmla="*/ 5293376 w 6915685"/>
                <a:gd name="connsiteY783" fmla="*/ 293370 h 3091235"/>
                <a:gd name="connsiteX784" fmla="*/ 5217159 w 6915685"/>
                <a:gd name="connsiteY784" fmla="*/ 275214 h 3091235"/>
                <a:gd name="connsiteX785" fmla="*/ 5204456 w 6915685"/>
                <a:gd name="connsiteY785" fmla="*/ 275214 h 3091235"/>
                <a:gd name="connsiteX786" fmla="*/ 5108280 w 6915685"/>
                <a:gd name="connsiteY786" fmla="*/ 298816 h 3091235"/>
                <a:gd name="connsiteX787" fmla="*/ 5019361 w 6915685"/>
                <a:gd name="connsiteY787" fmla="*/ 318787 h 3091235"/>
                <a:gd name="connsiteX788" fmla="*/ 4961292 w 6915685"/>
                <a:gd name="connsiteY788" fmla="*/ 300632 h 3091235"/>
                <a:gd name="connsiteX789" fmla="*/ 4897779 w 6915685"/>
                <a:gd name="connsiteY789" fmla="*/ 280661 h 3091235"/>
                <a:gd name="connsiteX790" fmla="*/ 4892335 w 6915685"/>
                <a:gd name="connsiteY790" fmla="*/ 280661 h 3091235"/>
                <a:gd name="connsiteX791" fmla="*/ 4881446 w 6915685"/>
                <a:gd name="connsiteY791" fmla="*/ 282476 h 3091235"/>
                <a:gd name="connsiteX792" fmla="*/ 4876003 w 6915685"/>
                <a:gd name="connsiteY792" fmla="*/ 284292 h 3091235"/>
                <a:gd name="connsiteX793" fmla="*/ 4828822 w 6915685"/>
                <a:gd name="connsiteY793" fmla="*/ 318787 h 3091235"/>
                <a:gd name="connsiteX794" fmla="*/ 4796157 w 6915685"/>
                <a:gd name="connsiteY794" fmla="*/ 344206 h 3091235"/>
                <a:gd name="connsiteX795" fmla="*/ 4755582 w 6915685"/>
                <a:gd name="connsiteY795" fmla="*/ 319695 h 3091235"/>
                <a:gd name="connsiteX796" fmla="*/ 4734337 w 6915685"/>
                <a:gd name="connsiteY796" fmla="*/ 306862 h 3091235"/>
                <a:gd name="connsiteX797" fmla="*/ 4728924 w 6915685"/>
                <a:gd name="connsiteY797" fmla="*/ 301022 h 3091235"/>
                <a:gd name="connsiteX798" fmla="*/ 4518414 w 6915685"/>
                <a:gd name="connsiteY798" fmla="*/ 155663 h 3091235"/>
                <a:gd name="connsiteX799" fmla="*/ 4431306 w 6915685"/>
                <a:gd name="connsiteY799" fmla="*/ 28474 h 3091235"/>
                <a:gd name="connsiteX800" fmla="*/ 4496638 w 6915685"/>
                <a:gd name="connsiteY800" fmla="*/ 170199 h 3091235"/>
                <a:gd name="connsiteX801" fmla="*/ 4500267 w 6915685"/>
                <a:gd name="connsiteY801" fmla="*/ 173833 h 3091235"/>
                <a:gd name="connsiteX802" fmla="*/ 4543140 w 6915685"/>
                <a:gd name="connsiteY802" fmla="*/ 207561 h 3091235"/>
                <a:gd name="connsiteX803" fmla="*/ 4563685 w 6915685"/>
                <a:gd name="connsiteY803" fmla="*/ 223724 h 3091235"/>
                <a:gd name="connsiteX804" fmla="*/ 4561386 w 6915685"/>
                <a:gd name="connsiteY804" fmla="*/ 225513 h 3091235"/>
                <a:gd name="connsiteX805" fmla="*/ 4518514 w 6915685"/>
                <a:gd name="connsiteY805" fmla="*/ 258874 h 3091235"/>
                <a:gd name="connsiteX806" fmla="*/ 4474962 w 6915685"/>
                <a:gd name="connsiteY806" fmla="*/ 291554 h 3091235"/>
                <a:gd name="connsiteX807" fmla="*/ 4407820 w 6915685"/>
                <a:gd name="connsiteY807" fmla="*/ 293370 h 3091235"/>
                <a:gd name="connsiteX808" fmla="*/ 4337048 w 6915685"/>
                <a:gd name="connsiteY808" fmla="*/ 295185 h 3091235"/>
                <a:gd name="connsiteX809" fmla="*/ 4215465 w 6915685"/>
                <a:gd name="connsiteY809" fmla="*/ 273399 h 3091235"/>
                <a:gd name="connsiteX810" fmla="*/ 4092068 w 6915685"/>
                <a:gd name="connsiteY810" fmla="*/ 253428 h 3091235"/>
                <a:gd name="connsiteX811" fmla="*/ 4090253 w 6915685"/>
                <a:gd name="connsiteY811" fmla="*/ 251612 h 3091235"/>
                <a:gd name="connsiteX812" fmla="*/ 4082994 w 6915685"/>
                <a:gd name="connsiteY812" fmla="*/ 253428 h 3091235"/>
                <a:gd name="connsiteX813" fmla="*/ 4080244 w 6915685"/>
                <a:gd name="connsiteY813" fmla="*/ 254846 h 3091235"/>
                <a:gd name="connsiteX814" fmla="*/ 4070960 w 6915685"/>
                <a:gd name="connsiteY814" fmla="*/ 259634 h 3091235"/>
                <a:gd name="connsiteX815" fmla="*/ 4029390 w 6915685"/>
                <a:gd name="connsiteY815" fmla="*/ 240381 h 3091235"/>
                <a:gd name="connsiteX816" fmla="*/ 3875256 w 6915685"/>
                <a:gd name="connsiteY816" fmla="*/ 160516 h 3091235"/>
                <a:gd name="connsiteX817" fmla="*/ 3822669 w 6915685"/>
                <a:gd name="connsiteY817" fmla="*/ 51608 h 3091235"/>
                <a:gd name="connsiteX818" fmla="*/ 3862562 w 6915685"/>
                <a:gd name="connsiteY818" fmla="*/ 167776 h 3091235"/>
                <a:gd name="connsiteX819" fmla="*/ 3864376 w 6915685"/>
                <a:gd name="connsiteY819" fmla="*/ 171406 h 3091235"/>
                <a:gd name="connsiteX820" fmla="*/ 4018509 w 6915685"/>
                <a:gd name="connsiteY820" fmla="*/ 260348 h 3091235"/>
                <a:gd name="connsiteX821" fmla="*/ 4033696 w 6915685"/>
                <a:gd name="connsiteY821" fmla="*/ 267835 h 3091235"/>
                <a:gd name="connsiteX822" fmla="*/ 4044617 w 6915685"/>
                <a:gd name="connsiteY822" fmla="*/ 273220 h 3091235"/>
                <a:gd name="connsiteX823" fmla="*/ 4008735 w 6915685"/>
                <a:gd name="connsiteY823" fmla="*/ 291725 h 3091235"/>
                <a:gd name="connsiteX824" fmla="*/ 3906972 w 6915685"/>
                <a:gd name="connsiteY824" fmla="*/ 344206 h 3091235"/>
                <a:gd name="connsiteX825" fmla="*/ 3905157 w 6915685"/>
                <a:gd name="connsiteY825" fmla="*/ 344206 h 3091235"/>
                <a:gd name="connsiteX826" fmla="*/ 3891548 w 6915685"/>
                <a:gd name="connsiteY826" fmla="*/ 353056 h 3091235"/>
                <a:gd name="connsiteX827" fmla="*/ 3873992 w 6915685"/>
                <a:gd name="connsiteY827" fmla="*/ 364473 h 3091235"/>
                <a:gd name="connsiteX828" fmla="*/ 3872768 w 6915685"/>
                <a:gd name="connsiteY828" fmla="*/ 364443 h 3091235"/>
                <a:gd name="connsiteX829" fmla="*/ 3742586 w 6915685"/>
                <a:gd name="connsiteY829" fmla="*/ 361267 h 3091235"/>
                <a:gd name="connsiteX830" fmla="*/ 3803057 w 6915685"/>
                <a:gd name="connsiteY830" fmla="*/ 370454 h 3091235"/>
                <a:gd name="connsiteX831" fmla="*/ 3853104 w 6915685"/>
                <a:gd name="connsiteY831" fmla="*/ 378056 h 3091235"/>
                <a:gd name="connsiteX832" fmla="*/ 3796278 w 6915685"/>
                <a:gd name="connsiteY832" fmla="*/ 415012 h 3091235"/>
                <a:gd name="connsiteX833" fmla="*/ 3692841 w 6915685"/>
                <a:gd name="connsiteY833" fmla="*/ 480373 h 3091235"/>
                <a:gd name="connsiteX834" fmla="*/ 3603924 w 6915685"/>
                <a:gd name="connsiteY834" fmla="*/ 458586 h 3091235"/>
                <a:gd name="connsiteX835" fmla="*/ 3509561 w 6915685"/>
                <a:gd name="connsiteY835" fmla="*/ 434984 h 3091235"/>
                <a:gd name="connsiteX836" fmla="*/ 3505931 w 6915685"/>
                <a:gd name="connsiteY836" fmla="*/ 434984 h 3091235"/>
                <a:gd name="connsiteX837" fmla="*/ 3086744 w 6915685"/>
                <a:gd name="connsiteY837" fmla="*/ 418643 h 3091235"/>
                <a:gd name="connsiteX838" fmla="*/ 2950645 w 6915685"/>
                <a:gd name="connsiteY838" fmla="*/ 391410 h 3091235"/>
                <a:gd name="connsiteX839" fmla="*/ 3083115 w 6915685"/>
                <a:gd name="connsiteY839" fmla="*/ 431353 h 3091235"/>
                <a:gd name="connsiteX840" fmla="*/ 3084930 w 6915685"/>
                <a:gd name="connsiteY840" fmla="*/ 431353 h 3091235"/>
                <a:gd name="connsiteX841" fmla="*/ 3159331 w 6915685"/>
                <a:gd name="connsiteY841" fmla="*/ 434984 h 3091235"/>
                <a:gd name="connsiteX842" fmla="*/ 3235546 w 6915685"/>
                <a:gd name="connsiteY842" fmla="*/ 440431 h 3091235"/>
                <a:gd name="connsiteX843" fmla="*/ 3369832 w 6915685"/>
                <a:gd name="connsiteY843" fmla="*/ 449508 h 3091235"/>
                <a:gd name="connsiteX844" fmla="*/ 3504117 w 6915685"/>
                <a:gd name="connsiteY844" fmla="*/ 458586 h 3091235"/>
                <a:gd name="connsiteX845" fmla="*/ 3596665 w 6915685"/>
                <a:gd name="connsiteY845" fmla="*/ 484004 h 3091235"/>
                <a:gd name="connsiteX846" fmla="*/ 3691027 w 6915685"/>
                <a:gd name="connsiteY846" fmla="*/ 507607 h 3091235"/>
                <a:gd name="connsiteX847" fmla="*/ 3694656 w 6915685"/>
                <a:gd name="connsiteY847" fmla="*/ 509421 h 3091235"/>
                <a:gd name="connsiteX848" fmla="*/ 3700101 w 6915685"/>
                <a:gd name="connsiteY848" fmla="*/ 507606 h 3091235"/>
                <a:gd name="connsiteX849" fmla="*/ 3701915 w 6915685"/>
                <a:gd name="connsiteY849" fmla="*/ 505790 h 3091235"/>
                <a:gd name="connsiteX850" fmla="*/ 3812610 w 6915685"/>
                <a:gd name="connsiteY850" fmla="*/ 438615 h 3091235"/>
                <a:gd name="connsiteX851" fmla="*/ 3859309 w 6915685"/>
                <a:gd name="connsiteY851" fmla="*/ 410275 h 3091235"/>
                <a:gd name="connsiteX852" fmla="*/ 3894052 w 6915685"/>
                <a:gd name="connsiteY852" fmla="*/ 389191 h 3091235"/>
                <a:gd name="connsiteX853" fmla="*/ 3931510 w 6915685"/>
                <a:gd name="connsiteY853" fmla="*/ 417521 h 3091235"/>
                <a:gd name="connsiteX854" fmla="*/ 3978458 w 6915685"/>
                <a:gd name="connsiteY854" fmla="*/ 452000 h 3091235"/>
                <a:gd name="connsiteX855" fmla="*/ 3983901 w 6915685"/>
                <a:gd name="connsiteY855" fmla="*/ 453814 h 3091235"/>
                <a:gd name="connsiteX856" fmla="*/ 4072806 w 6915685"/>
                <a:gd name="connsiteY856" fmla="*/ 468331 h 3091235"/>
                <a:gd name="connsiteX857" fmla="*/ 4159897 w 6915685"/>
                <a:gd name="connsiteY857" fmla="*/ 482848 h 3091235"/>
                <a:gd name="connsiteX858" fmla="*/ 4221588 w 6915685"/>
                <a:gd name="connsiteY858" fmla="*/ 526401 h 3091235"/>
                <a:gd name="connsiteX859" fmla="*/ 4286906 w 6915685"/>
                <a:gd name="connsiteY859" fmla="*/ 571767 h 3091235"/>
                <a:gd name="connsiteX860" fmla="*/ 4288720 w 6915685"/>
                <a:gd name="connsiteY860" fmla="*/ 571767 h 3091235"/>
                <a:gd name="connsiteX861" fmla="*/ 4294164 w 6915685"/>
                <a:gd name="connsiteY861" fmla="*/ 573582 h 3091235"/>
                <a:gd name="connsiteX862" fmla="*/ 4295977 w 6915685"/>
                <a:gd name="connsiteY862" fmla="*/ 573582 h 3091235"/>
                <a:gd name="connsiteX863" fmla="*/ 4361297 w 6915685"/>
                <a:gd name="connsiteY863" fmla="*/ 577210 h 3091235"/>
                <a:gd name="connsiteX864" fmla="*/ 4419357 w 6915685"/>
                <a:gd name="connsiteY864" fmla="*/ 579025 h 3091235"/>
                <a:gd name="connsiteX865" fmla="*/ 4526407 w 6915685"/>
                <a:gd name="connsiteY865" fmla="*/ 629835 h 3091235"/>
                <a:gd name="connsiteX866" fmla="*/ 4635271 w 6915685"/>
                <a:gd name="connsiteY866" fmla="*/ 682460 h 3091235"/>
                <a:gd name="connsiteX867" fmla="*/ 4635948 w 6915685"/>
                <a:gd name="connsiteY867" fmla="*/ 682461 h 3091235"/>
                <a:gd name="connsiteX868" fmla="*/ 4644112 w 6915685"/>
                <a:gd name="connsiteY868" fmla="*/ 690760 h 3091235"/>
                <a:gd name="connsiteX869" fmla="*/ 4745659 w 6915685"/>
                <a:gd name="connsiteY869" fmla="*/ 793995 h 3091235"/>
                <a:gd name="connsiteX870" fmla="*/ 4749285 w 6915685"/>
                <a:gd name="connsiteY870" fmla="*/ 797625 h 3091235"/>
                <a:gd name="connsiteX871" fmla="*/ 4858086 w 6915685"/>
                <a:gd name="connsiteY871" fmla="*/ 861155 h 3091235"/>
                <a:gd name="connsiteX872" fmla="*/ 4966886 w 6915685"/>
                <a:gd name="connsiteY872" fmla="*/ 924684 h 3091235"/>
                <a:gd name="connsiteX873" fmla="*/ 5041233 w 6915685"/>
                <a:gd name="connsiteY873" fmla="*/ 973692 h 3091235"/>
                <a:gd name="connsiteX874" fmla="*/ 5113766 w 6915685"/>
                <a:gd name="connsiteY874" fmla="*/ 1019070 h 3091235"/>
                <a:gd name="connsiteX875" fmla="*/ 5152781 w 6915685"/>
                <a:gd name="connsiteY875" fmla="*/ 1061952 h 3091235"/>
                <a:gd name="connsiteX876" fmla="*/ 5156856 w 6915685"/>
                <a:gd name="connsiteY876" fmla="*/ 1066431 h 3091235"/>
                <a:gd name="connsiteX877" fmla="*/ 5116881 w 6915685"/>
                <a:gd name="connsiteY877" fmla="*/ 1102574 h 3091235"/>
                <a:gd name="connsiteX878" fmla="*/ 5039597 w 6915685"/>
                <a:gd name="connsiteY878" fmla="*/ 1172451 h 3091235"/>
                <a:gd name="connsiteX879" fmla="*/ 5034161 w 6915685"/>
                <a:gd name="connsiteY879" fmla="*/ 1179714 h 3091235"/>
                <a:gd name="connsiteX880" fmla="*/ 5032350 w 6915685"/>
                <a:gd name="connsiteY880" fmla="*/ 1183347 h 3091235"/>
                <a:gd name="connsiteX881" fmla="*/ 5030538 w 6915685"/>
                <a:gd name="connsiteY881" fmla="*/ 1189703 h 3091235"/>
                <a:gd name="connsiteX882" fmla="*/ 5029286 w 6915685"/>
                <a:gd name="connsiteY882" fmla="*/ 1194093 h 3091235"/>
                <a:gd name="connsiteX883" fmla="*/ 5025973 w 6915685"/>
                <a:gd name="connsiteY883" fmla="*/ 1194597 h 3091235"/>
                <a:gd name="connsiteX884" fmla="*/ 4963080 w 6915685"/>
                <a:gd name="connsiteY884" fmla="*/ 1204179 h 3091235"/>
                <a:gd name="connsiteX885" fmla="*/ 4905010 w 6915685"/>
                <a:gd name="connsiteY885" fmla="*/ 1202365 h 3091235"/>
                <a:gd name="connsiteX886" fmla="*/ 4846940 w 6915685"/>
                <a:gd name="connsiteY886" fmla="*/ 1198736 h 3091235"/>
                <a:gd name="connsiteX887" fmla="*/ 4837866 w 6915685"/>
                <a:gd name="connsiteY887" fmla="*/ 1198736 h 3091235"/>
                <a:gd name="connsiteX888" fmla="*/ 4710838 w 6915685"/>
                <a:gd name="connsiteY888" fmla="*/ 1229578 h 3091235"/>
                <a:gd name="connsiteX889" fmla="*/ 4585625 w 6915685"/>
                <a:gd name="connsiteY889" fmla="*/ 1260421 h 3091235"/>
                <a:gd name="connsiteX890" fmla="*/ 4480373 w 6915685"/>
                <a:gd name="connsiteY890" fmla="*/ 1267679 h 3091235"/>
                <a:gd name="connsiteX891" fmla="*/ 4373306 w 6915685"/>
                <a:gd name="connsiteY891" fmla="*/ 1273121 h 3091235"/>
                <a:gd name="connsiteX892" fmla="*/ 4126508 w 6915685"/>
                <a:gd name="connsiteY892" fmla="*/ 1291264 h 3091235"/>
                <a:gd name="connsiteX893" fmla="*/ 3963186 w 6915685"/>
                <a:gd name="connsiteY893" fmla="*/ 1323921 h 3091235"/>
                <a:gd name="connsiteX894" fmla="*/ 3598434 w 6915685"/>
                <a:gd name="connsiteY894" fmla="*/ 1354763 h 3091235"/>
                <a:gd name="connsiteX895" fmla="*/ 3598434 w 6915685"/>
                <a:gd name="connsiteY895" fmla="*/ 1355596 h 3091235"/>
                <a:gd name="connsiteX896" fmla="*/ 3546129 w 6915685"/>
                <a:gd name="connsiteY896" fmla="*/ 1336008 h 3091235"/>
                <a:gd name="connsiteX897" fmla="*/ 3074470 w 6915685"/>
                <a:gd name="connsiteY897" fmla="*/ 1159380 h 3091235"/>
                <a:gd name="connsiteX898" fmla="*/ 2952922 w 6915685"/>
                <a:gd name="connsiteY898" fmla="*/ 1113863 h 3091235"/>
                <a:gd name="connsiteX899" fmla="*/ 2946594 w 6915685"/>
                <a:gd name="connsiteY899" fmla="*/ 1106049 h 3091235"/>
                <a:gd name="connsiteX900" fmla="*/ 2835432 w 6915685"/>
                <a:gd name="connsiteY900" fmla="*/ 968802 h 3091235"/>
                <a:gd name="connsiteX901" fmla="*/ 2833617 w 6915685"/>
                <a:gd name="connsiteY901" fmla="*/ 965171 h 3091235"/>
                <a:gd name="connsiteX902" fmla="*/ 2753729 w 6915685"/>
                <a:gd name="connsiteY902" fmla="*/ 894355 h 3091235"/>
                <a:gd name="connsiteX903" fmla="*/ 2673842 w 6915685"/>
                <a:gd name="connsiteY903" fmla="*/ 823540 h 3091235"/>
                <a:gd name="connsiteX904" fmla="*/ 2604848 w 6915685"/>
                <a:gd name="connsiteY904" fmla="*/ 754540 h 3091235"/>
                <a:gd name="connsiteX905" fmla="*/ 2603769 w 6915685"/>
                <a:gd name="connsiteY905" fmla="*/ 753491 h 3091235"/>
                <a:gd name="connsiteX906" fmla="*/ 2598300 w 6915685"/>
                <a:gd name="connsiteY906" fmla="*/ 748166 h 3091235"/>
                <a:gd name="connsiteX907" fmla="*/ 2604549 w 6915685"/>
                <a:gd name="connsiteY907" fmla="*/ 741778 h 3091235"/>
                <a:gd name="connsiteX908" fmla="*/ 2637346 w 6915685"/>
                <a:gd name="connsiteY908" fmla="*/ 619769 h 3091235"/>
                <a:gd name="connsiteX909" fmla="*/ 2630438 w 6915685"/>
                <a:gd name="connsiteY909" fmla="*/ 583768 h 3091235"/>
                <a:gd name="connsiteX910" fmla="*/ 2664096 w 6915685"/>
                <a:gd name="connsiteY910" fmla="*/ 596177 h 3091235"/>
                <a:gd name="connsiteX911" fmla="*/ 2665903 w 6915685"/>
                <a:gd name="connsiteY911" fmla="*/ 596178 h 3091235"/>
                <a:gd name="connsiteX912" fmla="*/ 2628011 w 6915685"/>
                <a:gd name="connsiteY912" fmla="*/ 571119 h 3091235"/>
                <a:gd name="connsiteX913" fmla="*/ 2627780 w 6915685"/>
                <a:gd name="connsiteY913" fmla="*/ 569918 h 3091235"/>
                <a:gd name="connsiteX914" fmla="*/ 2610015 w 6915685"/>
                <a:gd name="connsiteY914" fmla="*/ 521432 h 3091235"/>
                <a:gd name="connsiteX915" fmla="*/ 2610244 w 6915685"/>
                <a:gd name="connsiteY915" fmla="*/ 533042 h 3091235"/>
                <a:gd name="connsiteX916" fmla="*/ 2610778 w 6915685"/>
                <a:gd name="connsiteY916" fmla="*/ 560271 h 3091235"/>
                <a:gd name="connsiteX917" fmla="*/ 2561071 w 6915685"/>
                <a:gd name="connsiteY917" fmla="*/ 534118 h 3091235"/>
                <a:gd name="connsiteX918" fmla="*/ 2496003 w 6915685"/>
                <a:gd name="connsiteY918" fmla="*/ 534118 h 3091235"/>
                <a:gd name="connsiteX919" fmla="*/ 2476121 w 6915685"/>
                <a:gd name="connsiteY919" fmla="*/ 534118 h 3091235"/>
                <a:gd name="connsiteX920" fmla="*/ 2465277 w 6915685"/>
                <a:gd name="connsiteY920" fmla="*/ 534118 h 3091235"/>
                <a:gd name="connsiteX921" fmla="*/ 2445395 w 6915685"/>
                <a:gd name="connsiteY921" fmla="*/ 528641 h 3091235"/>
                <a:gd name="connsiteX922" fmla="*/ 2444904 w 6915685"/>
                <a:gd name="connsiteY922" fmla="*/ 529386 h 3091235"/>
                <a:gd name="connsiteX923" fmla="*/ 2443678 w 6915685"/>
                <a:gd name="connsiteY923" fmla="*/ 527249 h 3091235"/>
                <a:gd name="connsiteX924" fmla="*/ 2425099 w 6915685"/>
                <a:gd name="connsiteY924" fmla="*/ 494885 h 3091235"/>
                <a:gd name="connsiteX925" fmla="*/ 2421468 w 6915685"/>
                <a:gd name="connsiteY925" fmla="*/ 491253 h 3091235"/>
                <a:gd name="connsiteX926" fmla="*/ 2341581 w 6915685"/>
                <a:gd name="connsiteY926" fmla="*/ 405912 h 3091235"/>
                <a:gd name="connsiteX927" fmla="*/ 2331141 w 6915685"/>
                <a:gd name="connsiteY927" fmla="*/ 395244 h 3091235"/>
                <a:gd name="connsiteX928" fmla="*/ 2310163 w 6915685"/>
                <a:gd name="connsiteY928" fmla="*/ 373808 h 3091235"/>
                <a:gd name="connsiteX929" fmla="*/ 2310660 w 6915685"/>
                <a:gd name="connsiteY929" fmla="*/ 373645 h 3091235"/>
                <a:gd name="connsiteX930" fmla="*/ 2312472 w 6915685"/>
                <a:gd name="connsiteY930" fmla="*/ 353785 h 3091235"/>
                <a:gd name="connsiteX931" fmla="*/ 2310660 w 6915685"/>
                <a:gd name="connsiteY931" fmla="*/ 350174 h 3091235"/>
                <a:gd name="connsiteX932" fmla="*/ 2307035 w 6915685"/>
                <a:gd name="connsiteY932" fmla="*/ 310455 h 3091235"/>
                <a:gd name="connsiteX933" fmla="*/ 2305223 w 6915685"/>
                <a:gd name="connsiteY933" fmla="*/ 306844 h 3091235"/>
                <a:gd name="connsiteX934" fmla="*/ 2330594 w 6915685"/>
                <a:gd name="connsiteY934" fmla="*/ 250875 h 3091235"/>
                <a:gd name="connsiteX935" fmla="*/ 2354153 w 6915685"/>
                <a:gd name="connsiteY935" fmla="*/ 196712 h 3091235"/>
                <a:gd name="connsiteX936" fmla="*/ 2383147 w 6915685"/>
                <a:gd name="connsiteY936" fmla="*/ 185880 h 3091235"/>
                <a:gd name="connsiteX937" fmla="*/ 2415767 w 6915685"/>
                <a:gd name="connsiteY937" fmla="*/ 173242 h 3091235"/>
                <a:gd name="connsiteX938" fmla="*/ 2497316 w 6915685"/>
                <a:gd name="connsiteY938" fmla="*/ 144356 h 3091235"/>
                <a:gd name="connsiteX939" fmla="*/ 2569804 w 6915685"/>
                <a:gd name="connsiteY939" fmla="*/ 147966 h 3091235"/>
                <a:gd name="connsiteX940" fmla="*/ 2493691 w 6915685"/>
                <a:gd name="connsiteY940" fmla="*/ 131717 h 3091235"/>
                <a:gd name="connsiteX941" fmla="*/ 2375899 w 6915685"/>
                <a:gd name="connsiteY941" fmla="*/ 166021 h 3091235"/>
                <a:gd name="connsiteX942" fmla="*/ 2334219 w 6915685"/>
                <a:gd name="connsiteY942" fmla="*/ 184075 h 3091235"/>
                <a:gd name="connsiteX943" fmla="*/ 2333341 w 6915685"/>
                <a:gd name="connsiteY943" fmla="*/ 185824 h 3091235"/>
                <a:gd name="connsiteX944" fmla="*/ 2331634 w 6915685"/>
                <a:gd name="connsiteY944" fmla="*/ 189226 h 3091235"/>
                <a:gd name="connsiteX945" fmla="*/ 2320226 w 6915685"/>
                <a:gd name="connsiteY945" fmla="*/ 152562 h 3091235"/>
                <a:gd name="connsiteX946" fmla="*/ 2318411 w 6915685"/>
                <a:gd name="connsiteY946" fmla="*/ 147061 h 3091235"/>
                <a:gd name="connsiteX947" fmla="*/ 2253063 w 6915685"/>
                <a:gd name="connsiteY947" fmla="*/ 119557 h 3091235"/>
                <a:gd name="connsiteX948" fmla="*/ 2160485 w 6915685"/>
                <a:gd name="connsiteY948" fmla="*/ 108555 h 3091235"/>
                <a:gd name="connsiteX949" fmla="*/ 2249432 w 6915685"/>
                <a:gd name="connsiteY949" fmla="*/ 132392 h 3091235"/>
                <a:gd name="connsiteX950" fmla="*/ 2305704 w 6915685"/>
                <a:gd name="connsiteY950" fmla="*/ 159895 h 3091235"/>
                <a:gd name="connsiteX951" fmla="*/ 2312965 w 6915685"/>
                <a:gd name="connsiteY951" fmla="*/ 189233 h 3091235"/>
                <a:gd name="connsiteX952" fmla="*/ 2316795 w 6915685"/>
                <a:gd name="connsiteY952" fmla="*/ 203156 h 3091235"/>
                <a:gd name="connsiteX953" fmla="*/ 2319572 w 6915685"/>
                <a:gd name="connsiteY953" fmla="*/ 213258 h 3091235"/>
                <a:gd name="connsiteX954" fmla="*/ 2310518 w 6915685"/>
                <a:gd name="connsiteY954" fmla="*/ 231297 h 3091235"/>
                <a:gd name="connsiteX955" fmla="*/ 2278040 w 6915685"/>
                <a:gd name="connsiteY955" fmla="*/ 296012 h 3091235"/>
                <a:gd name="connsiteX956" fmla="*/ 2276228 w 6915685"/>
                <a:gd name="connsiteY956" fmla="*/ 330315 h 3091235"/>
                <a:gd name="connsiteX957" fmla="*/ 2279380 w 6915685"/>
                <a:gd name="connsiteY957" fmla="*/ 342355 h 3091235"/>
                <a:gd name="connsiteX958" fmla="*/ 2258061 w 6915685"/>
                <a:gd name="connsiteY958" fmla="*/ 320570 h 3091235"/>
                <a:gd name="connsiteX959" fmla="*/ 2091023 w 6915685"/>
                <a:gd name="connsiteY959" fmla="*/ 193466 h 3091235"/>
                <a:gd name="connsiteX960" fmla="*/ 1922168 w 6915685"/>
                <a:gd name="connsiteY960" fmla="*/ 160781 h 3091235"/>
                <a:gd name="connsiteX961" fmla="*/ 1756946 w 6915685"/>
                <a:gd name="connsiteY961" fmla="*/ 129913 h 3091235"/>
                <a:gd name="connsiteX962" fmla="*/ 1510020 w 6915685"/>
                <a:gd name="connsiteY962" fmla="*/ 151703 h 3091235"/>
                <a:gd name="connsiteX963" fmla="*/ 1375663 w 6915685"/>
                <a:gd name="connsiteY963" fmla="*/ 177123 h 3091235"/>
                <a:gd name="connsiteX964" fmla="*/ 1511835 w 6915685"/>
                <a:gd name="connsiteY964" fmla="*/ 166229 h 3091235"/>
                <a:gd name="connsiteX965" fmla="*/ 1756946 w 6915685"/>
                <a:gd name="connsiteY965" fmla="*/ 157150 h 3091235"/>
                <a:gd name="connsiteX966" fmla="*/ 1914906 w 6915685"/>
                <a:gd name="connsiteY966" fmla="*/ 191650 h 3091235"/>
                <a:gd name="connsiteX967" fmla="*/ 2071050 w 6915685"/>
                <a:gd name="connsiteY967" fmla="*/ 222517 h 3091235"/>
                <a:gd name="connsiteX968" fmla="*/ 2149123 w 6915685"/>
                <a:gd name="connsiteY968" fmla="*/ 286070 h 3091235"/>
                <a:gd name="connsiteX969" fmla="*/ 2229011 w 6915685"/>
                <a:gd name="connsiteY969" fmla="*/ 351439 h 3091235"/>
                <a:gd name="connsiteX970" fmla="*/ 2307083 w 6915685"/>
                <a:gd name="connsiteY970" fmla="*/ 434963 h 3091235"/>
                <a:gd name="connsiteX971" fmla="*/ 2383339 w 6915685"/>
                <a:gd name="connsiteY971" fmla="*/ 518489 h 3091235"/>
                <a:gd name="connsiteX972" fmla="*/ 2390148 w 6915685"/>
                <a:gd name="connsiteY972" fmla="*/ 530519 h 3091235"/>
                <a:gd name="connsiteX973" fmla="*/ 2398158 w 6915685"/>
                <a:gd name="connsiteY973" fmla="*/ 544670 h 3091235"/>
                <a:gd name="connsiteX974" fmla="*/ 2374542 w 6915685"/>
                <a:gd name="connsiteY974" fmla="*/ 536618 h 3091235"/>
                <a:gd name="connsiteX975" fmla="*/ 2316743 w 6915685"/>
                <a:gd name="connsiteY975" fmla="*/ 516911 h 3091235"/>
                <a:gd name="connsiteX976" fmla="*/ 2297007 w 6915685"/>
                <a:gd name="connsiteY976" fmla="*/ 510181 h 3091235"/>
                <a:gd name="connsiteX977" fmla="*/ 2290348 w 6915685"/>
                <a:gd name="connsiteY977" fmla="*/ 503573 h 3091235"/>
                <a:gd name="connsiteX978" fmla="*/ 2271672 w 6915685"/>
                <a:gd name="connsiteY978" fmla="*/ 490461 h 3091235"/>
                <a:gd name="connsiteX979" fmla="*/ 2269850 w 6915685"/>
                <a:gd name="connsiteY979" fmla="*/ 490461 h 3091235"/>
                <a:gd name="connsiteX980" fmla="*/ 2251630 w 6915685"/>
                <a:gd name="connsiteY980" fmla="*/ 488653 h 3091235"/>
                <a:gd name="connsiteX981" fmla="*/ 2233410 w 6915685"/>
                <a:gd name="connsiteY981" fmla="*/ 485037 h 3091235"/>
                <a:gd name="connsiteX982" fmla="*/ 2217011 w 6915685"/>
                <a:gd name="connsiteY982" fmla="*/ 475996 h 3091235"/>
                <a:gd name="connsiteX983" fmla="*/ 2198791 w 6915685"/>
                <a:gd name="connsiteY983" fmla="*/ 465145 h 3091235"/>
                <a:gd name="connsiteX984" fmla="*/ 2082182 w 6915685"/>
                <a:gd name="connsiteY984" fmla="*/ 423554 h 3091235"/>
                <a:gd name="connsiteX985" fmla="*/ 2191503 w 6915685"/>
                <a:gd name="connsiteY985" fmla="*/ 475996 h 3091235"/>
                <a:gd name="connsiteX986" fmla="*/ 2226122 w 6915685"/>
                <a:gd name="connsiteY986" fmla="*/ 499504 h 3091235"/>
                <a:gd name="connsiteX987" fmla="*/ 2227944 w 6915685"/>
                <a:gd name="connsiteY987" fmla="*/ 499504 h 3091235"/>
                <a:gd name="connsiteX988" fmla="*/ 2247985 w 6915685"/>
                <a:gd name="connsiteY988" fmla="*/ 503120 h 3091235"/>
                <a:gd name="connsiteX989" fmla="*/ 2249565 w 6915685"/>
                <a:gd name="connsiteY989" fmla="*/ 503469 h 3091235"/>
                <a:gd name="connsiteX990" fmla="*/ 2247456 w 6915685"/>
                <a:gd name="connsiteY990" fmla="*/ 505574 h 3091235"/>
                <a:gd name="connsiteX991" fmla="*/ 2221927 w 6915685"/>
                <a:gd name="connsiteY991" fmla="*/ 531065 h 3091235"/>
                <a:gd name="connsiteX992" fmla="*/ 2185645 w 6915685"/>
                <a:gd name="connsiteY992" fmla="*/ 567294 h 3091235"/>
                <a:gd name="connsiteX993" fmla="*/ 2178094 w 6915685"/>
                <a:gd name="connsiteY993" fmla="*/ 567991 h 3091235"/>
                <a:gd name="connsiteX994" fmla="*/ 2091021 w 6915685"/>
                <a:gd name="connsiteY994" fmla="*/ 576028 h 3091235"/>
                <a:gd name="connsiteX995" fmla="*/ 1986081 w 6915685"/>
                <a:gd name="connsiteY995" fmla="*/ 537449 h 3091235"/>
                <a:gd name="connsiteX996" fmla="*/ 2091021 w 6915685"/>
                <a:gd name="connsiteY996" fmla="*/ 594398 h 3091235"/>
                <a:gd name="connsiteX997" fmla="*/ 2157685 w 6915685"/>
                <a:gd name="connsiteY997" fmla="*/ 593167 h 3091235"/>
                <a:gd name="connsiteX998" fmla="*/ 2173603 w 6915685"/>
                <a:gd name="connsiteY998" fmla="*/ 592873 h 3091235"/>
                <a:gd name="connsiteX999" fmla="*/ 2167385 w 6915685"/>
                <a:gd name="connsiteY999" fmla="*/ 614602 h 3091235"/>
                <a:gd name="connsiteX1000" fmla="*/ 2156467 w 6915685"/>
                <a:gd name="connsiteY1000" fmla="*/ 649129 h 3091235"/>
                <a:gd name="connsiteX1001" fmla="*/ 2083668 w 6915685"/>
                <a:gd name="connsiteY1001" fmla="*/ 692744 h 3091235"/>
                <a:gd name="connsiteX1002" fmla="*/ 1936252 w 6915685"/>
                <a:gd name="connsiteY1002" fmla="*/ 756347 h 3091235"/>
                <a:gd name="connsiteX1003" fmla="*/ 2090948 w 6915685"/>
                <a:gd name="connsiteY1003" fmla="*/ 709099 h 3091235"/>
                <a:gd name="connsiteX1004" fmla="*/ 2172846 w 6915685"/>
                <a:gd name="connsiteY1004" fmla="*/ 665485 h 3091235"/>
                <a:gd name="connsiteX1005" fmla="*/ 2176486 w 6915685"/>
                <a:gd name="connsiteY1005" fmla="*/ 661852 h 3091235"/>
                <a:gd name="connsiteX1006" fmla="*/ 2178305 w 6915685"/>
                <a:gd name="connsiteY1006" fmla="*/ 660035 h 3091235"/>
                <a:gd name="connsiteX1007" fmla="*/ 2191045 w 6915685"/>
                <a:gd name="connsiteY1007" fmla="*/ 621871 h 3091235"/>
                <a:gd name="connsiteX1008" fmla="*/ 2201965 w 6915685"/>
                <a:gd name="connsiteY1008" fmla="*/ 587343 h 3091235"/>
                <a:gd name="connsiteX1009" fmla="*/ 2236544 w 6915685"/>
                <a:gd name="connsiteY1009" fmla="*/ 556450 h 3091235"/>
                <a:gd name="connsiteX1010" fmla="*/ 2265663 w 6915685"/>
                <a:gd name="connsiteY1010" fmla="*/ 531009 h 3091235"/>
                <a:gd name="connsiteX1011" fmla="*/ 2331182 w 6915685"/>
                <a:gd name="connsiteY1011" fmla="*/ 554633 h 3091235"/>
                <a:gd name="connsiteX1012" fmla="*/ 2400340 w 6915685"/>
                <a:gd name="connsiteY1012" fmla="*/ 581892 h 3091235"/>
                <a:gd name="connsiteX1013" fmla="*/ 2431279 w 6915685"/>
                <a:gd name="connsiteY1013" fmla="*/ 612784 h 3091235"/>
                <a:gd name="connsiteX1014" fmla="*/ 2435374 w 6915685"/>
                <a:gd name="connsiteY1014" fmla="*/ 617100 h 3091235"/>
                <a:gd name="connsiteX1015" fmla="*/ 2444147 w 6915685"/>
                <a:gd name="connsiteY1015" fmla="*/ 626347 h 3091235"/>
                <a:gd name="connsiteX1016" fmla="*/ 2444617 w 6915685"/>
                <a:gd name="connsiteY1016" fmla="*/ 627210 h 3091235"/>
                <a:gd name="connsiteX1017" fmla="*/ 2492278 w 6915685"/>
                <a:gd name="connsiteY1017" fmla="*/ 714593 h 3091235"/>
                <a:gd name="connsiteX1018" fmla="*/ 2495909 w 6915685"/>
                <a:gd name="connsiteY1018" fmla="*/ 720041 h 3091235"/>
                <a:gd name="connsiteX1019" fmla="*/ 2498065 w 6915685"/>
                <a:gd name="connsiteY1019" fmla="*/ 722254 h 3091235"/>
                <a:gd name="connsiteX1020" fmla="*/ 2509756 w 6915685"/>
                <a:gd name="connsiteY1020" fmla="*/ 734254 h 3091235"/>
                <a:gd name="connsiteX1021" fmla="*/ 2502955 w 6915685"/>
                <a:gd name="connsiteY1021" fmla="*/ 746308 h 3091235"/>
                <a:gd name="connsiteX1022" fmla="*/ 2477914 w 6915685"/>
                <a:gd name="connsiteY1022" fmla="*/ 790689 h 3091235"/>
                <a:gd name="connsiteX1023" fmla="*/ 2430992 w 6915685"/>
                <a:gd name="connsiteY1023" fmla="*/ 838211 h 3091235"/>
                <a:gd name="connsiteX1024" fmla="*/ 2495962 w 6915685"/>
                <a:gd name="connsiteY1024" fmla="*/ 807139 h 3091235"/>
                <a:gd name="connsiteX1025" fmla="*/ 2525965 w 6915685"/>
                <a:gd name="connsiteY1025" fmla="*/ 771725 h 3091235"/>
                <a:gd name="connsiteX1026" fmla="*/ 2534202 w 6915685"/>
                <a:gd name="connsiteY1026" fmla="*/ 759345 h 3091235"/>
                <a:gd name="connsiteX1027" fmla="*/ 2554123 w 6915685"/>
                <a:gd name="connsiteY1027" fmla="*/ 779791 h 3091235"/>
                <a:gd name="connsiteX1028" fmla="*/ 2633897 w 6915685"/>
                <a:gd name="connsiteY1028" fmla="*/ 861672 h 3091235"/>
                <a:gd name="connsiteX1029" fmla="*/ 2713785 w 6915685"/>
                <a:gd name="connsiteY1029" fmla="*/ 934302 h 3091235"/>
                <a:gd name="connsiteX1030" fmla="*/ 2790041 w 6915685"/>
                <a:gd name="connsiteY1030" fmla="*/ 1005118 h 3091235"/>
                <a:gd name="connsiteX1031" fmla="*/ 2836263 w 6915685"/>
                <a:gd name="connsiteY1031" fmla="*/ 1065940 h 3091235"/>
                <a:gd name="connsiteX1032" fmla="*/ 2852174 w 6915685"/>
                <a:gd name="connsiteY1032" fmla="*/ 1086878 h 3091235"/>
                <a:gd name="connsiteX1033" fmla="*/ 2842539 w 6915685"/>
                <a:gd name="connsiteY1033" fmla="*/ 1089291 h 3091235"/>
                <a:gd name="connsiteX1034" fmla="*/ 2621333 w 6915685"/>
                <a:gd name="connsiteY1034" fmla="*/ 1193551 h 3091235"/>
                <a:gd name="connsiteX1035" fmla="*/ 2534815 w 6915685"/>
                <a:gd name="connsiteY1035" fmla="*/ 1234331 h 3091235"/>
                <a:gd name="connsiteX1036" fmla="*/ 2523727 w 6915685"/>
                <a:gd name="connsiteY1036" fmla="*/ 1231048 h 3091235"/>
                <a:gd name="connsiteX1037" fmla="*/ 2255279 w 6915685"/>
                <a:gd name="connsiteY1037" fmla="*/ 1151557 h 3091235"/>
                <a:gd name="connsiteX1038" fmla="*/ 1953927 w 6915685"/>
                <a:gd name="connsiteY1038" fmla="*/ 1062527 h 3091235"/>
                <a:gd name="connsiteX1039" fmla="*/ 1721560 w 6915685"/>
                <a:gd name="connsiteY1039" fmla="*/ 848131 h 3091235"/>
                <a:gd name="connsiteX1040" fmla="*/ 1562243 w 6915685"/>
                <a:gd name="connsiteY1040" fmla="*/ 700849 h 3091235"/>
                <a:gd name="connsiteX1041" fmla="*/ 1488296 w 6915685"/>
                <a:gd name="connsiteY1041" fmla="*/ 632488 h 3091235"/>
                <a:gd name="connsiteX1042" fmla="*/ 1488325 w 6915685"/>
                <a:gd name="connsiteY1042" fmla="*/ 632076 h 3091235"/>
                <a:gd name="connsiteX1043" fmla="*/ 1493120 w 6915685"/>
                <a:gd name="connsiteY1043" fmla="*/ 562101 h 3091235"/>
                <a:gd name="connsiteX1044" fmla="*/ 1463895 w 6915685"/>
                <a:gd name="connsiteY1044" fmla="*/ 233132 h 3091235"/>
                <a:gd name="connsiteX1045" fmla="*/ 1460242 w 6915685"/>
                <a:gd name="connsiteY1045" fmla="*/ 233133 h 3091235"/>
                <a:gd name="connsiteX1046" fmla="*/ 1434671 w 6915685"/>
                <a:gd name="connsiteY1046" fmla="*/ 560284 h 3091235"/>
                <a:gd name="connsiteX1047" fmla="*/ 1433901 w 6915685"/>
                <a:gd name="connsiteY1047" fmla="*/ 580986 h 3091235"/>
                <a:gd name="connsiteX1048" fmla="*/ 1433360 w 6915685"/>
                <a:gd name="connsiteY1048" fmla="*/ 595478 h 3091235"/>
                <a:gd name="connsiteX1049" fmla="*/ 1421145 w 6915685"/>
                <a:gd name="connsiteY1049" fmla="*/ 587856 h 3091235"/>
                <a:gd name="connsiteX1050" fmla="*/ 1340333 w 6915685"/>
                <a:gd name="connsiteY1050" fmla="*/ 537436 h 3091235"/>
                <a:gd name="connsiteX1051" fmla="*/ 1202364 w 6915685"/>
                <a:gd name="connsiteY1051" fmla="*/ 453857 h 3091235"/>
                <a:gd name="connsiteX1052" fmla="*/ 1102519 w 6915685"/>
                <a:gd name="connsiteY1052" fmla="*/ 328490 h 3091235"/>
                <a:gd name="connsiteX1053" fmla="*/ 1033198 w 6915685"/>
                <a:gd name="connsiteY1053" fmla="*/ 243286 h 3091235"/>
                <a:gd name="connsiteX1054" fmla="*/ 1017913 w 6915685"/>
                <a:gd name="connsiteY1054" fmla="*/ 224499 h 3091235"/>
                <a:gd name="connsiteX1055" fmla="*/ 1022593 w 6915685"/>
                <a:gd name="connsiteY1055" fmla="*/ 221294 h 3091235"/>
                <a:gd name="connsiteX1056" fmla="*/ 1087769 w 6915685"/>
                <a:gd name="connsiteY1056" fmla="*/ 176672 h 3091235"/>
                <a:gd name="connsiteX1057" fmla="*/ 1160438 w 6915685"/>
                <a:gd name="connsiteY1057" fmla="*/ 125674 h 3091235"/>
                <a:gd name="connsiteX1058" fmla="*/ 1193137 w 6915685"/>
                <a:gd name="connsiteY1058" fmla="*/ 120210 h 3091235"/>
                <a:gd name="connsiteX1059" fmla="*/ 1231291 w 6915685"/>
                <a:gd name="connsiteY1059" fmla="*/ 112924 h 3091235"/>
                <a:gd name="connsiteX1060" fmla="*/ 1234924 w 6915685"/>
                <a:gd name="connsiteY1060" fmla="*/ 111102 h 3091235"/>
                <a:gd name="connsiteX1061" fmla="*/ 1238557 w 6915685"/>
                <a:gd name="connsiteY1061" fmla="*/ 105638 h 3091235"/>
                <a:gd name="connsiteX1062" fmla="*/ 1234924 w 6915685"/>
                <a:gd name="connsiteY1062" fmla="*/ 47356 h 3091235"/>
                <a:gd name="connsiteX1063" fmla="*/ 1231291 w 6915685"/>
                <a:gd name="connsiteY1063" fmla="*/ 0 h 3091235"/>
                <a:gd name="connsiteX1064" fmla="*/ 1220390 w 6915685"/>
                <a:gd name="connsiteY1064" fmla="*/ 47356 h 3091235"/>
                <a:gd name="connsiteX1065" fmla="*/ 1220390 w 6915685"/>
                <a:gd name="connsiteY1065" fmla="*/ 74675 h 3091235"/>
                <a:gd name="connsiteX1066" fmla="*/ 1220390 w 6915685"/>
                <a:gd name="connsiteY1066" fmla="*/ 92889 h 3091235"/>
                <a:gd name="connsiteX1067" fmla="*/ 1189505 w 6915685"/>
                <a:gd name="connsiteY1067" fmla="*/ 96532 h 3091235"/>
                <a:gd name="connsiteX1068" fmla="*/ 1153172 w 6915685"/>
                <a:gd name="connsiteY1068" fmla="*/ 100175 h 3091235"/>
                <a:gd name="connsiteX1069" fmla="*/ 1147721 w 6915685"/>
                <a:gd name="connsiteY1069" fmla="*/ 103818 h 3091235"/>
                <a:gd name="connsiteX1070" fmla="*/ 1043055 w 6915685"/>
                <a:gd name="connsiteY1070" fmla="*/ 166045 h 3091235"/>
                <a:gd name="connsiteX1071" fmla="*/ 992642 w 6915685"/>
                <a:gd name="connsiteY1071" fmla="*/ 196018 h 3091235"/>
                <a:gd name="connsiteX1072" fmla="*/ 990703 w 6915685"/>
                <a:gd name="connsiteY1072" fmla="*/ 194860 h 3091235"/>
                <a:gd name="connsiteX1073" fmla="*/ 694060 w 6915685"/>
                <a:gd name="connsiteY1073" fmla="*/ 17795 h 309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Lst>
              <a:rect l="l" t="t" r="r" b="b"/>
              <a:pathLst>
                <a:path w="6915685" h="3091235">
                  <a:moveTo>
                    <a:pt x="6731299" y="2111370"/>
                  </a:moveTo>
                  <a:lnTo>
                    <a:pt x="6736346" y="2111429"/>
                  </a:lnTo>
                  <a:lnTo>
                    <a:pt x="6731233" y="2113032"/>
                  </a:lnTo>
                  <a:close/>
                  <a:moveTo>
                    <a:pt x="6483877" y="2106915"/>
                  </a:moveTo>
                  <a:cubicBezTo>
                    <a:pt x="6483877" y="2106915"/>
                    <a:pt x="6483877" y="2106915"/>
                    <a:pt x="6478434" y="2110549"/>
                  </a:cubicBezTo>
                  <a:cubicBezTo>
                    <a:pt x="6478434" y="2110549"/>
                    <a:pt x="6478434" y="2110549"/>
                    <a:pt x="6521978" y="2110549"/>
                  </a:cubicBezTo>
                  <a:cubicBezTo>
                    <a:pt x="6521978" y="2110549"/>
                    <a:pt x="6521978" y="2110549"/>
                    <a:pt x="6580915" y="2110549"/>
                  </a:cubicBezTo>
                  <a:lnTo>
                    <a:pt x="6652024" y="2110549"/>
                  </a:lnTo>
                  <a:lnTo>
                    <a:pt x="6651821" y="2138613"/>
                  </a:lnTo>
                  <a:lnTo>
                    <a:pt x="6617536" y="2149674"/>
                  </a:lnTo>
                  <a:cubicBezTo>
                    <a:pt x="6601906" y="2154717"/>
                    <a:pt x="6584042" y="2160480"/>
                    <a:pt x="6563626" y="2167067"/>
                  </a:cubicBezTo>
                  <a:cubicBezTo>
                    <a:pt x="6563626" y="2167067"/>
                    <a:pt x="6563626" y="2167067"/>
                    <a:pt x="6443268" y="2136637"/>
                  </a:cubicBezTo>
                  <a:lnTo>
                    <a:pt x="6409755" y="2128163"/>
                  </a:lnTo>
                  <a:close/>
                  <a:moveTo>
                    <a:pt x="5949284" y="1887831"/>
                  </a:moveTo>
                  <a:cubicBezTo>
                    <a:pt x="5949284" y="1887831"/>
                    <a:pt x="5949284" y="1887831"/>
                    <a:pt x="6003729" y="1916904"/>
                  </a:cubicBezTo>
                  <a:cubicBezTo>
                    <a:pt x="6003729" y="1916904"/>
                    <a:pt x="6003729" y="1916904"/>
                    <a:pt x="6076322" y="1956879"/>
                  </a:cubicBezTo>
                  <a:cubicBezTo>
                    <a:pt x="6076322" y="1956879"/>
                    <a:pt x="6076322" y="1956879"/>
                    <a:pt x="6079951" y="1958696"/>
                  </a:cubicBezTo>
                  <a:cubicBezTo>
                    <a:pt x="6083581" y="1958696"/>
                    <a:pt x="6085396" y="1960513"/>
                    <a:pt x="6089026" y="1960513"/>
                  </a:cubicBezTo>
                  <a:cubicBezTo>
                    <a:pt x="6089026" y="1960513"/>
                    <a:pt x="6089026" y="1960513"/>
                    <a:pt x="6094470" y="1960513"/>
                  </a:cubicBezTo>
                  <a:cubicBezTo>
                    <a:pt x="6094470" y="1960513"/>
                    <a:pt x="6094470" y="1960513"/>
                    <a:pt x="6143471" y="1956879"/>
                  </a:cubicBezTo>
                  <a:cubicBezTo>
                    <a:pt x="6143471" y="1956879"/>
                    <a:pt x="6143471" y="1956879"/>
                    <a:pt x="6185212" y="1953245"/>
                  </a:cubicBezTo>
                  <a:cubicBezTo>
                    <a:pt x="6185212" y="1953245"/>
                    <a:pt x="6185212" y="1953245"/>
                    <a:pt x="6238806" y="1977774"/>
                  </a:cubicBezTo>
                  <a:lnTo>
                    <a:pt x="6308825" y="2009822"/>
                  </a:lnTo>
                  <a:lnTo>
                    <a:pt x="6219129" y="2036556"/>
                  </a:lnTo>
                  <a:lnTo>
                    <a:pt x="6151645" y="2056670"/>
                  </a:lnTo>
                  <a:lnTo>
                    <a:pt x="6124232" y="2044506"/>
                  </a:lnTo>
                  <a:cubicBezTo>
                    <a:pt x="6101774" y="2034541"/>
                    <a:pt x="6071832" y="2021254"/>
                    <a:pt x="6031907" y="2003539"/>
                  </a:cubicBezTo>
                  <a:cubicBezTo>
                    <a:pt x="6031907" y="2003539"/>
                    <a:pt x="6031907" y="2003539"/>
                    <a:pt x="5928569" y="1956066"/>
                  </a:cubicBezTo>
                  <a:lnTo>
                    <a:pt x="5891238" y="1938917"/>
                  </a:lnTo>
                  <a:lnTo>
                    <a:pt x="5907542" y="1924172"/>
                  </a:lnTo>
                  <a:cubicBezTo>
                    <a:pt x="5907542" y="1924172"/>
                    <a:pt x="5907542" y="1924172"/>
                    <a:pt x="5949284" y="1887831"/>
                  </a:cubicBezTo>
                  <a:close/>
                  <a:moveTo>
                    <a:pt x="5474243" y="1727597"/>
                  </a:moveTo>
                  <a:lnTo>
                    <a:pt x="5485910" y="1726233"/>
                  </a:lnTo>
                  <a:cubicBezTo>
                    <a:pt x="5492031" y="1725518"/>
                    <a:pt x="5499376" y="1724659"/>
                    <a:pt x="5508189" y="1723629"/>
                  </a:cubicBezTo>
                  <a:lnTo>
                    <a:pt x="5537749" y="1720173"/>
                  </a:lnTo>
                  <a:lnTo>
                    <a:pt x="5543742" y="1729173"/>
                  </a:lnTo>
                  <a:cubicBezTo>
                    <a:pt x="5543742" y="1729173"/>
                    <a:pt x="5543742" y="1729173"/>
                    <a:pt x="5656285" y="1845688"/>
                  </a:cubicBezTo>
                  <a:lnTo>
                    <a:pt x="5719763" y="1911406"/>
                  </a:lnTo>
                  <a:lnTo>
                    <a:pt x="5694270" y="1907903"/>
                  </a:lnTo>
                  <a:cubicBezTo>
                    <a:pt x="5681254" y="1906115"/>
                    <a:pt x="5663900" y="1903730"/>
                    <a:pt x="5640761" y="1900550"/>
                  </a:cubicBezTo>
                  <a:cubicBezTo>
                    <a:pt x="5640761" y="1900550"/>
                    <a:pt x="5640761" y="1900550"/>
                    <a:pt x="5600834" y="1864209"/>
                  </a:cubicBezTo>
                  <a:cubicBezTo>
                    <a:pt x="5600834" y="1864209"/>
                    <a:pt x="5600834" y="1864209"/>
                    <a:pt x="5553648" y="1822417"/>
                  </a:cubicBezTo>
                  <a:cubicBezTo>
                    <a:pt x="5553648" y="1822417"/>
                    <a:pt x="5553648" y="1822417"/>
                    <a:pt x="5550018" y="1818783"/>
                  </a:cubicBezTo>
                  <a:cubicBezTo>
                    <a:pt x="5550018" y="1818783"/>
                    <a:pt x="5550018" y="1818783"/>
                    <a:pt x="5468351" y="1771540"/>
                  </a:cubicBezTo>
                  <a:lnTo>
                    <a:pt x="5449996" y="1759981"/>
                  </a:lnTo>
                  <a:lnTo>
                    <a:pt x="5474082" y="1737616"/>
                  </a:lnTo>
                  <a:close/>
                  <a:moveTo>
                    <a:pt x="4724448" y="1590053"/>
                  </a:moveTo>
                  <a:lnTo>
                    <a:pt x="4742415" y="1595286"/>
                  </a:lnTo>
                  <a:cubicBezTo>
                    <a:pt x="4742415" y="1595286"/>
                    <a:pt x="4742415" y="1595286"/>
                    <a:pt x="4844046" y="1624358"/>
                  </a:cubicBezTo>
                  <a:cubicBezTo>
                    <a:pt x="4844046" y="1624358"/>
                    <a:pt x="4844046" y="1624358"/>
                    <a:pt x="4845860" y="1624358"/>
                  </a:cubicBezTo>
                  <a:cubicBezTo>
                    <a:pt x="4845860" y="1624358"/>
                    <a:pt x="4845860" y="1624358"/>
                    <a:pt x="4963825" y="1647980"/>
                  </a:cubicBezTo>
                  <a:cubicBezTo>
                    <a:pt x="4963825" y="1647980"/>
                    <a:pt x="4963825" y="1647980"/>
                    <a:pt x="5078161" y="1671602"/>
                  </a:cubicBezTo>
                  <a:cubicBezTo>
                    <a:pt x="5078161" y="1671602"/>
                    <a:pt x="5078161" y="1671602"/>
                    <a:pt x="5221533" y="1718845"/>
                  </a:cubicBezTo>
                  <a:cubicBezTo>
                    <a:pt x="5221533" y="1718845"/>
                    <a:pt x="5221533" y="1718845"/>
                    <a:pt x="5363089" y="1766088"/>
                  </a:cubicBezTo>
                  <a:cubicBezTo>
                    <a:pt x="5363089" y="1766088"/>
                    <a:pt x="5363089" y="1766088"/>
                    <a:pt x="5372845" y="1771994"/>
                  </a:cubicBezTo>
                  <a:lnTo>
                    <a:pt x="5390103" y="1782443"/>
                  </a:lnTo>
                  <a:lnTo>
                    <a:pt x="5374528" y="1801796"/>
                  </a:lnTo>
                  <a:cubicBezTo>
                    <a:pt x="5365264" y="1813308"/>
                    <a:pt x="5354676" y="1826465"/>
                    <a:pt x="5342576" y="1841500"/>
                  </a:cubicBezTo>
                  <a:cubicBezTo>
                    <a:pt x="5340749" y="1846968"/>
                    <a:pt x="5340749" y="1852436"/>
                    <a:pt x="5338923" y="1857903"/>
                  </a:cubicBezTo>
                  <a:cubicBezTo>
                    <a:pt x="5338923" y="1857903"/>
                    <a:pt x="5338923" y="1857903"/>
                    <a:pt x="5342576" y="1859726"/>
                  </a:cubicBezTo>
                  <a:cubicBezTo>
                    <a:pt x="5342576" y="1859726"/>
                    <a:pt x="5342576" y="1859726"/>
                    <a:pt x="5398054" y="1808211"/>
                  </a:cubicBezTo>
                  <a:lnTo>
                    <a:pt x="5411715" y="1795526"/>
                  </a:lnTo>
                  <a:lnTo>
                    <a:pt x="5441128" y="1813332"/>
                  </a:lnTo>
                  <a:cubicBezTo>
                    <a:pt x="5441128" y="1813332"/>
                    <a:pt x="5441128" y="1813332"/>
                    <a:pt x="5519166" y="1860575"/>
                  </a:cubicBezTo>
                  <a:cubicBezTo>
                    <a:pt x="5519166" y="1860575"/>
                    <a:pt x="5519166" y="1860575"/>
                    <a:pt x="5562722" y="1902368"/>
                  </a:cubicBezTo>
                  <a:cubicBezTo>
                    <a:pt x="5562722" y="1902368"/>
                    <a:pt x="5562722" y="1902368"/>
                    <a:pt x="5609909" y="1944160"/>
                  </a:cubicBezTo>
                  <a:cubicBezTo>
                    <a:pt x="5609909" y="1944160"/>
                    <a:pt x="5609909" y="1944160"/>
                    <a:pt x="5611723" y="1947793"/>
                  </a:cubicBezTo>
                  <a:cubicBezTo>
                    <a:pt x="5615352" y="1949610"/>
                    <a:pt x="5617167" y="1949610"/>
                    <a:pt x="5620797" y="1951427"/>
                  </a:cubicBezTo>
                  <a:cubicBezTo>
                    <a:pt x="5620797" y="1951427"/>
                    <a:pt x="5620797" y="1951427"/>
                    <a:pt x="5758182" y="1972122"/>
                  </a:cubicBezTo>
                  <a:lnTo>
                    <a:pt x="5781852" y="1975686"/>
                  </a:lnTo>
                  <a:lnTo>
                    <a:pt x="5810509" y="2005356"/>
                  </a:lnTo>
                  <a:cubicBezTo>
                    <a:pt x="5859507" y="2048963"/>
                    <a:pt x="5928467" y="2065315"/>
                    <a:pt x="5986539" y="2092571"/>
                  </a:cubicBezTo>
                  <a:cubicBezTo>
                    <a:pt x="5986539" y="2092571"/>
                    <a:pt x="5986539" y="2092571"/>
                    <a:pt x="5989233" y="2093820"/>
                  </a:cubicBezTo>
                  <a:lnTo>
                    <a:pt x="6004009" y="2100672"/>
                  </a:lnTo>
                  <a:lnTo>
                    <a:pt x="5915996" y="2126904"/>
                  </a:lnTo>
                  <a:cubicBezTo>
                    <a:pt x="5915996" y="2126904"/>
                    <a:pt x="5915996" y="2126904"/>
                    <a:pt x="5889877" y="2134571"/>
                  </a:cubicBezTo>
                  <a:lnTo>
                    <a:pt x="5888577" y="2134952"/>
                  </a:lnTo>
                  <a:lnTo>
                    <a:pt x="5874883" y="2121530"/>
                  </a:lnTo>
                  <a:cubicBezTo>
                    <a:pt x="5863139" y="2110020"/>
                    <a:pt x="5847479" y="2094673"/>
                    <a:pt x="5826600" y="2074211"/>
                  </a:cubicBezTo>
                  <a:cubicBezTo>
                    <a:pt x="5804813" y="2056021"/>
                    <a:pt x="5783025" y="2034194"/>
                    <a:pt x="5755792" y="2021463"/>
                  </a:cubicBezTo>
                  <a:cubicBezTo>
                    <a:pt x="5755792" y="2021463"/>
                    <a:pt x="5755792" y="2021463"/>
                    <a:pt x="5554260" y="1948707"/>
                  </a:cubicBezTo>
                  <a:cubicBezTo>
                    <a:pt x="5554260" y="1948707"/>
                    <a:pt x="5554260" y="1948707"/>
                    <a:pt x="5554260" y="1952344"/>
                  </a:cubicBezTo>
                  <a:cubicBezTo>
                    <a:pt x="5554260" y="1952344"/>
                    <a:pt x="5554260" y="1952344"/>
                    <a:pt x="5737636" y="2057840"/>
                  </a:cubicBezTo>
                  <a:cubicBezTo>
                    <a:pt x="5759423" y="2072391"/>
                    <a:pt x="5775763" y="2092400"/>
                    <a:pt x="5793918" y="2110588"/>
                  </a:cubicBezTo>
                  <a:cubicBezTo>
                    <a:pt x="5793918" y="2110588"/>
                    <a:pt x="5793918" y="2110588"/>
                    <a:pt x="5819194" y="2136678"/>
                  </a:cubicBezTo>
                  <a:lnTo>
                    <a:pt x="5833253" y="2151189"/>
                  </a:lnTo>
                  <a:lnTo>
                    <a:pt x="5795071" y="2162396"/>
                  </a:lnTo>
                  <a:cubicBezTo>
                    <a:pt x="5722515" y="2183691"/>
                    <a:pt x="5606428" y="2217764"/>
                    <a:pt x="5420686" y="2272278"/>
                  </a:cubicBezTo>
                  <a:cubicBezTo>
                    <a:pt x="5420686" y="2272278"/>
                    <a:pt x="5420686" y="2272278"/>
                    <a:pt x="5188453" y="2126904"/>
                  </a:cubicBezTo>
                  <a:cubicBezTo>
                    <a:pt x="5188453" y="2126904"/>
                    <a:pt x="5188453" y="2126904"/>
                    <a:pt x="5013428" y="2018558"/>
                  </a:cubicBezTo>
                  <a:lnTo>
                    <a:pt x="4963165" y="1987444"/>
                  </a:lnTo>
                  <a:lnTo>
                    <a:pt x="4962669" y="1976809"/>
                  </a:lnTo>
                  <a:cubicBezTo>
                    <a:pt x="4962417" y="1971456"/>
                    <a:pt x="4962084" y="1964319"/>
                    <a:pt x="4961639" y="1954803"/>
                  </a:cubicBezTo>
                  <a:cubicBezTo>
                    <a:pt x="4961639" y="1954803"/>
                    <a:pt x="4961639" y="1954803"/>
                    <a:pt x="4961639" y="1947553"/>
                  </a:cubicBezTo>
                  <a:cubicBezTo>
                    <a:pt x="4961639" y="1947553"/>
                    <a:pt x="4961639" y="1947553"/>
                    <a:pt x="4961639" y="1943928"/>
                  </a:cubicBezTo>
                  <a:cubicBezTo>
                    <a:pt x="4961639" y="1943928"/>
                    <a:pt x="4961639" y="1943928"/>
                    <a:pt x="4959860" y="1940302"/>
                  </a:cubicBezTo>
                  <a:cubicBezTo>
                    <a:pt x="4959860" y="1940302"/>
                    <a:pt x="4959860" y="1940302"/>
                    <a:pt x="4961639" y="1936677"/>
                  </a:cubicBezTo>
                  <a:cubicBezTo>
                    <a:pt x="4961639" y="1927614"/>
                    <a:pt x="4956301" y="1918551"/>
                    <a:pt x="4952742" y="1913113"/>
                  </a:cubicBezTo>
                  <a:cubicBezTo>
                    <a:pt x="4952742" y="1913113"/>
                    <a:pt x="4952742" y="1913113"/>
                    <a:pt x="4950962" y="1913114"/>
                  </a:cubicBezTo>
                  <a:cubicBezTo>
                    <a:pt x="4950962" y="1913114"/>
                    <a:pt x="4950962" y="1913114"/>
                    <a:pt x="4942064" y="1929427"/>
                  </a:cubicBezTo>
                  <a:cubicBezTo>
                    <a:pt x="4942064" y="1929427"/>
                    <a:pt x="4942064" y="1929427"/>
                    <a:pt x="4942064" y="1931240"/>
                  </a:cubicBezTo>
                  <a:cubicBezTo>
                    <a:pt x="4942064" y="1931240"/>
                    <a:pt x="4942064" y="1931240"/>
                    <a:pt x="4940284" y="1933051"/>
                  </a:cubicBezTo>
                  <a:cubicBezTo>
                    <a:pt x="4940284" y="1933051"/>
                    <a:pt x="4940284" y="1933051"/>
                    <a:pt x="4940284" y="1934864"/>
                  </a:cubicBezTo>
                  <a:cubicBezTo>
                    <a:pt x="4940284" y="1934864"/>
                    <a:pt x="4940284" y="1934864"/>
                    <a:pt x="4938505" y="1940302"/>
                  </a:cubicBezTo>
                  <a:cubicBezTo>
                    <a:pt x="4938505" y="1940302"/>
                    <a:pt x="4938505" y="1940302"/>
                    <a:pt x="4933248" y="1962477"/>
                  </a:cubicBezTo>
                  <a:lnTo>
                    <a:pt x="4931916" y="1968099"/>
                  </a:lnTo>
                  <a:lnTo>
                    <a:pt x="4927191" y="1965175"/>
                  </a:lnTo>
                  <a:cubicBezTo>
                    <a:pt x="4927191" y="1965175"/>
                    <a:pt x="4927191" y="1965175"/>
                    <a:pt x="4925377" y="1963357"/>
                  </a:cubicBezTo>
                  <a:cubicBezTo>
                    <a:pt x="4925377" y="1963357"/>
                    <a:pt x="4925377" y="1963357"/>
                    <a:pt x="4624200" y="1796175"/>
                  </a:cubicBezTo>
                  <a:cubicBezTo>
                    <a:pt x="4624200" y="1796175"/>
                    <a:pt x="4624200" y="1796175"/>
                    <a:pt x="4548457" y="1754029"/>
                  </a:cubicBezTo>
                  <a:lnTo>
                    <a:pt x="4547637" y="1753574"/>
                  </a:lnTo>
                  <a:lnTo>
                    <a:pt x="4547867" y="1752721"/>
                  </a:lnTo>
                  <a:cubicBezTo>
                    <a:pt x="4553739" y="1730875"/>
                    <a:pt x="4560003" y="1707573"/>
                    <a:pt x="4566685" y="1682719"/>
                  </a:cubicBezTo>
                  <a:cubicBezTo>
                    <a:pt x="4597487" y="1664560"/>
                    <a:pt x="4640973" y="1670007"/>
                    <a:pt x="4675400" y="1660928"/>
                  </a:cubicBezTo>
                  <a:cubicBezTo>
                    <a:pt x="4679023" y="1660928"/>
                    <a:pt x="4684459" y="1659112"/>
                    <a:pt x="4686272" y="1655480"/>
                  </a:cubicBezTo>
                  <a:cubicBezTo>
                    <a:pt x="4686272" y="1655480"/>
                    <a:pt x="4686272" y="1655480"/>
                    <a:pt x="4688084" y="1651849"/>
                  </a:cubicBezTo>
                  <a:cubicBezTo>
                    <a:pt x="4688084" y="1651849"/>
                    <a:pt x="4688084" y="1651849"/>
                    <a:pt x="4705665" y="1621971"/>
                  </a:cubicBezTo>
                  <a:close/>
                  <a:moveTo>
                    <a:pt x="0" y="2566243"/>
                  </a:moveTo>
                  <a:cubicBezTo>
                    <a:pt x="0" y="2566243"/>
                    <a:pt x="0" y="2566243"/>
                    <a:pt x="255981" y="2596392"/>
                  </a:cubicBezTo>
                  <a:lnTo>
                    <a:pt x="258148" y="2595885"/>
                  </a:lnTo>
                  <a:lnTo>
                    <a:pt x="243829" y="2616277"/>
                  </a:lnTo>
                  <a:cubicBezTo>
                    <a:pt x="222788" y="2646243"/>
                    <a:pt x="189121" y="2694187"/>
                    <a:pt x="135253" y="2770901"/>
                  </a:cubicBezTo>
                  <a:cubicBezTo>
                    <a:pt x="135253" y="2770901"/>
                    <a:pt x="135253" y="2770901"/>
                    <a:pt x="298903" y="2582627"/>
                  </a:cubicBezTo>
                  <a:cubicBezTo>
                    <a:pt x="302539" y="2577195"/>
                    <a:pt x="302539" y="2568144"/>
                    <a:pt x="297084" y="2564523"/>
                  </a:cubicBezTo>
                  <a:cubicBezTo>
                    <a:pt x="289811" y="2560903"/>
                    <a:pt x="282536" y="2560903"/>
                    <a:pt x="278900" y="2566333"/>
                  </a:cubicBezTo>
                  <a:cubicBezTo>
                    <a:pt x="278900" y="2566333"/>
                    <a:pt x="278900" y="2566333"/>
                    <a:pt x="276656" y="2569530"/>
                  </a:cubicBezTo>
                  <a:lnTo>
                    <a:pt x="267092" y="2583150"/>
                  </a:lnTo>
                  <a:lnTo>
                    <a:pt x="257798" y="2571895"/>
                  </a:lnTo>
                  <a:cubicBezTo>
                    <a:pt x="257798" y="2571895"/>
                    <a:pt x="257798" y="2571895"/>
                    <a:pt x="0" y="2566243"/>
                  </a:cubicBezTo>
                  <a:close/>
                  <a:moveTo>
                    <a:pt x="128133" y="2292178"/>
                  </a:moveTo>
                  <a:cubicBezTo>
                    <a:pt x="128133" y="2292178"/>
                    <a:pt x="128133" y="2292178"/>
                    <a:pt x="206350" y="2442784"/>
                  </a:cubicBezTo>
                  <a:cubicBezTo>
                    <a:pt x="206350" y="2444599"/>
                    <a:pt x="209987" y="2446413"/>
                    <a:pt x="211807" y="2448228"/>
                  </a:cubicBezTo>
                  <a:cubicBezTo>
                    <a:pt x="211807" y="2448228"/>
                    <a:pt x="211807" y="2448228"/>
                    <a:pt x="213627" y="2448228"/>
                  </a:cubicBezTo>
                  <a:cubicBezTo>
                    <a:pt x="213627" y="2448228"/>
                    <a:pt x="213627" y="2448228"/>
                    <a:pt x="259099" y="2457301"/>
                  </a:cubicBezTo>
                  <a:cubicBezTo>
                    <a:pt x="259099" y="2457301"/>
                    <a:pt x="259099" y="2457301"/>
                    <a:pt x="299116" y="2464558"/>
                  </a:cubicBezTo>
                  <a:cubicBezTo>
                    <a:pt x="299116" y="2464558"/>
                    <a:pt x="299116" y="2464558"/>
                    <a:pt x="359145" y="2513551"/>
                  </a:cubicBezTo>
                  <a:cubicBezTo>
                    <a:pt x="359145" y="2513551"/>
                    <a:pt x="359145" y="2513551"/>
                    <a:pt x="424627" y="2564358"/>
                  </a:cubicBezTo>
                  <a:cubicBezTo>
                    <a:pt x="431902" y="2569802"/>
                    <a:pt x="444636" y="2567987"/>
                    <a:pt x="451910" y="2560729"/>
                  </a:cubicBezTo>
                  <a:cubicBezTo>
                    <a:pt x="457368" y="2551657"/>
                    <a:pt x="455548" y="2540769"/>
                    <a:pt x="448273" y="2535326"/>
                  </a:cubicBezTo>
                  <a:cubicBezTo>
                    <a:pt x="448273" y="2535326"/>
                    <a:pt x="448273" y="2535326"/>
                    <a:pt x="315488" y="2439156"/>
                  </a:cubicBezTo>
                  <a:cubicBezTo>
                    <a:pt x="290023" y="2424639"/>
                    <a:pt x="251825" y="2433712"/>
                    <a:pt x="224538" y="2426453"/>
                  </a:cubicBezTo>
                  <a:cubicBezTo>
                    <a:pt x="224538" y="2426453"/>
                    <a:pt x="224538" y="2426453"/>
                    <a:pt x="128133" y="2292178"/>
                  </a:cubicBezTo>
                  <a:close/>
                  <a:moveTo>
                    <a:pt x="5069442" y="1240701"/>
                  </a:moveTo>
                  <a:lnTo>
                    <a:pt x="5097389" y="1236747"/>
                  </a:lnTo>
                  <a:cubicBezTo>
                    <a:pt x="5115797" y="1234143"/>
                    <a:pt x="5136837" y="1231166"/>
                    <a:pt x="5160881" y="1227764"/>
                  </a:cubicBezTo>
                  <a:cubicBezTo>
                    <a:pt x="5160881" y="1227764"/>
                    <a:pt x="5160881" y="1227764"/>
                    <a:pt x="5282451" y="1210748"/>
                  </a:cubicBezTo>
                  <a:lnTo>
                    <a:pt x="5283032" y="1210667"/>
                  </a:lnTo>
                  <a:lnTo>
                    <a:pt x="5288090" y="1220644"/>
                  </a:lnTo>
                  <a:cubicBezTo>
                    <a:pt x="5295576" y="1235407"/>
                    <a:pt x="5310548" y="1264933"/>
                    <a:pt x="5340492" y="1323986"/>
                  </a:cubicBezTo>
                  <a:cubicBezTo>
                    <a:pt x="5340492" y="1323986"/>
                    <a:pt x="5340492" y="1323986"/>
                    <a:pt x="5345935" y="1333071"/>
                  </a:cubicBezTo>
                  <a:cubicBezTo>
                    <a:pt x="5345935" y="1333071"/>
                    <a:pt x="5345935" y="1333071"/>
                    <a:pt x="5429413" y="1429371"/>
                  </a:cubicBezTo>
                  <a:cubicBezTo>
                    <a:pt x="5429413" y="1429371"/>
                    <a:pt x="5429413" y="1429371"/>
                    <a:pt x="5505632" y="1516586"/>
                  </a:cubicBezTo>
                  <a:cubicBezTo>
                    <a:pt x="5505632" y="1516586"/>
                    <a:pt x="5505632" y="1516586"/>
                    <a:pt x="5516521" y="1605619"/>
                  </a:cubicBezTo>
                  <a:cubicBezTo>
                    <a:pt x="5516521" y="1605619"/>
                    <a:pt x="5516521" y="1605619"/>
                    <a:pt x="5526247" y="1672567"/>
                  </a:cubicBezTo>
                  <a:lnTo>
                    <a:pt x="5529174" y="1692716"/>
                  </a:lnTo>
                  <a:lnTo>
                    <a:pt x="5526158" y="1693286"/>
                  </a:lnTo>
                  <a:cubicBezTo>
                    <a:pt x="5509808" y="1696378"/>
                    <a:pt x="5488007" y="1700500"/>
                    <a:pt x="5458939" y="1705996"/>
                  </a:cubicBezTo>
                  <a:cubicBezTo>
                    <a:pt x="5458939" y="1705996"/>
                    <a:pt x="5458939" y="1705996"/>
                    <a:pt x="5333586" y="1605237"/>
                  </a:cubicBezTo>
                  <a:cubicBezTo>
                    <a:pt x="5333586" y="1605237"/>
                    <a:pt x="5333586" y="1605237"/>
                    <a:pt x="5410260" y="1686238"/>
                  </a:cubicBezTo>
                  <a:lnTo>
                    <a:pt x="5441566" y="1719309"/>
                  </a:lnTo>
                  <a:lnTo>
                    <a:pt x="5439379" y="1721214"/>
                  </a:lnTo>
                  <a:cubicBezTo>
                    <a:pt x="5439379" y="1721214"/>
                    <a:pt x="5439379" y="1721214"/>
                    <a:pt x="5427279" y="1736249"/>
                  </a:cubicBezTo>
                  <a:lnTo>
                    <a:pt x="5421956" y="1742862"/>
                  </a:lnTo>
                  <a:lnTo>
                    <a:pt x="5381238" y="1722480"/>
                  </a:lnTo>
                  <a:cubicBezTo>
                    <a:pt x="5381238" y="1722480"/>
                    <a:pt x="5381238" y="1722480"/>
                    <a:pt x="5090864" y="1631627"/>
                  </a:cubicBezTo>
                  <a:cubicBezTo>
                    <a:pt x="5090864" y="1631627"/>
                    <a:pt x="5090864" y="1631627"/>
                    <a:pt x="5089049" y="1631627"/>
                  </a:cubicBezTo>
                  <a:cubicBezTo>
                    <a:pt x="5089049" y="1631627"/>
                    <a:pt x="5089049" y="1631627"/>
                    <a:pt x="4971084" y="1611639"/>
                  </a:cubicBezTo>
                  <a:cubicBezTo>
                    <a:pt x="4971084" y="1611639"/>
                    <a:pt x="4971084" y="1611639"/>
                    <a:pt x="4853120" y="1589834"/>
                  </a:cubicBezTo>
                  <a:cubicBezTo>
                    <a:pt x="4853120" y="1589834"/>
                    <a:pt x="4853120" y="1589834"/>
                    <a:pt x="4751489" y="1564396"/>
                  </a:cubicBezTo>
                  <a:cubicBezTo>
                    <a:pt x="4751489" y="1564396"/>
                    <a:pt x="4751489" y="1564396"/>
                    <a:pt x="4749873" y="1563970"/>
                  </a:cubicBezTo>
                  <a:lnTo>
                    <a:pt x="4741041" y="1561643"/>
                  </a:lnTo>
                  <a:lnTo>
                    <a:pt x="4745810" y="1553450"/>
                  </a:lnTo>
                  <a:cubicBezTo>
                    <a:pt x="4751161" y="1544257"/>
                    <a:pt x="4758296" y="1531999"/>
                    <a:pt x="4767808" y="1515656"/>
                  </a:cubicBezTo>
                  <a:cubicBezTo>
                    <a:pt x="4767808" y="1515656"/>
                    <a:pt x="4767808" y="1515656"/>
                    <a:pt x="4842097" y="1482970"/>
                  </a:cubicBezTo>
                  <a:cubicBezTo>
                    <a:pt x="4842097" y="1482970"/>
                    <a:pt x="4842097" y="1482970"/>
                    <a:pt x="4923634" y="1446653"/>
                  </a:cubicBezTo>
                  <a:cubicBezTo>
                    <a:pt x="4923634" y="1446653"/>
                    <a:pt x="4923634" y="1446653"/>
                    <a:pt x="4932693" y="1441204"/>
                  </a:cubicBezTo>
                  <a:cubicBezTo>
                    <a:pt x="4932693" y="1441204"/>
                    <a:pt x="4932693" y="1441204"/>
                    <a:pt x="5045033" y="1308643"/>
                  </a:cubicBezTo>
                  <a:cubicBezTo>
                    <a:pt x="5045033" y="1308643"/>
                    <a:pt x="5045033" y="1308643"/>
                    <a:pt x="5050469" y="1299564"/>
                  </a:cubicBezTo>
                  <a:cubicBezTo>
                    <a:pt x="5050469" y="1299564"/>
                    <a:pt x="5050469" y="1299564"/>
                    <a:pt x="5066776" y="1248718"/>
                  </a:cubicBezTo>
                  <a:cubicBezTo>
                    <a:pt x="5066776" y="1248718"/>
                    <a:pt x="5066776" y="1248718"/>
                    <a:pt x="5068588" y="1243271"/>
                  </a:cubicBezTo>
                  <a:close/>
                  <a:moveTo>
                    <a:pt x="5194012" y="1107270"/>
                  </a:moveTo>
                  <a:lnTo>
                    <a:pt x="5206247" y="1120718"/>
                  </a:lnTo>
                  <a:cubicBezTo>
                    <a:pt x="5206247" y="1120718"/>
                    <a:pt x="5206247" y="1120718"/>
                    <a:pt x="5218260" y="1133424"/>
                  </a:cubicBezTo>
                  <a:lnTo>
                    <a:pt x="5244010" y="1160658"/>
                  </a:lnTo>
                  <a:lnTo>
                    <a:pt x="5217115" y="1164971"/>
                  </a:lnTo>
                  <a:cubicBezTo>
                    <a:pt x="5198706" y="1167922"/>
                    <a:pt x="5177667" y="1171295"/>
                    <a:pt x="5153622" y="1175151"/>
                  </a:cubicBezTo>
                  <a:cubicBezTo>
                    <a:pt x="5153622" y="1175151"/>
                    <a:pt x="5153622" y="1175151"/>
                    <a:pt x="5129805" y="1178780"/>
                  </a:cubicBezTo>
                  <a:lnTo>
                    <a:pt x="5107863" y="1182121"/>
                  </a:lnTo>
                  <a:lnTo>
                    <a:pt x="5114905" y="1176026"/>
                  </a:lnTo>
                  <a:cubicBezTo>
                    <a:pt x="5126116" y="1166323"/>
                    <a:pt x="5141065" y="1153385"/>
                    <a:pt x="5160996" y="1136133"/>
                  </a:cubicBezTo>
                  <a:cubicBezTo>
                    <a:pt x="5160996" y="1136133"/>
                    <a:pt x="5160996" y="1136133"/>
                    <a:pt x="5185065" y="1115091"/>
                  </a:cubicBezTo>
                  <a:close/>
                  <a:moveTo>
                    <a:pt x="3600923" y="1356527"/>
                  </a:moveTo>
                  <a:lnTo>
                    <a:pt x="3604162" y="1356463"/>
                  </a:lnTo>
                  <a:cubicBezTo>
                    <a:pt x="3621345" y="1356123"/>
                    <a:pt x="3690077" y="1354762"/>
                    <a:pt x="3965001" y="1349320"/>
                  </a:cubicBezTo>
                  <a:cubicBezTo>
                    <a:pt x="3965001" y="1349320"/>
                    <a:pt x="3965001" y="1349320"/>
                    <a:pt x="3966816" y="1349320"/>
                  </a:cubicBezTo>
                  <a:cubicBezTo>
                    <a:pt x="3966816" y="1349320"/>
                    <a:pt x="3966816" y="1349320"/>
                    <a:pt x="4048477" y="1336620"/>
                  </a:cubicBezTo>
                  <a:cubicBezTo>
                    <a:pt x="4048477" y="1336620"/>
                    <a:pt x="4048477" y="1336620"/>
                    <a:pt x="4128323" y="1322106"/>
                  </a:cubicBezTo>
                  <a:cubicBezTo>
                    <a:pt x="4128323" y="1322106"/>
                    <a:pt x="4128323" y="1322106"/>
                    <a:pt x="4251722" y="1316663"/>
                  </a:cubicBezTo>
                  <a:cubicBezTo>
                    <a:pt x="4251722" y="1316663"/>
                    <a:pt x="4251722" y="1316663"/>
                    <a:pt x="4375121" y="1311221"/>
                  </a:cubicBezTo>
                  <a:cubicBezTo>
                    <a:pt x="4375121" y="1311221"/>
                    <a:pt x="4375121" y="1311221"/>
                    <a:pt x="4482188" y="1307592"/>
                  </a:cubicBezTo>
                  <a:cubicBezTo>
                    <a:pt x="4482188" y="1307592"/>
                    <a:pt x="4482188" y="1307592"/>
                    <a:pt x="4591069" y="1302149"/>
                  </a:cubicBezTo>
                  <a:cubicBezTo>
                    <a:pt x="4591069" y="1302149"/>
                    <a:pt x="4591069" y="1302149"/>
                    <a:pt x="4594698" y="1302149"/>
                  </a:cubicBezTo>
                  <a:cubicBezTo>
                    <a:pt x="4594698" y="1302149"/>
                    <a:pt x="4594698" y="1302149"/>
                    <a:pt x="4723541" y="1273121"/>
                  </a:cubicBezTo>
                  <a:cubicBezTo>
                    <a:pt x="4723541" y="1273121"/>
                    <a:pt x="4723541" y="1273121"/>
                    <a:pt x="4846940" y="1245907"/>
                  </a:cubicBezTo>
                  <a:cubicBezTo>
                    <a:pt x="4846940" y="1245907"/>
                    <a:pt x="4846940" y="1245907"/>
                    <a:pt x="4903195" y="1249536"/>
                  </a:cubicBezTo>
                  <a:cubicBezTo>
                    <a:pt x="4903195" y="1249536"/>
                    <a:pt x="4903195" y="1249536"/>
                    <a:pt x="4963080" y="1254978"/>
                  </a:cubicBezTo>
                  <a:cubicBezTo>
                    <a:pt x="4963080" y="1254978"/>
                    <a:pt x="4963080" y="1254978"/>
                    <a:pt x="4968524" y="1254978"/>
                  </a:cubicBezTo>
                  <a:cubicBezTo>
                    <a:pt x="4968524" y="1254978"/>
                    <a:pt x="4968524" y="1254978"/>
                    <a:pt x="4992569" y="1251576"/>
                  </a:cubicBezTo>
                  <a:lnTo>
                    <a:pt x="5013422" y="1248625"/>
                  </a:lnTo>
                  <a:lnTo>
                    <a:pt x="5011738" y="1254110"/>
                  </a:lnTo>
                  <a:cubicBezTo>
                    <a:pt x="5009700" y="1260749"/>
                    <a:pt x="5006983" y="1269602"/>
                    <a:pt x="5003359" y="1281406"/>
                  </a:cubicBezTo>
                  <a:cubicBezTo>
                    <a:pt x="5003359" y="1281406"/>
                    <a:pt x="5003359" y="1281406"/>
                    <a:pt x="4950812" y="1344962"/>
                  </a:cubicBezTo>
                  <a:cubicBezTo>
                    <a:pt x="4950812" y="1344962"/>
                    <a:pt x="4950812" y="1344962"/>
                    <a:pt x="4900079" y="1408519"/>
                  </a:cubicBezTo>
                  <a:cubicBezTo>
                    <a:pt x="4900079" y="1408519"/>
                    <a:pt x="4900079" y="1408519"/>
                    <a:pt x="4823978" y="1444837"/>
                  </a:cubicBezTo>
                  <a:cubicBezTo>
                    <a:pt x="4823978" y="1444837"/>
                    <a:pt x="4823978" y="1444837"/>
                    <a:pt x="4744253" y="1482970"/>
                  </a:cubicBezTo>
                  <a:cubicBezTo>
                    <a:pt x="4744253" y="1482970"/>
                    <a:pt x="4744253" y="1482970"/>
                    <a:pt x="4740630" y="1484786"/>
                  </a:cubicBezTo>
                  <a:cubicBezTo>
                    <a:pt x="4738817" y="1484786"/>
                    <a:pt x="4737006" y="1486602"/>
                    <a:pt x="4737006" y="1488418"/>
                  </a:cubicBezTo>
                  <a:cubicBezTo>
                    <a:pt x="4737006" y="1488418"/>
                    <a:pt x="4737006" y="1488418"/>
                    <a:pt x="4735194" y="1490234"/>
                  </a:cubicBezTo>
                  <a:cubicBezTo>
                    <a:pt x="4735194" y="1490234"/>
                    <a:pt x="4735194" y="1490234"/>
                    <a:pt x="4718376" y="1520877"/>
                  </a:cubicBezTo>
                  <a:lnTo>
                    <a:pt x="4701694" y="1551275"/>
                  </a:lnTo>
                  <a:lnTo>
                    <a:pt x="4682188" y="1546137"/>
                  </a:lnTo>
                  <a:cubicBezTo>
                    <a:pt x="4672288" y="1543528"/>
                    <a:pt x="4660974" y="1540547"/>
                    <a:pt x="4648044" y="1537140"/>
                  </a:cubicBezTo>
                  <a:cubicBezTo>
                    <a:pt x="4648044" y="1537140"/>
                    <a:pt x="4648044" y="1537140"/>
                    <a:pt x="4644414" y="1537140"/>
                  </a:cubicBezTo>
                  <a:cubicBezTo>
                    <a:pt x="4644414" y="1537140"/>
                    <a:pt x="4644414" y="1537140"/>
                    <a:pt x="4546412" y="1537140"/>
                  </a:cubicBezTo>
                  <a:cubicBezTo>
                    <a:pt x="4546412" y="1537140"/>
                    <a:pt x="4546412" y="1537140"/>
                    <a:pt x="4450226" y="1537140"/>
                  </a:cubicBezTo>
                  <a:cubicBezTo>
                    <a:pt x="4450226" y="1537140"/>
                    <a:pt x="4450226" y="1537140"/>
                    <a:pt x="4377632" y="1509885"/>
                  </a:cubicBezTo>
                  <a:cubicBezTo>
                    <a:pt x="4377632" y="1509885"/>
                    <a:pt x="4377632" y="1509885"/>
                    <a:pt x="4303224" y="1482629"/>
                  </a:cubicBezTo>
                  <a:cubicBezTo>
                    <a:pt x="4303224" y="1482629"/>
                    <a:pt x="4303224" y="1482629"/>
                    <a:pt x="4208852" y="1473543"/>
                  </a:cubicBezTo>
                  <a:cubicBezTo>
                    <a:pt x="4208852" y="1473543"/>
                    <a:pt x="4208852" y="1473543"/>
                    <a:pt x="4299594" y="1495348"/>
                  </a:cubicBezTo>
                  <a:cubicBezTo>
                    <a:pt x="4299594" y="1495348"/>
                    <a:pt x="4299594" y="1495348"/>
                    <a:pt x="4442966" y="1558944"/>
                  </a:cubicBezTo>
                  <a:cubicBezTo>
                    <a:pt x="4442966" y="1558944"/>
                    <a:pt x="4442966" y="1558944"/>
                    <a:pt x="4448411" y="1558945"/>
                  </a:cubicBezTo>
                  <a:cubicBezTo>
                    <a:pt x="4448411" y="1558945"/>
                    <a:pt x="4448411" y="1558945"/>
                    <a:pt x="4546412" y="1562579"/>
                  </a:cubicBezTo>
                  <a:cubicBezTo>
                    <a:pt x="4546412" y="1562579"/>
                    <a:pt x="4546412" y="1562579"/>
                    <a:pt x="4642599" y="1566213"/>
                  </a:cubicBezTo>
                  <a:cubicBezTo>
                    <a:pt x="4642599" y="1566213"/>
                    <a:pt x="4642599" y="1566213"/>
                    <a:pt x="4684708" y="1578478"/>
                  </a:cubicBezTo>
                  <a:lnTo>
                    <a:pt x="4686614" y="1579032"/>
                  </a:lnTo>
                  <a:lnTo>
                    <a:pt x="4680044" y="1591214"/>
                  </a:lnTo>
                  <a:cubicBezTo>
                    <a:pt x="4674947" y="1600663"/>
                    <a:pt x="4668153" y="1613261"/>
                    <a:pt x="4659093" y="1630058"/>
                  </a:cubicBezTo>
                  <a:cubicBezTo>
                    <a:pt x="4659093" y="1630058"/>
                    <a:pt x="4659093" y="1630058"/>
                    <a:pt x="4608359" y="1642770"/>
                  </a:cubicBezTo>
                  <a:cubicBezTo>
                    <a:pt x="4608359" y="1642770"/>
                    <a:pt x="4608359" y="1642770"/>
                    <a:pt x="4548565" y="1659112"/>
                  </a:cubicBezTo>
                  <a:cubicBezTo>
                    <a:pt x="4548565" y="1659112"/>
                    <a:pt x="4548565" y="1659112"/>
                    <a:pt x="4544941" y="1660928"/>
                  </a:cubicBezTo>
                  <a:cubicBezTo>
                    <a:pt x="4541318" y="1662744"/>
                    <a:pt x="4539505" y="1664560"/>
                    <a:pt x="4537694" y="1666375"/>
                  </a:cubicBezTo>
                  <a:cubicBezTo>
                    <a:pt x="4537694" y="1666375"/>
                    <a:pt x="4537694" y="1666375"/>
                    <a:pt x="4527954" y="1718128"/>
                  </a:cubicBezTo>
                  <a:lnTo>
                    <a:pt x="4523782" y="1740300"/>
                  </a:lnTo>
                  <a:lnTo>
                    <a:pt x="4493314" y="1723346"/>
                  </a:lnTo>
                  <a:cubicBezTo>
                    <a:pt x="4449686" y="1699070"/>
                    <a:pt x="4391513" y="1666702"/>
                    <a:pt x="4313951" y="1623543"/>
                  </a:cubicBezTo>
                  <a:cubicBezTo>
                    <a:pt x="4313951" y="1623543"/>
                    <a:pt x="4313951" y="1623543"/>
                    <a:pt x="3710039" y="1397389"/>
                  </a:cubicBezTo>
                  <a:close/>
                  <a:moveTo>
                    <a:pt x="4738029" y="724031"/>
                  </a:moveTo>
                  <a:lnTo>
                    <a:pt x="4760464" y="733271"/>
                  </a:lnTo>
                  <a:cubicBezTo>
                    <a:pt x="4760464" y="733271"/>
                    <a:pt x="4760464" y="733271"/>
                    <a:pt x="4882029" y="782267"/>
                  </a:cubicBezTo>
                  <a:cubicBezTo>
                    <a:pt x="4882029" y="782267"/>
                    <a:pt x="4882029" y="782267"/>
                    <a:pt x="4983635" y="843965"/>
                  </a:cubicBezTo>
                  <a:cubicBezTo>
                    <a:pt x="4983635" y="843965"/>
                    <a:pt x="4983635" y="843965"/>
                    <a:pt x="5027266" y="870759"/>
                  </a:cubicBezTo>
                  <a:lnTo>
                    <a:pt x="5071840" y="898133"/>
                  </a:lnTo>
                  <a:lnTo>
                    <a:pt x="5086428" y="931517"/>
                  </a:lnTo>
                  <a:cubicBezTo>
                    <a:pt x="5086428" y="931517"/>
                    <a:pt x="5086428" y="931517"/>
                    <a:pt x="5091872" y="940601"/>
                  </a:cubicBezTo>
                  <a:cubicBezTo>
                    <a:pt x="5091872" y="940601"/>
                    <a:pt x="5091872" y="940601"/>
                    <a:pt x="5100265" y="950140"/>
                  </a:cubicBezTo>
                  <a:lnTo>
                    <a:pt x="5102617" y="952813"/>
                  </a:lnTo>
                  <a:lnTo>
                    <a:pt x="5081098" y="939319"/>
                  </a:lnTo>
                  <a:cubicBezTo>
                    <a:pt x="5059933" y="926045"/>
                    <a:pt x="5031713" y="908348"/>
                    <a:pt x="4994087" y="884750"/>
                  </a:cubicBezTo>
                  <a:cubicBezTo>
                    <a:pt x="4994087" y="884750"/>
                    <a:pt x="4994087" y="884750"/>
                    <a:pt x="4992273" y="884751"/>
                  </a:cubicBezTo>
                  <a:cubicBezTo>
                    <a:pt x="4992273" y="884751"/>
                    <a:pt x="4992273" y="884751"/>
                    <a:pt x="4883472" y="821221"/>
                  </a:cubicBezTo>
                  <a:cubicBezTo>
                    <a:pt x="4883472" y="821221"/>
                    <a:pt x="4883472" y="821221"/>
                    <a:pt x="4776485" y="761322"/>
                  </a:cubicBezTo>
                  <a:cubicBezTo>
                    <a:pt x="4776485" y="761322"/>
                    <a:pt x="4776485" y="761322"/>
                    <a:pt x="4748152" y="733848"/>
                  </a:cubicBezTo>
                  <a:close/>
                  <a:moveTo>
                    <a:pt x="4895964" y="327865"/>
                  </a:moveTo>
                  <a:cubicBezTo>
                    <a:pt x="4895964" y="327865"/>
                    <a:pt x="4895964" y="327865"/>
                    <a:pt x="4946775" y="344206"/>
                  </a:cubicBezTo>
                  <a:cubicBezTo>
                    <a:pt x="4946775" y="344206"/>
                    <a:pt x="4946775" y="344206"/>
                    <a:pt x="5010288" y="365992"/>
                  </a:cubicBezTo>
                  <a:cubicBezTo>
                    <a:pt x="5010288" y="365992"/>
                    <a:pt x="5010288" y="365992"/>
                    <a:pt x="5013917" y="365992"/>
                  </a:cubicBezTo>
                  <a:cubicBezTo>
                    <a:pt x="5015732" y="367808"/>
                    <a:pt x="5017546" y="367808"/>
                    <a:pt x="5021175" y="365992"/>
                  </a:cubicBezTo>
                  <a:cubicBezTo>
                    <a:pt x="5021175" y="365992"/>
                    <a:pt x="5021175" y="365992"/>
                    <a:pt x="5022990" y="365992"/>
                  </a:cubicBezTo>
                  <a:cubicBezTo>
                    <a:pt x="5022990" y="365992"/>
                    <a:pt x="5022990" y="365992"/>
                    <a:pt x="5120982" y="344206"/>
                  </a:cubicBezTo>
                  <a:cubicBezTo>
                    <a:pt x="5120982" y="344206"/>
                    <a:pt x="5120982" y="344206"/>
                    <a:pt x="5209901" y="324234"/>
                  </a:cubicBezTo>
                  <a:cubicBezTo>
                    <a:pt x="5209901" y="324234"/>
                    <a:pt x="5209901" y="324234"/>
                    <a:pt x="5280672" y="342390"/>
                  </a:cubicBezTo>
                  <a:cubicBezTo>
                    <a:pt x="5280672" y="342390"/>
                    <a:pt x="5280672" y="342390"/>
                    <a:pt x="5355074" y="360546"/>
                  </a:cubicBezTo>
                  <a:cubicBezTo>
                    <a:pt x="5355074" y="360546"/>
                    <a:pt x="5355074" y="360546"/>
                    <a:pt x="5365962" y="360546"/>
                  </a:cubicBezTo>
                  <a:cubicBezTo>
                    <a:pt x="5365962" y="360546"/>
                    <a:pt x="5365962" y="360546"/>
                    <a:pt x="5401178" y="354418"/>
                  </a:cubicBezTo>
                  <a:lnTo>
                    <a:pt x="5407218" y="353367"/>
                  </a:lnTo>
                  <a:lnTo>
                    <a:pt x="5427067" y="373206"/>
                  </a:lnTo>
                  <a:cubicBezTo>
                    <a:pt x="5437797" y="383931"/>
                    <a:pt x="5452105" y="398231"/>
                    <a:pt x="5471182" y="417298"/>
                  </a:cubicBezTo>
                  <a:cubicBezTo>
                    <a:pt x="5471182" y="417298"/>
                    <a:pt x="5471182" y="417298"/>
                    <a:pt x="5545674" y="488118"/>
                  </a:cubicBezTo>
                  <a:cubicBezTo>
                    <a:pt x="5545674" y="488118"/>
                    <a:pt x="5545674" y="488118"/>
                    <a:pt x="5558393" y="538964"/>
                  </a:cubicBezTo>
                  <a:cubicBezTo>
                    <a:pt x="5558393" y="538964"/>
                    <a:pt x="5558393" y="538964"/>
                    <a:pt x="5572927" y="591626"/>
                  </a:cubicBezTo>
                  <a:cubicBezTo>
                    <a:pt x="5572927" y="591626"/>
                    <a:pt x="5572927" y="591626"/>
                    <a:pt x="5574744" y="595258"/>
                  </a:cubicBezTo>
                  <a:cubicBezTo>
                    <a:pt x="5574744" y="595258"/>
                    <a:pt x="5574744" y="595258"/>
                    <a:pt x="5609265" y="662446"/>
                  </a:cubicBezTo>
                  <a:cubicBezTo>
                    <a:pt x="5609265" y="662446"/>
                    <a:pt x="5609265" y="662446"/>
                    <a:pt x="5640152" y="724187"/>
                  </a:cubicBezTo>
                  <a:cubicBezTo>
                    <a:pt x="5640152" y="724187"/>
                    <a:pt x="5640152" y="724187"/>
                    <a:pt x="5638335" y="793191"/>
                  </a:cubicBezTo>
                  <a:cubicBezTo>
                    <a:pt x="5638335" y="793191"/>
                    <a:pt x="5638335" y="793191"/>
                    <a:pt x="5638335" y="864011"/>
                  </a:cubicBezTo>
                  <a:cubicBezTo>
                    <a:pt x="5638335" y="864011"/>
                    <a:pt x="5638335" y="864011"/>
                    <a:pt x="5640152" y="871275"/>
                  </a:cubicBezTo>
                  <a:cubicBezTo>
                    <a:pt x="5640152" y="871275"/>
                    <a:pt x="5640152" y="871275"/>
                    <a:pt x="5663771" y="942096"/>
                  </a:cubicBezTo>
                  <a:cubicBezTo>
                    <a:pt x="5663771" y="942096"/>
                    <a:pt x="5663771" y="942096"/>
                    <a:pt x="5685573" y="1005653"/>
                  </a:cubicBezTo>
                  <a:cubicBezTo>
                    <a:pt x="5685573" y="1005653"/>
                    <a:pt x="5685573" y="1005653"/>
                    <a:pt x="5671039" y="1076473"/>
                  </a:cubicBezTo>
                  <a:cubicBezTo>
                    <a:pt x="5671039" y="1076473"/>
                    <a:pt x="5671039" y="1076473"/>
                    <a:pt x="5654686" y="1150925"/>
                  </a:cubicBezTo>
                  <a:cubicBezTo>
                    <a:pt x="5654686" y="1150925"/>
                    <a:pt x="5654686" y="1150925"/>
                    <a:pt x="5654686" y="1156373"/>
                  </a:cubicBezTo>
                  <a:cubicBezTo>
                    <a:pt x="5654686" y="1158189"/>
                    <a:pt x="5654686" y="1160004"/>
                    <a:pt x="5654686" y="1163637"/>
                  </a:cubicBezTo>
                  <a:cubicBezTo>
                    <a:pt x="5654686" y="1163637"/>
                    <a:pt x="5654686" y="1163637"/>
                    <a:pt x="5705807" y="1277989"/>
                  </a:cubicBezTo>
                  <a:lnTo>
                    <a:pt x="5710119" y="1287635"/>
                  </a:lnTo>
                  <a:lnTo>
                    <a:pt x="5695562" y="1287635"/>
                  </a:lnTo>
                  <a:cubicBezTo>
                    <a:pt x="5682037" y="1287635"/>
                    <a:pt x="5664003" y="1287635"/>
                    <a:pt x="5639958" y="1287635"/>
                  </a:cubicBezTo>
                  <a:cubicBezTo>
                    <a:pt x="5639958" y="1287635"/>
                    <a:pt x="5639958" y="1287635"/>
                    <a:pt x="5552854" y="1287635"/>
                  </a:cubicBezTo>
                  <a:cubicBezTo>
                    <a:pt x="5552854" y="1287635"/>
                    <a:pt x="5552854" y="1287635"/>
                    <a:pt x="5465749" y="1222322"/>
                  </a:cubicBezTo>
                  <a:cubicBezTo>
                    <a:pt x="5465749" y="1222322"/>
                    <a:pt x="5465749" y="1222322"/>
                    <a:pt x="5367755" y="1149751"/>
                  </a:cubicBezTo>
                  <a:cubicBezTo>
                    <a:pt x="5367755" y="1149751"/>
                    <a:pt x="5367755" y="1149751"/>
                    <a:pt x="5364126" y="1147937"/>
                  </a:cubicBezTo>
                  <a:cubicBezTo>
                    <a:pt x="5360496" y="1144309"/>
                    <a:pt x="5355053" y="1144309"/>
                    <a:pt x="5351423" y="1144308"/>
                  </a:cubicBezTo>
                  <a:cubicBezTo>
                    <a:pt x="5351423" y="1144308"/>
                    <a:pt x="5351423" y="1144308"/>
                    <a:pt x="5345979" y="1144308"/>
                  </a:cubicBezTo>
                  <a:cubicBezTo>
                    <a:pt x="5345979" y="1144308"/>
                    <a:pt x="5345979" y="1144308"/>
                    <a:pt x="5335835" y="1145934"/>
                  </a:cubicBezTo>
                  <a:lnTo>
                    <a:pt x="5335691" y="1145958"/>
                  </a:lnTo>
                  <a:lnTo>
                    <a:pt x="5334058" y="1142968"/>
                  </a:lnTo>
                  <a:cubicBezTo>
                    <a:pt x="5324753" y="1125934"/>
                    <a:pt x="5309867" y="1098679"/>
                    <a:pt x="5286049" y="1055071"/>
                  </a:cubicBezTo>
                  <a:cubicBezTo>
                    <a:pt x="5286049" y="1055071"/>
                    <a:pt x="5286049" y="1055071"/>
                    <a:pt x="5282420" y="1047803"/>
                  </a:cubicBezTo>
                  <a:cubicBezTo>
                    <a:pt x="5282420" y="1047803"/>
                    <a:pt x="5282420" y="1047803"/>
                    <a:pt x="5213459" y="973307"/>
                  </a:cubicBezTo>
                  <a:cubicBezTo>
                    <a:pt x="5213459" y="973307"/>
                    <a:pt x="5213459" y="973307"/>
                    <a:pt x="5148129" y="900627"/>
                  </a:cubicBezTo>
                  <a:cubicBezTo>
                    <a:pt x="5148129" y="900627"/>
                    <a:pt x="5148129" y="900627"/>
                    <a:pt x="5093687" y="789791"/>
                  </a:cubicBezTo>
                  <a:cubicBezTo>
                    <a:pt x="5093687" y="789791"/>
                    <a:pt x="5093687" y="789791"/>
                    <a:pt x="5037430" y="673505"/>
                  </a:cubicBezTo>
                  <a:cubicBezTo>
                    <a:pt x="5037430" y="673505"/>
                    <a:pt x="5037430" y="673505"/>
                    <a:pt x="5033800" y="668053"/>
                  </a:cubicBezTo>
                  <a:cubicBezTo>
                    <a:pt x="5033800" y="668053"/>
                    <a:pt x="5033800" y="668053"/>
                    <a:pt x="4884992" y="486355"/>
                  </a:cubicBezTo>
                  <a:cubicBezTo>
                    <a:pt x="4858678" y="455466"/>
                    <a:pt x="4835540" y="421852"/>
                    <a:pt x="4811041" y="389601"/>
                  </a:cubicBezTo>
                  <a:lnTo>
                    <a:pt x="4810890" y="389437"/>
                  </a:lnTo>
                  <a:lnTo>
                    <a:pt x="4816572" y="385283"/>
                  </a:lnTo>
                  <a:cubicBezTo>
                    <a:pt x="4822470" y="380971"/>
                    <a:pt x="4834265" y="372347"/>
                    <a:pt x="4857856" y="355099"/>
                  </a:cubicBezTo>
                  <a:cubicBezTo>
                    <a:pt x="4857856" y="355099"/>
                    <a:pt x="4857856" y="355099"/>
                    <a:pt x="4895964" y="327865"/>
                  </a:cubicBezTo>
                  <a:close/>
                  <a:moveTo>
                    <a:pt x="1707646" y="913131"/>
                  </a:moveTo>
                  <a:lnTo>
                    <a:pt x="1710667" y="916038"/>
                  </a:lnTo>
                  <a:cubicBezTo>
                    <a:pt x="1732452" y="936989"/>
                    <a:pt x="1770575" y="973655"/>
                    <a:pt x="1837290" y="1037818"/>
                  </a:cubicBezTo>
                  <a:lnTo>
                    <a:pt x="1859719" y="1059389"/>
                  </a:lnTo>
                  <a:lnTo>
                    <a:pt x="1801702" y="1042952"/>
                  </a:lnTo>
                  <a:cubicBezTo>
                    <a:pt x="1767176" y="1028436"/>
                    <a:pt x="1758090" y="995780"/>
                    <a:pt x="1738101" y="964936"/>
                  </a:cubicBezTo>
                  <a:cubicBezTo>
                    <a:pt x="1738101" y="964936"/>
                    <a:pt x="1738101" y="964936"/>
                    <a:pt x="1717401" y="929726"/>
                  </a:cubicBezTo>
                  <a:close/>
                  <a:moveTo>
                    <a:pt x="4159020" y="300483"/>
                  </a:moveTo>
                  <a:lnTo>
                    <a:pt x="4208206" y="309710"/>
                  </a:lnTo>
                  <a:cubicBezTo>
                    <a:pt x="4208206" y="309710"/>
                    <a:pt x="4208206" y="309710"/>
                    <a:pt x="4331604" y="333313"/>
                  </a:cubicBezTo>
                  <a:cubicBezTo>
                    <a:pt x="4331604" y="333313"/>
                    <a:pt x="4331604" y="333313"/>
                    <a:pt x="4335233" y="333313"/>
                  </a:cubicBezTo>
                  <a:cubicBezTo>
                    <a:pt x="4335233" y="333313"/>
                    <a:pt x="4335233" y="333313"/>
                    <a:pt x="4482220" y="329682"/>
                  </a:cubicBezTo>
                  <a:cubicBezTo>
                    <a:pt x="4485850" y="329682"/>
                    <a:pt x="4489479" y="329682"/>
                    <a:pt x="4491294" y="327866"/>
                  </a:cubicBezTo>
                  <a:cubicBezTo>
                    <a:pt x="4491294" y="327866"/>
                    <a:pt x="4491294" y="327866"/>
                    <a:pt x="4494923" y="326049"/>
                  </a:cubicBezTo>
                  <a:cubicBezTo>
                    <a:pt x="4494923" y="326049"/>
                    <a:pt x="4494923" y="326049"/>
                    <a:pt x="4543919" y="289739"/>
                  </a:cubicBezTo>
                  <a:cubicBezTo>
                    <a:pt x="4543919" y="289739"/>
                    <a:pt x="4543919" y="289739"/>
                    <a:pt x="4582027" y="262506"/>
                  </a:cubicBezTo>
                  <a:cubicBezTo>
                    <a:pt x="4582027" y="262506"/>
                    <a:pt x="4582027" y="262506"/>
                    <a:pt x="4676389" y="322418"/>
                  </a:cubicBezTo>
                  <a:cubicBezTo>
                    <a:pt x="4676389" y="322418"/>
                    <a:pt x="4676389" y="322418"/>
                    <a:pt x="4689773" y="330816"/>
                  </a:cubicBezTo>
                  <a:lnTo>
                    <a:pt x="4713738" y="345852"/>
                  </a:lnTo>
                  <a:lnTo>
                    <a:pt x="4719396" y="353260"/>
                  </a:lnTo>
                  <a:cubicBezTo>
                    <a:pt x="4737090" y="376428"/>
                    <a:pt x="4772477" y="422760"/>
                    <a:pt x="4843253" y="515427"/>
                  </a:cubicBezTo>
                  <a:cubicBezTo>
                    <a:pt x="4843253" y="515427"/>
                    <a:pt x="4843253" y="515427"/>
                    <a:pt x="4982988" y="700760"/>
                  </a:cubicBezTo>
                  <a:cubicBezTo>
                    <a:pt x="4982988" y="700760"/>
                    <a:pt x="4982988" y="700760"/>
                    <a:pt x="5018244" y="777445"/>
                  </a:cubicBezTo>
                  <a:lnTo>
                    <a:pt x="5033807" y="811296"/>
                  </a:lnTo>
                  <a:lnTo>
                    <a:pt x="5029874" y="809004"/>
                  </a:lnTo>
                  <a:cubicBezTo>
                    <a:pt x="5000533" y="791906"/>
                    <a:pt x="4961410" y="769110"/>
                    <a:pt x="4909246" y="738714"/>
                  </a:cubicBezTo>
                  <a:cubicBezTo>
                    <a:pt x="4909246" y="738714"/>
                    <a:pt x="4909246" y="738714"/>
                    <a:pt x="4905617" y="736899"/>
                  </a:cubicBezTo>
                  <a:cubicBezTo>
                    <a:pt x="4905617" y="736899"/>
                    <a:pt x="4905617" y="736899"/>
                    <a:pt x="4780423" y="687904"/>
                  </a:cubicBezTo>
                  <a:cubicBezTo>
                    <a:pt x="4780423" y="687904"/>
                    <a:pt x="4780423" y="687904"/>
                    <a:pt x="4655230" y="640724"/>
                  </a:cubicBezTo>
                  <a:cubicBezTo>
                    <a:pt x="4655230" y="640724"/>
                    <a:pt x="4655230" y="640724"/>
                    <a:pt x="4653500" y="639958"/>
                  </a:cubicBezTo>
                  <a:lnTo>
                    <a:pt x="4649825" y="638331"/>
                  </a:lnTo>
                  <a:lnTo>
                    <a:pt x="4645698" y="634263"/>
                  </a:lnTo>
                  <a:cubicBezTo>
                    <a:pt x="4630965" y="619742"/>
                    <a:pt x="4601498" y="590701"/>
                    <a:pt x="4542564" y="532617"/>
                  </a:cubicBezTo>
                  <a:cubicBezTo>
                    <a:pt x="4542564" y="532617"/>
                    <a:pt x="4542564" y="532617"/>
                    <a:pt x="4540752" y="530802"/>
                  </a:cubicBezTo>
                  <a:cubicBezTo>
                    <a:pt x="4540752" y="530802"/>
                    <a:pt x="4540752" y="530802"/>
                    <a:pt x="4276004" y="354734"/>
                  </a:cubicBezTo>
                  <a:cubicBezTo>
                    <a:pt x="4276004" y="354734"/>
                    <a:pt x="4276004" y="354734"/>
                    <a:pt x="4274190" y="354734"/>
                  </a:cubicBezTo>
                  <a:cubicBezTo>
                    <a:pt x="4274190" y="354734"/>
                    <a:pt x="4274190" y="354734"/>
                    <a:pt x="4222170" y="330230"/>
                  </a:cubicBezTo>
                  <a:close/>
                  <a:moveTo>
                    <a:pt x="4083219" y="292251"/>
                  </a:moveTo>
                  <a:lnTo>
                    <a:pt x="4140003" y="320247"/>
                  </a:lnTo>
                  <a:cubicBezTo>
                    <a:pt x="4140003" y="320247"/>
                    <a:pt x="4140003" y="320247"/>
                    <a:pt x="4259684" y="380146"/>
                  </a:cubicBezTo>
                  <a:cubicBezTo>
                    <a:pt x="4259684" y="380146"/>
                    <a:pt x="4259684" y="380146"/>
                    <a:pt x="4388431" y="470903"/>
                  </a:cubicBezTo>
                  <a:cubicBezTo>
                    <a:pt x="4388431" y="470903"/>
                    <a:pt x="4388431" y="470903"/>
                    <a:pt x="4515365" y="559843"/>
                  </a:cubicBezTo>
                  <a:cubicBezTo>
                    <a:pt x="4515365" y="559843"/>
                    <a:pt x="4515365" y="559843"/>
                    <a:pt x="4543255" y="588205"/>
                  </a:cubicBezTo>
                  <a:lnTo>
                    <a:pt x="4548392" y="593428"/>
                  </a:lnTo>
                  <a:lnTo>
                    <a:pt x="4544551" y="591728"/>
                  </a:lnTo>
                  <a:cubicBezTo>
                    <a:pt x="4544551" y="591728"/>
                    <a:pt x="4544551" y="591728"/>
                    <a:pt x="4433872" y="542732"/>
                  </a:cubicBezTo>
                  <a:cubicBezTo>
                    <a:pt x="4433872" y="542732"/>
                    <a:pt x="4433872" y="542732"/>
                    <a:pt x="4424800" y="540917"/>
                  </a:cubicBezTo>
                  <a:cubicBezTo>
                    <a:pt x="4424800" y="540917"/>
                    <a:pt x="4424800" y="540917"/>
                    <a:pt x="4361297" y="539103"/>
                  </a:cubicBezTo>
                  <a:cubicBezTo>
                    <a:pt x="4361297" y="539103"/>
                    <a:pt x="4361297" y="539103"/>
                    <a:pt x="4303235" y="539103"/>
                  </a:cubicBezTo>
                  <a:cubicBezTo>
                    <a:pt x="4303235" y="539103"/>
                    <a:pt x="4303235" y="539103"/>
                    <a:pt x="4241546" y="499181"/>
                  </a:cubicBezTo>
                  <a:cubicBezTo>
                    <a:pt x="4241546" y="499181"/>
                    <a:pt x="4241546" y="499181"/>
                    <a:pt x="4176227" y="455629"/>
                  </a:cubicBezTo>
                  <a:cubicBezTo>
                    <a:pt x="4176227" y="455629"/>
                    <a:pt x="4176227" y="455629"/>
                    <a:pt x="4168970" y="453814"/>
                  </a:cubicBezTo>
                  <a:cubicBezTo>
                    <a:pt x="4168970" y="453814"/>
                    <a:pt x="4168970" y="453814"/>
                    <a:pt x="4078250" y="441111"/>
                  </a:cubicBezTo>
                  <a:cubicBezTo>
                    <a:pt x="4078250" y="441111"/>
                    <a:pt x="4078250" y="441111"/>
                    <a:pt x="3989344" y="430224"/>
                  </a:cubicBezTo>
                  <a:cubicBezTo>
                    <a:pt x="3989344" y="430224"/>
                    <a:pt x="3989344" y="430224"/>
                    <a:pt x="3943984" y="399374"/>
                  </a:cubicBezTo>
                  <a:cubicBezTo>
                    <a:pt x="3943984" y="399374"/>
                    <a:pt x="3943984" y="399374"/>
                    <a:pt x="3922551" y="385594"/>
                  </a:cubicBezTo>
                  <a:lnTo>
                    <a:pt x="3911591" y="378547"/>
                  </a:lnTo>
                  <a:lnTo>
                    <a:pt x="3923304" y="371439"/>
                  </a:lnTo>
                  <a:cubicBezTo>
                    <a:pt x="3923304" y="371439"/>
                    <a:pt x="3923304" y="371439"/>
                    <a:pt x="4010407" y="327866"/>
                  </a:cubicBezTo>
                  <a:cubicBezTo>
                    <a:pt x="4010407" y="327866"/>
                    <a:pt x="4010407" y="327866"/>
                    <a:pt x="4044858" y="311015"/>
                  </a:cubicBezTo>
                  <a:close/>
                  <a:moveTo>
                    <a:pt x="2464723" y="563911"/>
                  </a:moveTo>
                  <a:lnTo>
                    <a:pt x="2496003" y="561497"/>
                  </a:lnTo>
                  <a:cubicBezTo>
                    <a:pt x="2514077" y="559672"/>
                    <a:pt x="2532152" y="550547"/>
                    <a:pt x="2550227" y="554195"/>
                  </a:cubicBezTo>
                  <a:cubicBezTo>
                    <a:pt x="2550227" y="554195"/>
                    <a:pt x="2550227" y="554195"/>
                    <a:pt x="2598266" y="571907"/>
                  </a:cubicBezTo>
                  <a:lnTo>
                    <a:pt x="2611098" y="576639"/>
                  </a:lnTo>
                  <a:lnTo>
                    <a:pt x="2611838" y="614305"/>
                  </a:lnTo>
                  <a:cubicBezTo>
                    <a:pt x="2611838" y="614305"/>
                    <a:pt x="2611838" y="614305"/>
                    <a:pt x="2582543" y="692383"/>
                  </a:cubicBezTo>
                  <a:lnTo>
                    <a:pt x="2571431" y="722001"/>
                  </a:lnTo>
                  <a:lnTo>
                    <a:pt x="2535852" y="687356"/>
                  </a:lnTo>
                  <a:cubicBezTo>
                    <a:pt x="2535852" y="687356"/>
                    <a:pt x="2535852" y="687356"/>
                    <a:pt x="2481384" y="592936"/>
                  </a:cubicBezTo>
                  <a:cubicBezTo>
                    <a:pt x="2481384" y="592936"/>
                    <a:pt x="2481384" y="592936"/>
                    <a:pt x="2474348" y="580680"/>
                  </a:cubicBezTo>
                  <a:close/>
                  <a:moveTo>
                    <a:pt x="694060" y="17795"/>
                  </a:moveTo>
                  <a:cubicBezTo>
                    <a:pt x="694060" y="17795"/>
                    <a:pt x="694060" y="17795"/>
                    <a:pt x="977258" y="219475"/>
                  </a:cubicBezTo>
                  <a:cubicBezTo>
                    <a:pt x="977258" y="219475"/>
                    <a:pt x="977258" y="219475"/>
                    <a:pt x="1171503" y="479295"/>
                  </a:cubicBezTo>
                  <a:cubicBezTo>
                    <a:pt x="1171503" y="479295"/>
                    <a:pt x="1171503" y="479295"/>
                    <a:pt x="1176949" y="484745"/>
                  </a:cubicBezTo>
                  <a:cubicBezTo>
                    <a:pt x="1176949" y="484745"/>
                    <a:pt x="1176949" y="484745"/>
                    <a:pt x="1179104" y="486164"/>
                  </a:cubicBezTo>
                  <a:lnTo>
                    <a:pt x="1182936" y="488688"/>
                  </a:lnTo>
                  <a:lnTo>
                    <a:pt x="1162521" y="507504"/>
                  </a:lnTo>
                  <a:cubicBezTo>
                    <a:pt x="1152812" y="516454"/>
                    <a:pt x="1139865" y="528385"/>
                    <a:pt x="1122603" y="544295"/>
                  </a:cubicBezTo>
                  <a:cubicBezTo>
                    <a:pt x="1122603" y="544295"/>
                    <a:pt x="1122603" y="544295"/>
                    <a:pt x="1053556" y="609749"/>
                  </a:cubicBezTo>
                  <a:cubicBezTo>
                    <a:pt x="1053556" y="609749"/>
                    <a:pt x="1053556" y="609749"/>
                    <a:pt x="1011762" y="644295"/>
                  </a:cubicBezTo>
                  <a:cubicBezTo>
                    <a:pt x="1011762" y="644295"/>
                    <a:pt x="1011762" y="644295"/>
                    <a:pt x="968155" y="678841"/>
                  </a:cubicBezTo>
                  <a:cubicBezTo>
                    <a:pt x="968155" y="678841"/>
                    <a:pt x="968155" y="678841"/>
                    <a:pt x="966338" y="680658"/>
                  </a:cubicBezTo>
                  <a:cubicBezTo>
                    <a:pt x="966338" y="682477"/>
                    <a:pt x="964521" y="682476"/>
                    <a:pt x="964520" y="684295"/>
                  </a:cubicBezTo>
                  <a:cubicBezTo>
                    <a:pt x="964520" y="684295"/>
                    <a:pt x="964520" y="684295"/>
                    <a:pt x="964520" y="687932"/>
                  </a:cubicBezTo>
                  <a:cubicBezTo>
                    <a:pt x="964520" y="687932"/>
                    <a:pt x="964520" y="687932"/>
                    <a:pt x="955436" y="740659"/>
                  </a:cubicBezTo>
                  <a:cubicBezTo>
                    <a:pt x="955436" y="740659"/>
                    <a:pt x="955436" y="740659"/>
                    <a:pt x="952370" y="761369"/>
                  </a:cubicBezTo>
                  <a:lnTo>
                    <a:pt x="949445" y="781114"/>
                  </a:lnTo>
                  <a:lnTo>
                    <a:pt x="937546" y="775924"/>
                  </a:lnTo>
                  <a:cubicBezTo>
                    <a:pt x="937546" y="775924"/>
                    <a:pt x="937546" y="775924"/>
                    <a:pt x="774452" y="779592"/>
                  </a:cubicBezTo>
                  <a:cubicBezTo>
                    <a:pt x="774452" y="779592"/>
                    <a:pt x="774452" y="779592"/>
                    <a:pt x="558805" y="836431"/>
                  </a:cubicBezTo>
                  <a:cubicBezTo>
                    <a:pt x="558805" y="836431"/>
                    <a:pt x="558805" y="836431"/>
                    <a:pt x="774452" y="807095"/>
                  </a:cubicBezTo>
                  <a:cubicBezTo>
                    <a:pt x="774452" y="807095"/>
                    <a:pt x="774452" y="807095"/>
                    <a:pt x="883711" y="810780"/>
                  </a:cubicBezTo>
                  <a:lnTo>
                    <a:pt x="899387" y="811308"/>
                  </a:lnTo>
                  <a:lnTo>
                    <a:pt x="896382" y="812705"/>
                  </a:lnTo>
                  <a:cubicBezTo>
                    <a:pt x="890024" y="815660"/>
                    <a:pt x="877303" y="821569"/>
                    <a:pt x="851865" y="833387"/>
                  </a:cubicBezTo>
                  <a:cubicBezTo>
                    <a:pt x="851865" y="833387"/>
                    <a:pt x="851865" y="833387"/>
                    <a:pt x="850049" y="833387"/>
                  </a:cubicBezTo>
                  <a:cubicBezTo>
                    <a:pt x="850046" y="835205"/>
                    <a:pt x="848231" y="835205"/>
                    <a:pt x="848230" y="837023"/>
                  </a:cubicBezTo>
                  <a:cubicBezTo>
                    <a:pt x="848230" y="837023"/>
                    <a:pt x="848230" y="837023"/>
                    <a:pt x="793720" y="977024"/>
                  </a:cubicBezTo>
                  <a:cubicBezTo>
                    <a:pt x="793720" y="977024"/>
                    <a:pt x="793720" y="977024"/>
                    <a:pt x="862767" y="847932"/>
                  </a:cubicBezTo>
                  <a:cubicBezTo>
                    <a:pt x="862767" y="847932"/>
                    <a:pt x="862767" y="847932"/>
                    <a:pt x="962704" y="807933"/>
                  </a:cubicBezTo>
                  <a:cubicBezTo>
                    <a:pt x="966337" y="806114"/>
                    <a:pt x="968154" y="804296"/>
                    <a:pt x="969972" y="800659"/>
                  </a:cubicBezTo>
                  <a:cubicBezTo>
                    <a:pt x="969972" y="800659"/>
                    <a:pt x="969972" y="800659"/>
                    <a:pt x="969972" y="798841"/>
                  </a:cubicBezTo>
                  <a:cubicBezTo>
                    <a:pt x="969972" y="798841"/>
                    <a:pt x="969972" y="798841"/>
                    <a:pt x="980874" y="744296"/>
                  </a:cubicBezTo>
                  <a:cubicBezTo>
                    <a:pt x="980874" y="744296"/>
                    <a:pt x="980874" y="744296"/>
                    <a:pt x="989959" y="697022"/>
                  </a:cubicBezTo>
                  <a:cubicBezTo>
                    <a:pt x="989959" y="697022"/>
                    <a:pt x="989959" y="697022"/>
                    <a:pt x="1031752" y="666113"/>
                  </a:cubicBezTo>
                  <a:cubicBezTo>
                    <a:pt x="1031752" y="666113"/>
                    <a:pt x="1031752" y="666113"/>
                    <a:pt x="1075360" y="633385"/>
                  </a:cubicBezTo>
                  <a:cubicBezTo>
                    <a:pt x="1075360" y="633385"/>
                    <a:pt x="1075360" y="633385"/>
                    <a:pt x="1075359" y="631568"/>
                  </a:cubicBezTo>
                  <a:cubicBezTo>
                    <a:pt x="1075359" y="631568"/>
                    <a:pt x="1075359" y="631568"/>
                    <a:pt x="1170307" y="547522"/>
                  </a:cubicBezTo>
                  <a:lnTo>
                    <a:pt x="1213807" y="509016"/>
                  </a:lnTo>
                  <a:lnTo>
                    <a:pt x="1235154" y="523071"/>
                  </a:lnTo>
                  <a:cubicBezTo>
                    <a:pt x="1254556" y="535846"/>
                    <a:pt x="1280425" y="552880"/>
                    <a:pt x="1314916" y="575592"/>
                  </a:cubicBezTo>
                  <a:cubicBezTo>
                    <a:pt x="1314916" y="575592"/>
                    <a:pt x="1314916" y="575592"/>
                    <a:pt x="1449255" y="664621"/>
                  </a:cubicBezTo>
                  <a:cubicBezTo>
                    <a:pt x="1449255" y="664621"/>
                    <a:pt x="1449255" y="664621"/>
                    <a:pt x="1604923" y="814336"/>
                  </a:cubicBezTo>
                  <a:lnTo>
                    <a:pt x="1668708" y="875683"/>
                  </a:lnTo>
                  <a:lnTo>
                    <a:pt x="1661779" y="874674"/>
                  </a:lnTo>
                  <a:cubicBezTo>
                    <a:pt x="1639973" y="871498"/>
                    <a:pt x="1596360" y="865149"/>
                    <a:pt x="1509136" y="852449"/>
                  </a:cubicBezTo>
                  <a:cubicBezTo>
                    <a:pt x="1509136" y="852449"/>
                    <a:pt x="1509136" y="852449"/>
                    <a:pt x="1509136" y="854263"/>
                  </a:cubicBezTo>
                  <a:cubicBezTo>
                    <a:pt x="1509136" y="854263"/>
                    <a:pt x="1509136" y="854263"/>
                    <a:pt x="1672682" y="895992"/>
                  </a:cubicBezTo>
                  <a:cubicBezTo>
                    <a:pt x="1672682" y="895992"/>
                    <a:pt x="1672682" y="895992"/>
                    <a:pt x="1714478" y="975822"/>
                  </a:cubicBezTo>
                  <a:cubicBezTo>
                    <a:pt x="1734467" y="1013922"/>
                    <a:pt x="1752639" y="1053837"/>
                    <a:pt x="1792617" y="1073795"/>
                  </a:cubicBezTo>
                  <a:cubicBezTo>
                    <a:pt x="1818057" y="1086495"/>
                    <a:pt x="1847132" y="1090124"/>
                    <a:pt x="1872573" y="1099195"/>
                  </a:cubicBezTo>
                  <a:cubicBezTo>
                    <a:pt x="1872573" y="1099195"/>
                    <a:pt x="1872573" y="1099195"/>
                    <a:pt x="1875072" y="1100329"/>
                  </a:cubicBezTo>
                  <a:lnTo>
                    <a:pt x="1888578" y="1106459"/>
                  </a:lnTo>
                  <a:lnTo>
                    <a:pt x="1870967" y="1117049"/>
                  </a:lnTo>
                  <a:cubicBezTo>
                    <a:pt x="1859487" y="1123953"/>
                    <a:pt x="1844180" y="1133158"/>
                    <a:pt x="1823769" y="1145432"/>
                  </a:cubicBezTo>
                  <a:cubicBezTo>
                    <a:pt x="1823769" y="1145432"/>
                    <a:pt x="1823769" y="1145432"/>
                    <a:pt x="1749388" y="1165434"/>
                  </a:cubicBezTo>
                  <a:cubicBezTo>
                    <a:pt x="1772972" y="1167252"/>
                    <a:pt x="1811070" y="1176344"/>
                    <a:pt x="1836470" y="1167252"/>
                  </a:cubicBezTo>
                  <a:cubicBezTo>
                    <a:pt x="1836470" y="1167252"/>
                    <a:pt x="1836470" y="1167252"/>
                    <a:pt x="1923552" y="1129067"/>
                  </a:cubicBezTo>
                  <a:lnTo>
                    <a:pt x="1926285" y="1125643"/>
                  </a:lnTo>
                  <a:lnTo>
                    <a:pt x="1928906" y="1124595"/>
                  </a:lnTo>
                  <a:lnTo>
                    <a:pt x="1930818" y="1120162"/>
                  </a:lnTo>
                  <a:lnTo>
                    <a:pt x="1933101" y="1120887"/>
                  </a:lnTo>
                  <a:cubicBezTo>
                    <a:pt x="1952312" y="1126992"/>
                    <a:pt x="2029159" y="1151413"/>
                    <a:pt x="2336542" y="1249093"/>
                  </a:cubicBezTo>
                  <a:lnTo>
                    <a:pt x="2436262" y="1280781"/>
                  </a:lnTo>
                  <a:lnTo>
                    <a:pt x="2318201" y="1336427"/>
                  </a:lnTo>
                  <a:cubicBezTo>
                    <a:pt x="2314573" y="1338244"/>
                    <a:pt x="2310944" y="1341879"/>
                    <a:pt x="2309130" y="1343697"/>
                  </a:cubicBezTo>
                  <a:cubicBezTo>
                    <a:pt x="2309130" y="1343697"/>
                    <a:pt x="2309130" y="1343697"/>
                    <a:pt x="2303687" y="1349148"/>
                  </a:cubicBezTo>
                  <a:cubicBezTo>
                    <a:pt x="2303687" y="1349148"/>
                    <a:pt x="2303687" y="1349148"/>
                    <a:pt x="2169987" y="1557319"/>
                  </a:cubicBezTo>
                  <a:lnTo>
                    <a:pt x="2165228" y="1564729"/>
                  </a:lnTo>
                  <a:lnTo>
                    <a:pt x="2154173" y="1555950"/>
                  </a:lnTo>
                  <a:cubicBezTo>
                    <a:pt x="2140963" y="1545460"/>
                    <a:pt x="2123349" y="1531474"/>
                    <a:pt x="2099864" y="1512825"/>
                  </a:cubicBezTo>
                  <a:cubicBezTo>
                    <a:pt x="2098244" y="1511203"/>
                    <a:pt x="2095005" y="1509581"/>
                    <a:pt x="2093385" y="1509581"/>
                  </a:cubicBezTo>
                  <a:cubicBezTo>
                    <a:pt x="2093385" y="1509581"/>
                    <a:pt x="2093385" y="1509581"/>
                    <a:pt x="2005924" y="1511203"/>
                  </a:cubicBezTo>
                  <a:cubicBezTo>
                    <a:pt x="1978390" y="1512824"/>
                    <a:pt x="1947616" y="1507960"/>
                    <a:pt x="1920082" y="1514446"/>
                  </a:cubicBezTo>
                  <a:cubicBezTo>
                    <a:pt x="1920082" y="1514446"/>
                    <a:pt x="1920082" y="1514446"/>
                    <a:pt x="1722485" y="1567961"/>
                  </a:cubicBezTo>
                  <a:cubicBezTo>
                    <a:pt x="1722485" y="1567961"/>
                    <a:pt x="1722485" y="1567961"/>
                    <a:pt x="1562139" y="1658773"/>
                  </a:cubicBezTo>
                  <a:cubicBezTo>
                    <a:pt x="1562139" y="1658773"/>
                    <a:pt x="1562139" y="1658773"/>
                    <a:pt x="1730583" y="1582555"/>
                  </a:cubicBezTo>
                  <a:cubicBezTo>
                    <a:pt x="1730583" y="1582555"/>
                    <a:pt x="1730583" y="1582555"/>
                    <a:pt x="1924941" y="1538771"/>
                  </a:cubicBezTo>
                  <a:cubicBezTo>
                    <a:pt x="1924941" y="1538771"/>
                    <a:pt x="1924941" y="1538771"/>
                    <a:pt x="2007544" y="1538771"/>
                  </a:cubicBezTo>
                  <a:cubicBezTo>
                    <a:pt x="2007544" y="1538771"/>
                    <a:pt x="2007544" y="1538771"/>
                    <a:pt x="2083667" y="1538771"/>
                  </a:cubicBezTo>
                  <a:cubicBezTo>
                    <a:pt x="2083667" y="1538771"/>
                    <a:pt x="2083667" y="1538771"/>
                    <a:pt x="2125778" y="1574447"/>
                  </a:cubicBezTo>
                  <a:cubicBezTo>
                    <a:pt x="2125778" y="1574447"/>
                    <a:pt x="2125778" y="1574447"/>
                    <a:pt x="2145594" y="1590866"/>
                  </a:cubicBezTo>
                  <a:lnTo>
                    <a:pt x="2147452" y="1592406"/>
                  </a:lnTo>
                  <a:lnTo>
                    <a:pt x="2104112" y="1659887"/>
                  </a:lnTo>
                  <a:cubicBezTo>
                    <a:pt x="2104112" y="1659887"/>
                    <a:pt x="2104112" y="1659887"/>
                    <a:pt x="2019917" y="1788681"/>
                  </a:cubicBezTo>
                  <a:lnTo>
                    <a:pt x="1976805" y="1854626"/>
                  </a:lnTo>
                  <a:lnTo>
                    <a:pt x="1943749" y="1866470"/>
                  </a:lnTo>
                  <a:cubicBezTo>
                    <a:pt x="1920951" y="1874639"/>
                    <a:pt x="1890552" y="1885530"/>
                    <a:pt x="1850020" y="1900051"/>
                  </a:cubicBezTo>
                  <a:cubicBezTo>
                    <a:pt x="1820875" y="1907313"/>
                    <a:pt x="1789907" y="1892791"/>
                    <a:pt x="1758940" y="1889161"/>
                  </a:cubicBezTo>
                  <a:cubicBezTo>
                    <a:pt x="1758940" y="1889161"/>
                    <a:pt x="1758940" y="1889161"/>
                    <a:pt x="1653286" y="1885530"/>
                  </a:cubicBezTo>
                  <a:cubicBezTo>
                    <a:pt x="1653286" y="1885530"/>
                    <a:pt x="1653286" y="1885530"/>
                    <a:pt x="1655108" y="1887345"/>
                  </a:cubicBezTo>
                  <a:cubicBezTo>
                    <a:pt x="1655108" y="1887345"/>
                    <a:pt x="1655108" y="1887345"/>
                    <a:pt x="1755296" y="1909128"/>
                  </a:cubicBezTo>
                  <a:cubicBezTo>
                    <a:pt x="1784442" y="1914573"/>
                    <a:pt x="1815410" y="1930911"/>
                    <a:pt x="1844554" y="1927280"/>
                  </a:cubicBezTo>
                  <a:cubicBezTo>
                    <a:pt x="1844554" y="1927280"/>
                    <a:pt x="1844554" y="1927280"/>
                    <a:pt x="1920637" y="1906604"/>
                  </a:cubicBezTo>
                  <a:lnTo>
                    <a:pt x="1947620" y="1899270"/>
                  </a:lnTo>
                  <a:lnTo>
                    <a:pt x="1904536" y="1965175"/>
                  </a:lnTo>
                  <a:cubicBezTo>
                    <a:pt x="1904536" y="1965175"/>
                    <a:pt x="1904536" y="1965175"/>
                    <a:pt x="1747743" y="2130737"/>
                  </a:cubicBezTo>
                  <a:lnTo>
                    <a:pt x="1718286" y="2161842"/>
                  </a:lnTo>
                  <a:lnTo>
                    <a:pt x="1654651" y="2164238"/>
                  </a:lnTo>
                  <a:cubicBezTo>
                    <a:pt x="1621421" y="2165489"/>
                    <a:pt x="1577112" y="2167158"/>
                    <a:pt x="1518033" y="2169382"/>
                  </a:cubicBezTo>
                  <a:cubicBezTo>
                    <a:pt x="1518033" y="2169382"/>
                    <a:pt x="1518033" y="2169382"/>
                    <a:pt x="1616960" y="2180644"/>
                  </a:cubicBezTo>
                  <a:lnTo>
                    <a:pt x="1692352" y="2189227"/>
                  </a:lnTo>
                  <a:lnTo>
                    <a:pt x="1670489" y="2212312"/>
                  </a:lnTo>
                  <a:cubicBezTo>
                    <a:pt x="1670489" y="2212312"/>
                    <a:pt x="1670489" y="2212312"/>
                    <a:pt x="1513697" y="2376657"/>
                  </a:cubicBezTo>
                  <a:lnTo>
                    <a:pt x="1463850" y="2428904"/>
                  </a:lnTo>
                  <a:lnTo>
                    <a:pt x="1455013" y="2431370"/>
                  </a:lnTo>
                  <a:cubicBezTo>
                    <a:pt x="1428248" y="2438837"/>
                    <a:pt x="1374720" y="2453773"/>
                    <a:pt x="1267663" y="2483643"/>
                  </a:cubicBezTo>
                  <a:cubicBezTo>
                    <a:pt x="1267663" y="2483643"/>
                    <a:pt x="1267663" y="2483643"/>
                    <a:pt x="1262871" y="2483162"/>
                  </a:cubicBezTo>
                  <a:lnTo>
                    <a:pt x="1236559" y="2480522"/>
                  </a:lnTo>
                  <a:lnTo>
                    <a:pt x="1236472" y="2480005"/>
                  </a:lnTo>
                  <a:cubicBezTo>
                    <a:pt x="1232875" y="2458614"/>
                    <a:pt x="1223280" y="2401574"/>
                    <a:pt x="1197698" y="2249467"/>
                  </a:cubicBezTo>
                  <a:cubicBezTo>
                    <a:pt x="1197698" y="2249467"/>
                    <a:pt x="1197698" y="2249467"/>
                    <a:pt x="1200082" y="2414940"/>
                  </a:cubicBezTo>
                  <a:lnTo>
                    <a:pt x="1200977" y="2476950"/>
                  </a:lnTo>
                  <a:lnTo>
                    <a:pt x="1138292" y="2470660"/>
                  </a:lnTo>
                  <a:cubicBezTo>
                    <a:pt x="1095167" y="2466332"/>
                    <a:pt x="1037669" y="2460562"/>
                    <a:pt x="961006" y="2452867"/>
                  </a:cubicBezTo>
                  <a:cubicBezTo>
                    <a:pt x="961006" y="2452867"/>
                    <a:pt x="961006" y="2452867"/>
                    <a:pt x="1113425" y="2490885"/>
                  </a:cubicBezTo>
                  <a:cubicBezTo>
                    <a:pt x="1166046" y="2503557"/>
                    <a:pt x="1220484" y="2527092"/>
                    <a:pt x="1274919" y="2521660"/>
                  </a:cubicBezTo>
                  <a:cubicBezTo>
                    <a:pt x="1274919" y="2521660"/>
                    <a:pt x="1274919" y="2521660"/>
                    <a:pt x="1302365" y="2515324"/>
                  </a:cubicBezTo>
                  <a:lnTo>
                    <a:pt x="1345924" y="2505267"/>
                  </a:lnTo>
                  <a:lnTo>
                    <a:pt x="1222353" y="2570297"/>
                  </a:lnTo>
                  <a:cubicBezTo>
                    <a:pt x="1222353" y="2570297"/>
                    <a:pt x="1222353" y="2570297"/>
                    <a:pt x="1010078" y="2682962"/>
                  </a:cubicBezTo>
                  <a:cubicBezTo>
                    <a:pt x="1010078" y="2682962"/>
                    <a:pt x="1010078" y="2682962"/>
                    <a:pt x="717973" y="2635715"/>
                  </a:cubicBezTo>
                  <a:cubicBezTo>
                    <a:pt x="717973" y="2635715"/>
                    <a:pt x="717973" y="2635715"/>
                    <a:pt x="416793" y="2588469"/>
                  </a:cubicBezTo>
                  <a:cubicBezTo>
                    <a:pt x="416793" y="2588469"/>
                    <a:pt x="416793" y="2588469"/>
                    <a:pt x="413167" y="2588469"/>
                  </a:cubicBezTo>
                  <a:cubicBezTo>
                    <a:pt x="411352" y="2588469"/>
                    <a:pt x="407722" y="2590287"/>
                    <a:pt x="407722" y="2590287"/>
                  </a:cubicBezTo>
                  <a:cubicBezTo>
                    <a:pt x="407722" y="2590287"/>
                    <a:pt x="407722" y="2590287"/>
                    <a:pt x="211777" y="2797446"/>
                  </a:cubicBezTo>
                  <a:cubicBezTo>
                    <a:pt x="217221" y="2791994"/>
                    <a:pt x="222662" y="2804715"/>
                    <a:pt x="228104" y="2801080"/>
                  </a:cubicBezTo>
                  <a:cubicBezTo>
                    <a:pt x="280721" y="2742930"/>
                    <a:pt x="313378" y="2721124"/>
                    <a:pt x="414980" y="2617545"/>
                  </a:cubicBezTo>
                  <a:cubicBezTo>
                    <a:pt x="414980" y="2617545"/>
                    <a:pt x="414980" y="2617545"/>
                    <a:pt x="666036" y="2665842"/>
                  </a:cubicBezTo>
                  <a:lnTo>
                    <a:pt x="747594" y="2681531"/>
                  </a:lnTo>
                  <a:lnTo>
                    <a:pt x="743706" y="2686284"/>
                  </a:lnTo>
                  <a:cubicBezTo>
                    <a:pt x="731531" y="2701168"/>
                    <a:pt x="707176" y="2730938"/>
                    <a:pt x="658467" y="2790477"/>
                  </a:cubicBezTo>
                  <a:cubicBezTo>
                    <a:pt x="658467" y="2790477"/>
                    <a:pt x="658467" y="2790477"/>
                    <a:pt x="782943" y="2698879"/>
                  </a:cubicBezTo>
                  <a:lnTo>
                    <a:pt x="782944" y="2688332"/>
                  </a:lnTo>
                  <a:lnTo>
                    <a:pt x="813649" y="2694239"/>
                  </a:lnTo>
                  <a:cubicBezTo>
                    <a:pt x="870600" y="2705195"/>
                    <a:pt x="935691" y="2717717"/>
                    <a:pt x="1010076" y="2732027"/>
                  </a:cubicBezTo>
                  <a:cubicBezTo>
                    <a:pt x="1013706" y="2733844"/>
                    <a:pt x="1019149" y="2733844"/>
                    <a:pt x="1022778" y="2732027"/>
                  </a:cubicBezTo>
                  <a:cubicBezTo>
                    <a:pt x="1022778" y="2732027"/>
                    <a:pt x="1022778" y="2732027"/>
                    <a:pt x="1118454" y="2685263"/>
                  </a:cubicBezTo>
                  <a:lnTo>
                    <a:pt x="1213590" y="2638763"/>
                  </a:lnTo>
                  <a:lnTo>
                    <a:pt x="1213344" y="2641822"/>
                  </a:lnTo>
                  <a:cubicBezTo>
                    <a:pt x="1210601" y="2676024"/>
                    <a:pt x="1205113" y="2744429"/>
                    <a:pt x="1194140" y="2881239"/>
                  </a:cubicBezTo>
                  <a:cubicBezTo>
                    <a:pt x="1194140" y="2881239"/>
                    <a:pt x="1194140" y="2881239"/>
                    <a:pt x="1237025" y="2702823"/>
                  </a:cubicBezTo>
                  <a:lnTo>
                    <a:pt x="1257527" y="2617533"/>
                  </a:lnTo>
                  <a:lnTo>
                    <a:pt x="1308788" y="2594062"/>
                  </a:lnTo>
                  <a:cubicBezTo>
                    <a:pt x="1369426" y="2568934"/>
                    <a:pt x="1432360" y="2547128"/>
                    <a:pt x="1479985" y="2504879"/>
                  </a:cubicBezTo>
                  <a:cubicBezTo>
                    <a:pt x="1479985" y="2504879"/>
                    <a:pt x="1479985" y="2504879"/>
                    <a:pt x="1805728" y="2176188"/>
                  </a:cubicBezTo>
                  <a:lnTo>
                    <a:pt x="1875721" y="2105561"/>
                  </a:lnTo>
                  <a:lnTo>
                    <a:pt x="1879527" y="2128358"/>
                  </a:lnTo>
                  <a:cubicBezTo>
                    <a:pt x="1885002" y="2161141"/>
                    <a:pt x="1893761" y="2213593"/>
                    <a:pt x="1907776" y="2297517"/>
                  </a:cubicBezTo>
                  <a:cubicBezTo>
                    <a:pt x="1907776" y="2297517"/>
                    <a:pt x="1907776" y="2297517"/>
                    <a:pt x="1907776" y="2146372"/>
                  </a:cubicBezTo>
                  <a:lnTo>
                    <a:pt x="1907776" y="2073215"/>
                  </a:lnTo>
                  <a:lnTo>
                    <a:pt x="1966224" y="2014238"/>
                  </a:lnTo>
                  <a:cubicBezTo>
                    <a:pt x="1966224" y="2014238"/>
                    <a:pt x="1966224" y="2014238"/>
                    <a:pt x="1969852" y="2008786"/>
                  </a:cubicBezTo>
                  <a:cubicBezTo>
                    <a:pt x="1969852" y="2008786"/>
                    <a:pt x="1969852" y="2008786"/>
                    <a:pt x="2176685" y="1703501"/>
                  </a:cubicBezTo>
                  <a:cubicBezTo>
                    <a:pt x="2176685" y="1703501"/>
                    <a:pt x="2176685" y="1703501"/>
                    <a:pt x="2374446" y="1407298"/>
                  </a:cubicBezTo>
                  <a:cubicBezTo>
                    <a:pt x="2374446" y="1407298"/>
                    <a:pt x="2374446" y="1407298"/>
                    <a:pt x="2624822" y="1294633"/>
                  </a:cubicBezTo>
                  <a:cubicBezTo>
                    <a:pt x="2624822" y="1294633"/>
                    <a:pt x="2624822" y="1294633"/>
                    <a:pt x="2866126" y="1185601"/>
                  </a:cubicBezTo>
                  <a:cubicBezTo>
                    <a:pt x="2866126" y="1185601"/>
                    <a:pt x="2866126" y="1185601"/>
                    <a:pt x="3557381" y="1454546"/>
                  </a:cubicBezTo>
                  <a:cubicBezTo>
                    <a:pt x="3557381" y="1454546"/>
                    <a:pt x="3557381" y="1454546"/>
                    <a:pt x="4140413" y="1682137"/>
                  </a:cubicBezTo>
                  <a:lnTo>
                    <a:pt x="4260477" y="1729005"/>
                  </a:lnTo>
                  <a:lnTo>
                    <a:pt x="4255721" y="1733902"/>
                  </a:lnTo>
                  <a:cubicBezTo>
                    <a:pt x="4255721" y="1733902"/>
                    <a:pt x="4255721" y="1733902"/>
                    <a:pt x="4217678" y="1844778"/>
                  </a:cubicBezTo>
                  <a:cubicBezTo>
                    <a:pt x="4217678" y="1844778"/>
                    <a:pt x="4217678" y="1844778"/>
                    <a:pt x="4183257" y="1950201"/>
                  </a:cubicBezTo>
                  <a:cubicBezTo>
                    <a:pt x="4183257" y="1950201"/>
                    <a:pt x="4183257" y="1950201"/>
                    <a:pt x="4121664" y="1988372"/>
                  </a:cubicBezTo>
                  <a:cubicBezTo>
                    <a:pt x="4121664" y="1988372"/>
                    <a:pt x="4121664" y="1988372"/>
                    <a:pt x="4052825" y="2033813"/>
                  </a:cubicBezTo>
                  <a:cubicBezTo>
                    <a:pt x="4052825" y="2033813"/>
                    <a:pt x="4052825" y="2033813"/>
                    <a:pt x="4045579" y="2041083"/>
                  </a:cubicBezTo>
                  <a:cubicBezTo>
                    <a:pt x="4045579" y="2041083"/>
                    <a:pt x="4045579" y="2041083"/>
                    <a:pt x="3982174" y="2150142"/>
                  </a:cubicBezTo>
                  <a:cubicBezTo>
                    <a:pt x="3982174" y="2150142"/>
                    <a:pt x="3982174" y="2150142"/>
                    <a:pt x="3981183" y="2151221"/>
                  </a:cubicBezTo>
                  <a:lnTo>
                    <a:pt x="3978162" y="2154513"/>
                  </a:lnTo>
                  <a:lnTo>
                    <a:pt x="3975502" y="2153298"/>
                  </a:lnTo>
                  <a:cubicBezTo>
                    <a:pt x="3970489" y="2153053"/>
                    <a:pt x="3964564" y="2153543"/>
                    <a:pt x="3960917" y="2153542"/>
                  </a:cubicBezTo>
                  <a:cubicBezTo>
                    <a:pt x="3960917" y="2153542"/>
                    <a:pt x="3960917" y="2153542"/>
                    <a:pt x="3909872" y="2159415"/>
                  </a:cubicBezTo>
                  <a:cubicBezTo>
                    <a:pt x="3909872" y="2159415"/>
                    <a:pt x="3909872" y="2159415"/>
                    <a:pt x="3911695" y="2161373"/>
                  </a:cubicBezTo>
                  <a:cubicBezTo>
                    <a:pt x="3911695" y="2161373"/>
                    <a:pt x="3911695" y="2161373"/>
                    <a:pt x="3937075" y="2165503"/>
                  </a:cubicBezTo>
                  <a:lnTo>
                    <a:pt x="3964045" y="2169891"/>
                  </a:lnTo>
                  <a:lnTo>
                    <a:pt x="3955425" y="2179281"/>
                  </a:lnTo>
                  <a:cubicBezTo>
                    <a:pt x="3946509" y="2188995"/>
                    <a:pt x="3934621" y="2201945"/>
                    <a:pt x="3918769" y="2219212"/>
                  </a:cubicBezTo>
                  <a:cubicBezTo>
                    <a:pt x="3918769" y="2219212"/>
                    <a:pt x="3918769" y="2219212"/>
                    <a:pt x="3953160" y="2196975"/>
                  </a:cubicBezTo>
                  <a:lnTo>
                    <a:pt x="3994219" y="2170427"/>
                  </a:lnTo>
                  <a:lnTo>
                    <a:pt x="4004194" y="2229891"/>
                  </a:lnTo>
                  <a:cubicBezTo>
                    <a:pt x="4011311" y="2204531"/>
                    <a:pt x="4013091" y="2180983"/>
                    <a:pt x="4016650" y="2155621"/>
                  </a:cubicBezTo>
                  <a:lnTo>
                    <a:pt x="4016153" y="2146492"/>
                  </a:lnTo>
                  <a:lnTo>
                    <a:pt x="4019962" y="2141394"/>
                  </a:lnTo>
                  <a:cubicBezTo>
                    <a:pt x="4025312" y="2134238"/>
                    <a:pt x="4032445" y="2124695"/>
                    <a:pt x="4041956" y="2111972"/>
                  </a:cubicBezTo>
                  <a:cubicBezTo>
                    <a:pt x="4041956" y="2111972"/>
                    <a:pt x="4041956" y="2111972"/>
                    <a:pt x="4074564" y="2062895"/>
                  </a:cubicBezTo>
                  <a:cubicBezTo>
                    <a:pt x="4074564" y="2062895"/>
                    <a:pt x="4074564" y="2062895"/>
                    <a:pt x="4145215" y="2024725"/>
                  </a:cubicBezTo>
                  <a:cubicBezTo>
                    <a:pt x="4145215" y="2024725"/>
                    <a:pt x="4145215" y="2024725"/>
                    <a:pt x="4217678" y="1984737"/>
                  </a:cubicBezTo>
                  <a:cubicBezTo>
                    <a:pt x="4217678" y="1984737"/>
                    <a:pt x="4217678" y="1984737"/>
                    <a:pt x="4221301" y="1982920"/>
                  </a:cubicBezTo>
                  <a:cubicBezTo>
                    <a:pt x="4223112" y="1981101"/>
                    <a:pt x="4224924" y="1979284"/>
                    <a:pt x="4226736" y="1977467"/>
                  </a:cubicBezTo>
                  <a:cubicBezTo>
                    <a:pt x="4226736" y="1977467"/>
                    <a:pt x="4226736" y="1977467"/>
                    <a:pt x="4286202" y="1827691"/>
                  </a:cubicBezTo>
                  <a:lnTo>
                    <a:pt x="4313589" y="1758715"/>
                  </a:lnTo>
                  <a:lnTo>
                    <a:pt x="4336723" y="1772017"/>
                  </a:lnTo>
                  <a:cubicBezTo>
                    <a:pt x="4365425" y="1788521"/>
                    <a:pt x="4405610" y="1811625"/>
                    <a:pt x="4461868" y="1843973"/>
                  </a:cubicBezTo>
                  <a:lnTo>
                    <a:pt x="4500132" y="1865974"/>
                  </a:lnTo>
                  <a:lnTo>
                    <a:pt x="4485498" y="1943741"/>
                  </a:lnTo>
                  <a:cubicBezTo>
                    <a:pt x="4478041" y="1983363"/>
                    <a:pt x="4469519" y="2028648"/>
                    <a:pt x="4459781" y="2080401"/>
                  </a:cubicBezTo>
                  <a:cubicBezTo>
                    <a:pt x="4459781" y="2080401"/>
                    <a:pt x="4459781" y="2080401"/>
                    <a:pt x="4504881" y="1912628"/>
                  </a:cubicBezTo>
                  <a:lnTo>
                    <a:pt x="4515107" y="1874584"/>
                  </a:lnTo>
                  <a:lnTo>
                    <a:pt x="4558885" y="1899756"/>
                  </a:lnTo>
                  <a:cubicBezTo>
                    <a:pt x="4558885" y="1899756"/>
                    <a:pt x="4558885" y="1899756"/>
                    <a:pt x="4856433" y="2068754"/>
                  </a:cubicBezTo>
                  <a:cubicBezTo>
                    <a:pt x="4856433" y="2068754"/>
                    <a:pt x="4856433" y="2068754"/>
                    <a:pt x="5114065" y="2234117"/>
                  </a:cubicBezTo>
                  <a:cubicBezTo>
                    <a:pt x="5114065" y="2234117"/>
                    <a:pt x="5114065" y="2234117"/>
                    <a:pt x="5373514" y="2399482"/>
                  </a:cubicBezTo>
                  <a:cubicBezTo>
                    <a:pt x="5373514" y="2399482"/>
                    <a:pt x="5373514" y="2399482"/>
                    <a:pt x="5386214" y="2404934"/>
                  </a:cubicBezTo>
                  <a:cubicBezTo>
                    <a:pt x="5395286" y="2410385"/>
                    <a:pt x="5406172" y="2412203"/>
                    <a:pt x="5415243" y="2410385"/>
                  </a:cubicBezTo>
                  <a:cubicBezTo>
                    <a:pt x="5415243" y="2410385"/>
                    <a:pt x="5415243" y="2410385"/>
                    <a:pt x="5417058" y="2409931"/>
                  </a:cubicBezTo>
                  <a:lnTo>
                    <a:pt x="5417360" y="2409856"/>
                  </a:lnTo>
                  <a:lnTo>
                    <a:pt x="5410245" y="2428921"/>
                  </a:lnTo>
                  <a:cubicBezTo>
                    <a:pt x="5403832" y="2446100"/>
                    <a:pt x="5396504" y="2465734"/>
                    <a:pt x="5388129" y="2488173"/>
                  </a:cubicBezTo>
                  <a:cubicBezTo>
                    <a:pt x="5388129" y="2488173"/>
                    <a:pt x="5388129" y="2488173"/>
                    <a:pt x="5114689" y="2667681"/>
                  </a:cubicBezTo>
                  <a:cubicBezTo>
                    <a:pt x="5114689" y="2667681"/>
                    <a:pt x="5114689" y="2667681"/>
                    <a:pt x="5426157" y="2528064"/>
                  </a:cubicBezTo>
                  <a:cubicBezTo>
                    <a:pt x="5429779" y="2526250"/>
                    <a:pt x="5433400" y="2522623"/>
                    <a:pt x="5435211" y="2518997"/>
                  </a:cubicBezTo>
                  <a:cubicBezTo>
                    <a:pt x="5435211" y="2518997"/>
                    <a:pt x="5435211" y="2518997"/>
                    <a:pt x="5492228" y="2395096"/>
                  </a:cubicBezTo>
                  <a:lnTo>
                    <a:pt x="5495388" y="2388228"/>
                  </a:lnTo>
                  <a:lnTo>
                    <a:pt x="5495754" y="2388125"/>
                  </a:lnTo>
                  <a:cubicBezTo>
                    <a:pt x="5528751" y="2378811"/>
                    <a:pt x="5578248" y="2364842"/>
                    <a:pt x="5652494" y="2343888"/>
                  </a:cubicBezTo>
                  <a:lnTo>
                    <a:pt x="5750486" y="2316231"/>
                  </a:lnTo>
                  <a:lnTo>
                    <a:pt x="5731241" y="2353557"/>
                  </a:lnTo>
                  <a:cubicBezTo>
                    <a:pt x="5723599" y="2368379"/>
                    <a:pt x="5714866" y="2385318"/>
                    <a:pt x="5704885" y="2404677"/>
                  </a:cubicBezTo>
                  <a:cubicBezTo>
                    <a:pt x="5704885" y="2404677"/>
                    <a:pt x="5704885" y="2404677"/>
                    <a:pt x="5554259" y="2464804"/>
                  </a:cubicBezTo>
                  <a:cubicBezTo>
                    <a:pt x="5554259" y="2464804"/>
                    <a:pt x="5554259" y="2464804"/>
                    <a:pt x="5721218" y="2430185"/>
                  </a:cubicBezTo>
                  <a:cubicBezTo>
                    <a:pt x="5723033" y="2430185"/>
                    <a:pt x="5726662" y="2428363"/>
                    <a:pt x="5728477" y="2426541"/>
                  </a:cubicBezTo>
                  <a:cubicBezTo>
                    <a:pt x="5728477" y="2426541"/>
                    <a:pt x="5728477" y="2426541"/>
                    <a:pt x="5792913" y="2322788"/>
                  </a:cubicBezTo>
                  <a:lnTo>
                    <a:pt x="5806867" y="2300318"/>
                  </a:lnTo>
                  <a:lnTo>
                    <a:pt x="5957725" y="2257741"/>
                  </a:lnTo>
                  <a:cubicBezTo>
                    <a:pt x="5957725" y="2257741"/>
                    <a:pt x="5957725" y="2257741"/>
                    <a:pt x="6179695" y="2194111"/>
                  </a:cubicBezTo>
                  <a:lnTo>
                    <a:pt x="6208523" y="2185848"/>
                  </a:lnTo>
                  <a:lnTo>
                    <a:pt x="6254639" y="2198247"/>
                  </a:lnTo>
                  <a:cubicBezTo>
                    <a:pt x="6312058" y="2213683"/>
                    <a:pt x="6403929" y="2238384"/>
                    <a:pt x="6550922" y="2277904"/>
                  </a:cubicBezTo>
                  <a:cubicBezTo>
                    <a:pt x="6561811" y="2279720"/>
                    <a:pt x="6572699" y="2279720"/>
                    <a:pt x="6583588" y="2276087"/>
                  </a:cubicBezTo>
                  <a:cubicBezTo>
                    <a:pt x="6583588" y="2276087"/>
                    <a:pt x="6583588" y="2276087"/>
                    <a:pt x="6625100" y="2263595"/>
                  </a:cubicBezTo>
                  <a:lnTo>
                    <a:pt x="6650972" y="2255809"/>
                  </a:lnTo>
                  <a:lnTo>
                    <a:pt x="6650732" y="2288955"/>
                  </a:lnTo>
                  <a:cubicBezTo>
                    <a:pt x="6650732" y="2288955"/>
                    <a:pt x="6650732" y="2288955"/>
                    <a:pt x="6650732" y="2392331"/>
                  </a:cubicBezTo>
                  <a:lnTo>
                    <a:pt x="6650732" y="2433339"/>
                  </a:lnTo>
                  <a:lnTo>
                    <a:pt x="6636567" y="2441838"/>
                  </a:lnTo>
                  <a:cubicBezTo>
                    <a:pt x="6603984" y="2461390"/>
                    <a:pt x="6538818" y="2500494"/>
                    <a:pt x="6408488" y="2578701"/>
                  </a:cubicBezTo>
                  <a:cubicBezTo>
                    <a:pt x="6408488" y="2578701"/>
                    <a:pt x="6408488" y="2578701"/>
                    <a:pt x="6603726" y="2514124"/>
                  </a:cubicBezTo>
                  <a:lnTo>
                    <a:pt x="6650732" y="2498576"/>
                  </a:lnTo>
                  <a:lnTo>
                    <a:pt x="6650732" y="2533995"/>
                  </a:lnTo>
                  <a:cubicBezTo>
                    <a:pt x="6650732" y="2533995"/>
                    <a:pt x="6650732" y="2533995"/>
                    <a:pt x="6500256" y="2913354"/>
                  </a:cubicBezTo>
                  <a:cubicBezTo>
                    <a:pt x="6500256" y="2913354"/>
                    <a:pt x="6500256" y="2913354"/>
                    <a:pt x="6251880" y="3091235"/>
                  </a:cubicBezTo>
                  <a:cubicBezTo>
                    <a:pt x="6251880" y="3091235"/>
                    <a:pt x="6251880" y="3091235"/>
                    <a:pt x="6529264" y="2942397"/>
                  </a:cubicBezTo>
                  <a:cubicBezTo>
                    <a:pt x="6531077" y="2940582"/>
                    <a:pt x="6534703" y="2938766"/>
                    <a:pt x="6534703" y="2935136"/>
                  </a:cubicBezTo>
                  <a:cubicBezTo>
                    <a:pt x="6534703" y="2935136"/>
                    <a:pt x="6534703" y="2935136"/>
                    <a:pt x="6625351" y="2742734"/>
                  </a:cubicBezTo>
                  <a:cubicBezTo>
                    <a:pt x="6656172" y="2675574"/>
                    <a:pt x="6706934" y="2613860"/>
                    <a:pt x="6714186" y="2541256"/>
                  </a:cubicBezTo>
                  <a:cubicBezTo>
                    <a:pt x="6714186" y="2541256"/>
                    <a:pt x="6714186" y="2541256"/>
                    <a:pt x="6716679" y="2478634"/>
                  </a:cubicBezTo>
                  <a:lnTo>
                    <a:pt x="6717225" y="2464920"/>
                  </a:lnTo>
                  <a:lnTo>
                    <a:pt x="6718250" y="2463891"/>
                  </a:lnTo>
                  <a:lnTo>
                    <a:pt x="6717591" y="2455727"/>
                  </a:lnTo>
                  <a:lnTo>
                    <a:pt x="6719055" y="2418948"/>
                  </a:lnTo>
                  <a:cubicBezTo>
                    <a:pt x="6720516" y="2382255"/>
                    <a:pt x="6722415" y="2334555"/>
                    <a:pt x="6724883" y="2272545"/>
                  </a:cubicBezTo>
                  <a:lnTo>
                    <a:pt x="6726454" y="2233095"/>
                  </a:lnTo>
                  <a:lnTo>
                    <a:pt x="6806067" y="2209138"/>
                  </a:lnTo>
                  <a:cubicBezTo>
                    <a:pt x="6837850" y="2199574"/>
                    <a:pt x="6874173" y="2188644"/>
                    <a:pt x="6915685" y="2176152"/>
                  </a:cubicBezTo>
                  <a:lnTo>
                    <a:pt x="6915685" y="2112366"/>
                  </a:lnTo>
                  <a:lnTo>
                    <a:pt x="6915685" y="1965175"/>
                  </a:lnTo>
                  <a:cubicBezTo>
                    <a:pt x="6915685" y="1965175"/>
                    <a:pt x="6915685" y="1965175"/>
                    <a:pt x="6661680" y="1966992"/>
                  </a:cubicBezTo>
                  <a:cubicBezTo>
                    <a:pt x="6661680" y="1966992"/>
                    <a:pt x="6661680" y="1966992"/>
                    <a:pt x="6478434" y="1966992"/>
                  </a:cubicBezTo>
                  <a:cubicBezTo>
                    <a:pt x="6478434" y="1966992"/>
                    <a:pt x="6478434" y="1966992"/>
                    <a:pt x="6440333" y="1970626"/>
                  </a:cubicBezTo>
                  <a:cubicBezTo>
                    <a:pt x="6440333" y="1970626"/>
                    <a:pt x="6440333" y="1970626"/>
                    <a:pt x="6412683" y="1978868"/>
                  </a:cubicBezTo>
                  <a:lnTo>
                    <a:pt x="6408466" y="1980125"/>
                  </a:lnTo>
                  <a:lnTo>
                    <a:pt x="6362556" y="1960512"/>
                  </a:lnTo>
                  <a:cubicBezTo>
                    <a:pt x="6324274" y="1944158"/>
                    <a:pt x="6273232" y="1922355"/>
                    <a:pt x="6205175" y="1893281"/>
                  </a:cubicBezTo>
                  <a:cubicBezTo>
                    <a:pt x="6205175" y="1893281"/>
                    <a:pt x="6205175" y="1893281"/>
                    <a:pt x="6188842" y="1889648"/>
                  </a:cubicBezTo>
                  <a:cubicBezTo>
                    <a:pt x="6188842" y="1889648"/>
                    <a:pt x="6188842" y="1889648"/>
                    <a:pt x="6139841" y="1893282"/>
                  </a:cubicBezTo>
                  <a:cubicBezTo>
                    <a:pt x="6139841" y="1893282"/>
                    <a:pt x="6139841" y="1893282"/>
                    <a:pt x="6098100" y="1896916"/>
                  </a:cubicBezTo>
                  <a:cubicBezTo>
                    <a:pt x="6098100" y="1896916"/>
                    <a:pt x="6098100" y="1896916"/>
                    <a:pt x="6032766" y="1864209"/>
                  </a:cubicBezTo>
                  <a:cubicBezTo>
                    <a:pt x="6032766" y="1864209"/>
                    <a:pt x="6032766" y="1864209"/>
                    <a:pt x="5960172" y="1826051"/>
                  </a:cubicBezTo>
                  <a:cubicBezTo>
                    <a:pt x="5960172" y="1826051"/>
                    <a:pt x="5960172" y="1826051"/>
                    <a:pt x="5951097" y="1822416"/>
                  </a:cubicBezTo>
                  <a:cubicBezTo>
                    <a:pt x="5943839" y="1820599"/>
                    <a:pt x="5936579" y="1820599"/>
                    <a:pt x="5931135" y="1824234"/>
                  </a:cubicBezTo>
                  <a:cubicBezTo>
                    <a:pt x="5931135" y="1824234"/>
                    <a:pt x="5931135" y="1824234"/>
                    <a:pt x="5923875" y="1829685"/>
                  </a:cubicBezTo>
                  <a:cubicBezTo>
                    <a:pt x="5923875" y="1829685"/>
                    <a:pt x="5923875" y="1829685"/>
                    <a:pt x="5867615" y="1882380"/>
                  </a:cubicBezTo>
                  <a:cubicBezTo>
                    <a:pt x="5867615" y="1882380"/>
                    <a:pt x="5867615" y="1882380"/>
                    <a:pt x="5847709" y="1900777"/>
                  </a:cubicBezTo>
                  <a:lnTo>
                    <a:pt x="5846488" y="1901906"/>
                  </a:lnTo>
                  <a:lnTo>
                    <a:pt x="5845754" y="1901180"/>
                  </a:lnTo>
                  <a:cubicBezTo>
                    <a:pt x="5826614" y="1882283"/>
                    <a:pt x="5795991" y="1852048"/>
                    <a:pt x="5746993" y="1803669"/>
                  </a:cubicBezTo>
                  <a:cubicBezTo>
                    <a:pt x="5746993" y="1803669"/>
                    <a:pt x="5746993" y="1803669"/>
                    <a:pt x="5621776" y="1678298"/>
                  </a:cubicBezTo>
                  <a:cubicBezTo>
                    <a:pt x="5621776" y="1678298"/>
                    <a:pt x="5621776" y="1678298"/>
                    <a:pt x="5607258" y="1592899"/>
                  </a:cubicBezTo>
                  <a:cubicBezTo>
                    <a:pt x="5607258" y="1592899"/>
                    <a:pt x="5607258" y="1592899"/>
                    <a:pt x="5590925" y="1492965"/>
                  </a:cubicBezTo>
                  <a:cubicBezTo>
                    <a:pt x="5590925" y="1492965"/>
                    <a:pt x="5590925" y="1492965"/>
                    <a:pt x="5589110" y="1487514"/>
                  </a:cubicBezTo>
                  <a:cubicBezTo>
                    <a:pt x="5587296" y="1483880"/>
                    <a:pt x="5585481" y="1480247"/>
                    <a:pt x="5583666" y="1476612"/>
                  </a:cubicBezTo>
                  <a:cubicBezTo>
                    <a:pt x="5583666" y="1476612"/>
                    <a:pt x="5583666" y="1476612"/>
                    <a:pt x="5580036" y="1472978"/>
                  </a:cubicBezTo>
                  <a:cubicBezTo>
                    <a:pt x="5580036" y="1472978"/>
                    <a:pt x="5580036" y="1472978"/>
                    <a:pt x="5494744" y="1376678"/>
                  </a:cubicBezTo>
                  <a:cubicBezTo>
                    <a:pt x="5494744" y="1376678"/>
                    <a:pt x="5494744" y="1376678"/>
                    <a:pt x="5411266" y="1285829"/>
                  </a:cubicBezTo>
                  <a:cubicBezTo>
                    <a:pt x="5411266" y="1285829"/>
                    <a:pt x="5411266" y="1285829"/>
                    <a:pt x="5385235" y="1237536"/>
                  </a:cubicBezTo>
                  <a:lnTo>
                    <a:pt x="5383097" y="1233568"/>
                  </a:lnTo>
                  <a:lnTo>
                    <a:pt x="5427640" y="1267679"/>
                  </a:lnTo>
                  <a:cubicBezTo>
                    <a:pt x="5427640" y="1267679"/>
                    <a:pt x="5427640" y="1267679"/>
                    <a:pt x="5523819" y="1342062"/>
                  </a:cubicBezTo>
                  <a:cubicBezTo>
                    <a:pt x="5523819" y="1342062"/>
                    <a:pt x="5523819" y="1342062"/>
                    <a:pt x="5527448" y="1343878"/>
                  </a:cubicBezTo>
                  <a:cubicBezTo>
                    <a:pt x="5531077" y="1345691"/>
                    <a:pt x="5534706" y="1347506"/>
                    <a:pt x="5538336" y="1347505"/>
                  </a:cubicBezTo>
                  <a:cubicBezTo>
                    <a:pt x="5538336" y="1347505"/>
                    <a:pt x="5538336" y="1347505"/>
                    <a:pt x="5541966" y="1347506"/>
                  </a:cubicBezTo>
                  <a:cubicBezTo>
                    <a:pt x="5541966" y="1347506"/>
                    <a:pt x="5541966" y="1347506"/>
                    <a:pt x="5639959" y="1349320"/>
                  </a:cubicBezTo>
                  <a:cubicBezTo>
                    <a:pt x="5639959" y="1349320"/>
                    <a:pt x="5639959" y="1349320"/>
                    <a:pt x="5725248" y="1349320"/>
                  </a:cubicBezTo>
                  <a:cubicBezTo>
                    <a:pt x="5725248" y="1349320"/>
                    <a:pt x="5725248" y="1349320"/>
                    <a:pt x="5814169" y="1414634"/>
                  </a:cubicBezTo>
                  <a:cubicBezTo>
                    <a:pt x="5814169" y="1414634"/>
                    <a:pt x="5814169" y="1414634"/>
                    <a:pt x="5912162" y="1485390"/>
                  </a:cubicBezTo>
                  <a:cubicBezTo>
                    <a:pt x="5912162" y="1485390"/>
                    <a:pt x="5912162" y="1485390"/>
                    <a:pt x="5915792" y="1487204"/>
                  </a:cubicBezTo>
                  <a:cubicBezTo>
                    <a:pt x="5919420" y="1489019"/>
                    <a:pt x="5923050" y="1490833"/>
                    <a:pt x="5926679" y="1490833"/>
                  </a:cubicBezTo>
                  <a:cubicBezTo>
                    <a:pt x="5926679" y="1490833"/>
                    <a:pt x="5926679" y="1490833"/>
                    <a:pt x="5932124" y="1490833"/>
                  </a:cubicBezTo>
                  <a:cubicBezTo>
                    <a:pt x="5932124" y="1490833"/>
                    <a:pt x="5932124" y="1490833"/>
                    <a:pt x="6050078" y="1496275"/>
                  </a:cubicBezTo>
                  <a:cubicBezTo>
                    <a:pt x="6050078" y="1496275"/>
                    <a:pt x="6050078" y="1496275"/>
                    <a:pt x="6162588" y="1499904"/>
                  </a:cubicBezTo>
                  <a:cubicBezTo>
                    <a:pt x="6162588" y="1499904"/>
                    <a:pt x="6162588" y="1499904"/>
                    <a:pt x="6264211" y="1547075"/>
                  </a:cubicBezTo>
                  <a:cubicBezTo>
                    <a:pt x="6264211" y="1547075"/>
                    <a:pt x="6264211" y="1547075"/>
                    <a:pt x="6371278" y="1597875"/>
                  </a:cubicBezTo>
                  <a:cubicBezTo>
                    <a:pt x="6371278" y="1597875"/>
                    <a:pt x="6371278" y="1597875"/>
                    <a:pt x="6385795" y="1601502"/>
                  </a:cubicBezTo>
                  <a:cubicBezTo>
                    <a:pt x="6385795" y="1601502"/>
                    <a:pt x="6385795" y="1601502"/>
                    <a:pt x="6480159" y="1606945"/>
                  </a:cubicBezTo>
                  <a:cubicBezTo>
                    <a:pt x="6480159" y="1606945"/>
                    <a:pt x="6480159" y="1606945"/>
                    <a:pt x="6581782" y="1610574"/>
                  </a:cubicBezTo>
                  <a:lnTo>
                    <a:pt x="6619461" y="1607626"/>
                  </a:lnTo>
                  <a:lnTo>
                    <a:pt x="6606065" y="1633829"/>
                  </a:lnTo>
                  <a:cubicBezTo>
                    <a:pt x="6606065" y="1633829"/>
                    <a:pt x="6606065" y="1633829"/>
                    <a:pt x="6567929" y="1711895"/>
                  </a:cubicBezTo>
                  <a:cubicBezTo>
                    <a:pt x="6544322" y="1726419"/>
                    <a:pt x="6517083" y="1731865"/>
                    <a:pt x="6491659" y="1742758"/>
                  </a:cubicBezTo>
                  <a:cubicBezTo>
                    <a:pt x="6491659" y="1742758"/>
                    <a:pt x="6491659" y="1742758"/>
                    <a:pt x="6337302" y="1808115"/>
                  </a:cubicBezTo>
                  <a:cubicBezTo>
                    <a:pt x="6337302" y="1808115"/>
                    <a:pt x="6337302" y="1808115"/>
                    <a:pt x="6500739" y="1768174"/>
                  </a:cubicBezTo>
                  <a:cubicBezTo>
                    <a:pt x="6500739" y="1768174"/>
                    <a:pt x="6500739" y="1768174"/>
                    <a:pt x="6587905" y="1737311"/>
                  </a:cubicBezTo>
                  <a:cubicBezTo>
                    <a:pt x="6591537" y="1735496"/>
                    <a:pt x="6595169" y="1733681"/>
                    <a:pt x="6596984" y="1730050"/>
                  </a:cubicBezTo>
                  <a:cubicBezTo>
                    <a:pt x="6596984" y="1730050"/>
                    <a:pt x="6596984" y="1730050"/>
                    <a:pt x="6657813" y="1624238"/>
                  </a:cubicBezTo>
                  <a:lnTo>
                    <a:pt x="6669617" y="1603703"/>
                  </a:lnTo>
                  <a:lnTo>
                    <a:pt x="6674558" y="1603317"/>
                  </a:lnTo>
                  <a:cubicBezTo>
                    <a:pt x="6705181" y="1600595"/>
                    <a:pt x="6735123" y="1596060"/>
                    <a:pt x="6763250" y="1585174"/>
                  </a:cubicBezTo>
                  <a:cubicBezTo>
                    <a:pt x="6806804" y="1568846"/>
                    <a:pt x="6832209" y="1525303"/>
                    <a:pt x="6863058" y="1494462"/>
                  </a:cubicBezTo>
                  <a:cubicBezTo>
                    <a:pt x="6863058" y="1494462"/>
                    <a:pt x="6863058" y="1494462"/>
                    <a:pt x="6915684" y="1440033"/>
                  </a:cubicBezTo>
                  <a:lnTo>
                    <a:pt x="6915685" y="1345691"/>
                  </a:lnTo>
                  <a:cubicBezTo>
                    <a:pt x="6915685" y="1345691"/>
                    <a:pt x="6915685" y="1345691"/>
                    <a:pt x="6861243" y="1383791"/>
                  </a:cubicBezTo>
                  <a:cubicBezTo>
                    <a:pt x="6861243" y="1383791"/>
                    <a:pt x="6861243" y="1383791"/>
                    <a:pt x="6750548" y="1496275"/>
                  </a:cubicBezTo>
                  <a:cubicBezTo>
                    <a:pt x="6750548" y="1496275"/>
                    <a:pt x="6750548" y="1496275"/>
                    <a:pt x="6752363" y="1508975"/>
                  </a:cubicBezTo>
                  <a:cubicBezTo>
                    <a:pt x="6752363" y="1508975"/>
                    <a:pt x="6752363" y="1508975"/>
                    <a:pt x="6661629" y="1523490"/>
                  </a:cubicBezTo>
                  <a:cubicBezTo>
                    <a:pt x="6661629" y="1523490"/>
                    <a:pt x="6661629" y="1523490"/>
                    <a:pt x="6574523" y="1536190"/>
                  </a:cubicBezTo>
                  <a:cubicBezTo>
                    <a:pt x="6574523" y="1536190"/>
                    <a:pt x="6574523" y="1536190"/>
                    <a:pt x="6483789" y="1532561"/>
                  </a:cubicBezTo>
                  <a:cubicBezTo>
                    <a:pt x="6483789" y="1532561"/>
                    <a:pt x="6483789" y="1532561"/>
                    <a:pt x="6396684" y="1528932"/>
                  </a:cubicBezTo>
                  <a:cubicBezTo>
                    <a:pt x="6396684" y="1528932"/>
                    <a:pt x="6396684" y="1528932"/>
                    <a:pt x="6295061" y="1483575"/>
                  </a:cubicBezTo>
                  <a:cubicBezTo>
                    <a:pt x="6295061" y="1483575"/>
                    <a:pt x="6295061" y="1483575"/>
                    <a:pt x="6187994" y="1434590"/>
                  </a:cubicBezTo>
                  <a:cubicBezTo>
                    <a:pt x="6187994" y="1434590"/>
                    <a:pt x="6187994" y="1434590"/>
                    <a:pt x="6173477" y="1430962"/>
                  </a:cubicBezTo>
                  <a:cubicBezTo>
                    <a:pt x="6173477" y="1430962"/>
                    <a:pt x="6173477" y="1430962"/>
                    <a:pt x="6053708" y="1429148"/>
                  </a:cubicBezTo>
                  <a:cubicBezTo>
                    <a:pt x="6053708" y="1429148"/>
                    <a:pt x="6053708" y="1429148"/>
                    <a:pt x="5944826" y="1425519"/>
                  </a:cubicBezTo>
                  <a:cubicBezTo>
                    <a:pt x="5944826" y="1425519"/>
                    <a:pt x="5944826" y="1425519"/>
                    <a:pt x="5854092" y="1362020"/>
                  </a:cubicBezTo>
                  <a:cubicBezTo>
                    <a:pt x="5854092" y="1362020"/>
                    <a:pt x="5854092" y="1362020"/>
                    <a:pt x="5812751" y="1332935"/>
                  </a:cubicBezTo>
                  <a:lnTo>
                    <a:pt x="5783646" y="1312459"/>
                  </a:lnTo>
                  <a:lnTo>
                    <a:pt x="5783088" y="1311236"/>
                  </a:lnTo>
                  <a:cubicBezTo>
                    <a:pt x="5781300" y="1307321"/>
                    <a:pt x="5774146" y="1291659"/>
                    <a:pt x="5745530" y="1229010"/>
                  </a:cubicBezTo>
                  <a:cubicBezTo>
                    <a:pt x="5745530" y="1229010"/>
                    <a:pt x="5745530" y="1229010"/>
                    <a:pt x="5709193" y="1152741"/>
                  </a:cubicBezTo>
                  <a:cubicBezTo>
                    <a:pt x="5709193" y="1152741"/>
                    <a:pt x="5709193" y="1152741"/>
                    <a:pt x="5721911" y="1085552"/>
                  </a:cubicBezTo>
                  <a:cubicBezTo>
                    <a:pt x="5721911" y="1085552"/>
                    <a:pt x="5721911" y="1085552"/>
                    <a:pt x="5736445" y="1009285"/>
                  </a:cubicBezTo>
                  <a:cubicBezTo>
                    <a:pt x="5736445" y="1009285"/>
                    <a:pt x="5736445" y="1009285"/>
                    <a:pt x="5734629" y="996573"/>
                  </a:cubicBezTo>
                  <a:cubicBezTo>
                    <a:pt x="5734629" y="996573"/>
                    <a:pt x="5734629" y="996573"/>
                    <a:pt x="5709193" y="927568"/>
                  </a:cubicBezTo>
                  <a:cubicBezTo>
                    <a:pt x="5709193" y="927568"/>
                    <a:pt x="5709193" y="927568"/>
                    <a:pt x="5683757" y="860380"/>
                  </a:cubicBezTo>
                  <a:cubicBezTo>
                    <a:pt x="5683757" y="860380"/>
                    <a:pt x="5683757" y="860380"/>
                    <a:pt x="5683757" y="793191"/>
                  </a:cubicBezTo>
                  <a:cubicBezTo>
                    <a:pt x="5683757" y="793191"/>
                    <a:pt x="5683757" y="793191"/>
                    <a:pt x="5681939" y="720555"/>
                  </a:cubicBezTo>
                  <a:cubicBezTo>
                    <a:pt x="5681939" y="720555"/>
                    <a:pt x="5681939" y="720555"/>
                    <a:pt x="5680122" y="711476"/>
                  </a:cubicBezTo>
                  <a:cubicBezTo>
                    <a:pt x="5680122" y="711476"/>
                    <a:pt x="5680122" y="711476"/>
                    <a:pt x="5643785" y="646102"/>
                  </a:cubicBezTo>
                  <a:cubicBezTo>
                    <a:pt x="5643785" y="646102"/>
                    <a:pt x="5643785" y="646102"/>
                    <a:pt x="5609265" y="580730"/>
                  </a:cubicBezTo>
                  <a:cubicBezTo>
                    <a:pt x="5609265" y="580730"/>
                    <a:pt x="5609265" y="580730"/>
                    <a:pt x="5592913" y="529885"/>
                  </a:cubicBezTo>
                  <a:cubicBezTo>
                    <a:pt x="5592913" y="529885"/>
                    <a:pt x="5592913" y="529885"/>
                    <a:pt x="5576561" y="475407"/>
                  </a:cubicBezTo>
                  <a:cubicBezTo>
                    <a:pt x="5576561" y="475407"/>
                    <a:pt x="5576561" y="475407"/>
                    <a:pt x="5576561" y="473592"/>
                  </a:cubicBezTo>
                  <a:cubicBezTo>
                    <a:pt x="5576561" y="473592"/>
                    <a:pt x="5574744" y="471776"/>
                    <a:pt x="5574744" y="469960"/>
                  </a:cubicBezTo>
                  <a:cubicBezTo>
                    <a:pt x="5574744" y="469960"/>
                    <a:pt x="5574744" y="469960"/>
                    <a:pt x="5467634" y="373855"/>
                  </a:cubicBezTo>
                  <a:lnTo>
                    <a:pt x="5438694" y="347890"/>
                  </a:lnTo>
                  <a:lnTo>
                    <a:pt x="5449436" y="346021"/>
                  </a:lnTo>
                  <a:cubicBezTo>
                    <a:pt x="5449436" y="346021"/>
                    <a:pt x="5449436" y="346021"/>
                    <a:pt x="5527467" y="333313"/>
                  </a:cubicBezTo>
                  <a:cubicBezTo>
                    <a:pt x="5527467" y="333313"/>
                    <a:pt x="5527467" y="333313"/>
                    <a:pt x="5601868" y="346021"/>
                  </a:cubicBezTo>
                  <a:cubicBezTo>
                    <a:pt x="5601868" y="346021"/>
                    <a:pt x="5601868" y="346021"/>
                    <a:pt x="5681713" y="358730"/>
                  </a:cubicBezTo>
                  <a:cubicBezTo>
                    <a:pt x="5681713" y="358730"/>
                    <a:pt x="5681713" y="358730"/>
                    <a:pt x="5692602" y="358730"/>
                  </a:cubicBezTo>
                  <a:cubicBezTo>
                    <a:pt x="5692602" y="358730"/>
                    <a:pt x="5692602" y="358730"/>
                    <a:pt x="5786963" y="333313"/>
                  </a:cubicBezTo>
                  <a:cubicBezTo>
                    <a:pt x="5786963" y="333313"/>
                    <a:pt x="5786963" y="333313"/>
                    <a:pt x="5874068" y="309710"/>
                  </a:cubicBezTo>
                  <a:cubicBezTo>
                    <a:pt x="5874068" y="309710"/>
                    <a:pt x="5874068" y="309710"/>
                    <a:pt x="5959357" y="333313"/>
                  </a:cubicBezTo>
                  <a:cubicBezTo>
                    <a:pt x="5959357" y="333313"/>
                    <a:pt x="5959357" y="333313"/>
                    <a:pt x="6044645" y="356915"/>
                  </a:cubicBezTo>
                  <a:cubicBezTo>
                    <a:pt x="6044645" y="356915"/>
                    <a:pt x="6044645" y="356915"/>
                    <a:pt x="6144452" y="449508"/>
                  </a:cubicBezTo>
                  <a:cubicBezTo>
                    <a:pt x="6144452" y="449508"/>
                    <a:pt x="6144452" y="449508"/>
                    <a:pt x="6251518" y="545733"/>
                  </a:cubicBezTo>
                  <a:cubicBezTo>
                    <a:pt x="6251518" y="545733"/>
                    <a:pt x="6251518" y="545733"/>
                    <a:pt x="6253333" y="549364"/>
                  </a:cubicBezTo>
                  <a:cubicBezTo>
                    <a:pt x="6253333" y="549364"/>
                    <a:pt x="6253333" y="549364"/>
                    <a:pt x="6423910" y="665560"/>
                  </a:cubicBezTo>
                  <a:cubicBezTo>
                    <a:pt x="6423910" y="665560"/>
                    <a:pt x="6423910" y="665560"/>
                    <a:pt x="6587230" y="779940"/>
                  </a:cubicBezTo>
                  <a:cubicBezTo>
                    <a:pt x="6587230" y="779940"/>
                    <a:pt x="6587230" y="779940"/>
                    <a:pt x="6775955" y="1023225"/>
                  </a:cubicBezTo>
                  <a:cubicBezTo>
                    <a:pt x="6775955" y="1023225"/>
                    <a:pt x="6775955" y="1023225"/>
                    <a:pt x="6915684" y="1206597"/>
                  </a:cubicBezTo>
                  <a:lnTo>
                    <a:pt x="6915684" y="1094032"/>
                  </a:lnTo>
                  <a:cubicBezTo>
                    <a:pt x="6915684" y="1094032"/>
                    <a:pt x="6915684" y="1094032"/>
                    <a:pt x="6638041" y="738182"/>
                  </a:cubicBezTo>
                  <a:cubicBezTo>
                    <a:pt x="6638041" y="738182"/>
                    <a:pt x="6638041" y="738182"/>
                    <a:pt x="6630782" y="732736"/>
                  </a:cubicBezTo>
                  <a:cubicBezTo>
                    <a:pt x="6630782" y="732736"/>
                    <a:pt x="6630782" y="732736"/>
                    <a:pt x="6460204" y="616540"/>
                  </a:cubicBezTo>
                  <a:cubicBezTo>
                    <a:pt x="6460204" y="616540"/>
                    <a:pt x="6460204" y="616540"/>
                    <a:pt x="6291440" y="502159"/>
                  </a:cubicBezTo>
                  <a:cubicBezTo>
                    <a:pt x="6291440" y="502159"/>
                    <a:pt x="6291440" y="502159"/>
                    <a:pt x="6186189" y="407750"/>
                  </a:cubicBezTo>
                  <a:cubicBezTo>
                    <a:pt x="6186189" y="407750"/>
                    <a:pt x="6186189" y="407750"/>
                    <a:pt x="6080940" y="311525"/>
                  </a:cubicBezTo>
                  <a:cubicBezTo>
                    <a:pt x="6080940" y="311525"/>
                    <a:pt x="6080940" y="311525"/>
                    <a:pt x="6068236" y="304263"/>
                  </a:cubicBezTo>
                  <a:cubicBezTo>
                    <a:pt x="6068236" y="304263"/>
                    <a:pt x="6068236" y="304263"/>
                    <a:pt x="5883141" y="253428"/>
                  </a:cubicBezTo>
                  <a:cubicBezTo>
                    <a:pt x="5879512" y="253428"/>
                    <a:pt x="5874068" y="251612"/>
                    <a:pt x="5870439" y="253428"/>
                  </a:cubicBezTo>
                  <a:cubicBezTo>
                    <a:pt x="5870439" y="253428"/>
                    <a:pt x="5870439" y="253428"/>
                    <a:pt x="5866809" y="253428"/>
                  </a:cubicBezTo>
                  <a:cubicBezTo>
                    <a:pt x="5866809" y="253428"/>
                    <a:pt x="5866809" y="253428"/>
                    <a:pt x="5772447" y="280661"/>
                  </a:cubicBezTo>
                  <a:cubicBezTo>
                    <a:pt x="5772447" y="280661"/>
                    <a:pt x="5772447" y="280661"/>
                    <a:pt x="5683528" y="304263"/>
                  </a:cubicBezTo>
                  <a:cubicBezTo>
                    <a:pt x="5683528" y="304263"/>
                    <a:pt x="5683528" y="304263"/>
                    <a:pt x="5610941" y="293370"/>
                  </a:cubicBezTo>
                  <a:cubicBezTo>
                    <a:pt x="5610941" y="293370"/>
                    <a:pt x="5610941" y="293370"/>
                    <a:pt x="5531097" y="280661"/>
                  </a:cubicBezTo>
                  <a:cubicBezTo>
                    <a:pt x="5531097" y="280661"/>
                    <a:pt x="5531097" y="280661"/>
                    <a:pt x="5522023" y="280661"/>
                  </a:cubicBezTo>
                  <a:cubicBezTo>
                    <a:pt x="5522023" y="280661"/>
                    <a:pt x="5522023" y="280661"/>
                    <a:pt x="5440363" y="297001"/>
                  </a:cubicBezTo>
                  <a:cubicBezTo>
                    <a:pt x="5440363" y="297001"/>
                    <a:pt x="5440363" y="297001"/>
                    <a:pt x="5430609" y="298590"/>
                  </a:cubicBezTo>
                  <a:lnTo>
                    <a:pt x="5408429" y="302202"/>
                  </a:lnTo>
                  <a:lnTo>
                    <a:pt x="5407591" y="299038"/>
                  </a:lnTo>
                  <a:cubicBezTo>
                    <a:pt x="5400325" y="271572"/>
                    <a:pt x="5385789" y="216641"/>
                    <a:pt x="5356720" y="106779"/>
                  </a:cubicBezTo>
                  <a:cubicBezTo>
                    <a:pt x="5356720" y="106779"/>
                    <a:pt x="5356720" y="106779"/>
                    <a:pt x="5379846" y="260060"/>
                  </a:cubicBezTo>
                  <a:lnTo>
                    <a:pt x="5386737" y="305735"/>
                  </a:lnTo>
                  <a:lnTo>
                    <a:pt x="5362333" y="309710"/>
                  </a:lnTo>
                  <a:cubicBezTo>
                    <a:pt x="5362333" y="309710"/>
                    <a:pt x="5362333" y="309710"/>
                    <a:pt x="5293376" y="293370"/>
                  </a:cubicBezTo>
                  <a:cubicBezTo>
                    <a:pt x="5293376" y="293370"/>
                    <a:pt x="5293376" y="293370"/>
                    <a:pt x="5217159" y="275214"/>
                  </a:cubicBezTo>
                  <a:cubicBezTo>
                    <a:pt x="5217159" y="275214"/>
                    <a:pt x="5217159" y="275214"/>
                    <a:pt x="5204456" y="275214"/>
                  </a:cubicBezTo>
                  <a:cubicBezTo>
                    <a:pt x="5204456" y="275214"/>
                    <a:pt x="5204456" y="275214"/>
                    <a:pt x="5108280" y="298816"/>
                  </a:cubicBezTo>
                  <a:cubicBezTo>
                    <a:pt x="5108280" y="298816"/>
                    <a:pt x="5108280" y="298816"/>
                    <a:pt x="5019361" y="318787"/>
                  </a:cubicBezTo>
                  <a:cubicBezTo>
                    <a:pt x="5019361" y="318787"/>
                    <a:pt x="5019361" y="318787"/>
                    <a:pt x="4961292" y="300632"/>
                  </a:cubicBezTo>
                  <a:cubicBezTo>
                    <a:pt x="4961292" y="300632"/>
                    <a:pt x="4961292" y="300632"/>
                    <a:pt x="4897779" y="280661"/>
                  </a:cubicBezTo>
                  <a:cubicBezTo>
                    <a:pt x="4897779" y="280661"/>
                    <a:pt x="4897779" y="280661"/>
                    <a:pt x="4892335" y="280661"/>
                  </a:cubicBezTo>
                  <a:cubicBezTo>
                    <a:pt x="4888705" y="278845"/>
                    <a:pt x="4885076" y="280661"/>
                    <a:pt x="4881446" y="282476"/>
                  </a:cubicBezTo>
                  <a:cubicBezTo>
                    <a:pt x="4881446" y="282476"/>
                    <a:pt x="4881446" y="282476"/>
                    <a:pt x="4876003" y="284292"/>
                  </a:cubicBezTo>
                  <a:cubicBezTo>
                    <a:pt x="4876003" y="284292"/>
                    <a:pt x="4876003" y="284292"/>
                    <a:pt x="4828822" y="318787"/>
                  </a:cubicBezTo>
                  <a:cubicBezTo>
                    <a:pt x="4828822" y="318787"/>
                    <a:pt x="4828822" y="318787"/>
                    <a:pt x="4796157" y="344206"/>
                  </a:cubicBezTo>
                  <a:cubicBezTo>
                    <a:pt x="4796157" y="344206"/>
                    <a:pt x="4796157" y="344206"/>
                    <a:pt x="4755582" y="319695"/>
                  </a:cubicBezTo>
                  <a:lnTo>
                    <a:pt x="4734337" y="306862"/>
                  </a:lnTo>
                  <a:lnTo>
                    <a:pt x="4728924" y="301022"/>
                  </a:lnTo>
                  <a:cubicBezTo>
                    <a:pt x="4728924" y="301022"/>
                    <a:pt x="4728924" y="301022"/>
                    <a:pt x="4518414" y="155663"/>
                  </a:cubicBezTo>
                  <a:cubicBezTo>
                    <a:pt x="4518414" y="155663"/>
                    <a:pt x="4518414" y="155663"/>
                    <a:pt x="4431306" y="28474"/>
                  </a:cubicBezTo>
                  <a:cubicBezTo>
                    <a:pt x="4431306" y="28474"/>
                    <a:pt x="4431306" y="28474"/>
                    <a:pt x="4496638" y="170199"/>
                  </a:cubicBezTo>
                  <a:cubicBezTo>
                    <a:pt x="4496638" y="170199"/>
                    <a:pt x="4496638" y="170199"/>
                    <a:pt x="4500267" y="173833"/>
                  </a:cubicBezTo>
                  <a:cubicBezTo>
                    <a:pt x="4500267" y="173833"/>
                    <a:pt x="4500267" y="173833"/>
                    <a:pt x="4543140" y="207561"/>
                  </a:cubicBezTo>
                  <a:lnTo>
                    <a:pt x="4563685" y="223724"/>
                  </a:lnTo>
                  <a:lnTo>
                    <a:pt x="4561386" y="225513"/>
                  </a:lnTo>
                  <a:cubicBezTo>
                    <a:pt x="4555260" y="230280"/>
                    <a:pt x="4543012" y="239811"/>
                    <a:pt x="4518514" y="258874"/>
                  </a:cubicBezTo>
                  <a:cubicBezTo>
                    <a:pt x="4518514" y="258874"/>
                    <a:pt x="4518514" y="258874"/>
                    <a:pt x="4474962" y="291554"/>
                  </a:cubicBezTo>
                  <a:cubicBezTo>
                    <a:pt x="4474962" y="291554"/>
                    <a:pt x="4474962" y="291554"/>
                    <a:pt x="4407820" y="293370"/>
                  </a:cubicBezTo>
                  <a:cubicBezTo>
                    <a:pt x="4407820" y="293370"/>
                    <a:pt x="4407820" y="293370"/>
                    <a:pt x="4337048" y="295185"/>
                  </a:cubicBezTo>
                  <a:cubicBezTo>
                    <a:pt x="4337048" y="295185"/>
                    <a:pt x="4337048" y="295185"/>
                    <a:pt x="4215465" y="273399"/>
                  </a:cubicBezTo>
                  <a:cubicBezTo>
                    <a:pt x="4215465" y="273399"/>
                    <a:pt x="4215465" y="273399"/>
                    <a:pt x="4092068" y="253428"/>
                  </a:cubicBezTo>
                  <a:cubicBezTo>
                    <a:pt x="4092068" y="253428"/>
                    <a:pt x="4092068" y="253428"/>
                    <a:pt x="4090253" y="251612"/>
                  </a:cubicBezTo>
                  <a:cubicBezTo>
                    <a:pt x="4088438" y="251612"/>
                    <a:pt x="4084809" y="251612"/>
                    <a:pt x="4082994" y="253428"/>
                  </a:cubicBezTo>
                  <a:cubicBezTo>
                    <a:pt x="4082994" y="253428"/>
                    <a:pt x="4082994" y="253428"/>
                    <a:pt x="4080244" y="254846"/>
                  </a:cubicBezTo>
                  <a:lnTo>
                    <a:pt x="4070960" y="259634"/>
                  </a:lnTo>
                  <a:lnTo>
                    <a:pt x="4029390" y="240381"/>
                  </a:lnTo>
                  <a:cubicBezTo>
                    <a:pt x="4029390" y="240381"/>
                    <a:pt x="4029390" y="240381"/>
                    <a:pt x="3875256" y="160516"/>
                  </a:cubicBezTo>
                  <a:cubicBezTo>
                    <a:pt x="3875256" y="160516"/>
                    <a:pt x="3875256" y="160516"/>
                    <a:pt x="3822669" y="51608"/>
                  </a:cubicBezTo>
                  <a:cubicBezTo>
                    <a:pt x="3822669" y="51608"/>
                    <a:pt x="3822669" y="51608"/>
                    <a:pt x="3862562" y="167776"/>
                  </a:cubicBezTo>
                  <a:cubicBezTo>
                    <a:pt x="3862562" y="169591"/>
                    <a:pt x="3864376" y="171406"/>
                    <a:pt x="3864376" y="171406"/>
                  </a:cubicBezTo>
                  <a:cubicBezTo>
                    <a:pt x="3864376" y="171406"/>
                    <a:pt x="3864376" y="171406"/>
                    <a:pt x="4018509" y="260348"/>
                  </a:cubicBezTo>
                  <a:cubicBezTo>
                    <a:pt x="4018509" y="260348"/>
                    <a:pt x="4018509" y="260348"/>
                    <a:pt x="4033696" y="267835"/>
                  </a:cubicBezTo>
                  <a:lnTo>
                    <a:pt x="4044617" y="273220"/>
                  </a:lnTo>
                  <a:lnTo>
                    <a:pt x="4008735" y="291725"/>
                  </a:lnTo>
                  <a:cubicBezTo>
                    <a:pt x="3983981" y="304490"/>
                    <a:pt x="3950978" y="321512"/>
                    <a:pt x="3906972" y="344206"/>
                  </a:cubicBezTo>
                  <a:cubicBezTo>
                    <a:pt x="3906972" y="344206"/>
                    <a:pt x="3906972" y="344206"/>
                    <a:pt x="3905157" y="344206"/>
                  </a:cubicBezTo>
                  <a:cubicBezTo>
                    <a:pt x="3905157" y="344206"/>
                    <a:pt x="3905157" y="344206"/>
                    <a:pt x="3891548" y="353056"/>
                  </a:cubicBezTo>
                  <a:lnTo>
                    <a:pt x="3873992" y="364473"/>
                  </a:lnTo>
                  <a:lnTo>
                    <a:pt x="3872768" y="364443"/>
                  </a:lnTo>
                  <a:cubicBezTo>
                    <a:pt x="3854171" y="363989"/>
                    <a:pt x="3816975" y="363082"/>
                    <a:pt x="3742586" y="361267"/>
                  </a:cubicBezTo>
                  <a:cubicBezTo>
                    <a:pt x="3742586" y="361267"/>
                    <a:pt x="3742586" y="361267"/>
                    <a:pt x="3803057" y="370454"/>
                  </a:cubicBezTo>
                  <a:lnTo>
                    <a:pt x="3853104" y="378056"/>
                  </a:lnTo>
                  <a:lnTo>
                    <a:pt x="3796278" y="415012"/>
                  </a:lnTo>
                  <a:cubicBezTo>
                    <a:pt x="3796278" y="415012"/>
                    <a:pt x="3796278" y="415012"/>
                    <a:pt x="3692841" y="480373"/>
                  </a:cubicBezTo>
                  <a:cubicBezTo>
                    <a:pt x="3692841" y="480373"/>
                    <a:pt x="3692841" y="480373"/>
                    <a:pt x="3603924" y="458586"/>
                  </a:cubicBezTo>
                  <a:cubicBezTo>
                    <a:pt x="3603924" y="458586"/>
                    <a:pt x="3603924" y="458586"/>
                    <a:pt x="3509561" y="434984"/>
                  </a:cubicBezTo>
                  <a:cubicBezTo>
                    <a:pt x="3509561" y="434984"/>
                    <a:pt x="3509561" y="434984"/>
                    <a:pt x="3505931" y="434984"/>
                  </a:cubicBezTo>
                  <a:cubicBezTo>
                    <a:pt x="3505931" y="434984"/>
                    <a:pt x="3505931" y="434984"/>
                    <a:pt x="3086744" y="418643"/>
                  </a:cubicBezTo>
                  <a:cubicBezTo>
                    <a:pt x="3086744" y="418643"/>
                    <a:pt x="3086744" y="418643"/>
                    <a:pt x="2950645" y="391410"/>
                  </a:cubicBezTo>
                  <a:cubicBezTo>
                    <a:pt x="2950645" y="391410"/>
                    <a:pt x="2950645" y="391410"/>
                    <a:pt x="3083115" y="431353"/>
                  </a:cubicBezTo>
                  <a:cubicBezTo>
                    <a:pt x="3083115" y="431353"/>
                    <a:pt x="3083115" y="431353"/>
                    <a:pt x="3084930" y="431353"/>
                  </a:cubicBezTo>
                  <a:cubicBezTo>
                    <a:pt x="3084930" y="431353"/>
                    <a:pt x="3084930" y="431353"/>
                    <a:pt x="3159331" y="434984"/>
                  </a:cubicBezTo>
                  <a:cubicBezTo>
                    <a:pt x="3159331" y="434984"/>
                    <a:pt x="3159331" y="434984"/>
                    <a:pt x="3235546" y="440431"/>
                  </a:cubicBezTo>
                  <a:cubicBezTo>
                    <a:pt x="3235546" y="440431"/>
                    <a:pt x="3235546" y="440431"/>
                    <a:pt x="3369832" y="449508"/>
                  </a:cubicBezTo>
                  <a:cubicBezTo>
                    <a:pt x="3369832" y="449508"/>
                    <a:pt x="3369832" y="449508"/>
                    <a:pt x="3504117" y="458586"/>
                  </a:cubicBezTo>
                  <a:cubicBezTo>
                    <a:pt x="3504117" y="458586"/>
                    <a:pt x="3504117" y="458586"/>
                    <a:pt x="3596665" y="484004"/>
                  </a:cubicBezTo>
                  <a:cubicBezTo>
                    <a:pt x="3596665" y="484004"/>
                    <a:pt x="3596665" y="484004"/>
                    <a:pt x="3691027" y="507607"/>
                  </a:cubicBezTo>
                  <a:cubicBezTo>
                    <a:pt x="3691027" y="507607"/>
                    <a:pt x="3691027" y="507607"/>
                    <a:pt x="3694656" y="509421"/>
                  </a:cubicBezTo>
                  <a:cubicBezTo>
                    <a:pt x="3696471" y="509421"/>
                    <a:pt x="3698286" y="509421"/>
                    <a:pt x="3700101" y="507606"/>
                  </a:cubicBezTo>
                  <a:cubicBezTo>
                    <a:pt x="3700101" y="507606"/>
                    <a:pt x="3700101" y="507606"/>
                    <a:pt x="3701915" y="505790"/>
                  </a:cubicBezTo>
                  <a:cubicBezTo>
                    <a:pt x="3701915" y="505790"/>
                    <a:pt x="3701915" y="505790"/>
                    <a:pt x="3812610" y="438615"/>
                  </a:cubicBezTo>
                  <a:cubicBezTo>
                    <a:pt x="3812610" y="438615"/>
                    <a:pt x="3812610" y="438615"/>
                    <a:pt x="3859309" y="410275"/>
                  </a:cubicBezTo>
                  <a:lnTo>
                    <a:pt x="3894052" y="389191"/>
                  </a:lnTo>
                  <a:lnTo>
                    <a:pt x="3931510" y="417521"/>
                  </a:lnTo>
                  <a:cubicBezTo>
                    <a:pt x="3946252" y="429770"/>
                    <a:pt x="3961221" y="442019"/>
                    <a:pt x="3978458" y="452000"/>
                  </a:cubicBezTo>
                  <a:cubicBezTo>
                    <a:pt x="3978458" y="452000"/>
                    <a:pt x="3978458" y="452000"/>
                    <a:pt x="3983901" y="453814"/>
                  </a:cubicBezTo>
                  <a:cubicBezTo>
                    <a:pt x="3983901" y="453814"/>
                    <a:pt x="3983901" y="453814"/>
                    <a:pt x="4072806" y="468331"/>
                  </a:cubicBezTo>
                  <a:cubicBezTo>
                    <a:pt x="4072806" y="468331"/>
                    <a:pt x="4072806" y="468331"/>
                    <a:pt x="4159897" y="482848"/>
                  </a:cubicBezTo>
                  <a:cubicBezTo>
                    <a:pt x="4159897" y="482848"/>
                    <a:pt x="4159897" y="482848"/>
                    <a:pt x="4221588" y="526401"/>
                  </a:cubicBezTo>
                  <a:cubicBezTo>
                    <a:pt x="4221588" y="526401"/>
                    <a:pt x="4221588" y="526401"/>
                    <a:pt x="4286906" y="571767"/>
                  </a:cubicBezTo>
                  <a:cubicBezTo>
                    <a:pt x="4286906" y="571767"/>
                    <a:pt x="4286906" y="571767"/>
                    <a:pt x="4288720" y="571767"/>
                  </a:cubicBezTo>
                  <a:cubicBezTo>
                    <a:pt x="4290535" y="573582"/>
                    <a:pt x="4292349" y="573582"/>
                    <a:pt x="4294164" y="573582"/>
                  </a:cubicBezTo>
                  <a:cubicBezTo>
                    <a:pt x="4294164" y="573582"/>
                    <a:pt x="4294164" y="573582"/>
                    <a:pt x="4295977" y="573582"/>
                  </a:cubicBezTo>
                  <a:cubicBezTo>
                    <a:pt x="4295977" y="573582"/>
                    <a:pt x="4295977" y="573582"/>
                    <a:pt x="4361297" y="577210"/>
                  </a:cubicBezTo>
                  <a:cubicBezTo>
                    <a:pt x="4361297" y="577210"/>
                    <a:pt x="4361297" y="577210"/>
                    <a:pt x="4419357" y="579025"/>
                  </a:cubicBezTo>
                  <a:cubicBezTo>
                    <a:pt x="4419357" y="579025"/>
                    <a:pt x="4419357" y="579025"/>
                    <a:pt x="4526407" y="629835"/>
                  </a:cubicBezTo>
                  <a:cubicBezTo>
                    <a:pt x="4526407" y="629835"/>
                    <a:pt x="4526407" y="629835"/>
                    <a:pt x="4635271" y="682460"/>
                  </a:cubicBezTo>
                  <a:lnTo>
                    <a:pt x="4635948" y="682461"/>
                  </a:lnTo>
                  <a:lnTo>
                    <a:pt x="4644112" y="690760"/>
                  </a:lnTo>
                  <a:cubicBezTo>
                    <a:pt x="4658618" y="705507"/>
                    <a:pt x="4687632" y="735004"/>
                    <a:pt x="4745659" y="793995"/>
                  </a:cubicBezTo>
                  <a:cubicBezTo>
                    <a:pt x="4745659" y="793995"/>
                    <a:pt x="4745659" y="793995"/>
                    <a:pt x="4749285" y="797625"/>
                  </a:cubicBezTo>
                  <a:cubicBezTo>
                    <a:pt x="4749285" y="797625"/>
                    <a:pt x="4749285" y="797625"/>
                    <a:pt x="4858086" y="861155"/>
                  </a:cubicBezTo>
                  <a:cubicBezTo>
                    <a:pt x="4858086" y="861155"/>
                    <a:pt x="4858086" y="861155"/>
                    <a:pt x="4966886" y="924684"/>
                  </a:cubicBezTo>
                  <a:cubicBezTo>
                    <a:pt x="4966886" y="924684"/>
                    <a:pt x="4966886" y="924684"/>
                    <a:pt x="5041233" y="973692"/>
                  </a:cubicBezTo>
                  <a:cubicBezTo>
                    <a:pt x="5041233" y="973692"/>
                    <a:pt x="5041233" y="973692"/>
                    <a:pt x="5113766" y="1019070"/>
                  </a:cubicBezTo>
                  <a:cubicBezTo>
                    <a:pt x="5113766" y="1019070"/>
                    <a:pt x="5113766" y="1019070"/>
                    <a:pt x="5152781" y="1061952"/>
                  </a:cubicBezTo>
                  <a:lnTo>
                    <a:pt x="5156856" y="1066431"/>
                  </a:lnTo>
                  <a:lnTo>
                    <a:pt x="5116881" y="1102574"/>
                  </a:lnTo>
                  <a:cubicBezTo>
                    <a:pt x="5096249" y="1121230"/>
                    <a:pt x="5070853" y="1144191"/>
                    <a:pt x="5039597" y="1172451"/>
                  </a:cubicBezTo>
                  <a:cubicBezTo>
                    <a:pt x="5037786" y="1174267"/>
                    <a:pt x="5035973" y="1177900"/>
                    <a:pt x="5034161" y="1179714"/>
                  </a:cubicBezTo>
                  <a:cubicBezTo>
                    <a:pt x="5034161" y="1179714"/>
                    <a:pt x="5034161" y="1179714"/>
                    <a:pt x="5032350" y="1183347"/>
                  </a:cubicBezTo>
                  <a:cubicBezTo>
                    <a:pt x="5032350" y="1183347"/>
                    <a:pt x="5032350" y="1183347"/>
                    <a:pt x="5030538" y="1189703"/>
                  </a:cubicBezTo>
                  <a:lnTo>
                    <a:pt x="5029286" y="1194093"/>
                  </a:lnTo>
                  <a:lnTo>
                    <a:pt x="5025973" y="1194597"/>
                  </a:lnTo>
                  <a:cubicBezTo>
                    <a:pt x="5007739" y="1197375"/>
                    <a:pt x="4986897" y="1200550"/>
                    <a:pt x="4963080" y="1204179"/>
                  </a:cubicBezTo>
                  <a:cubicBezTo>
                    <a:pt x="4963080" y="1204179"/>
                    <a:pt x="4963080" y="1204179"/>
                    <a:pt x="4905010" y="1202365"/>
                  </a:cubicBezTo>
                  <a:cubicBezTo>
                    <a:pt x="4905010" y="1202365"/>
                    <a:pt x="4905010" y="1202365"/>
                    <a:pt x="4846940" y="1198736"/>
                  </a:cubicBezTo>
                  <a:cubicBezTo>
                    <a:pt x="4846940" y="1198736"/>
                    <a:pt x="4846940" y="1198736"/>
                    <a:pt x="4837866" y="1198736"/>
                  </a:cubicBezTo>
                  <a:cubicBezTo>
                    <a:pt x="4837866" y="1198736"/>
                    <a:pt x="4837866" y="1198736"/>
                    <a:pt x="4710838" y="1229578"/>
                  </a:cubicBezTo>
                  <a:cubicBezTo>
                    <a:pt x="4710838" y="1229578"/>
                    <a:pt x="4710838" y="1229578"/>
                    <a:pt x="4585625" y="1260421"/>
                  </a:cubicBezTo>
                  <a:cubicBezTo>
                    <a:pt x="4585625" y="1260421"/>
                    <a:pt x="4585625" y="1260421"/>
                    <a:pt x="4480373" y="1267679"/>
                  </a:cubicBezTo>
                  <a:cubicBezTo>
                    <a:pt x="4480373" y="1267679"/>
                    <a:pt x="4480373" y="1267679"/>
                    <a:pt x="4373306" y="1273121"/>
                  </a:cubicBezTo>
                  <a:cubicBezTo>
                    <a:pt x="4373306" y="1273121"/>
                    <a:pt x="4373306" y="1273121"/>
                    <a:pt x="4126508" y="1291264"/>
                  </a:cubicBezTo>
                  <a:cubicBezTo>
                    <a:pt x="4126508" y="1291264"/>
                    <a:pt x="4126508" y="1291264"/>
                    <a:pt x="3963186" y="1323921"/>
                  </a:cubicBezTo>
                  <a:cubicBezTo>
                    <a:pt x="3963186" y="1323921"/>
                    <a:pt x="3963186" y="1323921"/>
                    <a:pt x="3598434" y="1354763"/>
                  </a:cubicBezTo>
                  <a:lnTo>
                    <a:pt x="3598434" y="1355596"/>
                  </a:lnTo>
                  <a:lnTo>
                    <a:pt x="3546129" y="1336008"/>
                  </a:lnTo>
                  <a:cubicBezTo>
                    <a:pt x="3413237" y="1286243"/>
                    <a:pt x="3257344" y="1227864"/>
                    <a:pt x="3074470" y="1159380"/>
                  </a:cubicBezTo>
                  <a:lnTo>
                    <a:pt x="2952922" y="1113863"/>
                  </a:lnTo>
                  <a:lnTo>
                    <a:pt x="2946594" y="1106049"/>
                  </a:lnTo>
                  <a:cubicBezTo>
                    <a:pt x="2925051" y="1079451"/>
                    <a:pt x="2890582" y="1036894"/>
                    <a:pt x="2835432" y="968802"/>
                  </a:cubicBezTo>
                  <a:cubicBezTo>
                    <a:pt x="2835432" y="968802"/>
                    <a:pt x="2835432" y="968802"/>
                    <a:pt x="2833617" y="965171"/>
                  </a:cubicBezTo>
                  <a:cubicBezTo>
                    <a:pt x="2833617" y="965171"/>
                    <a:pt x="2833617" y="965171"/>
                    <a:pt x="2753729" y="894355"/>
                  </a:cubicBezTo>
                  <a:cubicBezTo>
                    <a:pt x="2753729" y="894355"/>
                    <a:pt x="2753729" y="894355"/>
                    <a:pt x="2673842" y="823540"/>
                  </a:cubicBezTo>
                  <a:cubicBezTo>
                    <a:pt x="2673842" y="823540"/>
                    <a:pt x="2673842" y="823540"/>
                    <a:pt x="2604848" y="754540"/>
                  </a:cubicBezTo>
                  <a:cubicBezTo>
                    <a:pt x="2604848" y="754540"/>
                    <a:pt x="2604848" y="754540"/>
                    <a:pt x="2603769" y="753491"/>
                  </a:cubicBezTo>
                  <a:lnTo>
                    <a:pt x="2598300" y="748166"/>
                  </a:lnTo>
                  <a:lnTo>
                    <a:pt x="2604549" y="741778"/>
                  </a:lnTo>
                  <a:cubicBezTo>
                    <a:pt x="2604549" y="741778"/>
                    <a:pt x="2604549" y="741778"/>
                    <a:pt x="2637346" y="619769"/>
                  </a:cubicBezTo>
                  <a:lnTo>
                    <a:pt x="2630438" y="583768"/>
                  </a:lnTo>
                  <a:lnTo>
                    <a:pt x="2664096" y="596177"/>
                  </a:lnTo>
                  <a:cubicBezTo>
                    <a:pt x="2664096" y="596177"/>
                    <a:pt x="2664096" y="596177"/>
                    <a:pt x="2665903" y="596178"/>
                  </a:cubicBezTo>
                  <a:lnTo>
                    <a:pt x="2628011" y="571119"/>
                  </a:lnTo>
                  <a:lnTo>
                    <a:pt x="2627780" y="569918"/>
                  </a:lnTo>
                  <a:cubicBezTo>
                    <a:pt x="2621403" y="551479"/>
                    <a:pt x="2613660" y="533269"/>
                    <a:pt x="2610015" y="521432"/>
                  </a:cubicBezTo>
                  <a:cubicBezTo>
                    <a:pt x="2610015" y="521432"/>
                    <a:pt x="2610015" y="521432"/>
                    <a:pt x="2610244" y="533042"/>
                  </a:cubicBezTo>
                  <a:lnTo>
                    <a:pt x="2610778" y="560271"/>
                  </a:lnTo>
                  <a:lnTo>
                    <a:pt x="2561071" y="534118"/>
                  </a:lnTo>
                  <a:cubicBezTo>
                    <a:pt x="2541190" y="526816"/>
                    <a:pt x="2517693" y="534118"/>
                    <a:pt x="2496003" y="534118"/>
                  </a:cubicBezTo>
                  <a:cubicBezTo>
                    <a:pt x="2496003" y="534118"/>
                    <a:pt x="2496003" y="534118"/>
                    <a:pt x="2476121" y="534118"/>
                  </a:cubicBezTo>
                  <a:cubicBezTo>
                    <a:pt x="2476121" y="534118"/>
                    <a:pt x="2476121" y="534118"/>
                    <a:pt x="2465277" y="534118"/>
                  </a:cubicBezTo>
                  <a:cubicBezTo>
                    <a:pt x="2459854" y="526816"/>
                    <a:pt x="2452625" y="524991"/>
                    <a:pt x="2445395" y="528641"/>
                  </a:cubicBezTo>
                  <a:lnTo>
                    <a:pt x="2444904" y="529386"/>
                  </a:lnTo>
                  <a:lnTo>
                    <a:pt x="2443678" y="527249"/>
                  </a:lnTo>
                  <a:cubicBezTo>
                    <a:pt x="2438291" y="517865"/>
                    <a:pt x="2432134" y="507141"/>
                    <a:pt x="2425099" y="494885"/>
                  </a:cubicBezTo>
                  <a:cubicBezTo>
                    <a:pt x="2425099" y="494885"/>
                    <a:pt x="2425099" y="494885"/>
                    <a:pt x="2421468" y="491253"/>
                  </a:cubicBezTo>
                  <a:cubicBezTo>
                    <a:pt x="2421468" y="491253"/>
                    <a:pt x="2421468" y="491253"/>
                    <a:pt x="2341581" y="405912"/>
                  </a:cubicBezTo>
                  <a:cubicBezTo>
                    <a:pt x="2341581" y="405912"/>
                    <a:pt x="2341581" y="405912"/>
                    <a:pt x="2331141" y="395244"/>
                  </a:cubicBezTo>
                  <a:lnTo>
                    <a:pt x="2310163" y="373808"/>
                  </a:lnTo>
                  <a:lnTo>
                    <a:pt x="2310660" y="373645"/>
                  </a:lnTo>
                  <a:cubicBezTo>
                    <a:pt x="2316096" y="368228"/>
                    <a:pt x="2317909" y="359202"/>
                    <a:pt x="2312472" y="353785"/>
                  </a:cubicBezTo>
                  <a:cubicBezTo>
                    <a:pt x="2312472" y="353785"/>
                    <a:pt x="2310660" y="350174"/>
                    <a:pt x="2310660" y="350174"/>
                  </a:cubicBezTo>
                  <a:cubicBezTo>
                    <a:pt x="2308848" y="337537"/>
                    <a:pt x="2305223" y="321287"/>
                    <a:pt x="2307035" y="310455"/>
                  </a:cubicBezTo>
                  <a:cubicBezTo>
                    <a:pt x="2307035" y="310455"/>
                    <a:pt x="2307035" y="310455"/>
                    <a:pt x="2305223" y="306844"/>
                  </a:cubicBezTo>
                  <a:cubicBezTo>
                    <a:pt x="2305223" y="306844"/>
                    <a:pt x="2305223" y="306844"/>
                    <a:pt x="2330594" y="250875"/>
                  </a:cubicBezTo>
                  <a:cubicBezTo>
                    <a:pt x="2330594" y="250875"/>
                    <a:pt x="2330594" y="250875"/>
                    <a:pt x="2354153" y="196712"/>
                  </a:cubicBezTo>
                  <a:cubicBezTo>
                    <a:pt x="2354153" y="196712"/>
                    <a:pt x="2354153" y="196712"/>
                    <a:pt x="2383147" y="185880"/>
                  </a:cubicBezTo>
                  <a:cubicBezTo>
                    <a:pt x="2383147" y="185880"/>
                    <a:pt x="2383147" y="185880"/>
                    <a:pt x="2415767" y="173242"/>
                  </a:cubicBezTo>
                  <a:cubicBezTo>
                    <a:pt x="2415767" y="173242"/>
                    <a:pt x="2415767" y="173242"/>
                    <a:pt x="2497316" y="144356"/>
                  </a:cubicBezTo>
                  <a:cubicBezTo>
                    <a:pt x="2497316" y="144356"/>
                    <a:pt x="2497316" y="144356"/>
                    <a:pt x="2569804" y="147966"/>
                  </a:cubicBezTo>
                  <a:cubicBezTo>
                    <a:pt x="2555307" y="144354"/>
                    <a:pt x="2508190" y="129911"/>
                    <a:pt x="2493691" y="131717"/>
                  </a:cubicBezTo>
                  <a:cubicBezTo>
                    <a:pt x="2493691" y="131717"/>
                    <a:pt x="2493691" y="131717"/>
                    <a:pt x="2375899" y="166021"/>
                  </a:cubicBezTo>
                  <a:cubicBezTo>
                    <a:pt x="2374087" y="166021"/>
                    <a:pt x="2339655" y="171437"/>
                    <a:pt x="2334219" y="184075"/>
                  </a:cubicBezTo>
                  <a:cubicBezTo>
                    <a:pt x="2334219" y="184075"/>
                    <a:pt x="2334219" y="184075"/>
                    <a:pt x="2333341" y="185824"/>
                  </a:cubicBezTo>
                  <a:lnTo>
                    <a:pt x="2331634" y="189226"/>
                  </a:lnTo>
                  <a:lnTo>
                    <a:pt x="2320226" y="152562"/>
                  </a:lnTo>
                  <a:cubicBezTo>
                    <a:pt x="2320226" y="150729"/>
                    <a:pt x="2320226" y="148894"/>
                    <a:pt x="2318411" y="147061"/>
                  </a:cubicBezTo>
                  <a:cubicBezTo>
                    <a:pt x="2318411" y="147061"/>
                    <a:pt x="2318411" y="147061"/>
                    <a:pt x="2253063" y="119557"/>
                  </a:cubicBezTo>
                  <a:cubicBezTo>
                    <a:pt x="2253063" y="119557"/>
                    <a:pt x="2253063" y="119557"/>
                    <a:pt x="2160485" y="108555"/>
                  </a:cubicBezTo>
                  <a:cubicBezTo>
                    <a:pt x="2160485" y="108555"/>
                    <a:pt x="2160485" y="108555"/>
                    <a:pt x="2249432" y="132392"/>
                  </a:cubicBezTo>
                  <a:cubicBezTo>
                    <a:pt x="2249432" y="132392"/>
                    <a:pt x="2249432" y="132392"/>
                    <a:pt x="2305704" y="159895"/>
                  </a:cubicBezTo>
                  <a:cubicBezTo>
                    <a:pt x="2305704" y="159895"/>
                    <a:pt x="2305704" y="159895"/>
                    <a:pt x="2312965" y="189233"/>
                  </a:cubicBezTo>
                  <a:cubicBezTo>
                    <a:pt x="2312965" y="189233"/>
                    <a:pt x="2312965" y="189233"/>
                    <a:pt x="2316795" y="203156"/>
                  </a:cubicBezTo>
                  <a:lnTo>
                    <a:pt x="2319572" y="213258"/>
                  </a:lnTo>
                  <a:lnTo>
                    <a:pt x="2310518" y="231297"/>
                  </a:lnTo>
                  <a:cubicBezTo>
                    <a:pt x="2302618" y="247039"/>
                    <a:pt x="2292085" y="268027"/>
                    <a:pt x="2278040" y="296012"/>
                  </a:cubicBezTo>
                  <a:cubicBezTo>
                    <a:pt x="2272603" y="306844"/>
                    <a:pt x="2276228" y="317676"/>
                    <a:pt x="2276228" y="330315"/>
                  </a:cubicBezTo>
                  <a:lnTo>
                    <a:pt x="2279380" y="342355"/>
                  </a:lnTo>
                  <a:lnTo>
                    <a:pt x="2258061" y="320570"/>
                  </a:lnTo>
                  <a:cubicBezTo>
                    <a:pt x="2258061" y="320570"/>
                    <a:pt x="2258061" y="320570"/>
                    <a:pt x="2091023" y="193466"/>
                  </a:cubicBezTo>
                  <a:cubicBezTo>
                    <a:pt x="2042000" y="164413"/>
                    <a:pt x="1978453" y="169860"/>
                    <a:pt x="1922168" y="160781"/>
                  </a:cubicBezTo>
                  <a:cubicBezTo>
                    <a:pt x="1867700" y="149887"/>
                    <a:pt x="1813231" y="129913"/>
                    <a:pt x="1756946" y="129913"/>
                  </a:cubicBezTo>
                  <a:cubicBezTo>
                    <a:pt x="1756946" y="129913"/>
                    <a:pt x="1756946" y="129913"/>
                    <a:pt x="1510020" y="151703"/>
                  </a:cubicBezTo>
                  <a:cubicBezTo>
                    <a:pt x="1510020" y="151703"/>
                    <a:pt x="1510020" y="151703"/>
                    <a:pt x="1375663" y="177123"/>
                  </a:cubicBezTo>
                  <a:cubicBezTo>
                    <a:pt x="1375663" y="177123"/>
                    <a:pt x="1375663" y="177123"/>
                    <a:pt x="1511835" y="166229"/>
                  </a:cubicBezTo>
                  <a:cubicBezTo>
                    <a:pt x="1511835" y="166229"/>
                    <a:pt x="1511835" y="166229"/>
                    <a:pt x="1756946" y="157150"/>
                  </a:cubicBezTo>
                  <a:cubicBezTo>
                    <a:pt x="1756946" y="157150"/>
                    <a:pt x="1756946" y="157150"/>
                    <a:pt x="1914906" y="191650"/>
                  </a:cubicBezTo>
                  <a:cubicBezTo>
                    <a:pt x="1914906" y="191650"/>
                    <a:pt x="1914906" y="191650"/>
                    <a:pt x="2071050" y="222517"/>
                  </a:cubicBezTo>
                  <a:cubicBezTo>
                    <a:pt x="2071050" y="222517"/>
                    <a:pt x="2071050" y="222517"/>
                    <a:pt x="2149123" y="286070"/>
                  </a:cubicBezTo>
                  <a:cubicBezTo>
                    <a:pt x="2149123" y="286070"/>
                    <a:pt x="2149123" y="286070"/>
                    <a:pt x="2229011" y="351439"/>
                  </a:cubicBezTo>
                  <a:cubicBezTo>
                    <a:pt x="2229011" y="351439"/>
                    <a:pt x="2229011" y="351439"/>
                    <a:pt x="2307083" y="434963"/>
                  </a:cubicBezTo>
                  <a:cubicBezTo>
                    <a:pt x="2307083" y="434963"/>
                    <a:pt x="2307083" y="434963"/>
                    <a:pt x="2383339" y="518489"/>
                  </a:cubicBezTo>
                  <a:cubicBezTo>
                    <a:pt x="2383339" y="518489"/>
                    <a:pt x="2383339" y="518489"/>
                    <a:pt x="2390148" y="530519"/>
                  </a:cubicBezTo>
                  <a:lnTo>
                    <a:pt x="2398158" y="544670"/>
                  </a:lnTo>
                  <a:lnTo>
                    <a:pt x="2374542" y="536618"/>
                  </a:lnTo>
                  <a:cubicBezTo>
                    <a:pt x="2360483" y="531825"/>
                    <a:pt x="2341738" y="525433"/>
                    <a:pt x="2316743" y="516911"/>
                  </a:cubicBezTo>
                  <a:lnTo>
                    <a:pt x="2297007" y="510181"/>
                  </a:lnTo>
                  <a:lnTo>
                    <a:pt x="2290348" y="503573"/>
                  </a:lnTo>
                  <a:cubicBezTo>
                    <a:pt x="2283971" y="497695"/>
                    <a:pt x="2277138" y="492271"/>
                    <a:pt x="2271672" y="490461"/>
                  </a:cubicBezTo>
                  <a:cubicBezTo>
                    <a:pt x="2271672" y="490461"/>
                    <a:pt x="2271672" y="490461"/>
                    <a:pt x="2269850" y="490461"/>
                  </a:cubicBezTo>
                  <a:cubicBezTo>
                    <a:pt x="2269850" y="490461"/>
                    <a:pt x="2269850" y="490461"/>
                    <a:pt x="2251630" y="488653"/>
                  </a:cubicBezTo>
                  <a:cubicBezTo>
                    <a:pt x="2251630" y="488653"/>
                    <a:pt x="2251630" y="488653"/>
                    <a:pt x="2233410" y="485037"/>
                  </a:cubicBezTo>
                  <a:cubicBezTo>
                    <a:pt x="2233410" y="485037"/>
                    <a:pt x="2233410" y="485037"/>
                    <a:pt x="2217011" y="475996"/>
                  </a:cubicBezTo>
                  <a:cubicBezTo>
                    <a:pt x="2217011" y="475996"/>
                    <a:pt x="2217011" y="475996"/>
                    <a:pt x="2198791" y="465145"/>
                  </a:cubicBezTo>
                  <a:cubicBezTo>
                    <a:pt x="2198791" y="465145"/>
                    <a:pt x="2198791" y="465145"/>
                    <a:pt x="2082182" y="423554"/>
                  </a:cubicBezTo>
                  <a:cubicBezTo>
                    <a:pt x="2082182" y="423554"/>
                    <a:pt x="2082182" y="423554"/>
                    <a:pt x="2191503" y="475996"/>
                  </a:cubicBezTo>
                  <a:cubicBezTo>
                    <a:pt x="2191503" y="475996"/>
                    <a:pt x="2191503" y="475996"/>
                    <a:pt x="2226122" y="499504"/>
                  </a:cubicBezTo>
                  <a:cubicBezTo>
                    <a:pt x="2226122" y="499504"/>
                    <a:pt x="2226122" y="499504"/>
                    <a:pt x="2227944" y="499504"/>
                  </a:cubicBezTo>
                  <a:cubicBezTo>
                    <a:pt x="2227944" y="499504"/>
                    <a:pt x="2227944" y="499504"/>
                    <a:pt x="2247985" y="503120"/>
                  </a:cubicBezTo>
                  <a:lnTo>
                    <a:pt x="2249565" y="503469"/>
                  </a:lnTo>
                  <a:lnTo>
                    <a:pt x="2247456" y="505574"/>
                  </a:lnTo>
                  <a:cubicBezTo>
                    <a:pt x="2243810" y="509216"/>
                    <a:pt x="2236516" y="516498"/>
                    <a:pt x="2221927" y="531065"/>
                  </a:cubicBezTo>
                  <a:lnTo>
                    <a:pt x="2185645" y="567294"/>
                  </a:lnTo>
                  <a:lnTo>
                    <a:pt x="2178094" y="567991"/>
                  </a:lnTo>
                  <a:cubicBezTo>
                    <a:pt x="2165653" y="569139"/>
                    <a:pt x="2140777" y="571435"/>
                    <a:pt x="2091021" y="576028"/>
                  </a:cubicBezTo>
                  <a:cubicBezTo>
                    <a:pt x="2091021" y="576028"/>
                    <a:pt x="2091021" y="576028"/>
                    <a:pt x="1986081" y="537449"/>
                  </a:cubicBezTo>
                  <a:cubicBezTo>
                    <a:pt x="2005984" y="550309"/>
                    <a:pt x="2067499" y="592563"/>
                    <a:pt x="2091021" y="594398"/>
                  </a:cubicBezTo>
                  <a:cubicBezTo>
                    <a:pt x="2091021" y="594398"/>
                    <a:pt x="2091021" y="594398"/>
                    <a:pt x="2157685" y="593167"/>
                  </a:cubicBezTo>
                  <a:lnTo>
                    <a:pt x="2173603" y="592873"/>
                  </a:lnTo>
                  <a:lnTo>
                    <a:pt x="2167385" y="614602"/>
                  </a:lnTo>
                  <a:cubicBezTo>
                    <a:pt x="2167385" y="614602"/>
                    <a:pt x="2167385" y="614602"/>
                    <a:pt x="2156467" y="649129"/>
                  </a:cubicBezTo>
                  <a:cubicBezTo>
                    <a:pt x="2156467" y="649129"/>
                    <a:pt x="2156467" y="649129"/>
                    <a:pt x="2083668" y="692744"/>
                  </a:cubicBezTo>
                  <a:cubicBezTo>
                    <a:pt x="2083668" y="692744"/>
                    <a:pt x="2083668" y="692744"/>
                    <a:pt x="1936252" y="756347"/>
                  </a:cubicBezTo>
                  <a:cubicBezTo>
                    <a:pt x="1936252" y="756347"/>
                    <a:pt x="1936252" y="756347"/>
                    <a:pt x="2090948" y="709099"/>
                  </a:cubicBezTo>
                  <a:cubicBezTo>
                    <a:pt x="2090948" y="709099"/>
                    <a:pt x="2090948" y="709099"/>
                    <a:pt x="2172846" y="665485"/>
                  </a:cubicBezTo>
                  <a:cubicBezTo>
                    <a:pt x="2174665" y="665486"/>
                    <a:pt x="2176485" y="663668"/>
                    <a:pt x="2176486" y="661852"/>
                  </a:cubicBezTo>
                  <a:cubicBezTo>
                    <a:pt x="2176486" y="661852"/>
                    <a:pt x="2176486" y="661852"/>
                    <a:pt x="2178305" y="660035"/>
                  </a:cubicBezTo>
                  <a:cubicBezTo>
                    <a:pt x="2178305" y="660035"/>
                    <a:pt x="2178305" y="660035"/>
                    <a:pt x="2191045" y="621871"/>
                  </a:cubicBezTo>
                  <a:cubicBezTo>
                    <a:pt x="2191045" y="621871"/>
                    <a:pt x="2191045" y="621871"/>
                    <a:pt x="2201965" y="587343"/>
                  </a:cubicBezTo>
                  <a:cubicBezTo>
                    <a:pt x="2201965" y="587343"/>
                    <a:pt x="2201965" y="587343"/>
                    <a:pt x="2236544" y="556450"/>
                  </a:cubicBezTo>
                  <a:cubicBezTo>
                    <a:pt x="2236544" y="556450"/>
                    <a:pt x="2236544" y="556450"/>
                    <a:pt x="2265663" y="531009"/>
                  </a:cubicBezTo>
                  <a:cubicBezTo>
                    <a:pt x="2265663" y="531009"/>
                    <a:pt x="2265663" y="531009"/>
                    <a:pt x="2331182" y="554633"/>
                  </a:cubicBezTo>
                  <a:cubicBezTo>
                    <a:pt x="2331182" y="554633"/>
                    <a:pt x="2331182" y="554633"/>
                    <a:pt x="2400340" y="581892"/>
                  </a:cubicBezTo>
                  <a:cubicBezTo>
                    <a:pt x="2400340" y="581892"/>
                    <a:pt x="2400340" y="581892"/>
                    <a:pt x="2431279" y="612784"/>
                  </a:cubicBezTo>
                  <a:cubicBezTo>
                    <a:pt x="2431279" y="612784"/>
                    <a:pt x="2431279" y="612784"/>
                    <a:pt x="2435374" y="617100"/>
                  </a:cubicBezTo>
                  <a:lnTo>
                    <a:pt x="2444147" y="626347"/>
                  </a:lnTo>
                  <a:lnTo>
                    <a:pt x="2444617" y="627210"/>
                  </a:lnTo>
                  <a:cubicBezTo>
                    <a:pt x="2451426" y="639692"/>
                    <a:pt x="2465044" y="664660"/>
                    <a:pt x="2492278" y="714593"/>
                  </a:cubicBezTo>
                  <a:cubicBezTo>
                    <a:pt x="2492278" y="714593"/>
                    <a:pt x="2492278" y="714593"/>
                    <a:pt x="2495909" y="720041"/>
                  </a:cubicBezTo>
                  <a:cubicBezTo>
                    <a:pt x="2495909" y="720041"/>
                    <a:pt x="2495909" y="720041"/>
                    <a:pt x="2498065" y="722254"/>
                  </a:cubicBezTo>
                  <a:lnTo>
                    <a:pt x="2509756" y="734254"/>
                  </a:lnTo>
                  <a:lnTo>
                    <a:pt x="2502955" y="746308"/>
                  </a:lnTo>
                  <a:cubicBezTo>
                    <a:pt x="2496864" y="757104"/>
                    <a:pt x="2488742" y="771497"/>
                    <a:pt x="2477914" y="790689"/>
                  </a:cubicBezTo>
                  <a:cubicBezTo>
                    <a:pt x="2477914" y="790689"/>
                    <a:pt x="2477914" y="790689"/>
                    <a:pt x="2430992" y="838211"/>
                  </a:cubicBezTo>
                  <a:cubicBezTo>
                    <a:pt x="2452648" y="829072"/>
                    <a:pt x="2476109" y="821759"/>
                    <a:pt x="2495962" y="807139"/>
                  </a:cubicBezTo>
                  <a:cubicBezTo>
                    <a:pt x="2504082" y="801655"/>
                    <a:pt x="2515362" y="787033"/>
                    <a:pt x="2525965" y="771725"/>
                  </a:cubicBezTo>
                  <a:lnTo>
                    <a:pt x="2534202" y="759345"/>
                  </a:lnTo>
                  <a:lnTo>
                    <a:pt x="2554123" y="779791"/>
                  </a:lnTo>
                  <a:cubicBezTo>
                    <a:pt x="2573527" y="799707"/>
                    <a:pt x="2599400" y="826264"/>
                    <a:pt x="2633897" y="861672"/>
                  </a:cubicBezTo>
                  <a:cubicBezTo>
                    <a:pt x="2633897" y="861672"/>
                    <a:pt x="2633897" y="861672"/>
                    <a:pt x="2713785" y="934302"/>
                  </a:cubicBezTo>
                  <a:cubicBezTo>
                    <a:pt x="2713785" y="934302"/>
                    <a:pt x="2713785" y="934302"/>
                    <a:pt x="2790041" y="1005118"/>
                  </a:cubicBezTo>
                  <a:cubicBezTo>
                    <a:pt x="2790041" y="1005118"/>
                    <a:pt x="2790041" y="1005118"/>
                    <a:pt x="2836263" y="1065940"/>
                  </a:cubicBezTo>
                  <a:lnTo>
                    <a:pt x="2852174" y="1086878"/>
                  </a:lnTo>
                  <a:lnTo>
                    <a:pt x="2842539" y="1089291"/>
                  </a:lnTo>
                  <a:cubicBezTo>
                    <a:pt x="2842539" y="1089291"/>
                    <a:pt x="2842539" y="1089291"/>
                    <a:pt x="2621333" y="1193551"/>
                  </a:cubicBezTo>
                  <a:lnTo>
                    <a:pt x="2534815" y="1234331"/>
                  </a:lnTo>
                  <a:lnTo>
                    <a:pt x="2523727" y="1231048"/>
                  </a:lnTo>
                  <a:cubicBezTo>
                    <a:pt x="2485377" y="1219692"/>
                    <a:pt x="2408678" y="1196981"/>
                    <a:pt x="2255279" y="1151557"/>
                  </a:cubicBezTo>
                  <a:cubicBezTo>
                    <a:pt x="2255279" y="1151557"/>
                    <a:pt x="2255279" y="1151557"/>
                    <a:pt x="1953927" y="1062527"/>
                  </a:cubicBezTo>
                  <a:cubicBezTo>
                    <a:pt x="1953927" y="1062527"/>
                    <a:pt x="1953927" y="1062527"/>
                    <a:pt x="1721560" y="848131"/>
                  </a:cubicBezTo>
                  <a:cubicBezTo>
                    <a:pt x="1721560" y="848131"/>
                    <a:pt x="1721560" y="848131"/>
                    <a:pt x="1562243" y="700849"/>
                  </a:cubicBezTo>
                  <a:lnTo>
                    <a:pt x="1488296" y="632488"/>
                  </a:lnTo>
                  <a:lnTo>
                    <a:pt x="1488325" y="632076"/>
                  </a:lnTo>
                  <a:cubicBezTo>
                    <a:pt x="1489010" y="622079"/>
                    <a:pt x="1490380" y="602086"/>
                    <a:pt x="1493120" y="562101"/>
                  </a:cubicBezTo>
                  <a:cubicBezTo>
                    <a:pt x="1493120" y="562101"/>
                    <a:pt x="1493120" y="562101"/>
                    <a:pt x="1463895" y="233132"/>
                  </a:cubicBezTo>
                  <a:cubicBezTo>
                    <a:pt x="1463895" y="233132"/>
                    <a:pt x="1463895" y="233132"/>
                    <a:pt x="1460242" y="233133"/>
                  </a:cubicBezTo>
                  <a:cubicBezTo>
                    <a:pt x="1460242" y="233133"/>
                    <a:pt x="1460242" y="233133"/>
                    <a:pt x="1434671" y="560284"/>
                  </a:cubicBezTo>
                  <a:cubicBezTo>
                    <a:pt x="1434671" y="560284"/>
                    <a:pt x="1434671" y="560284"/>
                    <a:pt x="1433901" y="580986"/>
                  </a:cubicBezTo>
                  <a:lnTo>
                    <a:pt x="1433360" y="595478"/>
                  </a:lnTo>
                  <a:lnTo>
                    <a:pt x="1421145" y="587856"/>
                  </a:lnTo>
                  <a:cubicBezTo>
                    <a:pt x="1401487" y="575592"/>
                    <a:pt x="1375278" y="559239"/>
                    <a:pt x="1340333" y="537436"/>
                  </a:cubicBezTo>
                  <a:cubicBezTo>
                    <a:pt x="1340333" y="537436"/>
                    <a:pt x="1340333" y="537436"/>
                    <a:pt x="1202364" y="453857"/>
                  </a:cubicBezTo>
                  <a:cubicBezTo>
                    <a:pt x="1202364" y="453857"/>
                    <a:pt x="1202364" y="453857"/>
                    <a:pt x="1102519" y="328490"/>
                  </a:cubicBezTo>
                  <a:cubicBezTo>
                    <a:pt x="1102519" y="328490"/>
                    <a:pt x="1102519" y="328490"/>
                    <a:pt x="1033198" y="243286"/>
                  </a:cubicBezTo>
                  <a:lnTo>
                    <a:pt x="1017913" y="224499"/>
                  </a:lnTo>
                  <a:lnTo>
                    <a:pt x="1022593" y="221294"/>
                  </a:lnTo>
                  <a:cubicBezTo>
                    <a:pt x="1031905" y="214920"/>
                    <a:pt x="1050525" y="202171"/>
                    <a:pt x="1087769" y="176672"/>
                  </a:cubicBezTo>
                  <a:cubicBezTo>
                    <a:pt x="1087769" y="176672"/>
                    <a:pt x="1087769" y="176672"/>
                    <a:pt x="1160438" y="125674"/>
                  </a:cubicBezTo>
                  <a:cubicBezTo>
                    <a:pt x="1160438" y="125674"/>
                    <a:pt x="1160438" y="125674"/>
                    <a:pt x="1193137" y="120210"/>
                  </a:cubicBezTo>
                  <a:cubicBezTo>
                    <a:pt x="1193137" y="120210"/>
                    <a:pt x="1193137" y="120210"/>
                    <a:pt x="1231291" y="112924"/>
                  </a:cubicBezTo>
                  <a:cubicBezTo>
                    <a:pt x="1231291" y="112924"/>
                    <a:pt x="1231291" y="112924"/>
                    <a:pt x="1234924" y="111102"/>
                  </a:cubicBezTo>
                  <a:cubicBezTo>
                    <a:pt x="1236740" y="111102"/>
                    <a:pt x="1238557" y="107460"/>
                    <a:pt x="1238557" y="105638"/>
                  </a:cubicBezTo>
                  <a:cubicBezTo>
                    <a:pt x="1242190" y="89247"/>
                    <a:pt x="1236740" y="63748"/>
                    <a:pt x="1234924" y="47356"/>
                  </a:cubicBezTo>
                  <a:cubicBezTo>
                    <a:pt x="1234924" y="47356"/>
                    <a:pt x="1234924" y="47356"/>
                    <a:pt x="1231291" y="0"/>
                  </a:cubicBezTo>
                  <a:cubicBezTo>
                    <a:pt x="1231291" y="0"/>
                    <a:pt x="1231291" y="0"/>
                    <a:pt x="1220390" y="47356"/>
                  </a:cubicBezTo>
                  <a:cubicBezTo>
                    <a:pt x="1220390" y="47356"/>
                    <a:pt x="1220390" y="47356"/>
                    <a:pt x="1220390" y="74675"/>
                  </a:cubicBezTo>
                  <a:cubicBezTo>
                    <a:pt x="1220390" y="74675"/>
                    <a:pt x="1220390" y="74675"/>
                    <a:pt x="1220390" y="92889"/>
                  </a:cubicBezTo>
                  <a:cubicBezTo>
                    <a:pt x="1220390" y="92889"/>
                    <a:pt x="1220390" y="92889"/>
                    <a:pt x="1189505" y="96532"/>
                  </a:cubicBezTo>
                  <a:cubicBezTo>
                    <a:pt x="1189505" y="96532"/>
                    <a:pt x="1189505" y="96532"/>
                    <a:pt x="1153172" y="100175"/>
                  </a:cubicBezTo>
                  <a:cubicBezTo>
                    <a:pt x="1153172" y="100175"/>
                    <a:pt x="1153172" y="100175"/>
                    <a:pt x="1147721" y="103818"/>
                  </a:cubicBezTo>
                  <a:cubicBezTo>
                    <a:pt x="1147721" y="103818"/>
                    <a:pt x="1147721" y="103818"/>
                    <a:pt x="1043055" y="166045"/>
                  </a:cubicBezTo>
                  <a:lnTo>
                    <a:pt x="992642" y="196018"/>
                  </a:lnTo>
                  <a:lnTo>
                    <a:pt x="990703" y="194860"/>
                  </a:lnTo>
                  <a:cubicBezTo>
                    <a:pt x="976578" y="186429"/>
                    <a:pt x="920074" y="152703"/>
                    <a:pt x="694060" y="17795"/>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8" name="任意多边形 137"/>
            <p:cNvSpPr/>
            <p:nvPr/>
          </p:nvSpPr>
          <p:spPr bwMode="auto">
            <a:xfrm rot="20933214">
              <a:off x="-6156731" y="1694054"/>
              <a:ext cx="342398" cy="32463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05" name="任意多边形 304"/>
            <p:cNvSpPr/>
            <p:nvPr/>
          </p:nvSpPr>
          <p:spPr bwMode="auto">
            <a:xfrm rot="20933214">
              <a:off x="-2341371" y="-317695"/>
              <a:ext cx="323792" cy="30699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26" name="Freeform 36"/>
            <p:cNvSpPr/>
            <p:nvPr/>
          </p:nvSpPr>
          <p:spPr bwMode="auto">
            <a:xfrm rot="20887781" flipH="1">
              <a:off x="-3746931" y="508439"/>
              <a:ext cx="124386" cy="255184"/>
            </a:xfrm>
            <a:custGeom>
              <a:avLst/>
              <a:gdLst>
                <a:gd name="T0" fmla="*/ 92 w 95"/>
                <a:gd name="T1" fmla="*/ 184 h 195"/>
                <a:gd name="T2" fmla="*/ 73 w 95"/>
                <a:gd name="T3" fmla="*/ 194 h 195"/>
                <a:gd name="T4" fmla="*/ 59 w 95"/>
                <a:gd name="T5" fmla="*/ 184 h 195"/>
                <a:gd name="T6" fmla="*/ 39 w 95"/>
                <a:gd name="T7" fmla="*/ 161 h 195"/>
                <a:gd name="T8" fmla="*/ 11 w 95"/>
                <a:gd name="T9" fmla="*/ 117 h 195"/>
                <a:gd name="T10" fmla="*/ 21 w 95"/>
                <a:gd name="T11" fmla="*/ 48 h 195"/>
                <a:gd name="T12" fmla="*/ 0 w 95"/>
                <a:gd name="T13" fmla="*/ 0 h 195"/>
                <a:gd name="T14" fmla="*/ 1 w 95"/>
                <a:gd name="T15" fmla="*/ 0 h 195"/>
                <a:gd name="T16" fmla="*/ 35 w 95"/>
                <a:gd name="T17" fmla="*/ 46 h 195"/>
                <a:gd name="T18" fmla="*/ 33 w 95"/>
                <a:gd name="T19" fmla="*/ 119 h 195"/>
                <a:gd name="T20" fmla="*/ 59 w 95"/>
                <a:gd name="T21" fmla="*/ 146 h 195"/>
                <a:gd name="T22" fmla="*/ 69 w 95"/>
                <a:gd name="T23" fmla="*/ 157 h 195"/>
                <a:gd name="T24" fmla="*/ 78 w 95"/>
                <a:gd name="T25" fmla="*/ 165 h 195"/>
                <a:gd name="T26" fmla="*/ 78 w 95"/>
                <a:gd name="T27" fmla="*/ 166 h 195"/>
                <a:gd name="T28" fmla="*/ 84 w 95"/>
                <a:gd name="T29" fmla="*/ 167 h 195"/>
                <a:gd name="T30" fmla="*/ 92 w 95"/>
                <a:gd name="T31"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95">
                  <a:moveTo>
                    <a:pt x="92" y="184"/>
                  </a:moveTo>
                  <a:cubicBezTo>
                    <a:pt x="88" y="191"/>
                    <a:pt x="82" y="195"/>
                    <a:pt x="73" y="194"/>
                  </a:cubicBezTo>
                  <a:cubicBezTo>
                    <a:pt x="68" y="192"/>
                    <a:pt x="63" y="188"/>
                    <a:pt x="59" y="184"/>
                  </a:cubicBezTo>
                  <a:cubicBezTo>
                    <a:pt x="39" y="161"/>
                    <a:pt x="39" y="161"/>
                    <a:pt x="39" y="161"/>
                  </a:cubicBezTo>
                  <a:cubicBezTo>
                    <a:pt x="29" y="147"/>
                    <a:pt x="13" y="134"/>
                    <a:pt x="11" y="117"/>
                  </a:cubicBezTo>
                  <a:cubicBezTo>
                    <a:pt x="8" y="94"/>
                    <a:pt x="19" y="71"/>
                    <a:pt x="21" y="48"/>
                  </a:cubicBezTo>
                  <a:cubicBezTo>
                    <a:pt x="0" y="0"/>
                    <a:pt x="0" y="0"/>
                    <a:pt x="0" y="0"/>
                  </a:cubicBezTo>
                  <a:cubicBezTo>
                    <a:pt x="1" y="0"/>
                    <a:pt x="1" y="0"/>
                    <a:pt x="1" y="0"/>
                  </a:cubicBezTo>
                  <a:cubicBezTo>
                    <a:pt x="8" y="10"/>
                    <a:pt x="32" y="33"/>
                    <a:pt x="35" y="46"/>
                  </a:cubicBezTo>
                  <a:cubicBezTo>
                    <a:pt x="40" y="69"/>
                    <a:pt x="28" y="95"/>
                    <a:pt x="33" y="119"/>
                  </a:cubicBezTo>
                  <a:cubicBezTo>
                    <a:pt x="35" y="131"/>
                    <a:pt x="50" y="136"/>
                    <a:pt x="59" y="146"/>
                  </a:cubicBezTo>
                  <a:cubicBezTo>
                    <a:pt x="69" y="157"/>
                    <a:pt x="69" y="157"/>
                    <a:pt x="69" y="157"/>
                  </a:cubicBezTo>
                  <a:cubicBezTo>
                    <a:pt x="78" y="165"/>
                    <a:pt x="78" y="165"/>
                    <a:pt x="78" y="165"/>
                  </a:cubicBezTo>
                  <a:cubicBezTo>
                    <a:pt x="78" y="166"/>
                    <a:pt x="78" y="166"/>
                    <a:pt x="78" y="166"/>
                  </a:cubicBezTo>
                  <a:cubicBezTo>
                    <a:pt x="80" y="166"/>
                    <a:pt x="82" y="166"/>
                    <a:pt x="84" y="167"/>
                  </a:cubicBezTo>
                  <a:cubicBezTo>
                    <a:pt x="92" y="170"/>
                    <a:pt x="95" y="177"/>
                    <a:pt x="92" y="184"/>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0" name="任意多边形 349"/>
            <p:cNvSpPr/>
            <p:nvPr/>
          </p:nvSpPr>
          <p:spPr bwMode="auto">
            <a:xfrm rot="20933214">
              <a:off x="-1846406" y="1483052"/>
              <a:ext cx="212399" cy="20138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1" name="任意多边形 350"/>
            <p:cNvSpPr/>
            <p:nvPr/>
          </p:nvSpPr>
          <p:spPr bwMode="auto">
            <a:xfrm rot="20933214">
              <a:off x="-3749477" y="727244"/>
              <a:ext cx="286025" cy="27118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3" name="Freeform 38"/>
            <p:cNvSpPr/>
            <p:nvPr/>
          </p:nvSpPr>
          <p:spPr bwMode="auto">
            <a:xfrm rot="20887781" flipH="1">
              <a:off x="-3424786" y="374721"/>
              <a:ext cx="45719" cy="138541"/>
            </a:xfrm>
            <a:custGeom>
              <a:avLst/>
              <a:gdLst>
                <a:gd name="T0" fmla="*/ 3 w 32"/>
                <a:gd name="T1" fmla="*/ 86 h 98"/>
                <a:gd name="T2" fmla="*/ 0 w 32"/>
                <a:gd name="T3" fmla="*/ 0 h 98"/>
                <a:gd name="T4" fmla="*/ 30 w 32"/>
                <a:gd name="T5" fmla="*/ 81 h 98"/>
                <a:gd name="T6" fmla="*/ 19 w 32"/>
                <a:gd name="T7" fmla="*/ 97 h 98"/>
                <a:gd name="T8" fmla="*/ 3 w 32"/>
                <a:gd name="T9" fmla="*/ 86 h 98"/>
              </a:gdLst>
              <a:ahLst/>
              <a:cxnLst>
                <a:cxn ang="0">
                  <a:pos x="T0" y="T1"/>
                </a:cxn>
                <a:cxn ang="0">
                  <a:pos x="T2" y="T3"/>
                </a:cxn>
                <a:cxn ang="0">
                  <a:pos x="T4" y="T5"/>
                </a:cxn>
                <a:cxn ang="0">
                  <a:pos x="T6" y="T7"/>
                </a:cxn>
                <a:cxn ang="0">
                  <a:pos x="T8" y="T9"/>
                </a:cxn>
              </a:cxnLst>
              <a:rect l="0" t="0" r="r" b="b"/>
              <a:pathLst>
                <a:path w="32" h="98">
                  <a:moveTo>
                    <a:pt x="3" y="86"/>
                  </a:moveTo>
                  <a:cubicBezTo>
                    <a:pt x="0" y="0"/>
                    <a:pt x="0" y="0"/>
                    <a:pt x="0" y="0"/>
                  </a:cubicBezTo>
                  <a:cubicBezTo>
                    <a:pt x="30" y="81"/>
                    <a:pt x="30" y="81"/>
                    <a:pt x="30" y="81"/>
                  </a:cubicBezTo>
                  <a:cubicBezTo>
                    <a:pt x="32" y="89"/>
                    <a:pt x="27" y="96"/>
                    <a:pt x="19" y="97"/>
                  </a:cubicBezTo>
                  <a:cubicBezTo>
                    <a:pt x="12" y="98"/>
                    <a:pt x="4" y="94"/>
                    <a:pt x="3" y="86"/>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0" name="任意多边形 369"/>
            <p:cNvSpPr/>
            <p:nvPr/>
          </p:nvSpPr>
          <p:spPr bwMode="auto">
            <a:xfrm rot="20933214">
              <a:off x="-5673043" y="1407892"/>
              <a:ext cx="342398" cy="32463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1" name="任意多边形 370"/>
            <p:cNvSpPr/>
            <p:nvPr/>
          </p:nvSpPr>
          <p:spPr bwMode="auto">
            <a:xfrm rot="20933214">
              <a:off x="-5215493" y="949625"/>
              <a:ext cx="316406" cy="29999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2" name="任意多边形 371"/>
            <p:cNvSpPr/>
            <p:nvPr/>
          </p:nvSpPr>
          <p:spPr bwMode="auto">
            <a:xfrm rot="20933214">
              <a:off x="-3204521" y="-127418"/>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39" name="任意多边形 338"/>
            <p:cNvSpPr/>
            <p:nvPr/>
          </p:nvSpPr>
          <p:spPr bwMode="auto">
            <a:xfrm rot="20933214">
              <a:off x="-4204706" y="752462"/>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0" name="任意多边形 339"/>
            <p:cNvSpPr/>
            <p:nvPr/>
          </p:nvSpPr>
          <p:spPr bwMode="auto">
            <a:xfrm rot="20933214">
              <a:off x="-3210227" y="584150"/>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2" name="任意多边形 341"/>
            <p:cNvSpPr/>
            <p:nvPr/>
          </p:nvSpPr>
          <p:spPr bwMode="auto">
            <a:xfrm rot="20933214">
              <a:off x="-3804787" y="452846"/>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6" name="任意多边形 345"/>
            <p:cNvSpPr/>
            <p:nvPr/>
          </p:nvSpPr>
          <p:spPr bwMode="auto">
            <a:xfrm rot="20933214">
              <a:off x="-4037771" y="928442"/>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7" name="任意多边形 346"/>
            <p:cNvSpPr/>
            <p:nvPr/>
          </p:nvSpPr>
          <p:spPr bwMode="auto">
            <a:xfrm rot="20933214">
              <a:off x="-3423439" y="336034"/>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8" name="任意多边形 347"/>
            <p:cNvSpPr/>
            <p:nvPr/>
          </p:nvSpPr>
          <p:spPr bwMode="auto">
            <a:xfrm rot="20933214">
              <a:off x="-5041585" y="1523055"/>
              <a:ext cx="384386" cy="36444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9" name="任意多边形 348"/>
            <p:cNvSpPr/>
            <p:nvPr/>
          </p:nvSpPr>
          <p:spPr bwMode="auto">
            <a:xfrm rot="20933214">
              <a:off x="-3614354" y="608719"/>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2" name="任意多边形 351"/>
            <p:cNvSpPr/>
            <p:nvPr/>
          </p:nvSpPr>
          <p:spPr bwMode="auto">
            <a:xfrm rot="20933214">
              <a:off x="-4397778" y="965277"/>
              <a:ext cx="376400" cy="3568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5" name="任意多边形 124"/>
            <p:cNvSpPr/>
            <p:nvPr/>
          </p:nvSpPr>
          <p:spPr bwMode="auto">
            <a:xfrm rot="20933214">
              <a:off x="-3689324" y="934964"/>
              <a:ext cx="384386" cy="36444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6" name="任意多边形 125"/>
            <p:cNvSpPr/>
            <p:nvPr/>
          </p:nvSpPr>
          <p:spPr bwMode="auto">
            <a:xfrm rot="20933214">
              <a:off x="-2612139" y="1134619"/>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7" name="任意多边形 126"/>
            <p:cNvSpPr/>
            <p:nvPr/>
          </p:nvSpPr>
          <p:spPr bwMode="auto">
            <a:xfrm rot="20933214">
              <a:off x="-1399100" y="1701035"/>
              <a:ext cx="185694" cy="15934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8" name="任意多边形 127"/>
            <p:cNvSpPr/>
            <p:nvPr/>
          </p:nvSpPr>
          <p:spPr bwMode="auto">
            <a:xfrm rot="20933214">
              <a:off x="-2612139" y="1323535"/>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9" name="任意多边形 128"/>
            <p:cNvSpPr/>
            <p:nvPr/>
          </p:nvSpPr>
          <p:spPr bwMode="auto">
            <a:xfrm rot="20933214">
              <a:off x="-943386" y="1410735"/>
              <a:ext cx="185694" cy="15934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0" name="任意多边形 129"/>
            <p:cNvSpPr/>
            <p:nvPr/>
          </p:nvSpPr>
          <p:spPr bwMode="auto">
            <a:xfrm rot="20933214">
              <a:off x="-2435951" y="1248824"/>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1" name="任意多边形 130"/>
            <p:cNvSpPr/>
            <p:nvPr/>
          </p:nvSpPr>
          <p:spPr bwMode="auto">
            <a:xfrm rot="20933214">
              <a:off x="-3018768" y="562542"/>
              <a:ext cx="275341" cy="26105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3" name="任意多边形 132"/>
            <p:cNvSpPr/>
            <p:nvPr/>
          </p:nvSpPr>
          <p:spPr bwMode="auto">
            <a:xfrm rot="20933214">
              <a:off x="-4806632" y="131368"/>
              <a:ext cx="266420" cy="25259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4" name="任意多边形 133"/>
            <p:cNvSpPr/>
            <p:nvPr/>
          </p:nvSpPr>
          <p:spPr bwMode="auto">
            <a:xfrm rot="20933214">
              <a:off x="-4653570" y="36121"/>
              <a:ext cx="266420" cy="25259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5" name="任意多边形 134"/>
            <p:cNvSpPr/>
            <p:nvPr/>
          </p:nvSpPr>
          <p:spPr bwMode="auto">
            <a:xfrm rot="20933214">
              <a:off x="-4846919" y="1379317"/>
              <a:ext cx="294819" cy="27952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6" name="任意多边形 135"/>
            <p:cNvSpPr/>
            <p:nvPr/>
          </p:nvSpPr>
          <p:spPr bwMode="auto">
            <a:xfrm rot="20933214">
              <a:off x="-5705170" y="2228310"/>
              <a:ext cx="336275" cy="31882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7" name="任意多边形 136"/>
            <p:cNvSpPr/>
            <p:nvPr/>
          </p:nvSpPr>
          <p:spPr bwMode="auto">
            <a:xfrm rot="20933214">
              <a:off x="-5392237" y="1382458"/>
              <a:ext cx="287315" cy="27240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9" name="任意多边形 138"/>
            <p:cNvSpPr/>
            <p:nvPr/>
          </p:nvSpPr>
          <p:spPr bwMode="auto">
            <a:xfrm rot="20933214">
              <a:off x="-6080157" y="304124"/>
              <a:ext cx="246023" cy="23325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0" name="任意多边形 139"/>
            <p:cNvSpPr/>
            <p:nvPr/>
          </p:nvSpPr>
          <p:spPr bwMode="auto">
            <a:xfrm rot="20933214">
              <a:off x="-6199417" y="489972"/>
              <a:ext cx="193269" cy="18324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1" name="任意多边形 140"/>
            <p:cNvSpPr/>
            <p:nvPr/>
          </p:nvSpPr>
          <p:spPr bwMode="auto">
            <a:xfrm rot="20933214">
              <a:off x="-6165950" y="1549792"/>
              <a:ext cx="193269" cy="18324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2" name="任意多边形 141"/>
            <p:cNvSpPr/>
            <p:nvPr/>
          </p:nvSpPr>
          <p:spPr bwMode="auto">
            <a:xfrm rot="20933214">
              <a:off x="-6318293" y="1719922"/>
              <a:ext cx="193269" cy="18324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2" name="任意多边形 131"/>
            <p:cNvSpPr/>
            <p:nvPr/>
          </p:nvSpPr>
          <p:spPr bwMode="auto">
            <a:xfrm rot="20933214">
              <a:off x="-5465077" y="51772"/>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3" name="任意多边形 102"/>
            <p:cNvSpPr/>
            <p:nvPr/>
          </p:nvSpPr>
          <p:spPr bwMode="auto">
            <a:xfrm rot="20933214">
              <a:off x="-6295920" y="1090486"/>
              <a:ext cx="342398" cy="32463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4" name="任意多边形 103"/>
            <p:cNvSpPr/>
            <p:nvPr/>
          </p:nvSpPr>
          <p:spPr bwMode="auto">
            <a:xfrm rot="20933214">
              <a:off x="-6007037" y="1064097"/>
              <a:ext cx="287315" cy="27240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5" name="任意多边形 104"/>
            <p:cNvSpPr/>
            <p:nvPr/>
          </p:nvSpPr>
          <p:spPr bwMode="auto">
            <a:xfrm rot="20933214">
              <a:off x="-5685453" y="585666"/>
              <a:ext cx="287315" cy="27240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6" name="任意多边形 105"/>
            <p:cNvSpPr/>
            <p:nvPr/>
          </p:nvSpPr>
          <p:spPr bwMode="auto">
            <a:xfrm rot="20933214">
              <a:off x="-6815773" y="2863535"/>
              <a:ext cx="229052" cy="21716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7" name="任意多边形 106"/>
            <p:cNvSpPr/>
            <p:nvPr/>
          </p:nvSpPr>
          <p:spPr bwMode="auto">
            <a:xfrm rot="20933214">
              <a:off x="-6872664" y="2671393"/>
              <a:ext cx="229052" cy="21716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8" name="任意多边形 107"/>
            <p:cNvSpPr/>
            <p:nvPr/>
          </p:nvSpPr>
          <p:spPr bwMode="auto">
            <a:xfrm rot="20933214">
              <a:off x="-1063323" y="1515452"/>
              <a:ext cx="261766" cy="22461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101" name="任意多边形 100"/>
          <p:cNvSpPr/>
          <p:nvPr/>
        </p:nvSpPr>
        <p:spPr>
          <a:xfrm>
            <a:off x="-4020011" y="5471499"/>
            <a:ext cx="8182347" cy="1918432"/>
          </a:xfrm>
          <a:custGeom>
            <a:avLst/>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441 w 1702149"/>
              <a:gd name="connsiteY0-62" fmla="*/ 447741 h 508381"/>
              <a:gd name="connsiteX1-63" fmla="*/ 439694 w 1702149"/>
              <a:gd name="connsiteY1-64" fmla="*/ 188675 h 508381"/>
              <a:gd name="connsiteX2-65" fmla="*/ 786839 w 1702149"/>
              <a:gd name="connsiteY2-66" fmla="*/ 982 h 508381"/>
              <a:gd name="connsiteX3-67" fmla="*/ 1207754 w 1702149"/>
              <a:gd name="connsiteY3-68" fmla="*/ 262239 h 508381"/>
              <a:gd name="connsiteX4-69" fmla="*/ 1656499 w 1702149"/>
              <a:gd name="connsiteY4-70" fmla="*/ 449727 h 508381"/>
              <a:gd name="connsiteX5-71" fmla="*/ 8441 w 1702149"/>
              <a:gd name="connsiteY5-72" fmla="*/ 447741 h 508381"/>
              <a:gd name="connsiteX0-73" fmla="*/ 23979 w 1717687"/>
              <a:gd name="connsiteY0-74" fmla="*/ 447741 h 489960"/>
              <a:gd name="connsiteX1-75" fmla="*/ 455232 w 1717687"/>
              <a:gd name="connsiteY1-76" fmla="*/ 188675 h 489960"/>
              <a:gd name="connsiteX2-77" fmla="*/ 802377 w 1717687"/>
              <a:gd name="connsiteY2-78" fmla="*/ 982 h 489960"/>
              <a:gd name="connsiteX3-79" fmla="*/ 1223292 w 1717687"/>
              <a:gd name="connsiteY3-80" fmla="*/ 262239 h 489960"/>
              <a:gd name="connsiteX4-81" fmla="*/ 1672037 w 1717687"/>
              <a:gd name="connsiteY4-82" fmla="*/ 449727 h 489960"/>
              <a:gd name="connsiteX5-83" fmla="*/ 23979 w 1717687"/>
              <a:gd name="connsiteY5-84" fmla="*/ 447741 h 489960"/>
              <a:gd name="connsiteX0-85" fmla="*/ 23097 w 1806735"/>
              <a:gd name="connsiteY0-86" fmla="*/ 532773 h 557997"/>
              <a:gd name="connsiteX1-87" fmla="*/ 539432 w 1806735"/>
              <a:gd name="connsiteY1-88" fmla="*/ 188625 h 557997"/>
              <a:gd name="connsiteX2-89" fmla="*/ 886577 w 1806735"/>
              <a:gd name="connsiteY2-90" fmla="*/ 932 h 557997"/>
              <a:gd name="connsiteX3-91" fmla="*/ 1307492 w 1806735"/>
              <a:gd name="connsiteY3-92" fmla="*/ 262189 h 557997"/>
              <a:gd name="connsiteX4-93" fmla="*/ 1756237 w 1806735"/>
              <a:gd name="connsiteY4-94" fmla="*/ 449677 h 557997"/>
              <a:gd name="connsiteX5-95" fmla="*/ 23097 w 1806735"/>
              <a:gd name="connsiteY5-96" fmla="*/ 532773 h 557997"/>
              <a:gd name="connsiteX0-97" fmla="*/ 38307 w 1821945"/>
              <a:gd name="connsiteY0-98" fmla="*/ 532773 h 545167"/>
              <a:gd name="connsiteX1-99" fmla="*/ 597183 w 1821945"/>
              <a:gd name="connsiteY1-100" fmla="*/ 188625 h 545167"/>
              <a:gd name="connsiteX2-101" fmla="*/ 901787 w 1821945"/>
              <a:gd name="connsiteY2-102" fmla="*/ 932 h 545167"/>
              <a:gd name="connsiteX3-103" fmla="*/ 1322702 w 1821945"/>
              <a:gd name="connsiteY3-104" fmla="*/ 262189 h 545167"/>
              <a:gd name="connsiteX4-105" fmla="*/ 1771447 w 1821945"/>
              <a:gd name="connsiteY4-106" fmla="*/ 449677 h 545167"/>
              <a:gd name="connsiteX5-107" fmla="*/ 38307 w 1821945"/>
              <a:gd name="connsiteY5-108" fmla="*/ 532773 h 545167"/>
              <a:gd name="connsiteX0-109" fmla="*/ 38307 w 1821945"/>
              <a:gd name="connsiteY0-110" fmla="*/ 553781 h 566175"/>
              <a:gd name="connsiteX1-111" fmla="*/ 597183 w 1821945"/>
              <a:gd name="connsiteY1-112" fmla="*/ 209633 h 566175"/>
              <a:gd name="connsiteX2-113" fmla="*/ 901787 w 1821945"/>
              <a:gd name="connsiteY2-114" fmla="*/ 21940 h 566175"/>
              <a:gd name="connsiteX3-115" fmla="*/ 1322702 w 1821945"/>
              <a:gd name="connsiteY3-116" fmla="*/ 283197 h 566175"/>
              <a:gd name="connsiteX4-117" fmla="*/ 1771447 w 1821945"/>
              <a:gd name="connsiteY4-118" fmla="*/ 470685 h 566175"/>
              <a:gd name="connsiteX5-119" fmla="*/ 38307 w 1821945"/>
              <a:gd name="connsiteY5-120" fmla="*/ 553781 h 566175"/>
              <a:gd name="connsiteX0-121" fmla="*/ 38307 w 1821945"/>
              <a:gd name="connsiteY0-122" fmla="*/ 532129 h 544523"/>
              <a:gd name="connsiteX1-123" fmla="*/ 597183 w 1821945"/>
              <a:gd name="connsiteY1-124" fmla="*/ 187981 h 544523"/>
              <a:gd name="connsiteX2-125" fmla="*/ 901787 w 1821945"/>
              <a:gd name="connsiteY2-126" fmla="*/ 288 h 544523"/>
              <a:gd name="connsiteX3-127" fmla="*/ 1322702 w 1821945"/>
              <a:gd name="connsiteY3-128" fmla="*/ 261545 h 544523"/>
              <a:gd name="connsiteX4-129" fmla="*/ 1771447 w 1821945"/>
              <a:gd name="connsiteY4-130" fmla="*/ 449033 h 544523"/>
              <a:gd name="connsiteX5-131" fmla="*/ 38307 w 1821945"/>
              <a:gd name="connsiteY5-132" fmla="*/ 532129 h 544523"/>
              <a:gd name="connsiteX0-133" fmla="*/ 39935 w 1853255"/>
              <a:gd name="connsiteY0-134" fmla="*/ 532129 h 574659"/>
              <a:gd name="connsiteX1-135" fmla="*/ 598811 w 1853255"/>
              <a:gd name="connsiteY1-136" fmla="*/ 187981 h 574659"/>
              <a:gd name="connsiteX2-137" fmla="*/ 903415 w 1853255"/>
              <a:gd name="connsiteY2-138" fmla="*/ 288 h 574659"/>
              <a:gd name="connsiteX3-139" fmla="*/ 1324330 w 1853255"/>
              <a:gd name="connsiteY3-140" fmla="*/ 261545 h 574659"/>
              <a:gd name="connsiteX4-141" fmla="*/ 1804981 w 1853255"/>
              <a:gd name="connsiteY4-142" fmla="*/ 539433 h 574659"/>
              <a:gd name="connsiteX5-143" fmla="*/ 39935 w 1853255"/>
              <a:gd name="connsiteY5-144" fmla="*/ 532129 h 574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3255" h="574659">
                <a:moveTo>
                  <a:pt x="39935" y="532129"/>
                </a:moveTo>
                <a:cubicBezTo>
                  <a:pt x="-161093" y="473554"/>
                  <a:pt x="454898" y="276621"/>
                  <a:pt x="598811" y="187981"/>
                </a:cubicBezTo>
                <a:cubicBezTo>
                  <a:pt x="742724" y="99341"/>
                  <a:pt x="739954" y="9298"/>
                  <a:pt x="903415" y="288"/>
                </a:cubicBezTo>
                <a:cubicBezTo>
                  <a:pt x="1066876" y="-8722"/>
                  <a:pt x="1188863" y="196231"/>
                  <a:pt x="1324330" y="261545"/>
                </a:cubicBezTo>
                <a:cubicBezTo>
                  <a:pt x="1459797" y="326859"/>
                  <a:pt x="2019047" y="494336"/>
                  <a:pt x="1804981" y="539433"/>
                </a:cubicBezTo>
                <a:cubicBezTo>
                  <a:pt x="1590915" y="584530"/>
                  <a:pt x="240963" y="590704"/>
                  <a:pt x="39935" y="532129"/>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16" name="任意多边形 115"/>
          <p:cNvSpPr/>
          <p:nvPr/>
        </p:nvSpPr>
        <p:spPr>
          <a:xfrm flipV="1">
            <a:off x="8500665" y="5866823"/>
            <a:ext cx="1469970" cy="102708"/>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17" name="任意多边形 116"/>
          <p:cNvSpPr/>
          <p:nvPr/>
        </p:nvSpPr>
        <p:spPr>
          <a:xfrm flipV="1">
            <a:off x="9996028" y="5885824"/>
            <a:ext cx="929723" cy="12667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18" name="任意多边形 117"/>
          <p:cNvSpPr/>
          <p:nvPr/>
        </p:nvSpPr>
        <p:spPr>
          <a:xfrm flipV="1">
            <a:off x="10886762" y="5893859"/>
            <a:ext cx="795072" cy="99638"/>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nvGrpSpPr>
          <p:cNvPr id="2" name="组合 1"/>
          <p:cNvGrpSpPr/>
          <p:nvPr/>
        </p:nvGrpSpPr>
        <p:grpSpPr>
          <a:xfrm>
            <a:off x="1430752" y="3864066"/>
            <a:ext cx="1371746" cy="800642"/>
            <a:chOff x="2784096" y="3558599"/>
            <a:chExt cx="1794105" cy="1047159"/>
          </a:xfrm>
        </p:grpSpPr>
        <p:sp>
          <p:nvSpPr>
            <p:cNvPr id="111" name="任意多边形 110"/>
            <p:cNvSpPr/>
            <p:nvPr/>
          </p:nvSpPr>
          <p:spPr>
            <a:xfrm>
              <a:off x="2882539" y="3558599"/>
              <a:ext cx="1158731" cy="828696"/>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13" name="任意多边形 112"/>
            <p:cNvSpPr/>
            <p:nvPr/>
          </p:nvSpPr>
          <p:spPr>
            <a:xfrm>
              <a:off x="3723280" y="4098954"/>
              <a:ext cx="835634" cy="372025"/>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19" name="任意多边形 118"/>
            <p:cNvSpPr/>
            <p:nvPr/>
          </p:nvSpPr>
          <p:spPr>
            <a:xfrm flipV="1">
              <a:off x="2784096" y="4442783"/>
              <a:ext cx="929723" cy="12667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20" name="任意多边形 119"/>
            <p:cNvSpPr/>
            <p:nvPr/>
          </p:nvSpPr>
          <p:spPr>
            <a:xfrm flipV="1">
              <a:off x="3783129" y="4506120"/>
              <a:ext cx="795072" cy="99638"/>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grpSp>
        <p:nvGrpSpPr>
          <p:cNvPr id="9" name="组合 8"/>
          <p:cNvGrpSpPr/>
          <p:nvPr/>
        </p:nvGrpSpPr>
        <p:grpSpPr>
          <a:xfrm>
            <a:off x="2403022" y="2341695"/>
            <a:ext cx="929723" cy="771761"/>
            <a:chOff x="1662236" y="2466694"/>
            <a:chExt cx="929723" cy="771761"/>
          </a:xfrm>
        </p:grpSpPr>
        <p:sp>
          <p:nvSpPr>
            <p:cNvPr id="112" name="任意多边形 111"/>
            <p:cNvSpPr/>
            <p:nvPr/>
          </p:nvSpPr>
          <p:spPr>
            <a:xfrm>
              <a:off x="1704349" y="2466694"/>
              <a:ext cx="835634" cy="589637"/>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21" name="任意多边形 120"/>
            <p:cNvSpPr/>
            <p:nvPr/>
          </p:nvSpPr>
          <p:spPr>
            <a:xfrm flipV="1">
              <a:off x="1662236" y="3111781"/>
              <a:ext cx="929723" cy="12667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grpSp>
        <p:nvGrpSpPr>
          <p:cNvPr id="7" name="组合 6"/>
          <p:cNvGrpSpPr/>
          <p:nvPr/>
        </p:nvGrpSpPr>
        <p:grpSpPr>
          <a:xfrm>
            <a:off x="5161111" y="1632770"/>
            <a:ext cx="1466249" cy="614737"/>
            <a:chOff x="5161111" y="1771332"/>
            <a:chExt cx="1466249" cy="614737"/>
          </a:xfrm>
        </p:grpSpPr>
        <p:sp>
          <p:nvSpPr>
            <p:cNvPr id="114" name="任意多边形 113"/>
            <p:cNvSpPr/>
            <p:nvPr/>
          </p:nvSpPr>
          <p:spPr>
            <a:xfrm>
              <a:off x="5442780" y="1771332"/>
              <a:ext cx="1158731" cy="403669"/>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15" name="任意多边形 114"/>
            <p:cNvSpPr/>
            <p:nvPr/>
          </p:nvSpPr>
          <p:spPr>
            <a:xfrm>
              <a:off x="5186511" y="1955212"/>
              <a:ext cx="729421" cy="27889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22" name="任意多边形 121"/>
            <p:cNvSpPr/>
            <p:nvPr/>
          </p:nvSpPr>
          <p:spPr>
            <a:xfrm flipV="1">
              <a:off x="5697637" y="2251599"/>
              <a:ext cx="929723" cy="12667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23" name="任意多边形 122"/>
            <p:cNvSpPr/>
            <p:nvPr/>
          </p:nvSpPr>
          <p:spPr>
            <a:xfrm flipV="1">
              <a:off x="5161111" y="2286431"/>
              <a:ext cx="795072" cy="99638"/>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grpSp>
        <p:nvGrpSpPr>
          <p:cNvPr id="124" name="组合 123"/>
          <p:cNvGrpSpPr/>
          <p:nvPr/>
        </p:nvGrpSpPr>
        <p:grpSpPr>
          <a:xfrm>
            <a:off x="10714279" y="3987451"/>
            <a:ext cx="1117235" cy="767583"/>
            <a:chOff x="-8711220" y="-2063750"/>
            <a:chExt cx="4727575" cy="3248025"/>
          </a:xfrm>
          <a:gradFill flip="none" rotWithShape="1">
            <a:gsLst>
              <a:gs pos="0">
                <a:srgbClr val="694839"/>
              </a:gs>
              <a:gs pos="68000">
                <a:srgbClr val="A06D56"/>
              </a:gs>
              <a:gs pos="38000">
                <a:srgbClr val="694839"/>
              </a:gs>
              <a:gs pos="100000">
                <a:srgbClr val="D1988B"/>
              </a:gs>
            </a:gsLst>
            <a:lin ang="18900000" scaled="1"/>
            <a:tileRect/>
          </a:gradFill>
          <a:effectLst>
            <a:outerShdw blurRad="50800" dist="63500" dir="9600000" algn="t" rotWithShape="0">
              <a:prstClr val="black">
                <a:alpha val="30000"/>
              </a:prstClr>
            </a:outerShdw>
          </a:effectLst>
        </p:grpSpPr>
        <p:sp>
          <p:nvSpPr>
            <p:cNvPr id="143" name="Freeform 161"/>
            <p:cNvSpPr>
              <a:spLocks noEditPoints="1"/>
            </p:cNvSpPr>
            <p:nvPr/>
          </p:nvSpPr>
          <p:spPr bwMode="auto">
            <a:xfrm>
              <a:off x="-7555520" y="-2063750"/>
              <a:ext cx="112713" cy="115888"/>
            </a:xfrm>
            <a:custGeom>
              <a:avLst/>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4" name="Freeform 164"/>
            <p:cNvSpPr>
              <a:spLocks noEditPoints="1"/>
            </p:cNvSpPr>
            <p:nvPr/>
          </p:nvSpPr>
          <p:spPr bwMode="auto">
            <a:xfrm>
              <a:off x="-5245707" y="-2063750"/>
              <a:ext cx="112713" cy="115888"/>
            </a:xfrm>
            <a:custGeom>
              <a:avLst/>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6" name="Rectangle 63"/>
            <p:cNvSpPr>
              <a:spLocks noChangeArrowheads="1"/>
            </p:cNvSpPr>
            <p:nvPr/>
          </p:nvSpPr>
          <p:spPr bwMode="auto">
            <a:xfrm>
              <a:off x="-7833332" y="-990600"/>
              <a:ext cx="315913"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7" name="Rectangle 64"/>
            <p:cNvSpPr>
              <a:spLocks noChangeArrowheads="1"/>
            </p:cNvSpPr>
            <p:nvPr/>
          </p:nvSpPr>
          <p:spPr bwMode="auto">
            <a:xfrm>
              <a:off x="-5207607" y="-990600"/>
              <a:ext cx="314325"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58" name="Rectangle 112"/>
            <p:cNvSpPr>
              <a:spLocks noChangeArrowheads="1"/>
            </p:cNvSpPr>
            <p:nvPr/>
          </p:nvSpPr>
          <p:spPr bwMode="auto">
            <a:xfrm>
              <a:off x="-8166707" y="-212725"/>
              <a:ext cx="58738"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2" name="Oval 133"/>
            <p:cNvSpPr>
              <a:spLocks noChangeArrowheads="1"/>
            </p:cNvSpPr>
            <p:nvPr/>
          </p:nvSpPr>
          <p:spPr bwMode="auto">
            <a:xfrm>
              <a:off x="-5199670" y="-1827212"/>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3" name="Oval 137"/>
            <p:cNvSpPr>
              <a:spLocks noChangeArrowheads="1"/>
            </p:cNvSpPr>
            <p:nvPr/>
          </p:nvSpPr>
          <p:spPr bwMode="auto">
            <a:xfrm>
              <a:off x="-4979007" y="-1455737"/>
              <a:ext cx="90488"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4" name="Oval 138"/>
            <p:cNvSpPr>
              <a:spLocks noChangeArrowheads="1"/>
            </p:cNvSpPr>
            <p:nvPr/>
          </p:nvSpPr>
          <p:spPr bwMode="auto">
            <a:xfrm>
              <a:off x="-4918682" y="-1392237"/>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5" name="Oval 146"/>
            <p:cNvSpPr>
              <a:spLocks noChangeArrowheads="1"/>
            </p:cNvSpPr>
            <p:nvPr/>
          </p:nvSpPr>
          <p:spPr bwMode="auto">
            <a:xfrm>
              <a:off x="-430590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6" name="Oval 147"/>
            <p:cNvSpPr>
              <a:spLocks noChangeArrowheads="1"/>
            </p:cNvSpPr>
            <p:nvPr/>
          </p:nvSpPr>
          <p:spPr bwMode="auto">
            <a:xfrm>
              <a:off x="-422335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7" name="Freeform 150"/>
            <p:cNvSpPr>
              <a:spLocks noEditPoints="1"/>
            </p:cNvSpPr>
            <p:nvPr/>
          </p:nvSpPr>
          <p:spPr bwMode="auto">
            <a:xfrm>
              <a:off x="-8666770" y="-1835150"/>
              <a:ext cx="4649788" cy="915988"/>
            </a:xfrm>
            <a:custGeom>
              <a:avLst/>
              <a:gdLst>
                <a:gd name="T0" fmla="*/ 494 w 1238"/>
                <a:gd name="T1" fmla="*/ 244 h 244"/>
                <a:gd name="T2" fmla="*/ 7 w 1238"/>
                <a:gd name="T3" fmla="*/ 177 h 244"/>
                <a:gd name="T4" fmla="*/ 0 w 1238"/>
                <a:gd name="T5" fmla="*/ 170 h 244"/>
                <a:gd name="T6" fmla="*/ 9 w 1238"/>
                <a:gd name="T7" fmla="*/ 172 h 244"/>
                <a:gd name="T8" fmla="*/ 63 w 1238"/>
                <a:gd name="T9" fmla="*/ 175 h 244"/>
                <a:gd name="T10" fmla="*/ 241 w 1238"/>
                <a:gd name="T11" fmla="*/ 111 h 244"/>
                <a:gd name="T12" fmla="*/ 303 w 1238"/>
                <a:gd name="T13" fmla="*/ 2 h 244"/>
                <a:gd name="T14" fmla="*/ 304 w 1238"/>
                <a:gd name="T15" fmla="*/ 0 h 244"/>
                <a:gd name="T16" fmla="*/ 934 w 1238"/>
                <a:gd name="T17" fmla="*/ 0 h 244"/>
                <a:gd name="T18" fmla="*/ 934 w 1238"/>
                <a:gd name="T19" fmla="*/ 2 h 244"/>
                <a:gd name="T20" fmla="*/ 997 w 1238"/>
                <a:gd name="T21" fmla="*/ 111 h 244"/>
                <a:gd name="T22" fmla="*/ 1175 w 1238"/>
                <a:gd name="T23" fmla="*/ 175 h 244"/>
                <a:gd name="T24" fmla="*/ 1228 w 1238"/>
                <a:gd name="T25" fmla="*/ 172 h 244"/>
                <a:gd name="T26" fmla="*/ 1238 w 1238"/>
                <a:gd name="T27" fmla="*/ 170 h 244"/>
                <a:gd name="T28" fmla="*/ 1231 w 1238"/>
                <a:gd name="T29" fmla="*/ 177 h 244"/>
                <a:gd name="T30" fmla="*/ 704 w 1238"/>
                <a:gd name="T31" fmla="*/ 244 h 244"/>
                <a:gd name="T32" fmla="*/ 634 w 1238"/>
                <a:gd name="T33" fmla="*/ 244 h 244"/>
                <a:gd name="T34" fmla="*/ 613 w 1238"/>
                <a:gd name="T35" fmla="*/ 244 h 244"/>
                <a:gd name="T36" fmla="*/ 580 w 1238"/>
                <a:gd name="T37" fmla="*/ 244 h 244"/>
                <a:gd name="T38" fmla="*/ 494 w 1238"/>
                <a:gd name="T39" fmla="*/ 244 h 244"/>
                <a:gd name="T40" fmla="*/ 19 w 1238"/>
                <a:gd name="T41" fmla="*/ 179 h 244"/>
                <a:gd name="T42" fmla="*/ 494 w 1238"/>
                <a:gd name="T43" fmla="*/ 238 h 244"/>
                <a:gd name="T44" fmla="*/ 580 w 1238"/>
                <a:gd name="T45" fmla="*/ 238 h 244"/>
                <a:gd name="T46" fmla="*/ 613 w 1238"/>
                <a:gd name="T47" fmla="*/ 237 h 244"/>
                <a:gd name="T48" fmla="*/ 634 w 1238"/>
                <a:gd name="T49" fmla="*/ 237 h 244"/>
                <a:gd name="T50" fmla="*/ 704 w 1238"/>
                <a:gd name="T51" fmla="*/ 238 h 244"/>
                <a:gd name="T52" fmla="*/ 1218 w 1238"/>
                <a:gd name="T53" fmla="*/ 179 h 244"/>
                <a:gd name="T54" fmla="*/ 1175 w 1238"/>
                <a:gd name="T55" fmla="*/ 182 h 244"/>
                <a:gd name="T56" fmla="*/ 992 w 1238"/>
                <a:gd name="T57" fmla="*/ 115 h 244"/>
                <a:gd name="T58" fmla="*/ 929 w 1238"/>
                <a:gd name="T59" fmla="*/ 6 h 244"/>
                <a:gd name="T60" fmla="*/ 308 w 1238"/>
                <a:gd name="T61" fmla="*/ 6 h 244"/>
                <a:gd name="T62" fmla="*/ 245 w 1238"/>
                <a:gd name="T63" fmla="*/ 115 h 244"/>
                <a:gd name="T64" fmla="*/ 63 w 1238"/>
                <a:gd name="T65" fmla="*/ 182 h 244"/>
                <a:gd name="T66" fmla="*/ 19 w 1238"/>
                <a:gd name="T67" fmla="*/ 17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8" h="244">
                  <a:moveTo>
                    <a:pt x="494" y="244"/>
                  </a:moveTo>
                  <a:cubicBezTo>
                    <a:pt x="211" y="244"/>
                    <a:pt x="52" y="222"/>
                    <a:pt x="7" y="177"/>
                  </a:cubicBezTo>
                  <a:cubicBezTo>
                    <a:pt x="0" y="170"/>
                    <a:pt x="0" y="170"/>
                    <a:pt x="0" y="170"/>
                  </a:cubicBezTo>
                  <a:cubicBezTo>
                    <a:pt x="9" y="172"/>
                    <a:pt x="9" y="172"/>
                    <a:pt x="9" y="172"/>
                  </a:cubicBezTo>
                  <a:cubicBezTo>
                    <a:pt x="9" y="172"/>
                    <a:pt x="32" y="175"/>
                    <a:pt x="63" y="175"/>
                  </a:cubicBezTo>
                  <a:cubicBezTo>
                    <a:pt x="118" y="175"/>
                    <a:pt x="194" y="164"/>
                    <a:pt x="241" y="111"/>
                  </a:cubicBezTo>
                  <a:cubicBezTo>
                    <a:pt x="290" y="54"/>
                    <a:pt x="303" y="2"/>
                    <a:pt x="303" y="2"/>
                  </a:cubicBezTo>
                  <a:cubicBezTo>
                    <a:pt x="304" y="0"/>
                    <a:pt x="304" y="0"/>
                    <a:pt x="304" y="0"/>
                  </a:cubicBezTo>
                  <a:cubicBezTo>
                    <a:pt x="934" y="0"/>
                    <a:pt x="934" y="0"/>
                    <a:pt x="934" y="0"/>
                  </a:cubicBezTo>
                  <a:cubicBezTo>
                    <a:pt x="934" y="2"/>
                    <a:pt x="934" y="2"/>
                    <a:pt x="934" y="2"/>
                  </a:cubicBezTo>
                  <a:cubicBezTo>
                    <a:pt x="934" y="2"/>
                    <a:pt x="947" y="54"/>
                    <a:pt x="997" y="111"/>
                  </a:cubicBezTo>
                  <a:cubicBezTo>
                    <a:pt x="1043" y="164"/>
                    <a:pt x="1119" y="175"/>
                    <a:pt x="1175" y="175"/>
                  </a:cubicBezTo>
                  <a:cubicBezTo>
                    <a:pt x="1206" y="175"/>
                    <a:pt x="1228" y="172"/>
                    <a:pt x="1228" y="172"/>
                  </a:cubicBezTo>
                  <a:cubicBezTo>
                    <a:pt x="1238" y="170"/>
                    <a:pt x="1238" y="170"/>
                    <a:pt x="1238" y="170"/>
                  </a:cubicBezTo>
                  <a:cubicBezTo>
                    <a:pt x="1231" y="177"/>
                    <a:pt x="1231" y="177"/>
                    <a:pt x="1231" y="177"/>
                  </a:cubicBezTo>
                  <a:cubicBezTo>
                    <a:pt x="1186" y="221"/>
                    <a:pt x="1009" y="244"/>
                    <a:pt x="704" y="244"/>
                  </a:cubicBezTo>
                  <a:cubicBezTo>
                    <a:pt x="677" y="244"/>
                    <a:pt x="654" y="244"/>
                    <a:pt x="634" y="244"/>
                  </a:cubicBezTo>
                  <a:cubicBezTo>
                    <a:pt x="613" y="244"/>
                    <a:pt x="613" y="244"/>
                    <a:pt x="613" y="244"/>
                  </a:cubicBezTo>
                  <a:cubicBezTo>
                    <a:pt x="604" y="244"/>
                    <a:pt x="593" y="244"/>
                    <a:pt x="580" y="244"/>
                  </a:cubicBezTo>
                  <a:cubicBezTo>
                    <a:pt x="556" y="244"/>
                    <a:pt x="527" y="244"/>
                    <a:pt x="494" y="244"/>
                  </a:cubicBezTo>
                  <a:close/>
                  <a:moveTo>
                    <a:pt x="19" y="179"/>
                  </a:moveTo>
                  <a:cubicBezTo>
                    <a:pt x="72" y="218"/>
                    <a:pt x="232" y="238"/>
                    <a:pt x="494" y="238"/>
                  </a:cubicBezTo>
                  <a:cubicBezTo>
                    <a:pt x="527" y="238"/>
                    <a:pt x="556" y="238"/>
                    <a:pt x="580" y="238"/>
                  </a:cubicBezTo>
                  <a:cubicBezTo>
                    <a:pt x="593" y="237"/>
                    <a:pt x="604" y="237"/>
                    <a:pt x="613" y="237"/>
                  </a:cubicBezTo>
                  <a:cubicBezTo>
                    <a:pt x="634" y="237"/>
                    <a:pt x="634" y="237"/>
                    <a:pt x="634" y="237"/>
                  </a:cubicBezTo>
                  <a:cubicBezTo>
                    <a:pt x="654" y="238"/>
                    <a:pt x="677" y="238"/>
                    <a:pt x="704" y="238"/>
                  </a:cubicBezTo>
                  <a:cubicBezTo>
                    <a:pt x="991" y="238"/>
                    <a:pt x="1164" y="218"/>
                    <a:pt x="1218" y="179"/>
                  </a:cubicBezTo>
                  <a:cubicBezTo>
                    <a:pt x="1209" y="180"/>
                    <a:pt x="1193" y="182"/>
                    <a:pt x="1175" y="182"/>
                  </a:cubicBezTo>
                  <a:cubicBezTo>
                    <a:pt x="1118" y="182"/>
                    <a:pt x="1040" y="170"/>
                    <a:pt x="992" y="115"/>
                  </a:cubicBezTo>
                  <a:cubicBezTo>
                    <a:pt x="947" y="63"/>
                    <a:pt x="932" y="17"/>
                    <a:pt x="929" y="6"/>
                  </a:cubicBezTo>
                  <a:cubicBezTo>
                    <a:pt x="308" y="6"/>
                    <a:pt x="308" y="6"/>
                    <a:pt x="308" y="6"/>
                  </a:cubicBezTo>
                  <a:cubicBezTo>
                    <a:pt x="305" y="17"/>
                    <a:pt x="290" y="63"/>
                    <a:pt x="245" y="115"/>
                  </a:cubicBezTo>
                  <a:cubicBezTo>
                    <a:pt x="197" y="170"/>
                    <a:pt x="119" y="182"/>
                    <a:pt x="63" y="182"/>
                  </a:cubicBezTo>
                  <a:cubicBezTo>
                    <a:pt x="44" y="182"/>
                    <a:pt x="28" y="180"/>
                    <a:pt x="19" y="17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8" name="Freeform 151"/>
            <p:cNvSpPr/>
            <p:nvPr/>
          </p:nvSpPr>
          <p:spPr bwMode="auto">
            <a:xfrm>
              <a:off x="-8711220" y="-1268412"/>
              <a:ext cx="104775" cy="101600"/>
            </a:xfrm>
            <a:custGeom>
              <a:avLst/>
              <a:gdLst>
                <a:gd name="T0" fmla="*/ 27 w 28"/>
                <a:gd name="T1" fmla="*/ 27 h 27"/>
                <a:gd name="T2" fmla="*/ 10 w 28"/>
                <a:gd name="T3" fmla="*/ 0 h 27"/>
                <a:gd name="T4" fmla="*/ 27 w 28"/>
                <a:gd name="T5" fmla="*/ 17 h 27"/>
                <a:gd name="T6" fmla="*/ 27 w 28"/>
                <a:gd name="T7" fmla="*/ 27 h 27"/>
              </a:gdLst>
              <a:ahLst/>
              <a:cxnLst>
                <a:cxn ang="0">
                  <a:pos x="T0" y="T1"/>
                </a:cxn>
                <a:cxn ang="0">
                  <a:pos x="T2" y="T3"/>
                </a:cxn>
                <a:cxn ang="0">
                  <a:pos x="T4" y="T5"/>
                </a:cxn>
                <a:cxn ang="0">
                  <a:pos x="T6" y="T7"/>
                </a:cxn>
              </a:cxnLst>
              <a:rect l="0" t="0" r="r" b="b"/>
              <a:pathLst>
                <a:path w="28" h="27">
                  <a:moveTo>
                    <a:pt x="27" y="27"/>
                  </a:moveTo>
                  <a:cubicBezTo>
                    <a:pt x="5" y="27"/>
                    <a:pt x="0" y="18"/>
                    <a:pt x="10" y="0"/>
                  </a:cubicBezTo>
                  <a:cubicBezTo>
                    <a:pt x="7" y="16"/>
                    <a:pt x="14" y="17"/>
                    <a:pt x="27" y="17"/>
                  </a:cubicBezTo>
                  <a:cubicBezTo>
                    <a:pt x="27" y="20"/>
                    <a:pt x="28" y="23"/>
                    <a:pt x="27"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9" name="任意多边形 168"/>
            <p:cNvSpPr/>
            <p:nvPr/>
          </p:nvSpPr>
          <p:spPr bwMode="auto">
            <a:xfrm>
              <a:off x="-8633432" y="-1947862"/>
              <a:ext cx="4581525" cy="1017974"/>
            </a:xfrm>
            <a:custGeom>
              <a:avLst/>
              <a:gdLst>
                <a:gd name="connsiteX0" fmla="*/ 1115339 w 4581525"/>
                <a:gd name="connsiteY0" fmla="*/ 123825 h 1017974"/>
                <a:gd name="connsiteX1" fmla="*/ 3462431 w 4581525"/>
                <a:gd name="connsiteY1" fmla="*/ 123825 h 1017974"/>
                <a:gd name="connsiteX2" fmla="*/ 3699018 w 4581525"/>
                <a:gd name="connsiteY2" fmla="*/ 537151 h 1017974"/>
                <a:gd name="connsiteX3" fmla="*/ 4581525 w 4581525"/>
                <a:gd name="connsiteY3" fmla="*/ 770117 h 1017974"/>
                <a:gd name="connsiteX4" fmla="*/ 2268231 w 4581525"/>
                <a:gd name="connsiteY4" fmla="*/ 1014355 h 1017974"/>
                <a:gd name="connsiteX5" fmla="*/ 0 w 4581525"/>
                <a:gd name="connsiteY5" fmla="*/ 770117 h 1017974"/>
                <a:gd name="connsiteX6" fmla="*/ 878751 w 4581525"/>
                <a:gd name="connsiteY6" fmla="*/ 537151 h 1017974"/>
                <a:gd name="connsiteX7" fmla="*/ 1115339 w 4581525"/>
                <a:gd name="connsiteY7" fmla="*/ 123825 h 1017974"/>
                <a:gd name="connsiteX8" fmla="*/ 1009968 w 4581525"/>
                <a:gd name="connsiteY8" fmla="*/ 0 h 1017974"/>
                <a:gd name="connsiteX9" fmla="*/ 1107652 w 4581525"/>
                <a:gd name="connsiteY9" fmla="*/ 74706 h 1017974"/>
                <a:gd name="connsiteX10" fmla="*/ 3455829 w 4581525"/>
                <a:gd name="connsiteY10" fmla="*/ 74706 h 1017974"/>
                <a:gd name="connsiteX11" fmla="*/ 3557271 w 4581525"/>
                <a:gd name="connsiteY11" fmla="*/ 0 h 1017974"/>
                <a:gd name="connsiteX12" fmla="*/ 3444558 w 4581525"/>
                <a:gd name="connsiteY12" fmla="*/ 119529 h 1017974"/>
                <a:gd name="connsiteX13" fmla="*/ 1118923 w 4581525"/>
                <a:gd name="connsiteY13" fmla="*/ 119529 h 1017974"/>
                <a:gd name="connsiteX14" fmla="*/ 1009968 w 4581525"/>
                <a:gd name="connsiteY14" fmla="*/ 0 h 101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1525" h="1017974">
                  <a:moveTo>
                    <a:pt x="1115339" y="123825"/>
                  </a:moveTo>
                  <a:cubicBezTo>
                    <a:pt x="1115339" y="123825"/>
                    <a:pt x="1115339" y="123825"/>
                    <a:pt x="3462431" y="123825"/>
                  </a:cubicBezTo>
                  <a:cubicBezTo>
                    <a:pt x="3462431" y="123825"/>
                    <a:pt x="3511251" y="319216"/>
                    <a:pt x="3699018" y="537151"/>
                  </a:cubicBezTo>
                  <a:cubicBezTo>
                    <a:pt x="3991935" y="867812"/>
                    <a:pt x="4581525" y="770117"/>
                    <a:pt x="4581525" y="770117"/>
                  </a:cubicBezTo>
                  <a:cubicBezTo>
                    <a:pt x="4307385" y="1044415"/>
                    <a:pt x="2733894" y="1018113"/>
                    <a:pt x="2268231" y="1014355"/>
                  </a:cubicBezTo>
                  <a:cubicBezTo>
                    <a:pt x="1806323" y="1018113"/>
                    <a:pt x="285406" y="1055688"/>
                    <a:pt x="0" y="770117"/>
                  </a:cubicBezTo>
                  <a:cubicBezTo>
                    <a:pt x="0" y="770117"/>
                    <a:pt x="589589" y="867812"/>
                    <a:pt x="878751" y="537151"/>
                  </a:cubicBezTo>
                  <a:cubicBezTo>
                    <a:pt x="1070274" y="319216"/>
                    <a:pt x="1115339" y="123825"/>
                    <a:pt x="1115339" y="123825"/>
                  </a:cubicBezTo>
                  <a:close/>
                  <a:moveTo>
                    <a:pt x="1009968" y="0"/>
                  </a:moveTo>
                  <a:cubicBezTo>
                    <a:pt x="1013725" y="70971"/>
                    <a:pt x="1043782" y="74706"/>
                    <a:pt x="1107652" y="74706"/>
                  </a:cubicBezTo>
                  <a:cubicBezTo>
                    <a:pt x="1107652" y="74706"/>
                    <a:pt x="1107652" y="74706"/>
                    <a:pt x="3455829" y="74706"/>
                  </a:cubicBezTo>
                  <a:cubicBezTo>
                    <a:pt x="3519700" y="74706"/>
                    <a:pt x="3553514" y="70971"/>
                    <a:pt x="3557271" y="0"/>
                  </a:cubicBezTo>
                  <a:cubicBezTo>
                    <a:pt x="3579813" y="85912"/>
                    <a:pt x="3545999" y="127000"/>
                    <a:pt x="3444558" y="119529"/>
                  </a:cubicBezTo>
                  <a:cubicBezTo>
                    <a:pt x="3444558" y="119529"/>
                    <a:pt x="3444558" y="119529"/>
                    <a:pt x="1118923" y="119529"/>
                  </a:cubicBezTo>
                  <a:cubicBezTo>
                    <a:pt x="1017482" y="127000"/>
                    <a:pt x="987425" y="85912"/>
                    <a:pt x="1009968"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0" name="Oval 153"/>
            <p:cNvSpPr>
              <a:spLocks noChangeArrowheads="1"/>
            </p:cNvSpPr>
            <p:nvPr/>
          </p:nvSpPr>
          <p:spPr bwMode="auto">
            <a:xfrm>
              <a:off x="-8644545" y="-1282700"/>
              <a:ext cx="82550"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1" name="Freeform 154"/>
            <p:cNvSpPr>
              <a:spLocks noEditPoints="1"/>
            </p:cNvSpPr>
            <p:nvPr/>
          </p:nvSpPr>
          <p:spPr bwMode="auto">
            <a:xfrm>
              <a:off x="-8658832" y="-1384300"/>
              <a:ext cx="112713" cy="120650"/>
            </a:xfrm>
            <a:custGeom>
              <a:avLst/>
              <a:gdLst>
                <a:gd name="T0" fmla="*/ 15 w 30"/>
                <a:gd name="T1" fmla="*/ 0 h 32"/>
                <a:gd name="T2" fmla="*/ 15 w 30"/>
                <a:gd name="T3" fmla="*/ 0 h 32"/>
                <a:gd name="T4" fmla="*/ 15 w 30"/>
                <a:gd name="T5" fmla="*/ 0 h 32"/>
                <a:gd name="T6" fmla="*/ 15 w 30"/>
                <a:gd name="T7" fmla="*/ 0 h 32"/>
                <a:gd name="T8" fmla="*/ 15 w 30"/>
                <a:gd name="T9" fmla="*/ 0 h 32"/>
                <a:gd name="T10" fmla="*/ 15 w 30"/>
                <a:gd name="T11" fmla="*/ 32 h 32"/>
                <a:gd name="T12" fmla="*/ 15 w 30"/>
                <a:gd name="T13" fmla="*/ 32 h 32"/>
                <a:gd name="T14" fmla="*/ 15 w 30"/>
                <a:gd name="T15" fmla="*/ 32 h 32"/>
                <a:gd name="T16" fmla="*/ 15 w 30"/>
                <a:gd name="T17" fmla="*/ 0 h 32"/>
                <a:gd name="T18" fmla="*/ 15 w 30"/>
                <a:gd name="T19" fmla="*/ 20 h 32"/>
                <a:gd name="T20" fmla="*/ 15 w 30"/>
                <a:gd name="T21" fmla="*/ 0 h 32"/>
                <a:gd name="T22" fmla="*/ 15 w 30"/>
                <a:gd name="T23"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5" y="0"/>
                  </a:move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ubicBezTo>
                    <a:pt x="15" y="32"/>
                    <a:pt x="15" y="32"/>
                    <a:pt x="15" y="32"/>
                  </a:cubicBezTo>
                  <a:cubicBezTo>
                    <a:pt x="15" y="32"/>
                    <a:pt x="15" y="32"/>
                    <a:pt x="15" y="32"/>
                  </a:cubicBezTo>
                  <a:cubicBezTo>
                    <a:pt x="30" y="20"/>
                    <a:pt x="29" y="10"/>
                    <a:pt x="15" y="0"/>
                  </a:cubicBezTo>
                  <a:close/>
                  <a:moveTo>
                    <a:pt x="15" y="20"/>
                  </a:moveTo>
                  <a:cubicBezTo>
                    <a:pt x="9" y="14"/>
                    <a:pt x="8" y="9"/>
                    <a:pt x="15" y="0"/>
                  </a:cubicBezTo>
                  <a:cubicBezTo>
                    <a:pt x="22" y="9"/>
                    <a:pt x="21" y="14"/>
                    <a:pt x="15" y="2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2" name="Rectangle 155"/>
            <p:cNvSpPr>
              <a:spLocks noChangeArrowheads="1"/>
            </p:cNvSpPr>
            <p:nvPr/>
          </p:nvSpPr>
          <p:spPr bwMode="auto">
            <a:xfrm>
              <a:off x="-8617557"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3" name="Freeform 156"/>
            <p:cNvSpPr/>
            <p:nvPr/>
          </p:nvSpPr>
          <p:spPr bwMode="auto">
            <a:xfrm>
              <a:off x="-4088420" y="-1268412"/>
              <a:ext cx="104775" cy="101600"/>
            </a:xfrm>
            <a:custGeom>
              <a:avLst/>
              <a:gdLst>
                <a:gd name="T0" fmla="*/ 1 w 28"/>
                <a:gd name="T1" fmla="*/ 27 h 27"/>
                <a:gd name="T2" fmla="*/ 18 w 28"/>
                <a:gd name="T3" fmla="*/ 0 h 27"/>
                <a:gd name="T4" fmla="*/ 1 w 28"/>
                <a:gd name="T5" fmla="*/ 17 h 27"/>
                <a:gd name="T6" fmla="*/ 1 w 28"/>
                <a:gd name="T7" fmla="*/ 27 h 27"/>
              </a:gdLst>
              <a:ahLst/>
              <a:cxnLst>
                <a:cxn ang="0">
                  <a:pos x="T0" y="T1"/>
                </a:cxn>
                <a:cxn ang="0">
                  <a:pos x="T2" y="T3"/>
                </a:cxn>
                <a:cxn ang="0">
                  <a:pos x="T4" y="T5"/>
                </a:cxn>
                <a:cxn ang="0">
                  <a:pos x="T6" y="T7"/>
                </a:cxn>
              </a:cxnLst>
              <a:rect l="0" t="0" r="r" b="b"/>
              <a:pathLst>
                <a:path w="28" h="27">
                  <a:moveTo>
                    <a:pt x="1" y="27"/>
                  </a:moveTo>
                  <a:cubicBezTo>
                    <a:pt x="24" y="27"/>
                    <a:pt x="28" y="18"/>
                    <a:pt x="18" y="0"/>
                  </a:cubicBezTo>
                  <a:cubicBezTo>
                    <a:pt x="22" y="16"/>
                    <a:pt x="15" y="17"/>
                    <a:pt x="1" y="17"/>
                  </a:cubicBezTo>
                  <a:cubicBezTo>
                    <a:pt x="2" y="20"/>
                    <a:pt x="0" y="23"/>
                    <a:pt x="1"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4" name="Oval 157"/>
            <p:cNvSpPr>
              <a:spLocks noChangeArrowheads="1"/>
            </p:cNvSpPr>
            <p:nvPr/>
          </p:nvSpPr>
          <p:spPr bwMode="auto">
            <a:xfrm>
              <a:off x="-4134457" y="-1282700"/>
              <a:ext cx="87313"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5" name="Freeform 158"/>
            <p:cNvSpPr>
              <a:spLocks noEditPoints="1"/>
            </p:cNvSpPr>
            <p:nvPr/>
          </p:nvSpPr>
          <p:spPr bwMode="auto">
            <a:xfrm>
              <a:off x="-4148745" y="-1384300"/>
              <a:ext cx="115888" cy="120650"/>
            </a:xfrm>
            <a:custGeom>
              <a:avLst/>
              <a:gdLst>
                <a:gd name="T0" fmla="*/ 15 w 31"/>
                <a:gd name="T1" fmla="*/ 32 h 32"/>
                <a:gd name="T2" fmla="*/ 15 w 31"/>
                <a:gd name="T3" fmla="*/ 32 h 32"/>
                <a:gd name="T4" fmla="*/ 15 w 31"/>
                <a:gd name="T5" fmla="*/ 32 h 32"/>
                <a:gd name="T6" fmla="*/ 15 w 31"/>
                <a:gd name="T7" fmla="*/ 0 h 32"/>
                <a:gd name="T8" fmla="*/ 15 w 31"/>
                <a:gd name="T9" fmla="*/ 0 h 32"/>
                <a:gd name="T10" fmla="*/ 15 w 31"/>
                <a:gd name="T11" fmla="*/ 0 h 32"/>
                <a:gd name="T12" fmla="*/ 15 w 31"/>
                <a:gd name="T13" fmla="*/ 0 h 32"/>
                <a:gd name="T14" fmla="*/ 15 w 31"/>
                <a:gd name="T15" fmla="*/ 0 h 32"/>
                <a:gd name="T16" fmla="*/ 15 w 31"/>
                <a:gd name="T17" fmla="*/ 32 h 32"/>
                <a:gd name="T18" fmla="*/ 15 w 31"/>
                <a:gd name="T19" fmla="*/ 0 h 32"/>
                <a:gd name="T20" fmla="*/ 15 w 31"/>
                <a:gd name="T21" fmla="*/ 20 h 32"/>
                <a:gd name="T22" fmla="*/ 15 w 31"/>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5" y="32"/>
                  </a:moveTo>
                  <a:cubicBezTo>
                    <a:pt x="15" y="32"/>
                    <a:pt x="15" y="32"/>
                    <a:pt x="15" y="32"/>
                  </a:cubicBezTo>
                  <a:cubicBezTo>
                    <a:pt x="15" y="32"/>
                    <a:pt x="15" y="32"/>
                    <a:pt x="15" y="32"/>
                  </a:cubicBezTo>
                  <a:cubicBezTo>
                    <a:pt x="31" y="20"/>
                    <a:pt x="30" y="10"/>
                    <a:pt x="15" y="0"/>
                  </a:cubicBez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lose/>
                  <a:moveTo>
                    <a:pt x="15" y="0"/>
                  </a:moveTo>
                  <a:cubicBezTo>
                    <a:pt x="23" y="9"/>
                    <a:pt x="21" y="14"/>
                    <a:pt x="15" y="20"/>
                  </a:cubicBezTo>
                  <a:cubicBezTo>
                    <a:pt x="10" y="14"/>
                    <a:pt x="8" y="9"/>
                    <a:pt x="15"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6" name="Rectangle 159"/>
            <p:cNvSpPr>
              <a:spLocks noChangeArrowheads="1"/>
            </p:cNvSpPr>
            <p:nvPr/>
          </p:nvSpPr>
          <p:spPr bwMode="auto">
            <a:xfrm>
              <a:off x="-4110645"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7" name="Oval 160"/>
            <p:cNvSpPr>
              <a:spLocks noChangeArrowheads="1"/>
            </p:cNvSpPr>
            <p:nvPr/>
          </p:nvSpPr>
          <p:spPr bwMode="auto">
            <a:xfrm>
              <a:off x="-7539645"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8" name="Oval 163"/>
            <p:cNvSpPr>
              <a:spLocks noChangeArrowheads="1"/>
            </p:cNvSpPr>
            <p:nvPr/>
          </p:nvSpPr>
          <p:spPr bwMode="auto">
            <a:xfrm>
              <a:off x="-5229832"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79" name="Rectangle 165"/>
            <p:cNvSpPr>
              <a:spLocks noChangeArrowheads="1"/>
            </p:cNvSpPr>
            <p:nvPr/>
          </p:nvSpPr>
          <p:spPr bwMode="auto">
            <a:xfrm>
              <a:off x="-5204432" y="-1903412"/>
              <a:ext cx="38100" cy="49213"/>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110" name="任意多边形 109"/>
          <p:cNvSpPr/>
          <p:nvPr/>
        </p:nvSpPr>
        <p:spPr>
          <a:xfrm>
            <a:off x="8626569" y="4336662"/>
            <a:ext cx="4545783" cy="1479159"/>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84" name="文本框 183"/>
          <p:cNvSpPr txBox="1"/>
          <p:nvPr/>
        </p:nvSpPr>
        <p:spPr>
          <a:xfrm>
            <a:off x="9691641" y="3191288"/>
            <a:ext cx="1456658" cy="923330"/>
          </a:xfrm>
          <a:prstGeom prst="rect">
            <a:avLst/>
          </a:prstGeom>
          <a:noFill/>
        </p:spPr>
        <p:txBody>
          <a:bodyPr wrap="square" rtlCol="0">
            <a:spAutoFit/>
          </a:bodyPr>
          <a:lstStyle/>
          <a:p>
            <a:r>
              <a:rPr lang="zh-CN" altLang="en-US" sz="54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录</a:t>
            </a:r>
          </a:p>
        </p:txBody>
      </p:sp>
      <p:sp>
        <p:nvSpPr>
          <p:cNvPr id="185" name="矩形 184"/>
          <p:cNvSpPr/>
          <p:nvPr/>
        </p:nvSpPr>
        <p:spPr>
          <a:xfrm>
            <a:off x="3172053" y="2369180"/>
            <a:ext cx="2167606" cy="369332"/>
          </a:xfrm>
          <a:prstGeom prst="rect">
            <a:avLst/>
          </a:prstGeom>
          <a:noFill/>
        </p:spPr>
        <p:txBody>
          <a:bodyPr vert="horz" wrap="square" rtlCol="0">
            <a:spAutoFit/>
          </a:bodyPr>
          <a:lstStyle/>
          <a:p>
            <a:r>
              <a:rPr lang="zh-CN" altLang="en-US" dirty="0">
                <a:solidFill>
                  <a:schemeClr val="tx1">
                    <a:lumMod val="75000"/>
                    <a:lumOff val="25000"/>
                  </a:schemeClr>
                </a:solidFill>
                <a:latin typeface="汉仪大宋简" panose="02010609000101010101" pitchFamily="49" charset="-122"/>
                <a:ea typeface="汉仪大宋简" panose="02010609000101010101" pitchFamily="49" charset="-122"/>
              </a:rPr>
              <a:t>在此处添加标题</a:t>
            </a:r>
          </a:p>
        </p:txBody>
      </p:sp>
      <p:sp>
        <p:nvSpPr>
          <p:cNvPr id="186" name="矩形 185"/>
          <p:cNvSpPr/>
          <p:nvPr/>
        </p:nvSpPr>
        <p:spPr>
          <a:xfrm>
            <a:off x="6492606" y="1591818"/>
            <a:ext cx="2167606" cy="369332"/>
          </a:xfrm>
          <a:prstGeom prst="rect">
            <a:avLst/>
          </a:prstGeom>
          <a:noFill/>
        </p:spPr>
        <p:txBody>
          <a:bodyPr vert="horz" wrap="square" rtlCol="0">
            <a:spAutoFit/>
          </a:bodyPr>
          <a:lstStyle/>
          <a:p>
            <a:r>
              <a:rPr lang="zh-CN" altLang="en-US" dirty="0">
                <a:solidFill>
                  <a:schemeClr val="tx1">
                    <a:lumMod val="75000"/>
                    <a:lumOff val="25000"/>
                  </a:schemeClr>
                </a:solidFill>
                <a:latin typeface="汉仪大宋简" panose="02010609000101010101" pitchFamily="49" charset="-122"/>
                <a:ea typeface="汉仪大宋简" panose="02010609000101010101" pitchFamily="49" charset="-122"/>
              </a:rPr>
              <a:t>在此处添加标题</a:t>
            </a:r>
          </a:p>
        </p:txBody>
      </p:sp>
      <p:sp>
        <p:nvSpPr>
          <p:cNvPr id="187" name="矩形 186"/>
          <p:cNvSpPr/>
          <p:nvPr/>
        </p:nvSpPr>
        <p:spPr>
          <a:xfrm>
            <a:off x="2370165" y="3957715"/>
            <a:ext cx="2167606" cy="369332"/>
          </a:xfrm>
          <a:prstGeom prst="rect">
            <a:avLst/>
          </a:prstGeom>
          <a:noFill/>
        </p:spPr>
        <p:txBody>
          <a:bodyPr vert="horz" wrap="square" rtlCol="0">
            <a:spAutoFit/>
          </a:bodyPr>
          <a:lstStyle/>
          <a:p>
            <a:r>
              <a:rPr lang="zh-CN" altLang="en-US" dirty="0">
                <a:solidFill>
                  <a:schemeClr val="tx1">
                    <a:lumMod val="75000"/>
                    <a:lumOff val="25000"/>
                  </a:schemeClr>
                </a:solidFill>
                <a:latin typeface="汉仪大宋简" panose="02010609000101010101" pitchFamily="49" charset="-122"/>
                <a:ea typeface="汉仪大宋简" panose="02010609000101010101" pitchFamily="49" charset="-122"/>
              </a:rPr>
              <a:t>在此处添加标题</a:t>
            </a:r>
          </a:p>
        </p:txBody>
      </p:sp>
      <p:sp>
        <p:nvSpPr>
          <p:cNvPr id="191" name="任意多边形 190"/>
          <p:cNvSpPr/>
          <p:nvPr/>
        </p:nvSpPr>
        <p:spPr>
          <a:xfrm flipV="1">
            <a:off x="11372665" y="5866823"/>
            <a:ext cx="1469970" cy="102708"/>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09" name="文本框 108"/>
          <p:cNvSpPr txBox="1"/>
          <p:nvPr/>
        </p:nvSpPr>
        <p:spPr>
          <a:xfrm>
            <a:off x="6001158" y="3974674"/>
            <a:ext cx="755515" cy="584775"/>
          </a:xfrm>
          <a:prstGeom prst="rect">
            <a:avLst/>
          </a:prstGeom>
          <a:noFill/>
        </p:spPr>
        <p:txBody>
          <a:bodyPr vert="horz" wrap="square" rtlCol="0">
            <a:spAutoFit/>
          </a:bodyPr>
          <a:lstStyle/>
          <a:p>
            <a:r>
              <a:rPr lang="zh-CN" altLang="en-US" sz="3200" dirty="0">
                <a:solidFill>
                  <a:schemeClr val="tx1">
                    <a:lumMod val="75000"/>
                    <a:lumOff val="25000"/>
                  </a:schemeClr>
                </a:solidFill>
                <a:latin typeface="汉仪大宋简" panose="02010609000101010101" pitchFamily="49" charset="-122"/>
                <a:ea typeface="汉仪大宋简" panose="02010609000101010101" pitchFamily="49" charset="-122"/>
              </a:rPr>
              <a:t>肆</a:t>
            </a:r>
          </a:p>
        </p:txBody>
      </p:sp>
      <p:grpSp>
        <p:nvGrpSpPr>
          <p:cNvPr id="10" name="组合 9"/>
          <p:cNvGrpSpPr/>
          <p:nvPr/>
        </p:nvGrpSpPr>
        <p:grpSpPr>
          <a:xfrm>
            <a:off x="5755793" y="4335350"/>
            <a:ext cx="709036" cy="771761"/>
            <a:chOff x="5625677" y="4480001"/>
            <a:chExt cx="709036" cy="771761"/>
          </a:xfrm>
        </p:grpSpPr>
        <p:sp>
          <p:nvSpPr>
            <p:cNvPr id="145" name="任意多边形 144"/>
            <p:cNvSpPr/>
            <p:nvPr/>
          </p:nvSpPr>
          <p:spPr>
            <a:xfrm>
              <a:off x="5667789" y="4480001"/>
              <a:ext cx="637281" cy="589637"/>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48" name="任意多边形 147"/>
            <p:cNvSpPr/>
            <p:nvPr/>
          </p:nvSpPr>
          <p:spPr>
            <a:xfrm flipV="1">
              <a:off x="5625677" y="5125088"/>
              <a:ext cx="709036" cy="12667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sp>
        <p:nvSpPr>
          <p:cNvPr id="149" name="矩形 148"/>
          <p:cNvSpPr/>
          <p:nvPr/>
        </p:nvSpPr>
        <p:spPr>
          <a:xfrm>
            <a:off x="6421572" y="4348321"/>
            <a:ext cx="2167606" cy="369332"/>
          </a:xfrm>
          <a:prstGeom prst="rect">
            <a:avLst/>
          </a:prstGeom>
          <a:noFill/>
        </p:spPr>
        <p:txBody>
          <a:bodyPr vert="horz" wrap="square" rtlCol="0">
            <a:spAutoFit/>
          </a:bodyPr>
          <a:lstStyle/>
          <a:p>
            <a:r>
              <a:rPr lang="zh-CN" altLang="en-US" dirty="0">
                <a:solidFill>
                  <a:schemeClr val="tx1">
                    <a:lumMod val="75000"/>
                    <a:lumOff val="25000"/>
                  </a:schemeClr>
                </a:solidFill>
                <a:latin typeface="汉仪大宋简" panose="02010609000101010101" pitchFamily="49" charset="-122"/>
                <a:ea typeface="汉仪大宋简" panose="02010609000101010101" pitchFamily="49" charset="-122"/>
              </a:rPr>
              <a:t>在此处添加标题</a:t>
            </a:r>
          </a:p>
        </p:txBody>
      </p:sp>
      <p:sp>
        <p:nvSpPr>
          <p:cNvPr id="150" name="文本框 149"/>
          <p:cNvSpPr txBox="1"/>
          <p:nvPr/>
        </p:nvSpPr>
        <p:spPr>
          <a:xfrm>
            <a:off x="4536250" y="5162561"/>
            <a:ext cx="755515" cy="584775"/>
          </a:xfrm>
          <a:prstGeom prst="rect">
            <a:avLst/>
          </a:prstGeom>
          <a:noFill/>
        </p:spPr>
        <p:txBody>
          <a:bodyPr vert="horz" wrap="square" rtlCol="0">
            <a:spAutoFit/>
          </a:bodyPr>
          <a:lstStyle/>
          <a:p>
            <a:r>
              <a:rPr lang="zh-CN" altLang="en-US" sz="3200" dirty="0">
                <a:solidFill>
                  <a:schemeClr val="tx1">
                    <a:lumMod val="75000"/>
                    <a:lumOff val="25000"/>
                  </a:schemeClr>
                </a:solidFill>
                <a:latin typeface="汉仪大宋简" panose="02010609000101010101" pitchFamily="49" charset="-122"/>
                <a:ea typeface="汉仪大宋简" panose="02010609000101010101" pitchFamily="49" charset="-122"/>
              </a:rPr>
              <a:t>伍</a:t>
            </a:r>
          </a:p>
        </p:txBody>
      </p:sp>
      <p:grpSp>
        <p:nvGrpSpPr>
          <p:cNvPr id="11" name="组合 10"/>
          <p:cNvGrpSpPr/>
          <p:nvPr/>
        </p:nvGrpSpPr>
        <p:grpSpPr>
          <a:xfrm>
            <a:off x="4183727" y="5461347"/>
            <a:ext cx="795072" cy="614022"/>
            <a:chOff x="4143025" y="5885824"/>
            <a:chExt cx="795072" cy="614022"/>
          </a:xfrm>
        </p:grpSpPr>
        <p:sp>
          <p:nvSpPr>
            <p:cNvPr id="152" name="任意多边形 151"/>
            <p:cNvSpPr/>
            <p:nvPr/>
          </p:nvSpPr>
          <p:spPr>
            <a:xfrm>
              <a:off x="4168425" y="5885824"/>
              <a:ext cx="729421" cy="462059"/>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54" name="任意多边形 153"/>
            <p:cNvSpPr/>
            <p:nvPr/>
          </p:nvSpPr>
          <p:spPr>
            <a:xfrm flipV="1">
              <a:off x="4143025" y="6400208"/>
              <a:ext cx="795072" cy="99638"/>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sp>
        <p:nvSpPr>
          <p:cNvPr id="155" name="矩形 154"/>
          <p:cNvSpPr/>
          <p:nvPr/>
        </p:nvSpPr>
        <p:spPr>
          <a:xfrm>
            <a:off x="5003283" y="5448708"/>
            <a:ext cx="2167606" cy="369332"/>
          </a:xfrm>
          <a:prstGeom prst="rect">
            <a:avLst/>
          </a:prstGeom>
          <a:noFill/>
        </p:spPr>
        <p:txBody>
          <a:bodyPr vert="horz" wrap="square" rtlCol="0">
            <a:spAutoFit/>
          </a:bodyPr>
          <a:lstStyle/>
          <a:p>
            <a:r>
              <a:rPr lang="zh-CN" altLang="en-US" dirty="0">
                <a:solidFill>
                  <a:schemeClr val="tx1">
                    <a:lumMod val="75000"/>
                    <a:lumOff val="25000"/>
                  </a:schemeClr>
                </a:solidFill>
                <a:latin typeface="汉仪大宋简" panose="02010609000101010101" pitchFamily="49" charset="-122"/>
                <a:ea typeface="汉仪大宋简" panose="02010609000101010101" pitchFamily="49" charset="-122"/>
              </a:rPr>
              <a:t>在此处添加标题</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2" name="文本框 1"/>
          <p:cNvSpPr txBox="1"/>
          <p:nvPr/>
        </p:nvSpPr>
        <p:spPr>
          <a:xfrm>
            <a:off x="5817447" y="2167122"/>
            <a:ext cx="755515" cy="584775"/>
          </a:xfrm>
          <a:prstGeom prst="rect">
            <a:avLst/>
          </a:prstGeom>
          <a:noFill/>
        </p:spPr>
        <p:txBody>
          <a:bodyPr vert="horz" wrap="square" rtlCol="0">
            <a:spAutoFit/>
          </a:bodyPr>
          <a:lstStyle/>
          <a:p>
            <a:r>
              <a:rPr lang="zh-CN" altLang="en-US" sz="3200" dirty="0">
                <a:solidFill>
                  <a:schemeClr val="tx1">
                    <a:lumMod val="75000"/>
                    <a:lumOff val="25000"/>
                  </a:schemeClr>
                </a:solidFill>
                <a:latin typeface="汉仪大宋简" panose="02010609000101010101" pitchFamily="49" charset="-122"/>
                <a:ea typeface="汉仪大宋简" panose="02010609000101010101" pitchFamily="49" charset="-122"/>
              </a:rPr>
              <a:t>肆</a:t>
            </a:r>
          </a:p>
        </p:txBody>
      </p:sp>
      <p:sp>
        <p:nvSpPr>
          <p:cNvPr id="3" name="任意多边形 2"/>
          <p:cNvSpPr/>
          <p:nvPr/>
        </p:nvSpPr>
        <p:spPr>
          <a:xfrm>
            <a:off x="5593263" y="2611063"/>
            <a:ext cx="1158731" cy="403669"/>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4" name="任意多边形 3"/>
          <p:cNvSpPr/>
          <p:nvPr/>
        </p:nvSpPr>
        <p:spPr>
          <a:xfrm>
            <a:off x="5336994" y="2794943"/>
            <a:ext cx="729421" cy="27889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5" name="任意多边形 4"/>
          <p:cNvSpPr/>
          <p:nvPr/>
        </p:nvSpPr>
        <p:spPr>
          <a:xfrm flipV="1">
            <a:off x="5848120" y="3091330"/>
            <a:ext cx="929723" cy="12667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6" name="任意多边形 5"/>
          <p:cNvSpPr/>
          <p:nvPr/>
        </p:nvSpPr>
        <p:spPr>
          <a:xfrm flipV="1">
            <a:off x="5311594" y="3126162"/>
            <a:ext cx="795072" cy="99638"/>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7" name="TextBox 69"/>
          <p:cNvSpPr txBox="1"/>
          <p:nvPr/>
        </p:nvSpPr>
        <p:spPr>
          <a:xfrm>
            <a:off x="2645560" y="3114289"/>
            <a:ext cx="7130618" cy="1658018"/>
          </a:xfrm>
          <a:prstGeom prst="rect">
            <a:avLst/>
          </a:prstGeom>
          <a:noFill/>
        </p:spPr>
        <p:txBody>
          <a:bodyPr vert="horz" wrap="square" rtlCol="0">
            <a:spAutoFit/>
          </a:bodyPr>
          <a:lstStyle/>
          <a:p>
            <a:pPr algn="ctr">
              <a:lnSpc>
                <a:spcPct val="200000"/>
              </a:lnSpc>
            </a:pP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此处为关键词此处为关键词此处为关键词此处为关键词</a:t>
            </a:r>
          </a:p>
          <a:p>
            <a:pPr algn="ct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grpSp>
        <p:nvGrpSpPr>
          <p:cNvPr id="34" name="组合 33"/>
          <p:cNvGrpSpPr/>
          <p:nvPr/>
        </p:nvGrpSpPr>
        <p:grpSpPr>
          <a:xfrm>
            <a:off x="4865572" y="1857048"/>
            <a:ext cx="2467779" cy="2467779"/>
            <a:chOff x="4450814" y="2093205"/>
            <a:chExt cx="1372308" cy="1372308"/>
          </a:xfrm>
        </p:grpSpPr>
        <p:sp>
          <p:nvSpPr>
            <p:cNvPr id="2" name="弧形 1"/>
            <p:cNvSpPr/>
            <p:nvPr/>
          </p:nvSpPr>
          <p:spPr>
            <a:xfrm>
              <a:off x="4450814" y="2093205"/>
              <a:ext cx="1372308" cy="1372308"/>
            </a:xfrm>
            <a:prstGeom prst="arc">
              <a:avLst>
                <a:gd name="adj1" fmla="val 5353809"/>
                <a:gd name="adj2" fmla="val 14951238"/>
              </a:avLst>
            </a:prstGeom>
            <a:ln>
              <a:solidFill>
                <a:srgbClr val="A06D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弧形 39"/>
            <p:cNvSpPr/>
            <p:nvPr/>
          </p:nvSpPr>
          <p:spPr>
            <a:xfrm>
              <a:off x="4450814" y="2093205"/>
              <a:ext cx="1372308" cy="1372308"/>
            </a:xfrm>
            <a:prstGeom prst="arc">
              <a:avLst>
                <a:gd name="adj1" fmla="val 16688454"/>
                <a:gd name="adj2" fmla="val 3928676"/>
              </a:avLst>
            </a:prstGeom>
            <a:ln>
              <a:solidFill>
                <a:srgbClr val="A06D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3" name="矩形 42"/>
          <p:cNvSpPr/>
          <p:nvPr/>
        </p:nvSpPr>
        <p:spPr>
          <a:xfrm>
            <a:off x="5388293" y="3232045"/>
            <a:ext cx="699002" cy="1015663"/>
          </a:xfrm>
          <a:prstGeom prst="rect">
            <a:avLst/>
          </a:prstGeom>
          <a:noFill/>
        </p:spPr>
        <p:txBody>
          <a:bodyPr wrap="square" rtlCol="0">
            <a:spAutoFit/>
          </a:bodyPr>
          <a:lstStyle/>
          <a:p>
            <a:r>
              <a:rPr lang="zh-CN" altLang="en-US" sz="60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梅</a:t>
            </a:r>
          </a:p>
        </p:txBody>
      </p:sp>
      <p:sp>
        <p:nvSpPr>
          <p:cNvPr id="44" name="矩形 43"/>
          <p:cNvSpPr/>
          <p:nvPr/>
        </p:nvSpPr>
        <p:spPr>
          <a:xfrm>
            <a:off x="5886773" y="2055689"/>
            <a:ext cx="699002" cy="646331"/>
          </a:xfrm>
          <a:prstGeom prst="rect">
            <a:avLst/>
          </a:prstGeom>
          <a:noFill/>
        </p:spPr>
        <p:txBody>
          <a:bodyPr wrap="square" rtlCol="0">
            <a:spAutoFit/>
          </a:bodyPr>
          <a:lstStyle/>
          <a:p>
            <a:r>
              <a:rPr lang="zh-CN" altLang="en-US" sz="36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a:t>
            </a:r>
          </a:p>
        </p:txBody>
      </p:sp>
      <p:sp>
        <p:nvSpPr>
          <p:cNvPr id="45" name="矩形 44"/>
          <p:cNvSpPr/>
          <p:nvPr/>
        </p:nvSpPr>
        <p:spPr>
          <a:xfrm>
            <a:off x="6164414" y="2414870"/>
            <a:ext cx="699002" cy="646331"/>
          </a:xfrm>
          <a:prstGeom prst="rect">
            <a:avLst/>
          </a:prstGeom>
          <a:noFill/>
        </p:spPr>
        <p:txBody>
          <a:bodyPr wrap="square" rtlCol="0">
            <a:spAutoFit/>
          </a:bodyPr>
          <a:lstStyle/>
          <a:p>
            <a:r>
              <a:rPr lang="zh-CN" altLang="en-US" sz="36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江</a:t>
            </a:r>
          </a:p>
        </p:txBody>
      </p:sp>
      <p:sp>
        <p:nvSpPr>
          <p:cNvPr id="46" name="矩形 45"/>
          <p:cNvSpPr/>
          <p:nvPr/>
        </p:nvSpPr>
        <p:spPr>
          <a:xfrm>
            <a:off x="6039075" y="2911160"/>
            <a:ext cx="699002" cy="646331"/>
          </a:xfrm>
          <a:prstGeom prst="rect">
            <a:avLst/>
          </a:prstGeom>
          <a:noFill/>
        </p:spPr>
        <p:txBody>
          <a:bodyPr wrap="square" rtlCol="0">
            <a:spAutoFit/>
          </a:bodyPr>
          <a:lstStyle/>
          <a:p>
            <a:r>
              <a:rPr lang="zh-CN" altLang="en-US" sz="36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仙</a:t>
            </a:r>
          </a:p>
        </p:txBody>
      </p:sp>
      <p:grpSp>
        <p:nvGrpSpPr>
          <p:cNvPr id="48" name="组合 47"/>
          <p:cNvGrpSpPr/>
          <p:nvPr/>
        </p:nvGrpSpPr>
        <p:grpSpPr>
          <a:xfrm>
            <a:off x="4932568" y="1935708"/>
            <a:ext cx="2326865" cy="2326865"/>
            <a:chOff x="4450814" y="2093205"/>
            <a:chExt cx="1372308" cy="1372308"/>
          </a:xfrm>
        </p:grpSpPr>
        <p:sp>
          <p:nvSpPr>
            <p:cNvPr id="49" name="弧形 48"/>
            <p:cNvSpPr/>
            <p:nvPr/>
          </p:nvSpPr>
          <p:spPr>
            <a:xfrm>
              <a:off x="4450814" y="2093205"/>
              <a:ext cx="1372308" cy="1372308"/>
            </a:xfrm>
            <a:prstGeom prst="arc">
              <a:avLst>
                <a:gd name="adj1" fmla="val 4635702"/>
                <a:gd name="adj2" fmla="val 12720729"/>
              </a:avLst>
            </a:prstGeom>
            <a:ln>
              <a:solidFill>
                <a:srgbClr val="A06D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弧形 49"/>
            <p:cNvSpPr/>
            <p:nvPr/>
          </p:nvSpPr>
          <p:spPr>
            <a:xfrm>
              <a:off x="4450814" y="2093205"/>
              <a:ext cx="1372308" cy="1372308"/>
            </a:xfrm>
            <a:prstGeom prst="arc">
              <a:avLst>
                <a:gd name="adj1" fmla="val 14304706"/>
                <a:gd name="adj2" fmla="val 2588855"/>
              </a:avLst>
            </a:prstGeom>
            <a:ln>
              <a:solidFill>
                <a:srgbClr val="A06D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3" name="Freeform 5"/>
          <p:cNvSpPr>
            <a:spLocks noEditPoints="1"/>
          </p:cNvSpPr>
          <p:nvPr/>
        </p:nvSpPr>
        <p:spPr bwMode="auto">
          <a:xfrm flipH="1">
            <a:off x="4238274" y="3557491"/>
            <a:ext cx="1116520" cy="474682"/>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4" name="Freeform 5"/>
          <p:cNvSpPr>
            <a:spLocks noEditPoints="1"/>
          </p:cNvSpPr>
          <p:nvPr/>
        </p:nvSpPr>
        <p:spPr bwMode="auto">
          <a:xfrm>
            <a:off x="6872333" y="2234583"/>
            <a:ext cx="848119" cy="360573"/>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5" name="任意多边形 54"/>
          <p:cNvSpPr/>
          <p:nvPr/>
        </p:nvSpPr>
        <p:spPr bwMode="auto">
          <a:xfrm rot="20933214">
            <a:off x="5784931" y="2875846"/>
            <a:ext cx="292804" cy="27761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7" name="任意多边形 56"/>
          <p:cNvSpPr/>
          <p:nvPr/>
        </p:nvSpPr>
        <p:spPr bwMode="auto">
          <a:xfrm rot="20933214">
            <a:off x="6197293" y="3970273"/>
            <a:ext cx="188987" cy="17918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8" name="TextBox 69"/>
          <p:cNvSpPr txBox="1"/>
          <p:nvPr/>
        </p:nvSpPr>
        <p:spPr>
          <a:xfrm>
            <a:off x="7817621" y="2190761"/>
            <a:ext cx="3306724" cy="2252283"/>
          </a:xfrm>
          <a:prstGeom prst="rect">
            <a:avLst/>
          </a:prstGeom>
          <a:noFill/>
        </p:spPr>
        <p:txBody>
          <a:bodyPr vert="horz" wrap="square" rtlCol="0">
            <a:spAutoFit/>
          </a:bodyPr>
          <a:lstStyle/>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69"/>
          <p:cNvSpPr txBox="1"/>
          <p:nvPr/>
        </p:nvSpPr>
        <p:spPr>
          <a:xfrm>
            <a:off x="1127125" y="3544902"/>
            <a:ext cx="3306724" cy="2252283"/>
          </a:xfrm>
          <a:prstGeom prst="rect">
            <a:avLst/>
          </a:prstGeom>
          <a:noFill/>
        </p:spPr>
        <p:txBody>
          <a:bodyPr vert="horz" wrap="square" rtlCol="0">
            <a:spAutoFit/>
          </a:bodyPr>
          <a:lstStyle/>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33472" r="22591"/>
          <a:stretch>
            <a:fillRect/>
          </a:stretch>
        </p:blipFill>
        <p:spPr>
          <a:xfrm>
            <a:off x="7950200" y="0"/>
            <a:ext cx="4241800" cy="6858000"/>
          </a:xfrm>
          <a:prstGeom prst="rect">
            <a:avLst/>
          </a:prstGeom>
          <a:solidFill>
            <a:srgbClr val="FFFFFF">
              <a:shade val="85000"/>
            </a:srgbClr>
          </a:solidFill>
          <a:ln w="88900" cap="sq">
            <a:noFill/>
            <a:miter lim="800000"/>
            <a:headEnd/>
            <a:tailEnd/>
          </a:ln>
          <a:effectLst/>
        </p:spPr>
      </p:pic>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38751" t="26458" r="42860" b="8824"/>
          <a:stretch>
            <a:fillRect/>
          </a:stretch>
        </p:blipFill>
        <p:spPr>
          <a:xfrm>
            <a:off x="2882900" y="0"/>
            <a:ext cx="1168400" cy="2921000"/>
          </a:xfrm>
          <a:prstGeom prst="rect">
            <a:avLst/>
          </a:prstGeom>
          <a:solidFill>
            <a:srgbClr val="FFFFFF">
              <a:shade val="85000"/>
            </a:srgbClr>
          </a:solidFill>
          <a:ln w="88900" cap="sq">
            <a:noFill/>
            <a:miter lim="800000"/>
            <a:headEnd/>
            <a:tailEnd/>
          </a:ln>
          <a:effectLst/>
        </p:spPr>
      </p:pic>
      <p:sp>
        <p:nvSpPr>
          <p:cNvPr id="6" name="TextBox 69"/>
          <p:cNvSpPr txBox="1"/>
          <p:nvPr/>
        </p:nvSpPr>
        <p:spPr>
          <a:xfrm>
            <a:off x="2844800" y="2921001"/>
            <a:ext cx="1292662" cy="3937000"/>
          </a:xfrm>
          <a:prstGeom prst="rect">
            <a:avLst/>
          </a:prstGeom>
          <a:noFill/>
        </p:spPr>
        <p:txBody>
          <a:bodyPr vert="eaVert" wrap="square" rtlCol="0">
            <a:spAutoFit/>
          </a:bodyPr>
          <a:lstStyle/>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4003142" y="2642583"/>
            <a:ext cx="1545119" cy="1569660"/>
          </a:xfrm>
          <a:prstGeom prst="rect">
            <a:avLst/>
          </a:prstGeom>
          <a:noFill/>
        </p:spPr>
        <p:txBody>
          <a:bodyPr wrap="square" rtlCol="0">
            <a:spAutoFit/>
          </a:bodyPr>
          <a:lstStyle/>
          <a:p>
            <a:r>
              <a:rPr lang="zh-CN" altLang="en-US" sz="9600" dirty="0">
                <a:solidFill>
                  <a:schemeClr val="tx1">
                    <a:lumMod val="75000"/>
                    <a:lumOff val="25000"/>
                  </a:schemeClr>
                </a:solidFill>
                <a:latin typeface="书体坊米芾体" panose="02010601030101010101" pitchFamily="2" charset="-122"/>
                <a:ea typeface="书体坊米芾体" panose="02010601030101010101" pitchFamily="2" charset="-122"/>
              </a:rPr>
              <a:t>梅</a:t>
            </a:r>
          </a:p>
        </p:txBody>
      </p:sp>
      <p:sp>
        <p:nvSpPr>
          <p:cNvPr id="8" name="矩形 7"/>
          <p:cNvSpPr/>
          <p:nvPr/>
        </p:nvSpPr>
        <p:spPr>
          <a:xfrm>
            <a:off x="4114800" y="1657787"/>
            <a:ext cx="699002" cy="1384995"/>
          </a:xfrm>
          <a:prstGeom prst="rect">
            <a:avLst/>
          </a:prstGeom>
          <a:noFill/>
        </p:spPr>
        <p:txBody>
          <a:bodyPr wrap="squar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endParaRPr lang="en-US" altLang="zh-CN"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9" name="TextBox 69"/>
          <p:cNvSpPr txBox="1"/>
          <p:nvPr/>
        </p:nvSpPr>
        <p:spPr>
          <a:xfrm>
            <a:off x="4197685" y="3992217"/>
            <a:ext cx="507831" cy="2562044"/>
          </a:xfrm>
          <a:prstGeom prst="rect">
            <a:avLst/>
          </a:prstGeom>
          <a:noFill/>
        </p:spPr>
        <p:txBody>
          <a:bodyPr vert="eaVert" wrap="square" rtlCol="0">
            <a:spAutoFit/>
          </a:bodyPr>
          <a:lstStyle/>
          <a:p>
            <a:pPr>
              <a:lnSpc>
                <a:spcPct val="150000"/>
              </a:lnSpc>
            </a:pPr>
            <a:r>
              <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此页为图文结合页请替换图片</a:t>
            </a:r>
            <a:endParaRPr lang="en-US" altLang="zh-CN"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2" name="矩形 1"/>
          <p:cNvSpPr/>
          <p:nvPr/>
        </p:nvSpPr>
        <p:spPr>
          <a:xfrm>
            <a:off x="0" y="2271712"/>
            <a:ext cx="12192000" cy="2236788"/>
          </a:xfrm>
          <a:prstGeom prst="rect">
            <a:avLst/>
          </a:pr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22425" y="3651250"/>
            <a:ext cx="1790700" cy="1790700"/>
            <a:chOff x="827948" y="-133711"/>
            <a:chExt cx="2615000" cy="2615000"/>
          </a:xfrm>
        </p:grpSpPr>
        <p:sp>
          <p:nvSpPr>
            <p:cNvPr id="4" name="椭圆 3"/>
            <p:cNvSpPr/>
            <p:nvPr/>
          </p:nvSpPr>
          <p:spPr>
            <a:xfrm>
              <a:off x="827948" y="-133711"/>
              <a:ext cx="2615000" cy="2615000"/>
            </a:xfrm>
            <a:prstGeom prst="ellipse">
              <a:avLst/>
            </a:prstGeom>
            <a:solidFill>
              <a:schemeClr val="bg1"/>
            </a:solidFill>
            <a:ln w="57150">
              <a:noFill/>
            </a:ln>
            <a:effectLst>
              <a:outerShdw blurRad="50800" dist="508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864322" y="-94289"/>
              <a:ext cx="2542252" cy="2536156"/>
            </a:xfrm>
            <a:prstGeom prst="rect">
              <a:avLst/>
            </a:prstGeom>
          </p:spPr>
        </p:pic>
      </p:grpSp>
      <p:sp>
        <p:nvSpPr>
          <p:cNvPr id="7" name="TextBox 69"/>
          <p:cNvSpPr txBox="1"/>
          <p:nvPr/>
        </p:nvSpPr>
        <p:spPr>
          <a:xfrm>
            <a:off x="6321662" y="2541310"/>
            <a:ext cx="4437831" cy="2252283"/>
          </a:xfrm>
          <a:prstGeom prst="rect">
            <a:avLst/>
          </a:prstGeom>
          <a:noFill/>
        </p:spPr>
        <p:txBody>
          <a:bodyPr vert="horz" wrap="square" rtlCol="0">
            <a:spAutoFit/>
          </a:bodyPr>
          <a:lstStyle/>
          <a:p>
            <a:pPr>
              <a:lnSpc>
                <a:spcPct val="20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3556237" y="3587750"/>
            <a:ext cx="2819163" cy="523220"/>
          </a:xfrm>
          <a:prstGeom prst="rect">
            <a:avLst/>
          </a:prstGeom>
          <a:noFill/>
        </p:spPr>
        <p:txBody>
          <a:bodyPr wrap="square" rtlCol="0">
            <a:spAutoFit/>
          </a:bodyPr>
          <a:lstStyle/>
          <a:p>
            <a:r>
              <a:rPr lang="zh-CN" altLang="en-US" sz="2800" dirty="0">
                <a:solidFill>
                  <a:schemeClr val="bg1"/>
                </a:solidFill>
                <a:latin typeface="方正清刻本悦宋简体" panose="02000000000000000000" pitchFamily="2" charset="-122"/>
                <a:ea typeface="方正清刻本悦宋简体" panose="02000000000000000000" pitchFamily="2" charset="-122"/>
              </a:rPr>
              <a:t>临江仙</a:t>
            </a:r>
            <a:r>
              <a:rPr lang="en-US" altLang="zh-CN" sz="2800" dirty="0">
                <a:solidFill>
                  <a:schemeClr val="bg1"/>
                </a:solidFill>
                <a:latin typeface="方正清刻本悦宋简体" panose="02000000000000000000" pitchFamily="2" charset="-122"/>
                <a:ea typeface="方正清刻本悦宋简体" panose="02000000000000000000" pitchFamily="2" charset="-122"/>
              </a:rPr>
              <a:t>·</a:t>
            </a:r>
            <a:r>
              <a:rPr lang="zh-CN" altLang="en-US" sz="2800" dirty="0">
                <a:solidFill>
                  <a:schemeClr val="bg1"/>
                </a:solidFill>
                <a:latin typeface="方正清刻本悦宋简体" panose="02000000000000000000" pitchFamily="2" charset="-122"/>
                <a:ea typeface="方正清刻本悦宋简体" panose="02000000000000000000" pitchFamily="2" charset="-122"/>
              </a:rPr>
              <a:t>梅</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pic>
        <p:nvPicPr>
          <p:cNvPr id="2" name="图片 1"/>
          <p:cNvPicPr/>
          <p:nvPr/>
        </p:nvPicPr>
        <p:blipFill rotWithShape="1">
          <a:blip r:embed="rId2">
            <a:extLst>
              <a:ext uri="{28A0092B-C50C-407E-A947-70E740481C1C}">
                <a14:useLocalDpi xmlns:a14="http://schemas.microsoft.com/office/drawing/2010/main" val="0"/>
              </a:ext>
            </a:extLst>
          </a:blip>
          <a:srcRect l="77496" t="31710" r="871" b="37744"/>
          <a:stretch>
            <a:fillRect/>
          </a:stretch>
        </p:blipFill>
        <p:spPr>
          <a:xfrm>
            <a:off x="4026561" y="4157209"/>
            <a:ext cx="747503" cy="748424"/>
          </a:xfrm>
          <a:prstGeom prst="rect">
            <a:avLst/>
          </a:prstGeom>
          <a:solidFill>
            <a:srgbClr val="FFFFFF">
              <a:shade val="85000"/>
            </a:srgbClr>
          </a:solidFill>
          <a:ln w="88900" cap="sq">
            <a:noFill/>
            <a:miter lim="800000"/>
            <a:headEnd/>
            <a:tailEnd/>
          </a:ln>
          <a:effectLst/>
        </p:spPr>
      </p:pic>
      <p:pic>
        <p:nvPicPr>
          <p:cNvPr id="3" name="图片 2"/>
          <p:cNvPicPr/>
          <p:nvPr/>
        </p:nvPicPr>
        <p:blipFill rotWithShape="1">
          <a:blip r:embed="rId2">
            <a:extLst>
              <a:ext uri="{28A0092B-C50C-407E-A947-70E740481C1C}">
                <a14:useLocalDpi xmlns:a14="http://schemas.microsoft.com/office/drawing/2010/main" val="0"/>
              </a:ext>
            </a:extLst>
          </a:blip>
          <a:srcRect l="1871" t="42963" r="68116" b="17647"/>
          <a:stretch>
            <a:fillRect/>
          </a:stretch>
        </p:blipFill>
        <p:spPr>
          <a:xfrm>
            <a:off x="1534898" y="4157209"/>
            <a:ext cx="748869" cy="748773"/>
          </a:xfrm>
          <a:prstGeom prst="rect">
            <a:avLst/>
          </a:prstGeom>
          <a:solidFill>
            <a:srgbClr val="FFFFFF">
              <a:shade val="85000"/>
            </a:srgbClr>
          </a:solidFill>
          <a:ln w="88900" cap="sq">
            <a:noFill/>
            <a:miter lim="800000"/>
            <a:headEnd/>
            <a:tailEnd/>
          </a:ln>
          <a:effectLst/>
        </p:spPr>
      </p:pic>
      <p:pic>
        <p:nvPicPr>
          <p:cNvPr id="4" name="图片 3"/>
          <p:cNvPicPr/>
          <p:nvPr/>
        </p:nvPicPr>
        <p:blipFill rotWithShape="1">
          <a:blip r:embed="rId2">
            <a:extLst>
              <a:ext uri="{28A0092B-C50C-407E-A947-70E740481C1C}">
                <a14:useLocalDpi xmlns:a14="http://schemas.microsoft.com/office/drawing/2010/main" val="0"/>
              </a:ext>
            </a:extLst>
          </a:blip>
          <a:srcRect l="34753" t="42014" r="37391" b="19042"/>
          <a:stretch>
            <a:fillRect/>
          </a:stretch>
        </p:blipFill>
        <p:spPr>
          <a:xfrm>
            <a:off x="2365456" y="4157209"/>
            <a:ext cx="748363" cy="748773"/>
          </a:xfrm>
          <a:prstGeom prst="rect">
            <a:avLst/>
          </a:prstGeom>
          <a:solidFill>
            <a:srgbClr val="FFFFFF">
              <a:shade val="85000"/>
            </a:srgbClr>
          </a:solidFill>
          <a:ln w="88900" cap="sq">
            <a:noFill/>
            <a:miter lim="800000"/>
            <a:headEnd/>
            <a:tailEnd/>
          </a:ln>
          <a:effectLst/>
        </p:spPr>
      </p:pic>
      <p:pic>
        <p:nvPicPr>
          <p:cNvPr id="5" name="图片 4"/>
          <p:cNvPicPr/>
          <p:nvPr/>
        </p:nvPicPr>
        <p:blipFill rotWithShape="1">
          <a:blip r:embed="rId2">
            <a:extLst>
              <a:ext uri="{28A0092B-C50C-407E-A947-70E740481C1C}">
                <a14:useLocalDpi xmlns:a14="http://schemas.microsoft.com/office/drawing/2010/main" val="0"/>
              </a:ext>
            </a:extLst>
          </a:blip>
          <a:srcRect l="55207" t="25741" r="21099" b="40553"/>
          <a:stretch>
            <a:fillRect/>
          </a:stretch>
        </p:blipFill>
        <p:spPr>
          <a:xfrm>
            <a:off x="3195508" y="4157209"/>
            <a:ext cx="749363" cy="748773"/>
          </a:xfrm>
          <a:prstGeom prst="rect">
            <a:avLst/>
          </a:prstGeom>
          <a:solidFill>
            <a:srgbClr val="FFFFFF">
              <a:shade val="85000"/>
            </a:srgbClr>
          </a:solidFill>
          <a:ln w="88900" cap="sq">
            <a:noFill/>
            <a:miter lim="800000"/>
            <a:headEnd/>
            <a:tailEnd/>
          </a:ln>
          <a:effectLst/>
        </p:spPr>
      </p:pic>
      <p:sp>
        <p:nvSpPr>
          <p:cNvPr id="7" name="TextBox 69"/>
          <p:cNvSpPr txBox="1"/>
          <p:nvPr/>
        </p:nvSpPr>
        <p:spPr>
          <a:xfrm>
            <a:off x="1430680" y="4905799"/>
            <a:ext cx="4978953" cy="890372"/>
          </a:xfrm>
          <a:prstGeom prst="rect">
            <a:avLst/>
          </a:prstGeom>
          <a:noFill/>
        </p:spPr>
        <p:txBody>
          <a:bodyPr vert="horz" wrap="square" rtlCol="0">
            <a:spAutoFit/>
          </a:bodyPr>
          <a:lstStyle/>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10251"/>
          <a:stretch>
            <a:fillRect/>
          </a:stretch>
        </p:blipFill>
        <p:spPr>
          <a:xfrm>
            <a:off x="7009825" y="1540948"/>
            <a:ext cx="3666414" cy="2337487"/>
          </a:xfrm>
          <a:prstGeom prst="rect">
            <a:avLst/>
          </a:prstGeom>
          <a:solidFill>
            <a:srgbClr val="FFFFFF">
              <a:shade val="85000"/>
            </a:srgbClr>
          </a:solidFill>
          <a:ln w="88900" cap="sq">
            <a:noFill/>
            <a:miter lim="800000"/>
            <a:headEnd/>
            <a:tailEnd/>
          </a:ln>
          <a:effectLst/>
          <a:scene3d>
            <a:camera prst="orthographicFront"/>
            <a:lightRig rig="twoPt" dir="t">
              <a:rot lat="0" lon="0" rev="7200000"/>
            </a:lightRig>
          </a:scene3d>
          <a:sp3d>
            <a:contourClr>
              <a:srgbClr val="FFFFFF"/>
            </a:contourClr>
          </a:sp3d>
        </p:spPr>
      </p:pic>
      <p:sp>
        <p:nvSpPr>
          <p:cNvPr id="12" name="矩形 11"/>
          <p:cNvSpPr/>
          <p:nvPr/>
        </p:nvSpPr>
        <p:spPr>
          <a:xfrm>
            <a:off x="1534898" y="1540948"/>
            <a:ext cx="5474927" cy="2337487"/>
          </a:xfrm>
          <a:prstGeom prst="rect">
            <a:avLst/>
          </a:prstGeom>
          <a:solidFill>
            <a:srgbClr val="E7D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14414" y="1859340"/>
            <a:ext cx="669353" cy="1569660"/>
          </a:xfrm>
          <a:prstGeom prst="rect">
            <a:avLst/>
          </a:prstGeom>
          <a:noFill/>
        </p:spPr>
        <p:txBody>
          <a:bodyPr wrap="squar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p>
        </p:txBody>
      </p:sp>
      <p:sp>
        <p:nvSpPr>
          <p:cNvPr id="11" name="TextBox 69"/>
          <p:cNvSpPr txBox="1"/>
          <p:nvPr/>
        </p:nvSpPr>
        <p:spPr>
          <a:xfrm>
            <a:off x="1614414" y="3546044"/>
            <a:ext cx="4070642" cy="369332"/>
          </a:xfrm>
          <a:prstGeom prst="rect">
            <a:avLst/>
          </a:prstGeom>
          <a:noFill/>
        </p:spPr>
        <p:txBody>
          <a:bodyPr vert="horz" wrap="square" rtlCol="0">
            <a:spAutoFit/>
          </a:bodyPr>
          <a:lstStyle/>
          <a:p>
            <a:pPr>
              <a:lnSpc>
                <a:spcPct val="150000"/>
              </a:lnSpc>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此页为图文结合页请替换图片</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2" name="文本框 1"/>
          <p:cNvSpPr txBox="1"/>
          <p:nvPr/>
        </p:nvSpPr>
        <p:spPr>
          <a:xfrm>
            <a:off x="5817447" y="2167122"/>
            <a:ext cx="755515" cy="584775"/>
          </a:xfrm>
          <a:prstGeom prst="rect">
            <a:avLst/>
          </a:prstGeom>
          <a:noFill/>
        </p:spPr>
        <p:txBody>
          <a:bodyPr vert="horz" wrap="square" rtlCol="0">
            <a:spAutoFit/>
          </a:bodyPr>
          <a:lstStyle/>
          <a:p>
            <a:r>
              <a:rPr lang="zh-CN" altLang="en-US" sz="3200" dirty="0">
                <a:solidFill>
                  <a:schemeClr val="tx1">
                    <a:lumMod val="75000"/>
                    <a:lumOff val="25000"/>
                  </a:schemeClr>
                </a:solidFill>
                <a:latin typeface="汉仪大宋简" panose="02010609000101010101" pitchFamily="49" charset="-122"/>
                <a:ea typeface="汉仪大宋简" panose="02010609000101010101" pitchFamily="49" charset="-122"/>
              </a:rPr>
              <a:t>伍</a:t>
            </a:r>
          </a:p>
        </p:txBody>
      </p:sp>
      <p:sp>
        <p:nvSpPr>
          <p:cNvPr id="3" name="任意多边形 2"/>
          <p:cNvSpPr/>
          <p:nvPr/>
        </p:nvSpPr>
        <p:spPr>
          <a:xfrm>
            <a:off x="5593263" y="2611063"/>
            <a:ext cx="1158731" cy="403669"/>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4" name="任意多边形 3"/>
          <p:cNvSpPr/>
          <p:nvPr/>
        </p:nvSpPr>
        <p:spPr>
          <a:xfrm>
            <a:off x="5336994" y="2794943"/>
            <a:ext cx="729421" cy="27889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5" name="任意多边形 4"/>
          <p:cNvSpPr/>
          <p:nvPr/>
        </p:nvSpPr>
        <p:spPr>
          <a:xfrm flipV="1">
            <a:off x="5848120" y="3091330"/>
            <a:ext cx="929723" cy="12667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6" name="任意多边形 5"/>
          <p:cNvSpPr/>
          <p:nvPr/>
        </p:nvSpPr>
        <p:spPr>
          <a:xfrm flipV="1">
            <a:off x="5311594" y="3126162"/>
            <a:ext cx="795072" cy="99638"/>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7" name="TextBox 69"/>
          <p:cNvSpPr txBox="1"/>
          <p:nvPr/>
        </p:nvSpPr>
        <p:spPr>
          <a:xfrm>
            <a:off x="2645560" y="3114289"/>
            <a:ext cx="7130618" cy="1658018"/>
          </a:xfrm>
          <a:prstGeom prst="rect">
            <a:avLst/>
          </a:prstGeom>
          <a:noFill/>
        </p:spPr>
        <p:txBody>
          <a:bodyPr vert="horz" wrap="square" rtlCol="0">
            <a:spAutoFit/>
          </a:bodyPr>
          <a:lstStyle/>
          <a:p>
            <a:pPr algn="ctr">
              <a:lnSpc>
                <a:spcPct val="200000"/>
              </a:lnSpc>
            </a:pP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此处为关键词此处为关键词此处为关键词此处为关键词</a:t>
            </a:r>
          </a:p>
          <a:p>
            <a:pPr algn="ct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grpSp>
        <p:nvGrpSpPr>
          <p:cNvPr id="74" name="组合 73"/>
          <p:cNvGrpSpPr/>
          <p:nvPr/>
        </p:nvGrpSpPr>
        <p:grpSpPr>
          <a:xfrm>
            <a:off x="4496082" y="2347415"/>
            <a:ext cx="2811726" cy="927165"/>
            <a:chOff x="4490993" y="1617525"/>
            <a:chExt cx="2066557" cy="681446"/>
          </a:xfrm>
        </p:grpSpPr>
        <p:sp>
          <p:nvSpPr>
            <p:cNvPr id="8" name="任意多边形 7"/>
            <p:cNvSpPr/>
            <p:nvPr/>
          </p:nvSpPr>
          <p:spPr>
            <a:xfrm>
              <a:off x="6282996" y="2082383"/>
              <a:ext cx="274554" cy="167985"/>
            </a:xfrm>
            <a:custGeom>
              <a:avLst/>
              <a:gdLst>
                <a:gd name="connsiteX0" fmla="*/ 312813 w 333881"/>
                <a:gd name="connsiteY0" fmla="*/ 0 h 204284"/>
                <a:gd name="connsiteX1" fmla="*/ 328882 w 333881"/>
                <a:gd name="connsiteY1" fmla="*/ 105285 h 204284"/>
                <a:gd name="connsiteX2" fmla="*/ 333881 w 333881"/>
                <a:gd name="connsiteY2" fmla="*/ 204284 h 204284"/>
                <a:gd name="connsiteX3" fmla="*/ 2144 w 333881"/>
                <a:gd name="connsiteY3" fmla="*/ 204284 h 204284"/>
                <a:gd name="connsiteX4" fmla="*/ 1340 w 333881"/>
                <a:gd name="connsiteY4" fmla="*/ 203251 h 204284"/>
                <a:gd name="connsiteX5" fmla="*/ 172968 w 333881"/>
                <a:gd name="connsiteY5" fmla="*/ 69434 h 204284"/>
                <a:gd name="connsiteX6" fmla="*/ 240223 w 333881"/>
                <a:gd name="connsiteY6" fmla="*/ 33761 h 204284"/>
                <a:gd name="connsiteX7" fmla="*/ 312813 w 333881"/>
                <a:gd name="connsiteY7" fmla="*/ 0 h 20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881" h="204284">
                  <a:moveTo>
                    <a:pt x="312813" y="0"/>
                  </a:moveTo>
                  <a:lnTo>
                    <a:pt x="328882" y="105285"/>
                  </a:lnTo>
                  <a:lnTo>
                    <a:pt x="333881" y="204284"/>
                  </a:lnTo>
                  <a:lnTo>
                    <a:pt x="2144" y="204284"/>
                  </a:lnTo>
                  <a:lnTo>
                    <a:pt x="1340" y="203251"/>
                  </a:lnTo>
                  <a:cubicBezTo>
                    <a:pt x="-13898" y="167824"/>
                    <a:pt x="104443" y="105524"/>
                    <a:pt x="172968" y="69434"/>
                  </a:cubicBezTo>
                  <a:cubicBezTo>
                    <a:pt x="192735" y="59024"/>
                    <a:pt x="215317" y="46567"/>
                    <a:pt x="240223" y="33761"/>
                  </a:cubicBezTo>
                  <a:lnTo>
                    <a:pt x="312813" y="0"/>
                  </a:ln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9" name="任意多边形 8"/>
            <p:cNvSpPr/>
            <p:nvPr/>
          </p:nvSpPr>
          <p:spPr>
            <a:xfrm>
              <a:off x="5894407" y="1918427"/>
              <a:ext cx="599811" cy="356243"/>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0" name="任意多边形 9"/>
            <p:cNvSpPr/>
            <p:nvPr/>
          </p:nvSpPr>
          <p:spPr>
            <a:xfrm>
              <a:off x="5300393" y="1617525"/>
              <a:ext cx="952838" cy="681446"/>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1" name="任意多边形 10"/>
            <p:cNvSpPr/>
            <p:nvPr/>
          </p:nvSpPr>
          <p:spPr>
            <a:xfrm>
              <a:off x="4637167" y="1918427"/>
              <a:ext cx="952838" cy="331942"/>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a:xfrm>
              <a:off x="4490993" y="2045332"/>
              <a:ext cx="504998" cy="229338"/>
            </a:xfrm>
            <a:custGeom>
              <a:avLst/>
              <a:gdLst>
                <a:gd name="connsiteX0" fmla="*/ 281547 w 614120"/>
                <a:gd name="connsiteY0" fmla="*/ 133 h 278894"/>
                <a:gd name="connsiteX1" fmla="*/ 492967 w 614120"/>
                <a:gd name="connsiteY1" fmla="*/ 112657 h 278894"/>
                <a:gd name="connsiteX2" fmla="*/ 607248 w 614120"/>
                <a:gd name="connsiteY2" fmla="*/ 269207 h 278894"/>
                <a:gd name="connsiteX3" fmla="*/ 614120 w 614120"/>
                <a:gd name="connsiteY3" fmla="*/ 278894 h 278894"/>
                <a:gd name="connsiteX4" fmla="*/ 0 w 614120"/>
                <a:gd name="connsiteY4" fmla="*/ 278894 h 278894"/>
                <a:gd name="connsiteX5" fmla="*/ 6491 w 614120"/>
                <a:gd name="connsiteY5" fmla="*/ 150342 h 278894"/>
                <a:gd name="connsiteX6" fmla="*/ 12130 w 614120"/>
                <a:gd name="connsiteY6" fmla="*/ 113394 h 278894"/>
                <a:gd name="connsiteX7" fmla="*/ 18815 w 614120"/>
                <a:gd name="connsiteY7" fmla="*/ 108384 h 278894"/>
                <a:gd name="connsiteX8" fmla="*/ 281547 w 614120"/>
                <a:gd name="connsiteY8" fmla="*/ 133 h 27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120" h="278894">
                  <a:moveTo>
                    <a:pt x="281547" y="133"/>
                  </a:moveTo>
                  <a:cubicBezTo>
                    <a:pt x="370773" y="4363"/>
                    <a:pt x="428131" y="55350"/>
                    <a:pt x="492967" y="112657"/>
                  </a:cubicBezTo>
                  <a:cubicBezTo>
                    <a:pt x="516784" y="135049"/>
                    <a:pt x="595816" y="255131"/>
                    <a:pt x="607248" y="269207"/>
                  </a:cubicBezTo>
                  <a:lnTo>
                    <a:pt x="614120" y="278894"/>
                  </a:lnTo>
                  <a:lnTo>
                    <a:pt x="0" y="278894"/>
                  </a:lnTo>
                  <a:cubicBezTo>
                    <a:pt x="0" y="235495"/>
                    <a:pt x="2199" y="192609"/>
                    <a:pt x="6491" y="150342"/>
                  </a:cubicBezTo>
                  <a:lnTo>
                    <a:pt x="12130" y="113394"/>
                  </a:lnTo>
                  <a:lnTo>
                    <a:pt x="18815" y="108384"/>
                  </a:lnTo>
                  <a:cubicBezTo>
                    <a:pt x="86267" y="61204"/>
                    <a:pt x="208756" y="-3317"/>
                    <a:pt x="281547" y="133"/>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sp>
        <p:nvSpPr>
          <p:cNvPr id="13" name="任意多边形 12"/>
          <p:cNvSpPr/>
          <p:nvPr/>
        </p:nvSpPr>
        <p:spPr>
          <a:xfrm>
            <a:off x="-124384" y="3385004"/>
            <a:ext cx="2881588" cy="357829"/>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174445" y="3385003"/>
            <a:ext cx="2881588" cy="357829"/>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BF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2533183" y="3547446"/>
            <a:ext cx="2145644" cy="357829"/>
          </a:xfrm>
          <a:custGeom>
            <a:avLst/>
            <a:gdLst>
              <a:gd name="connsiteX0" fmla="*/ 0 w 1279335"/>
              <a:gd name="connsiteY0" fmla="*/ 0 h 213355"/>
              <a:gd name="connsiteX1" fmla="*/ 1166721 w 1279335"/>
              <a:gd name="connsiteY1" fmla="*/ 0 h 213355"/>
              <a:gd name="connsiteX2" fmla="*/ 1202358 w 1279335"/>
              <a:gd name="connsiteY2" fmla="*/ 35637 h 213355"/>
              <a:gd name="connsiteX3" fmla="*/ 1180592 w 1279335"/>
              <a:gd name="connsiteY3" fmla="*/ 68473 h 213355"/>
              <a:gd name="connsiteX4" fmla="*/ 1167875 w 1279335"/>
              <a:gd name="connsiteY4" fmla="*/ 71041 h 213355"/>
              <a:gd name="connsiteX5" fmla="*/ 870316 w 1279335"/>
              <a:gd name="connsiteY5" fmla="*/ 71041 h 213355"/>
              <a:gd name="connsiteX6" fmla="*/ 834679 w 1279335"/>
              <a:gd name="connsiteY6" fmla="*/ 106678 h 213355"/>
              <a:gd name="connsiteX7" fmla="*/ 870316 w 1279335"/>
              <a:gd name="connsiteY7" fmla="*/ 142314 h 213355"/>
              <a:gd name="connsiteX8" fmla="*/ 1244853 w 1279335"/>
              <a:gd name="connsiteY8" fmla="*/ 142314 h 213355"/>
              <a:gd name="connsiteX9" fmla="*/ 1257570 w 1279335"/>
              <a:gd name="connsiteY9" fmla="*/ 144882 h 213355"/>
              <a:gd name="connsiteX10" fmla="*/ 1279335 w 1279335"/>
              <a:gd name="connsiteY10" fmla="*/ 177718 h 213355"/>
              <a:gd name="connsiteX11" fmla="*/ 1243698 w 1279335"/>
              <a:gd name="connsiteY11" fmla="*/ 213355 h 213355"/>
              <a:gd name="connsiteX12" fmla="*/ 89610 w 1279335"/>
              <a:gd name="connsiteY12" fmla="*/ 213355 h 213355"/>
              <a:gd name="connsiteX13" fmla="*/ 55388 w 1279335"/>
              <a:gd name="connsiteY13" fmla="*/ 142314 h 213355"/>
              <a:gd name="connsiteX14" fmla="*/ 496474 w 1279335"/>
              <a:gd name="connsiteY14" fmla="*/ 142314 h 213355"/>
              <a:gd name="connsiteX15" fmla="*/ 532111 w 1279335"/>
              <a:gd name="connsiteY15" fmla="*/ 106678 h 213355"/>
              <a:gd name="connsiteX16" fmla="*/ 496474 w 1279335"/>
              <a:gd name="connsiteY16" fmla="*/ 71041 h 213355"/>
              <a:gd name="connsiteX17" fmla="*/ 26001 w 1279335"/>
              <a:gd name="connsiteY17" fmla="*/ 71041 h 213355"/>
              <a:gd name="connsiteX18" fmla="*/ 0 w 1279335"/>
              <a:gd name="connsiteY18" fmla="*/ 0 h 21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9335" h="213355">
                <a:moveTo>
                  <a:pt x="0" y="0"/>
                </a:moveTo>
                <a:lnTo>
                  <a:pt x="1166721" y="0"/>
                </a:lnTo>
                <a:cubicBezTo>
                  <a:pt x="1186402" y="0"/>
                  <a:pt x="1202358" y="15955"/>
                  <a:pt x="1202358" y="35637"/>
                </a:cubicBezTo>
                <a:cubicBezTo>
                  <a:pt x="1202358" y="50398"/>
                  <a:pt x="1193383" y="63063"/>
                  <a:pt x="1180592" y="68473"/>
                </a:cubicBezTo>
                <a:lnTo>
                  <a:pt x="1167875" y="71041"/>
                </a:lnTo>
                <a:lnTo>
                  <a:pt x="870316" y="71041"/>
                </a:lnTo>
                <a:cubicBezTo>
                  <a:pt x="850635" y="71041"/>
                  <a:pt x="834679" y="86996"/>
                  <a:pt x="834679" y="106678"/>
                </a:cubicBezTo>
                <a:cubicBezTo>
                  <a:pt x="834679" y="126359"/>
                  <a:pt x="850635" y="142314"/>
                  <a:pt x="870316" y="142314"/>
                </a:cubicBezTo>
                <a:lnTo>
                  <a:pt x="1244853" y="142314"/>
                </a:lnTo>
                <a:lnTo>
                  <a:pt x="1257570" y="144882"/>
                </a:lnTo>
                <a:cubicBezTo>
                  <a:pt x="1270360" y="150292"/>
                  <a:pt x="1279335" y="162957"/>
                  <a:pt x="1279335" y="177718"/>
                </a:cubicBezTo>
                <a:cubicBezTo>
                  <a:pt x="1279335" y="197400"/>
                  <a:pt x="1263380" y="213355"/>
                  <a:pt x="1243698" y="213355"/>
                </a:cubicBezTo>
                <a:lnTo>
                  <a:pt x="89610" y="213355"/>
                </a:lnTo>
                <a:lnTo>
                  <a:pt x="55388" y="142314"/>
                </a:lnTo>
                <a:lnTo>
                  <a:pt x="496474" y="142314"/>
                </a:lnTo>
                <a:cubicBezTo>
                  <a:pt x="516156" y="142314"/>
                  <a:pt x="532111" y="126359"/>
                  <a:pt x="532111" y="106678"/>
                </a:cubicBezTo>
                <a:cubicBezTo>
                  <a:pt x="532111" y="86996"/>
                  <a:pt x="516156" y="71041"/>
                  <a:pt x="496474" y="71041"/>
                </a:cubicBezTo>
                <a:lnTo>
                  <a:pt x="26001" y="71041"/>
                </a:lnTo>
                <a:lnTo>
                  <a:pt x="0" y="0"/>
                </a:lnTo>
                <a:close/>
              </a:path>
            </a:pathLst>
          </a:custGeom>
          <a:solidFill>
            <a:srgbClr val="CFE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6412104" y="3770404"/>
            <a:ext cx="2172223" cy="269742"/>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flipH="1">
            <a:off x="-701700" y="159765"/>
            <a:ext cx="2930035" cy="1710270"/>
            <a:chOff x="-2105857" y="336244"/>
            <a:chExt cx="2930035" cy="1710270"/>
          </a:xfrm>
        </p:grpSpPr>
        <p:sp>
          <p:nvSpPr>
            <p:cNvPr id="18" name="任意多边形 17"/>
            <p:cNvSpPr/>
            <p:nvPr/>
          </p:nvSpPr>
          <p:spPr bwMode="auto">
            <a:xfrm rot="712219">
              <a:off x="-2105857" y="336244"/>
              <a:ext cx="2930035" cy="1710270"/>
            </a:xfrm>
            <a:custGeom>
              <a:avLst/>
              <a:gdLst>
                <a:gd name="connsiteX0" fmla="*/ 2733477 w 3606545"/>
                <a:gd name="connsiteY0" fmla="*/ 57603 h 2079833"/>
                <a:gd name="connsiteX1" fmla="*/ 2801036 w 3606545"/>
                <a:gd name="connsiteY1" fmla="*/ 59251 h 2079833"/>
                <a:gd name="connsiteX2" fmla="*/ 2801860 w 3606545"/>
                <a:gd name="connsiteY2" fmla="*/ 60075 h 2079833"/>
                <a:gd name="connsiteX3" fmla="*/ 2824928 w 3606545"/>
                <a:gd name="connsiteY3" fmla="*/ 74907 h 2079833"/>
                <a:gd name="connsiteX4" fmla="*/ 2845526 w 3606545"/>
                <a:gd name="connsiteY4" fmla="*/ 88915 h 2079833"/>
                <a:gd name="connsiteX5" fmla="*/ 2885896 w 3606545"/>
                <a:gd name="connsiteY5" fmla="*/ 93859 h 2079833"/>
                <a:gd name="connsiteX6" fmla="*/ 2927090 w 3606545"/>
                <a:gd name="connsiteY6" fmla="*/ 99627 h 2079833"/>
                <a:gd name="connsiteX7" fmla="*/ 2930386 w 3606545"/>
                <a:gd name="connsiteY7" fmla="*/ 100451 h 2079833"/>
                <a:gd name="connsiteX8" fmla="*/ 2960046 w 3606545"/>
                <a:gd name="connsiteY8" fmla="*/ 120227 h 2079833"/>
                <a:gd name="connsiteX9" fmla="*/ 2988057 w 3606545"/>
                <a:gd name="connsiteY9" fmla="*/ 138355 h 2079833"/>
                <a:gd name="connsiteX10" fmla="*/ 3014422 w 3606545"/>
                <a:gd name="connsiteY10" fmla="*/ 138355 h 2079833"/>
                <a:gd name="connsiteX11" fmla="*/ 3043258 w 3606545"/>
                <a:gd name="connsiteY11" fmla="*/ 139179 h 2079833"/>
                <a:gd name="connsiteX12" fmla="*/ 3047377 w 3606545"/>
                <a:gd name="connsiteY12" fmla="*/ 140003 h 2079833"/>
                <a:gd name="connsiteX13" fmla="*/ 3097634 w 3606545"/>
                <a:gd name="connsiteY13" fmla="*/ 162251 h 2079833"/>
                <a:gd name="connsiteX14" fmla="*/ 3147891 w 3606545"/>
                <a:gd name="connsiteY14" fmla="*/ 184498 h 2079833"/>
                <a:gd name="connsiteX15" fmla="*/ 3164700 w 3606545"/>
                <a:gd name="connsiteY15" fmla="*/ 190833 h 2079833"/>
                <a:gd name="connsiteX16" fmla="*/ 3163694 w 3606545"/>
                <a:gd name="connsiteY16" fmla="*/ 185623 h 2079833"/>
                <a:gd name="connsiteX17" fmla="*/ 3170987 w 3606545"/>
                <a:gd name="connsiteY17" fmla="*/ 175469 h 2079833"/>
                <a:gd name="connsiteX18" fmla="*/ 3310357 w 3606545"/>
                <a:gd name="connsiteY18" fmla="*/ 92608 h 2079833"/>
                <a:gd name="connsiteX19" fmla="*/ 3315218 w 3606545"/>
                <a:gd name="connsiteY19" fmla="*/ 89359 h 2079833"/>
                <a:gd name="connsiteX20" fmla="*/ 3347630 w 3606545"/>
                <a:gd name="connsiteY20" fmla="*/ 86109 h 2079833"/>
                <a:gd name="connsiteX21" fmla="*/ 3375180 w 3606545"/>
                <a:gd name="connsiteY21" fmla="*/ 82860 h 2079833"/>
                <a:gd name="connsiteX22" fmla="*/ 3375180 w 3606545"/>
                <a:gd name="connsiteY22" fmla="*/ 66613 h 2079833"/>
                <a:gd name="connsiteX23" fmla="*/ 3375180 w 3606545"/>
                <a:gd name="connsiteY23" fmla="*/ 42242 h 2079833"/>
                <a:gd name="connsiteX24" fmla="*/ 3384903 w 3606545"/>
                <a:gd name="connsiteY24" fmla="*/ 0 h 2079833"/>
                <a:gd name="connsiteX25" fmla="*/ 3388144 w 3606545"/>
                <a:gd name="connsiteY25" fmla="*/ 42242 h 2079833"/>
                <a:gd name="connsiteX26" fmla="*/ 3391385 w 3606545"/>
                <a:gd name="connsiteY26" fmla="*/ 94233 h 2079833"/>
                <a:gd name="connsiteX27" fmla="*/ 3388144 w 3606545"/>
                <a:gd name="connsiteY27" fmla="*/ 99107 h 2079833"/>
                <a:gd name="connsiteX28" fmla="*/ 3384903 w 3606545"/>
                <a:gd name="connsiteY28" fmla="*/ 100732 h 2079833"/>
                <a:gd name="connsiteX29" fmla="*/ 3350871 w 3606545"/>
                <a:gd name="connsiteY29" fmla="*/ 107231 h 2079833"/>
                <a:gd name="connsiteX30" fmla="*/ 3321701 w 3606545"/>
                <a:gd name="connsiteY30" fmla="*/ 112105 h 2079833"/>
                <a:gd name="connsiteX31" fmla="*/ 3256878 w 3606545"/>
                <a:gd name="connsiteY31" fmla="*/ 157597 h 2079833"/>
                <a:gd name="connsiteX32" fmla="*/ 3198739 w 3606545"/>
                <a:gd name="connsiteY32" fmla="*/ 197402 h 2079833"/>
                <a:gd name="connsiteX33" fmla="*/ 3192843 w 3606545"/>
                <a:gd name="connsiteY33" fmla="*/ 201439 h 2079833"/>
                <a:gd name="connsiteX34" fmla="*/ 3197633 w 3606545"/>
                <a:gd name="connsiteY34" fmla="*/ 203244 h 2079833"/>
                <a:gd name="connsiteX35" fmla="*/ 3204738 w 3606545"/>
                <a:gd name="connsiteY35" fmla="*/ 205922 h 2079833"/>
                <a:gd name="connsiteX36" fmla="*/ 3261587 w 3606545"/>
                <a:gd name="connsiteY36" fmla="*/ 228170 h 2079833"/>
                <a:gd name="connsiteX37" fmla="*/ 3263234 w 3606545"/>
                <a:gd name="connsiteY37" fmla="*/ 228994 h 2079833"/>
                <a:gd name="connsiteX38" fmla="*/ 3285613 w 3606545"/>
                <a:gd name="connsiteY38" fmla="*/ 242034 h 2079833"/>
                <a:gd name="connsiteX39" fmla="*/ 3348272 w 3606545"/>
                <a:gd name="connsiteY39" fmla="*/ 225890 h 2079833"/>
                <a:gd name="connsiteX40" fmla="*/ 3344471 w 3606545"/>
                <a:gd name="connsiteY40" fmla="*/ 225672 h 2079833"/>
                <a:gd name="connsiteX41" fmla="*/ 3366304 w 3606545"/>
                <a:gd name="connsiteY41" fmla="*/ 212840 h 2079833"/>
                <a:gd name="connsiteX42" fmla="*/ 3436350 w 3606545"/>
                <a:gd name="connsiteY42" fmla="*/ 171672 h 2079833"/>
                <a:gd name="connsiteX43" fmla="*/ 3513138 w 3606545"/>
                <a:gd name="connsiteY43" fmla="*/ 125317 h 2079833"/>
                <a:gd name="connsiteX44" fmla="*/ 3563170 w 3606545"/>
                <a:gd name="connsiteY44" fmla="*/ 95911 h 2079833"/>
                <a:gd name="connsiteX45" fmla="*/ 3606545 w 3606545"/>
                <a:gd name="connsiteY45" fmla="*/ 169712 h 2079833"/>
                <a:gd name="connsiteX46" fmla="*/ 3478654 w 3606545"/>
                <a:gd name="connsiteY46" fmla="*/ 243651 h 2079833"/>
                <a:gd name="connsiteX47" fmla="*/ 3386775 w 3606545"/>
                <a:gd name="connsiteY47" fmla="*/ 297650 h 2079833"/>
                <a:gd name="connsiteX48" fmla="*/ 3366601 w 3606545"/>
                <a:gd name="connsiteY48" fmla="*/ 307056 h 2079833"/>
                <a:gd name="connsiteX49" fmla="*/ 3159628 w 3606545"/>
                <a:gd name="connsiteY49" fmla="*/ 358075 h 2079833"/>
                <a:gd name="connsiteX50" fmla="*/ 3093043 w 3606545"/>
                <a:gd name="connsiteY50" fmla="*/ 374487 h 2079833"/>
                <a:gd name="connsiteX51" fmla="*/ 3090808 w 3606545"/>
                <a:gd name="connsiteY51" fmla="*/ 433878 h 2079833"/>
                <a:gd name="connsiteX52" fmla="*/ 3083903 w 3606545"/>
                <a:gd name="connsiteY52" fmla="*/ 617302 h 2079833"/>
                <a:gd name="connsiteX53" fmla="*/ 3037987 w 3606545"/>
                <a:gd name="connsiteY53" fmla="*/ 727416 h 2079833"/>
                <a:gd name="connsiteX54" fmla="*/ 2991135 w 3606545"/>
                <a:gd name="connsiteY54" fmla="*/ 832570 h 2079833"/>
                <a:gd name="connsiteX55" fmla="*/ 2988325 w 3606545"/>
                <a:gd name="connsiteY55" fmla="*/ 836538 h 2079833"/>
                <a:gd name="connsiteX56" fmla="*/ 2844957 w 3606545"/>
                <a:gd name="connsiteY56" fmla="*/ 917884 h 2079833"/>
                <a:gd name="connsiteX57" fmla="*/ 2973332 w 3606545"/>
                <a:gd name="connsiteY57" fmla="*/ 820666 h 2079833"/>
                <a:gd name="connsiteX58" fmla="*/ 3032118 w 3606545"/>
                <a:gd name="connsiteY58" fmla="*/ 663952 h 2079833"/>
                <a:gd name="connsiteX59" fmla="*/ 3034634 w 3606545"/>
                <a:gd name="connsiteY59" fmla="*/ 657245 h 2079833"/>
                <a:gd name="connsiteX60" fmla="*/ 2971948 w 3606545"/>
                <a:gd name="connsiteY60" fmla="*/ 703374 h 2079833"/>
                <a:gd name="connsiteX61" fmla="*/ 2925104 w 3606545"/>
                <a:gd name="connsiteY61" fmla="*/ 737845 h 2079833"/>
                <a:gd name="connsiteX62" fmla="*/ 3012003 w 3606545"/>
                <a:gd name="connsiteY62" fmla="*/ 631622 h 2079833"/>
                <a:gd name="connsiteX63" fmla="*/ 3036142 w 3606545"/>
                <a:gd name="connsiteY63" fmla="*/ 633256 h 2079833"/>
                <a:gd name="connsiteX64" fmla="*/ 3036142 w 3606545"/>
                <a:gd name="connsiteY64" fmla="*/ 653224 h 2079833"/>
                <a:gd name="connsiteX65" fmla="*/ 3041384 w 3606545"/>
                <a:gd name="connsiteY65" fmla="*/ 639250 h 2079833"/>
                <a:gd name="connsiteX66" fmla="*/ 3051106 w 3606545"/>
                <a:gd name="connsiteY66" fmla="*/ 613333 h 2079833"/>
                <a:gd name="connsiteX67" fmla="*/ 3051106 w 3606545"/>
                <a:gd name="connsiteY67" fmla="*/ 479411 h 2079833"/>
                <a:gd name="connsiteX68" fmla="*/ 3051648 w 3606545"/>
                <a:gd name="connsiteY68" fmla="*/ 400266 h 2079833"/>
                <a:gd name="connsiteX69" fmla="*/ 3051754 w 3606545"/>
                <a:gd name="connsiteY69" fmla="*/ 384691 h 2079833"/>
                <a:gd name="connsiteX70" fmla="*/ 3021251 w 3606545"/>
                <a:gd name="connsiteY70" fmla="*/ 392345 h 2079833"/>
                <a:gd name="connsiteX71" fmla="*/ 2766466 w 3606545"/>
                <a:gd name="connsiteY71" fmla="*/ 456280 h 2079833"/>
                <a:gd name="connsiteX72" fmla="*/ 2692865 w 3606545"/>
                <a:gd name="connsiteY72" fmla="*/ 597605 h 2079833"/>
                <a:gd name="connsiteX73" fmla="*/ 2609529 w 3606545"/>
                <a:gd name="connsiteY73" fmla="*/ 755684 h 2079833"/>
                <a:gd name="connsiteX74" fmla="*/ 2609155 w 3606545"/>
                <a:gd name="connsiteY74" fmla="*/ 757130 h 2079833"/>
                <a:gd name="connsiteX75" fmla="*/ 2507413 w 3606545"/>
                <a:gd name="connsiteY75" fmla="*/ 929704 h 2079833"/>
                <a:gd name="connsiteX76" fmla="*/ 2481855 w 3606545"/>
                <a:gd name="connsiteY76" fmla="*/ 973157 h 2079833"/>
                <a:gd name="connsiteX77" fmla="*/ 2475699 w 3606545"/>
                <a:gd name="connsiteY77" fmla="*/ 983622 h 2079833"/>
                <a:gd name="connsiteX78" fmla="*/ 2472379 w 3606545"/>
                <a:gd name="connsiteY78" fmla="*/ 1071804 h 2079833"/>
                <a:gd name="connsiteX79" fmla="*/ 2465474 w 3606545"/>
                <a:gd name="connsiteY79" fmla="*/ 1255227 h 2079833"/>
                <a:gd name="connsiteX80" fmla="*/ 2419559 w 3606545"/>
                <a:gd name="connsiteY80" fmla="*/ 1365342 h 2079833"/>
                <a:gd name="connsiteX81" fmla="*/ 2372707 w 3606545"/>
                <a:gd name="connsiteY81" fmla="*/ 1470496 h 2079833"/>
                <a:gd name="connsiteX82" fmla="*/ 2369896 w 3606545"/>
                <a:gd name="connsiteY82" fmla="*/ 1474464 h 2079833"/>
                <a:gd name="connsiteX83" fmla="*/ 2226529 w 3606545"/>
                <a:gd name="connsiteY83" fmla="*/ 1555810 h 2079833"/>
                <a:gd name="connsiteX84" fmla="*/ 2354903 w 3606545"/>
                <a:gd name="connsiteY84" fmla="*/ 1458591 h 2079833"/>
                <a:gd name="connsiteX85" fmla="*/ 2432678 w 3606545"/>
                <a:gd name="connsiteY85" fmla="*/ 1251259 h 2079833"/>
                <a:gd name="connsiteX86" fmla="*/ 2432678 w 3606545"/>
                <a:gd name="connsiteY86" fmla="*/ 1117336 h 2079833"/>
                <a:gd name="connsiteX87" fmla="*/ 2432987 w 3606545"/>
                <a:gd name="connsiteY87" fmla="*/ 1072149 h 2079833"/>
                <a:gd name="connsiteX88" fmla="*/ 2433097 w 3606545"/>
                <a:gd name="connsiteY88" fmla="*/ 1056052 h 2079833"/>
                <a:gd name="connsiteX89" fmla="*/ 2402728 w 3606545"/>
                <a:gd name="connsiteY89" fmla="*/ 1107686 h 2079833"/>
                <a:gd name="connsiteX90" fmla="*/ 1842955 w 3606545"/>
                <a:gd name="connsiteY90" fmla="*/ 1798303 h 2079833"/>
                <a:gd name="connsiteX91" fmla="*/ 1822406 w 3606545"/>
                <a:gd name="connsiteY91" fmla="*/ 1809154 h 2079833"/>
                <a:gd name="connsiteX92" fmla="*/ 1680772 w 3606545"/>
                <a:gd name="connsiteY92" fmla="*/ 1822063 h 2079833"/>
                <a:gd name="connsiteX93" fmla="*/ 1598382 w 3606545"/>
                <a:gd name="connsiteY93" fmla="*/ 1829573 h 2079833"/>
                <a:gd name="connsiteX94" fmla="*/ 1597586 w 3606545"/>
                <a:gd name="connsiteY94" fmla="*/ 1843156 h 2079833"/>
                <a:gd name="connsiteX95" fmla="*/ 1459885 w 3606545"/>
                <a:gd name="connsiteY95" fmla="*/ 2079833 h 2079833"/>
                <a:gd name="connsiteX96" fmla="*/ 1531340 w 3606545"/>
                <a:gd name="connsiteY96" fmla="*/ 1853576 h 2079833"/>
                <a:gd name="connsiteX97" fmla="*/ 1537158 w 3606545"/>
                <a:gd name="connsiteY97" fmla="*/ 1835153 h 2079833"/>
                <a:gd name="connsiteX98" fmla="*/ 1486680 w 3606545"/>
                <a:gd name="connsiteY98" fmla="*/ 1839754 h 2079833"/>
                <a:gd name="connsiteX99" fmla="*/ 1479990 w 3606545"/>
                <a:gd name="connsiteY99" fmla="*/ 1838782 h 2079833"/>
                <a:gd name="connsiteX100" fmla="*/ 1475655 w 3606545"/>
                <a:gd name="connsiteY100" fmla="*/ 1837653 h 2079833"/>
                <a:gd name="connsiteX101" fmla="*/ 1284020 w 3606545"/>
                <a:gd name="connsiteY101" fmla="*/ 1740662 h 2079833"/>
                <a:gd name="connsiteX102" fmla="*/ 1093992 w 3606545"/>
                <a:gd name="connsiteY102" fmla="*/ 1646404 h 2079833"/>
                <a:gd name="connsiteX103" fmla="*/ 1070220 w 3606545"/>
                <a:gd name="connsiteY103" fmla="*/ 1639536 h 2079833"/>
                <a:gd name="connsiteX104" fmla="*/ 1063410 w 3606545"/>
                <a:gd name="connsiteY104" fmla="*/ 1637569 h 2079833"/>
                <a:gd name="connsiteX105" fmla="*/ 1063679 w 3606545"/>
                <a:gd name="connsiteY105" fmla="*/ 1652509 h 2079833"/>
                <a:gd name="connsiteX106" fmla="*/ 987757 w 3606545"/>
                <a:gd name="connsiteY106" fmla="*/ 1817489 h 2079833"/>
                <a:gd name="connsiteX107" fmla="*/ 979680 w 3606545"/>
                <a:gd name="connsiteY107" fmla="*/ 1825577 h 2079833"/>
                <a:gd name="connsiteX108" fmla="*/ 701840 w 3606545"/>
                <a:gd name="connsiteY108" fmla="*/ 1950120 h 2079833"/>
                <a:gd name="connsiteX109" fmla="*/ 945758 w 3606545"/>
                <a:gd name="connsiteY109" fmla="*/ 1789993 h 2079833"/>
                <a:gd name="connsiteX110" fmla="*/ 1005526 w 3606545"/>
                <a:gd name="connsiteY110" fmla="*/ 1629865 h 2079833"/>
                <a:gd name="connsiteX111" fmla="*/ 1012721 w 3606545"/>
                <a:gd name="connsiteY111" fmla="*/ 1622924 h 2079833"/>
                <a:gd name="connsiteX112" fmla="*/ 966589 w 3606545"/>
                <a:gd name="connsiteY112" fmla="*/ 1609596 h 2079833"/>
                <a:gd name="connsiteX113" fmla="*/ 903816 w 3606545"/>
                <a:gd name="connsiteY113" fmla="*/ 1591461 h 2079833"/>
                <a:gd name="connsiteX114" fmla="*/ 714175 w 3606545"/>
                <a:gd name="connsiteY114" fmla="*/ 1537428 h 2079833"/>
                <a:gd name="connsiteX115" fmla="*/ 573632 w 3606545"/>
                <a:gd name="connsiteY115" fmla="*/ 1544027 h 2079833"/>
                <a:gd name="connsiteX116" fmla="*/ 433998 w 3606545"/>
                <a:gd name="connsiteY116" fmla="*/ 1550091 h 2079833"/>
                <a:gd name="connsiteX117" fmla="*/ 301461 w 3606545"/>
                <a:gd name="connsiteY117" fmla="*/ 1659858 h 2079833"/>
                <a:gd name="connsiteX118" fmla="*/ 164376 w 3606545"/>
                <a:gd name="connsiteY118" fmla="*/ 1772298 h 2079833"/>
                <a:gd name="connsiteX119" fmla="*/ 162557 w 3606545"/>
                <a:gd name="connsiteY119" fmla="*/ 1773368 h 2079833"/>
                <a:gd name="connsiteX120" fmla="*/ 159292 w 3606545"/>
                <a:gd name="connsiteY120" fmla="*/ 1774061 h 2079833"/>
                <a:gd name="connsiteX121" fmla="*/ 0 w 3606545"/>
                <a:gd name="connsiteY121" fmla="*/ 1727934 h 2079833"/>
                <a:gd name="connsiteX122" fmla="*/ 7116 w 3606545"/>
                <a:gd name="connsiteY122" fmla="*/ 1721300 h 2079833"/>
                <a:gd name="connsiteX123" fmla="*/ 154899 w 3606545"/>
                <a:gd name="connsiteY123" fmla="*/ 1758255 h 2079833"/>
                <a:gd name="connsiteX124" fmla="*/ 419540 w 3606545"/>
                <a:gd name="connsiteY124" fmla="*/ 1525490 h 2079833"/>
                <a:gd name="connsiteX125" fmla="*/ 425908 w 3606545"/>
                <a:gd name="connsiteY125" fmla="*/ 1521748 h 2079833"/>
                <a:gd name="connsiteX126" fmla="*/ 487660 w 3606545"/>
                <a:gd name="connsiteY126" fmla="*/ 1517001 h 2079833"/>
                <a:gd name="connsiteX127" fmla="*/ 561476 w 3606545"/>
                <a:gd name="connsiteY127" fmla="*/ 1511327 h 2079833"/>
                <a:gd name="connsiteX128" fmla="*/ 547603 w 3606545"/>
                <a:gd name="connsiteY128" fmla="*/ 1493204 h 2079833"/>
                <a:gd name="connsiteX129" fmla="*/ 537458 w 3606545"/>
                <a:gd name="connsiteY129" fmla="*/ 1479953 h 2079833"/>
                <a:gd name="connsiteX130" fmla="*/ 503793 w 3606545"/>
                <a:gd name="connsiteY130" fmla="*/ 1419864 h 2079833"/>
                <a:gd name="connsiteX131" fmla="*/ 515816 w 3606545"/>
                <a:gd name="connsiteY131" fmla="*/ 1325633 h 2079833"/>
                <a:gd name="connsiteX132" fmla="*/ 490568 w 3606545"/>
                <a:gd name="connsiteY132" fmla="*/ 1260082 h 2079833"/>
                <a:gd name="connsiteX133" fmla="*/ 491770 w 3606545"/>
                <a:gd name="connsiteY133" fmla="*/ 1260082 h 2079833"/>
                <a:gd name="connsiteX134" fmla="*/ 532649 w 3606545"/>
                <a:gd name="connsiteY134" fmla="*/ 1322902 h 2079833"/>
                <a:gd name="connsiteX135" fmla="*/ 530244 w 3606545"/>
                <a:gd name="connsiteY135" fmla="*/ 1422595 h 2079833"/>
                <a:gd name="connsiteX136" fmla="*/ 561504 w 3606545"/>
                <a:gd name="connsiteY136" fmla="*/ 1459468 h 2079833"/>
                <a:gd name="connsiteX137" fmla="*/ 573527 w 3606545"/>
                <a:gd name="connsiteY137" fmla="*/ 1474490 h 2079833"/>
                <a:gd name="connsiteX138" fmla="*/ 584348 w 3606545"/>
                <a:gd name="connsiteY138" fmla="*/ 1485415 h 2079833"/>
                <a:gd name="connsiteX139" fmla="*/ 584348 w 3606545"/>
                <a:gd name="connsiteY139" fmla="*/ 1486781 h 2079833"/>
                <a:gd name="connsiteX140" fmla="*/ 591562 w 3606545"/>
                <a:gd name="connsiteY140" fmla="*/ 1488147 h 2079833"/>
                <a:gd name="connsiteX141" fmla="*/ 599439 w 3606545"/>
                <a:gd name="connsiteY141" fmla="*/ 1507160 h 2079833"/>
                <a:gd name="connsiteX142" fmla="*/ 647765 w 3606545"/>
                <a:gd name="connsiteY142" fmla="*/ 1501223 h 2079833"/>
                <a:gd name="connsiteX143" fmla="*/ 722085 w 3606545"/>
                <a:gd name="connsiteY143" fmla="*/ 1500908 h 2079833"/>
                <a:gd name="connsiteX144" fmla="*/ 1110463 w 3606545"/>
                <a:gd name="connsiteY144" fmla="*/ 1603626 h 2079833"/>
                <a:gd name="connsiteX145" fmla="*/ 1113889 w 3606545"/>
                <a:gd name="connsiteY145" fmla="*/ 1605290 h 2079833"/>
                <a:gd name="connsiteX146" fmla="*/ 1307556 w 3606545"/>
                <a:gd name="connsiteY146" fmla="*/ 1697409 h 2079833"/>
                <a:gd name="connsiteX147" fmla="*/ 1493996 w 3606545"/>
                <a:gd name="connsiteY147" fmla="*/ 1787646 h 2079833"/>
                <a:gd name="connsiteX148" fmla="*/ 1652734 w 3606545"/>
                <a:gd name="connsiteY148" fmla="*/ 1770355 h 2079833"/>
                <a:gd name="connsiteX149" fmla="*/ 1805851 w 3606545"/>
                <a:gd name="connsiteY149" fmla="*/ 1753914 h 2079833"/>
                <a:gd name="connsiteX150" fmla="*/ 1871119 w 3606545"/>
                <a:gd name="connsiteY150" fmla="*/ 1671261 h 2079833"/>
                <a:gd name="connsiteX151" fmla="*/ 1885450 w 3606545"/>
                <a:gd name="connsiteY151" fmla="*/ 1653113 h 2079833"/>
                <a:gd name="connsiteX152" fmla="*/ 1869184 w 3606545"/>
                <a:gd name="connsiteY152" fmla="*/ 1658106 h 2079833"/>
                <a:gd name="connsiteX153" fmla="*/ 1804238 w 3606545"/>
                <a:gd name="connsiteY153" fmla="*/ 1678043 h 2079833"/>
                <a:gd name="connsiteX154" fmla="*/ 1789096 w 3606545"/>
                <a:gd name="connsiteY154" fmla="*/ 1678902 h 2079833"/>
                <a:gd name="connsiteX155" fmla="*/ 1607388 w 3606545"/>
                <a:gd name="connsiteY155" fmla="*/ 1629066 h 2079833"/>
                <a:gd name="connsiteX156" fmla="*/ 1527471 w 3606545"/>
                <a:gd name="connsiteY156" fmla="*/ 1591260 h 2079833"/>
                <a:gd name="connsiteX157" fmla="*/ 1445871 w 3606545"/>
                <a:gd name="connsiteY157" fmla="*/ 1550017 h 2079833"/>
                <a:gd name="connsiteX158" fmla="*/ 1322209 w 3606545"/>
                <a:gd name="connsiteY158" fmla="*/ 1419413 h 2079833"/>
                <a:gd name="connsiteX159" fmla="*/ 1317161 w 3606545"/>
                <a:gd name="connsiteY159" fmla="*/ 1411680 h 2079833"/>
                <a:gd name="connsiteX160" fmla="*/ 1316320 w 3606545"/>
                <a:gd name="connsiteY160" fmla="*/ 1408243 h 2079833"/>
                <a:gd name="connsiteX161" fmla="*/ 1309590 w 3606545"/>
                <a:gd name="connsiteY161" fmla="*/ 1360985 h 2079833"/>
                <a:gd name="connsiteX162" fmla="*/ 1304543 w 3606545"/>
                <a:gd name="connsiteY162" fmla="*/ 1318883 h 2079833"/>
                <a:gd name="connsiteX163" fmla="*/ 1269211 w 3606545"/>
                <a:gd name="connsiteY163" fmla="*/ 1277640 h 2079833"/>
                <a:gd name="connsiteX164" fmla="*/ 1246839 w 3606545"/>
                <a:gd name="connsiteY164" fmla="*/ 1251312 h 2079833"/>
                <a:gd name="connsiteX165" fmla="*/ 1237186 w 3606545"/>
                <a:gd name="connsiteY165" fmla="*/ 1239952 h 2079833"/>
                <a:gd name="connsiteX166" fmla="*/ 1236814 w 3606545"/>
                <a:gd name="connsiteY166" fmla="*/ 1240598 h 2079833"/>
                <a:gd name="connsiteX167" fmla="*/ 1182554 w 3606545"/>
                <a:gd name="connsiteY167" fmla="*/ 1334986 h 2079833"/>
                <a:gd name="connsiteX168" fmla="*/ 1174454 w 3606545"/>
                <a:gd name="connsiteY168" fmla="*/ 1341464 h 2079833"/>
                <a:gd name="connsiteX169" fmla="*/ 1096699 w 3606545"/>
                <a:gd name="connsiteY169" fmla="*/ 1368995 h 2079833"/>
                <a:gd name="connsiteX170" fmla="*/ 950908 w 3606545"/>
                <a:gd name="connsiteY170" fmla="*/ 1404623 h 2079833"/>
                <a:gd name="connsiteX171" fmla="*/ 1088599 w 3606545"/>
                <a:gd name="connsiteY171" fmla="*/ 1346322 h 2079833"/>
                <a:gd name="connsiteX172" fmla="*/ 1156635 w 3606545"/>
                <a:gd name="connsiteY172" fmla="*/ 1318791 h 2079833"/>
                <a:gd name="connsiteX173" fmla="*/ 1190653 w 3606545"/>
                <a:gd name="connsiteY173" fmla="*/ 1249154 h 2079833"/>
                <a:gd name="connsiteX174" fmla="*/ 1212192 w 3606545"/>
                <a:gd name="connsiteY174" fmla="*/ 1207023 h 2079833"/>
                <a:gd name="connsiteX175" fmla="*/ 1214965 w 3606545"/>
                <a:gd name="connsiteY175" fmla="*/ 1201600 h 2079833"/>
                <a:gd name="connsiteX176" fmla="*/ 1211941 w 3606545"/>
                <a:gd name="connsiteY176" fmla="*/ 1195516 h 2079833"/>
                <a:gd name="connsiteX177" fmla="*/ 1200229 w 3606545"/>
                <a:gd name="connsiteY177" fmla="*/ 1171954 h 2079833"/>
                <a:gd name="connsiteX178" fmla="*/ 1173310 w 3606545"/>
                <a:gd name="connsiteY178" fmla="*/ 1116963 h 2079833"/>
                <a:gd name="connsiteX179" fmla="*/ 1143866 w 3606545"/>
                <a:gd name="connsiteY179" fmla="*/ 1082594 h 2079833"/>
                <a:gd name="connsiteX180" fmla="*/ 1112741 w 3606545"/>
                <a:gd name="connsiteY180" fmla="*/ 1046506 h 2079833"/>
                <a:gd name="connsiteX181" fmla="*/ 1110217 w 3606545"/>
                <a:gd name="connsiteY181" fmla="*/ 1042210 h 2079833"/>
                <a:gd name="connsiteX182" fmla="*/ 1086662 w 3606545"/>
                <a:gd name="connsiteY182" fmla="*/ 987219 h 2079833"/>
                <a:gd name="connsiteX183" fmla="*/ 1062266 w 3606545"/>
                <a:gd name="connsiteY183" fmla="*/ 933087 h 2079833"/>
                <a:gd name="connsiteX184" fmla="*/ 997491 w 3606545"/>
                <a:gd name="connsiteY184" fmla="*/ 845445 h 2079833"/>
                <a:gd name="connsiteX185" fmla="*/ 931875 w 3606545"/>
                <a:gd name="connsiteY185" fmla="*/ 757803 h 2079833"/>
                <a:gd name="connsiteX186" fmla="*/ 885607 w 3606545"/>
                <a:gd name="connsiteY186" fmla="*/ 721715 h 2079833"/>
                <a:gd name="connsiteX187" fmla="*/ 838497 w 3606545"/>
                <a:gd name="connsiteY187" fmla="*/ 683909 h 2079833"/>
                <a:gd name="connsiteX188" fmla="*/ 836815 w 3606545"/>
                <a:gd name="connsiteY188" fmla="*/ 682190 h 2079833"/>
                <a:gd name="connsiteX189" fmla="*/ 806530 w 3606545"/>
                <a:gd name="connsiteY189" fmla="*/ 615170 h 2079833"/>
                <a:gd name="connsiteX190" fmla="*/ 846910 w 3606545"/>
                <a:gd name="connsiteY190" fmla="*/ 675317 h 2079833"/>
                <a:gd name="connsiteX191" fmla="*/ 944494 w 3606545"/>
                <a:gd name="connsiteY191" fmla="*/ 744055 h 2079833"/>
                <a:gd name="connsiteX192" fmla="*/ 1016840 w 3606545"/>
                <a:gd name="connsiteY192" fmla="*/ 831697 h 2079833"/>
                <a:gd name="connsiteX193" fmla="*/ 1085821 w 3606545"/>
                <a:gd name="connsiteY193" fmla="*/ 917621 h 2079833"/>
                <a:gd name="connsiteX194" fmla="*/ 1087504 w 3606545"/>
                <a:gd name="connsiteY194" fmla="*/ 920198 h 2079833"/>
                <a:gd name="connsiteX195" fmla="*/ 1113582 w 3606545"/>
                <a:gd name="connsiteY195" fmla="*/ 975189 h 2079833"/>
                <a:gd name="connsiteX196" fmla="*/ 1138819 w 3606545"/>
                <a:gd name="connsiteY196" fmla="*/ 1027603 h 2079833"/>
                <a:gd name="connsiteX197" fmla="*/ 1169104 w 3606545"/>
                <a:gd name="connsiteY197" fmla="*/ 1061972 h 2079833"/>
                <a:gd name="connsiteX198" fmla="*/ 1201071 w 3606545"/>
                <a:gd name="connsiteY198" fmla="*/ 1097200 h 2079833"/>
                <a:gd name="connsiteX199" fmla="*/ 1202753 w 3606545"/>
                <a:gd name="connsiteY199" fmla="*/ 1100637 h 2079833"/>
                <a:gd name="connsiteX200" fmla="*/ 1232196 w 3606545"/>
                <a:gd name="connsiteY200" fmla="*/ 1155628 h 2079833"/>
                <a:gd name="connsiteX201" fmla="*/ 1238606 w 3606545"/>
                <a:gd name="connsiteY201" fmla="*/ 1167760 h 2079833"/>
                <a:gd name="connsiteX202" fmla="*/ 1239857 w 3606545"/>
                <a:gd name="connsiteY202" fmla="*/ 1166764 h 2079833"/>
                <a:gd name="connsiteX203" fmla="*/ 1255449 w 3606545"/>
                <a:gd name="connsiteY203" fmla="*/ 1168181 h 2079833"/>
                <a:gd name="connsiteX204" fmla="*/ 1263548 w 3606545"/>
                <a:gd name="connsiteY204" fmla="*/ 1194093 h 2079833"/>
                <a:gd name="connsiteX205" fmla="*/ 1257802 w 3606545"/>
                <a:gd name="connsiteY205" fmla="*/ 1204089 h 2079833"/>
                <a:gd name="connsiteX206" fmla="*/ 1260352 w 3606545"/>
                <a:gd name="connsiteY206" fmla="*/ 1208914 h 2079833"/>
                <a:gd name="connsiteX207" fmla="*/ 1260799 w 3606545"/>
                <a:gd name="connsiteY207" fmla="*/ 1209760 h 2079833"/>
                <a:gd name="connsiteX208" fmla="*/ 1299495 w 3606545"/>
                <a:gd name="connsiteY208" fmla="*/ 1252722 h 2079833"/>
                <a:gd name="connsiteX209" fmla="*/ 1339034 w 3606545"/>
                <a:gd name="connsiteY209" fmla="*/ 1298261 h 2079833"/>
                <a:gd name="connsiteX210" fmla="*/ 1340716 w 3606545"/>
                <a:gd name="connsiteY210" fmla="*/ 1299980 h 2079833"/>
                <a:gd name="connsiteX211" fmla="*/ 1343240 w 3606545"/>
                <a:gd name="connsiteY211" fmla="*/ 1305135 h 2079833"/>
                <a:gd name="connsiteX212" fmla="*/ 1344081 w 3606545"/>
                <a:gd name="connsiteY212" fmla="*/ 1307713 h 2079833"/>
                <a:gd name="connsiteX213" fmla="*/ 1351652 w 3606545"/>
                <a:gd name="connsiteY213" fmla="*/ 1354971 h 2079833"/>
                <a:gd name="connsiteX214" fmla="*/ 1358382 w 3606545"/>
                <a:gd name="connsiteY214" fmla="*/ 1395355 h 2079833"/>
                <a:gd name="connsiteX215" fmla="*/ 1416428 w 3606545"/>
                <a:gd name="connsiteY215" fmla="*/ 1454642 h 2079833"/>
                <a:gd name="connsiteX216" fmla="*/ 1476997 w 3606545"/>
                <a:gd name="connsiteY216" fmla="*/ 1515647 h 2079833"/>
                <a:gd name="connsiteX217" fmla="*/ 1548502 w 3606545"/>
                <a:gd name="connsiteY217" fmla="*/ 1549158 h 2079833"/>
                <a:gd name="connsiteX218" fmla="*/ 1622531 w 3606545"/>
                <a:gd name="connsiteY218" fmla="*/ 1582668 h 2079833"/>
                <a:gd name="connsiteX219" fmla="*/ 1711702 w 3606545"/>
                <a:gd name="connsiteY219" fmla="*/ 1605008 h 2079833"/>
                <a:gd name="connsiteX220" fmla="*/ 1794984 w 3606545"/>
                <a:gd name="connsiteY220" fmla="*/ 1626489 h 2079833"/>
                <a:gd name="connsiteX221" fmla="*/ 1870696 w 3606545"/>
                <a:gd name="connsiteY221" fmla="*/ 1601571 h 2079833"/>
                <a:gd name="connsiteX222" fmla="*/ 1943568 w 3606545"/>
                <a:gd name="connsiteY222" fmla="*/ 1578264 h 2079833"/>
                <a:gd name="connsiteX223" fmla="*/ 1944889 w 3606545"/>
                <a:gd name="connsiteY223" fmla="*/ 1577842 h 2079833"/>
                <a:gd name="connsiteX224" fmla="*/ 1984946 w 3606545"/>
                <a:gd name="connsiteY224" fmla="*/ 1527114 h 2079833"/>
                <a:gd name="connsiteX225" fmla="*/ 2073189 w 3606545"/>
                <a:gd name="connsiteY225" fmla="*/ 1415367 h 2079833"/>
                <a:gd name="connsiteX226" fmla="*/ 2188522 w 3606545"/>
                <a:gd name="connsiteY226" fmla="*/ 1268976 h 2079833"/>
                <a:gd name="connsiteX227" fmla="*/ 2221578 w 3606545"/>
                <a:gd name="connsiteY227" fmla="*/ 1227018 h 2079833"/>
                <a:gd name="connsiteX228" fmla="*/ 2219115 w 3606545"/>
                <a:gd name="connsiteY228" fmla="*/ 1225884 h 2079833"/>
                <a:gd name="connsiteX229" fmla="*/ 2190956 w 3606545"/>
                <a:gd name="connsiteY229" fmla="*/ 1212925 h 2079833"/>
                <a:gd name="connsiteX230" fmla="*/ 2128659 w 3606545"/>
                <a:gd name="connsiteY230" fmla="*/ 1183138 h 2079833"/>
                <a:gd name="connsiteX231" fmla="*/ 2108190 w 3606545"/>
                <a:gd name="connsiteY231" fmla="*/ 1184999 h 2079833"/>
                <a:gd name="connsiteX232" fmla="*/ 2084161 w 3606545"/>
                <a:gd name="connsiteY232" fmla="*/ 1186861 h 2079833"/>
                <a:gd name="connsiteX233" fmla="*/ 2081491 w 3606545"/>
                <a:gd name="connsiteY233" fmla="*/ 1186861 h 2079833"/>
                <a:gd name="connsiteX234" fmla="*/ 2077042 w 3606545"/>
                <a:gd name="connsiteY234" fmla="*/ 1185930 h 2079833"/>
                <a:gd name="connsiteX235" fmla="*/ 2075262 w 3606545"/>
                <a:gd name="connsiteY235" fmla="*/ 1184999 h 2079833"/>
                <a:gd name="connsiteX236" fmla="*/ 2039664 w 3606545"/>
                <a:gd name="connsiteY236" fmla="*/ 1164521 h 2079833"/>
                <a:gd name="connsiteX237" fmla="*/ 2012965 w 3606545"/>
                <a:gd name="connsiteY237" fmla="*/ 1149627 h 2079833"/>
                <a:gd name="connsiteX238" fmla="*/ 1992496 w 3606545"/>
                <a:gd name="connsiteY238" fmla="*/ 1168244 h 2079833"/>
                <a:gd name="connsiteX239" fmla="*/ 1964908 w 3606545"/>
                <a:gd name="connsiteY239" fmla="*/ 1194308 h 2079833"/>
                <a:gd name="connsiteX240" fmla="*/ 1962238 w 3606545"/>
                <a:gd name="connsiteY240" fmla="*/ 1197100 h 2079833"/>
                <a:gd name="connsiteX241" fmla="*/ 1952448 w 3606545"/>
                <a:gd name="connsiteY241" fmla="*/ 1198031 h 2079833"/>
                <a:gd name="connsiteX242" fmla="*/ 1894309 w 3606545"/>
                <a:gd name="connsiteY242" fmla="*/ 1188883 h 2079833"/>
                <a:gd name="connsiteX243" fmla="*/ 1887383 w 3606545"/>
                <a:gd name="connsiteY243" fmla="*/ 1187793 h 2079833"/>
                <a:gd name="connsiteX244" fmla="*/ 1872404 w 3606545"/>
                <a:gd name="connsiteY244" fmla="*/ 1211911 h 2079833"/>
                <a:gd name="connsiteX245" fmla="*/ 1814927 w 3606545"/>
                <a:gd name="connsiteY245" fmla="*/ 1304461 h 2079833"/>
                <a:gd name="connsiteX246" fmla="*/ 1808451 w 3606545"/>
                <a:gd name="connsiteY246" fmla="*/ 1307711 h 2079833"/>
                <a:gd name="connsiteX247" fmla="*/ 1659518 w 3606545"/>
                <a:gd name="connsiteY247" fmla="*/ 1338592 h 2079833"/>
                <a:gd name="connsiteX248" fmla="*/ 1793882 w 3606545"/>
                <a:gd name="connsiteY248" fmla="*/ 1284957 h 2079833"/>
                <a:gd name="connsiteX249" fmla="*/ 1847721 w 3606545"/>
                <a:gd name="connsiteY249" fmla="*/ 1180535 h 2079833"/>
                <a:gd name="connsiteX250" fmla="*/ 1847750 w 3606545"/>
                <a:gd name="connsiteY250" fmla="*/ 1180478 h 2079833"/>
                <a:gd name="connsiteX251" fmla="*/ 1847433 w 3606545"/>
                <a:gd name="connsiteY251" fmla="*/ 1180345 h 2079833"/>
                <a:gd name="connsiteX252" fmla="*/ 1846544 w 3606545"/>
                <a:gd name="connsiteY252" fmla="*/ 1178483 h 2079833"/>
                <a:gd name="connsiteX253" fmla="*/ 1823405 w 3606545"/>
                <a:gd name="connsiteY253" fmla="*/ 1157074 h 2079833"/>
                <a:gd name="connsiteX254" fmla="*/ 1802046 w 3606545"/>
                <a:gd name="connsiteY254" fmla="*/ 1135664 h 2079833"/>
                <a:gd name="connsiteX255" fmla="*/ 1763778 w 3606545"/>
                <a:gd name="connsiteY255" fmla="*/ 1111462 h 2079833"/>
                <a:gd name="connsiteX256" fmla="*/ 1725510 w 3606545"/>
                <a:gd name="connsiteY256" fmla="*/ 1087259 h 2079833"/>
                <a:gd name="connsiteX257" fmla="*/ 1656093 w 3606545"/>
                <a:gd name="connsiteY257" fmla="*/ 1063057 h 2079833"/>
                <a:gd name="connsiteX258" fmla="*/ 1585787 w 3606545"/>
                <a:gd name="connsiteY258" fmla="*/ 1038854 h 2079833"/>
                <a:gd name="connsiteX259" fmla="*/ 1529720 w 3606545"/>
                <a:gd name="connsiteY259" fmla="*/ 1026753 h 2079833"/>
                <a:gd name="connsiteX260" fmla="*/ 1471873 w 3606545"/>
                <a:gd name="connsiteY260" fmla="*/ 1014652 h 2079833"/>
                <a:gd name="connsiteX261" fmla="*/ 1470983 w 3606545"/>
                <a:gd name="connsiteY261" fmla="*/ 1014652 h 2079833"/>
                <a:gd name="connsiteX262" fmla="*/ 1421146 w 3606545"/>
                <a:gd name="connsiteY262" fmla="*/ 999758 h 2079833"/>
                <a:gd name="connsiteX263" fmla="*/ 1372198 w 3606545"/>
                <a:gd name="connsiteY263" fmla="*/ 984865 h 2079833"/>
                <a:gd name="connsiteX264" fmla="*/ 1325030 w 3606545"/>
                <a:gd name="connsiteY264" fmla="*/ 983003 h 2079833"/>
                <a:gd name="connsiteX265" fmla="*/ 1276973 w 3606545"/>
                <a:gd name="connsiteY265" fmla="*/ 981141 h 2079833"/>
                <a:gd name="connsiteX266" fmla="*/ 1274303 w 3606545"/>
                <a:gd name="connsiteY266" fmla="*/ 981141 h 2079833"/>
                <a:gd name="connsiteX267" fmla="*/ 1203997 w 3606545"/>
                <a:gd name="connsiteY267" fmla="*/ 948561 h 2079833"/>
                <a:gd name="connsiteX268" fmla="*/ 1159499 w 3606545"/>
                <a:gd name="connsiteY268" fmla="*/ 937391 h 2079833"/>
                <a:gd name="connsiteX269" fmla="*/ 1205777 w 3606545"/>
                <a:gd name="connsiteY269" fmla="*/ 942045 h 2079833"/>
                <a:gd name="connsiteX270" fmla="*/ 1242265 w 3606545"/>
                <a:gd name="connsiteY270" fmla="*/ 956008 h 2079833"/>
                <a:gd name="connsiteX271" fmla="*/ 1277863 w 3606545"/>
                <a:gd name="connsiteY271" fmla="*/ 969971 h 2079833"/>
                <a:gd name="connsiteX272" fmla="*/ 1325031 w 3606545"/>
                <a:gd name="connsiteY272" fmla="*/ 969971 h 2079833"/>
                <a:gd name="connsiteX273" fmla="*/ 1373088 w 3606545"/>
                <a:gd name="connsiteY273" fmla="*/ 969971 h 2079833"/>
                <a:gd name="connsiteX274" fmla="*/ 1374868 w 3606545"/>
                <a:gd name="connsiteY274" fmla="*/ 969971 h 2079833"/>
                <a:gd name="connsiteX275" fmla="*/ 1425595 w 3606545"/>
                <a:gd name="connsiteY275" fmla="*/ 983934 h 2079833"/>
                <a:gd name="connsiteX276" fmla="*/ 1475433 w 3606545"/>
                <a:gd name="connsiteY276" fmla="*/ 996966 h 2079833"/>
                <a:gd name="connsiteX277" fmla="*/ 1533280 w 3606545"/>
                <a:gd name="connsiteY277" fmla="*/ 1008136 h 2079833"/>
                <a:gd name="connsiteX278" fmla="*/ 1591127 w 3606545"/>
                <a:gd name="connsiteY278" fmla="*/ 1018376 h 2079833"/>
                <a:gd name="connsiteX279" fmla="*/ 1592017 w 3606545"/>
                <a:gd name="connsiteY279" fmla="*/ 1018376 h 2079833"/>
                <a:gd name="connsiteX280" fmla="*/ 1734410 w 3606545"/>
                <a:gd name="connsiteY280" fmla="*/ 1064919 h 2079833"/>
                <a:gd name="connsiteX281" fmla="*/ 1777127 w 3606545"/>
                <a:gd name="connsiteY281" fmla="*/ 1090052 h 2079833"/>
                <a:gd name="connsiteX282" fmla="*/ 1817175 w 3606545"/>
                <a:gd name="connsiteY282" fmla="*/ 1114254 h 2079833"/>
                <a:gd name="connsiteX283" fmla="*/ 1818955 w 3606545"/>
                <a:gd name="connsiteY283" fmla="*/ 1116116 h 2079833"/>
                <a:gd name="connsiteX284" fmla="*/ 1842094 w 3606545"/>
                <a:gd name="connsiteY284" fmla="*/ 1137526 h 2079833"/>
                <a:gd name="connsiteX285" fmla="*/ 1859226 w 3606545"/>
                <a:gd name="connsiteY285" fmla="*/ 1153816 h 2079833"/>
                <a:gd name="connsiteX286" fmla="*/ 1860749 w 3606545"/>
                <a:gd name="connsiteY286" fmla="*/ 1155265 h 2079833"/>
                <a:gd name="connsiteX287" fmla="*/ 1863997 w 3606545"/>
                <a:gd name="connsiteY287" fmla="*/ 1148965 h 2079833"/>
                <a:gd name="connsiteX288" fmla="*/ 1865110 w 3606545"/>
                <a:gd name="connsiteY288" fmla="*/ 1146807 h 2079833"/>
                <a:gd name="connsiteX289" fmla="*/ 1877049 w 3606545"/>
                <a:gd name="connsiteY289" fmla="*/ 1137258 h 2079833"/>
                <a:gd name="connsiteX290" fmla="*/ 1892631 w 3606545"/>
                <a:gd name="connsiteY290" fmla="*/ 1138680 h 2079833"/>
                <a:gd name="connsiteX291" fmla="*/ 1899330 w 3606545"/>
                <a:gd name="connsiteY291" fmla="*/ 1161549 h 2079833"/>
                <a:gd name="connsiteX292" fmla="*/ 1901387 w 3606545"/>
                <a:gd name="connsiteY292" fmla="*/ 1161844 h 2079833"/>
                <a:gd name="connsiteX293" fmla="*/ 1907061 w 3606545"/>
                <a:gd name="connsiteY293" fmla="*/ 1162659 h 2079833"/>
                <a:gd name="connsiteX294" fmla="*/ 1949778 w 3606545"/>
                <a:gd name="connsiteY294" fmla="*/ 1169175 h 2079833"/>
                <a:gd name="connsiteX295" fmla="*/ 1972917 w 3606545"/>
                <a:gd name="connsiteY295" fmla="*/ 1146834 h 2079833"/>
                <a:gd name="connsiteX296" fmla="*/ 2000506 w 3606545"/>
                <a:gd name="connsiteY296" fmla="*/ 1119839 h 2079833"/>
                <a:gd name="connsiteX297" fmla="*/ 2004066 w 3606545"/>
                <a:gd name="connsiteY297" fmla="*/ 1117047 h 2079833"/>
                <a:gd name="connsiteX298" fmla="*/ 2013855 w 3606545"/>
                <a:gd name="connsiteY298" fmla="*/ 1116116 h 2079833"/>
                <a:gd name="connsiteX299" fmla="*/ 2018305 w 3606545"/>
                <a:gd name="connsiteY299" fmla="*/ 1117977 h 2079833"/>
                <a:gd name="connsiteX300" fmla="*/ 2053903 w 3606545"/>
                <a:gd name="connsiteY300" fmla="*/ 1137526 h 2079833"/>
                <a:gd name="connsiteX301" fmla="*/ 2085941 w 3606545"/>
                <a:gd name="connsiteY301" fmla="*/ 1154281 h 2079833"/>
                <a:gd name="connsiteX302" fmla="*/ 2106410 w 3606545"/>
                <a:gd name="connsiteY302" fmla="*/ 1152419 h 2079833"/>
                <a:gd name="connsiteX303" fmla="*/ 2130439 w 3606545"/>
                <a:gd name="connsiteY303" fmla="*/ 1150557 h 2079833"/>
                <a:gd name="connsiteX304" fmla="*/ 2138449 w 3606545"/>
                <a:gd name="connsiteY304" fmla="*/ 1152419 h 2079833"/>
                <a:gd name="connsiteX305" fmla="*/ 2215625 w 3606545"/>
                <a:gd name="connsiteY305" fmla="*/ 1186861 h 2079833"/>
                <a:gd name="connsiteX306" fmla="*/ 2243437 w 3606545"/>
                <a:gd name="connsiteY306" fmla="*/ 1199273 h 2079833"/>
                <a:gd name="connsiteX307" fmla="*/ 2256334 w 3606545"/>
                <a:gd name="connsiteY307" fmla="*/ 1182903 h 2079833"/>
                <a:gd name="connsiteX308" fmla="*/ 2346572 w 3606545"/>
                <a:gd name="connsiteY308" fmla="*/ 1068365 h 2079833"/>
                <a:gd name="connsiteX309" fmla="*/ 2444140 w 3606545"/>
                <a:gd name="connsiteY309" fmla="*/ 897018 h 2079833"/>
                <a:gd name="connsiteX310" fmla="*/ 2543529 w 3606545"/>
                <a:gd name="connsiteY310" fmla="*/ 724601 h 2079833"/>
                <a:gd name="connsiteX311" fmla="*/ 2553584 w 3606545"/>
                <a:gd name="connsiteY311" fmla="*/ 704747 h 2079833"/>
                <a:gd name="connsiteX312" fmla="*/ 2561120 w 3606545"/>
                <a:gd name="connsiteY312" fmla="*/ 689869 h 2079833"/>
                <a:gd name="connsiteX313" fmla="*/ 2554808 w 3606545"/>
                <a:gd name="connsiteY313" fmla="*/ 691804 h 2079833"/>
                <a:gd name="connsiteX314" fmla="*/ 2518219 w 3606545"/>
                <a:gd name="connsiteY314" fmla="*/ 696095 h 2079833"/>
                <a:gd name="connsiteX315" fmla="*/ 2478141 w 3606545"/>
                <a:gd name="connsiteY315" fmla="*/ 693950 h 2079833"/>
                <a:gd name="connsiteX316" fmla="*/ 2440926 w 3606545"/>
                <a:gd name="connsiteY316" fmla="*/ 690732 h 2079833"/>
                <a:gd name="connsiteX317" fmla="*/ 2435200 w 3606545"/>
                <a:gd name="connsiteY317" fmla="*/ 688586 h 2079833"/>
                <a:gd name="connsiteX318" fmla="*/ 2392975 w 3606545"/>
                <a:gd name="connsiteY318" fmla="*/ 658551 h 2079833"/>
                <a:gd name="connsiteX319" fmla="*/ 2352897 w 3606545"/>
                <a:gd name="connsiteY319" fmla="*/ 630662 h 2079833"/>
                <a:gd name="connsiteX320" fmla="*/ 2308525 w 3606545"/>
                <a:gd name="connsiteY320" fmla="*/ 628516 h 2079833"/>
                <a:gd name="connsiteX321" fmla="*/ 2262006 w 3606545"/>
                <a:gd name="connsiteY321" fmla="*/ 625298 h 2079833"/>
                <a:gd name="connsiteX322" fmla="*/ 2259859 w 3606545"/>
                <a:gd name="connsiteY322" fmla="*/ 625298 h 2079833"/>
                <a:gd name="connsiteX323" fmla="*/ 2255565 w 3606545"/>
                <a:gd name="connsiteY323" fmla="*/ 623153 h 2079833"/>
                <a:gd name="connsiteX324" fmla="*/ 2254134 w 3606545"/>
                <a:gd name="connsiteY324" fmla="*/ 622080 h 2079833"/>
                <a:gd name="connsiteX325" fmla="*/ 2215487 w 3606545"/>
                <a:gd name="connsiteY325" fmla="*/ 580246 h 2079833"/>
                <a:gd name="connsiteX326" fmla="*/ 2195214 w 3606545"/>
                <a:gd name="connsiteY326" fmla="*/ 557921 h 2079833"/>
                <a:gd name="connsiteX327" fmla="*/ 2193537 w 3606545"/>
                <a:gd name="connsiteY327" fmla="*/ 556074 h 2079833"/>
                <a:gd name="connsiteX328" fmla="*/ 2166715 w 3606545"/>
                <a:gd name="connsiteY328" fmla="*/ 565575 h 2079833"/>
                <a:gd name="connsiteX329" fmla="*/ 2136026 w 3606545"/>
                <a:gd name="connsiteY329" fmla="*/ 576446 h 2079833"/>
                <a:gd name="connsiteX330" fmla="*/ 2106928 w 3606545"/>
                <a:gd name="connsiteY330" fmla="*/ 587720 h 2079833"/>
                <a:gd name="connsiteX331" fmla="*/ 2081064 w 3606545"/>
                <a:gd name="connsiteY331" fmla="*/ 597383 h 2079833"/>
                <a:gd name="connsiteX332" fmla="*/ 2060049 w 3606545"/>
                <a:gd name="connsiteY332" fmla="*/ 645698 h 2079833"/>
                <a:gd name="connsiteX333" fmla="*/ 2037417 w 3606545"/>
                <a:gd name="connsiteY333" fmla="*/ 695624 h 2079833"/>
                <a:gd name="connsiteX334" fmla="*/ 2039033 w 3606545"/>
                <a:gd name="connsiteY334" fmla="*/ 698845 h 2079833"/>
                <a:gd name="connsiteX335" fmla="*/ 2042267 w 3606545"/>
                <a:gd name="connsiteY335" fmla="*/ 734276 h 2079833"/>
                <a:gd name="connsiteX336" fmla="*/ 2043883 w 3606545"/>
                <a:gd name="connsiteY336" fmla="*/ 737497 h 2079833"/>
                <a:gd name="connsiteX337" fmla="*/ 2042267 w 3606545"/>
                <a:gd name="connsiteY337" fmla="*/ 755212 h 2079833"/>
                <a:gd name="connsiteX338" fmla="*/ 2021252 w 3606545"/>
                <a:gd name="connsiteY338" fmla="*/ 753602 h 2079833"/>
                <a:gd name="connsiteX339" fmla="*/ 2011552 w 3606545"/>
                <a:gd name="connsiteY339" fmla="*/ 716560 h 2079833"/>
                <a:gd name="connsiteX340" fmla="*/ 2013169 w 3606545"/>
                <a:gd name="connsiteY340" fmla="*/ 685961 h 2079833"/>
                <a:gd name="connsiteX341" fmla="*/ 2063282 w 3606545"/>
                <a:gd name="connsiteY341" fmla="*/ 586109 h 2079833"/>
                <a:gd name="connsiteX342" fmla="*/ 2100462 w 3606545"/>
                <a:gd name="connsiteY342" fmla="*/ 570004 h 2079833"/>
                <a:gd name="connsiteX343" fmla="*/ 2161209 w 3606545"/>
                <a:gd name="connsiteY343" fmla="*/ 552314 h 2079833"/>
                <a:gd name="connsiteX344" fmla="*/ 2184074 w 3606545"/>
                <a:gd name="connsiteY344" fmla="*/ 545655 h 2079833"/>
                <a:gd name="connsiteX345" fmla="*/ 2180967 w 3606545"/>
                <a:gd name="connsiteY345" fmla="*/ 542233 h 2079833"/>
                <a:gd name="connsiteX346" fmla="*/ 2180419 w 3606545"/>
                <a:gd name="connsiteY346" fmla="*/ 541630 h 2079833"/>
                <a:gd name="connsiteX347" fmla="*/ 2146782 w 3606545"/>
                <a:gd name="connsiteY347" fmla="*/ 541630 h 2079833"/>
                <a:gd name="connsiteX348" fmla="*/ 2108136 w 3606545"/>
                <a:gd name="connsiteY348" fmla="*/ 540557 h 2079833"/>
                <a:gd name="connsiteX349" fmla="*/ 2106705 w 3606545"/>
                <a:gd name="connsiteY349" fmla="*/ 540557 h 2079833"/>
                <a:gd name="connsiteX350" fmla="*/ 2102410 w 3606545"/>
                <a:gd name="connsiteY350" fmla="*/ 538412 h 2079833"/>
                <a:gd name="connsiteX351" fmla="*/ 2100979 w 3606545"/>
                <a:gd name="connsiteY351" fmla="*/ 537339 h 2079833"/>
                <a:gd name="connsiteX352" fmla="*/ 2063048 w 3606545"/>
                <a:gd name="connsiteY352" fmla="*/ 493359 h 2079833"/>
                <a:gd name="connsiteX353" fmla="*/ 2029412 w 3606545"/>
                <a:gd name="connsiteY353" fmla="*/ 454743 h 2079833"/>
                <a:gd name="connsiteX354" fmla="*/ 1957844 w 3606545"/>
                <a:gd name="connsiteY354" fmla="*/ 469760 h 2079833"/>
                <a:gd name="connsiteX355" fmla="*/ 1881982 w 3606545"/>
                <a:gd name="connsiteY355" fmla="*/ 485850 h 2079833"/>
                <a:gd name="connsiteX356" fmla="*/ 1879835 w 3606545"/>
                <a:gd name="connsiteY356" fmla="*/ 485850 h 2079833"/>
                <a:gd name="connsiteX357" fmla="*/ 1856218 w 3606545"/>
                <a:gd name="connsiteY357" fmla="*/ 482632 h 2079833"/>
                <a:gd name="connsiteX358" fmla="*/ 1834032 w 3606545"/>
                <a:gd name="connsiteY358" fmla="*/ 480487 h 2079833"/>
                <a:gd name="connsiteX359" fmla="*/ 1785365 w 3606545"/>
                <a:gd name="connsiteY359" fmla="*/ 496577 h 2079833"/>
                <a:gd name="connsiteX360" fmla="*/ 1734553 w 3606545"/>
                <a:gd name="connsiteY360" fmla="*/ 513740 h 2079833"/>
                <a:gd name="connsiteX361" fmla="*/ 1733121 w 3606545"/>
                <a:gd name="connsiteY361" fmla="*/ 513740 h 2079833"/>
                <a:gd name="connsiteX362" fmla="*/ 1690181 w 3606545"/>
                <a:gd name="connsiteY362" fmla="*/ 516958 h 2079833"/>
                <a:gd name="connsiteX363" fmla="*/ 1647956 w 3606545"/>
                <a:gd name="connsiteY363" fmla="*/ 519103 h 2079833"/>
                <a:gd name="connsiteX364" fmla="*/ 1599290 w 3606545"/>
                <a:gd name="connsiteY364" fmla="*/ 522321 h 2079833"/>
                <a:gd name="connsiteX365" fmla="*/ 1550624 w 3606545"/>
                <a:gd name="connsiteY365" fmla="*/ 525540 h 2079833"/>
                <a:gd name="connsiteX366" fmla="*/ 1519134 w 3606545"/>
                <a:gd name="connsiteY366" fmla="*/ 534121 h 2079833"/>
                <a:gd name="connsiteX367" fmla="*/ 1486928 w 3606545"/>
                <a:gd name="connsiteY367" fmla="*/ 541630 h 2079833"/>
                <a:gd name="connsiteX368" fmla="*/ 1486213 w 3606545"/>
                <a:gd name="connsiteY368" fmla="*/ 541629 h 2079833"/>
                <a:gd name="connsiteX369" fmla="*/ 1341646 w 3606545"/>
                <a:gd name="connsiteY369" fmla="*/ 545920 h 2079833"/>
                <a:gd name="connsiteX370" fmla="*/ 1341646 w 3606545"/>
                <a:gd name="connsiteY370" fmla="*/ 544848 h 2079833"/>
                <a:gd name="connsiteX371" fmla="*/ 1485497 w 3606545"/>
                <a:gd name="connsiteY371" fmla="*/ 526612 h 2079833"/>
                <a:gd name="connsiteX372" fmla="*/ 1549908 w 3606545"/>
                <a:gd name="connsiteY372" fmla="*/ 507304 h 2079833"/>
                <a:gd name="connsiteX373" fmla="*/ 1647240 w 3606545"/>
                <a:gd name="connsiteY373" fmla="*/ 496577 h 2079833"/>
                <a:gd name="connsiteX374" fmla="*/ 1689465 w 3606545"/>
                <a:gd name="connsiteY374" fmla="*/ 493359 h 2079833"/>
                <a:gd name="connsiteX375" fmla="*/ 1730974 w 3606545"/>
                <a:gd name="connsiteY375" fmla="*/ 489068 h 2079833"/>
                <a:gd name="connsiteX376" fmla="*/ 1780356 w 3606545"/>
                <a:gd name="connsiteY376" fmla="*/ 470833 h 2079833"/>
                <a:gd name="connsiteX377" fmla="*/ 1830453 w 3606545"/>
                <a:gd name="connsiteY377" fmla="*/ 452597 h 2079833"/>
                <a:gd name="connsiteX378" fmla="*/ 1834032 w 3606545"/>
                <a:gd name="connsiteY378" fmla="*/ 452597 h 2079833"/>
                <a:gd name="connsiteX379" fmla="*/ 1856933 w 3606545"/>
                <a:gd name="connsiteY379" fmla="*/ 454743 h 2079833"/>
                <a:gd name="connsiteX380" fmla="*/ 1879835 w 3606545"/>
                <a:gd name="connsiteY380" fmla="*/ 455815 h 2079833"/>
                <a:gd name="connsiteX381" fmla="*/ 1954981 w 3606545"/>
                <a:gd name="connsiteY381" fmla="*/ 438653 h 2079833"/>
                <a:gd name="connsiteX382" fmla="*/ 2030843 w 3606545"/>
                <a:gd name="connsiteY382" fmla="*/ 420417 h 2079833"/>
                <a:gd name="connsiteX383" fmla="*/ 2032990 w 3606545"/>
                <a:gd name="connsiteY383" fmla="*/ 420417 h 2079833"/>
                <a:gd name="connsiteX384" fmla="*/ 2038000 w 3606545"/>
                <a:gd name="connsiteY384" fmla="*/ 422562 h 2079833"/>
                <a:gd name="connsiteX385" fmla="*/ 2039431 w 3606545"/>
                <a:gd name="connsiteY385" fmla="*/ 423635 h 2079833"/>
                <a:gd name="connsiteX386" fmla="*/ 2078077 w 3606545"/>
                <a:gd name="connsiteY386" fmla="*/ 466542 h 2079833"/>
                <a:gd name="connsiteX387" fmla="*/ 2112430 w 3606545"/>
                <a:gd name="connsiteY387" fmla="*/ 505158 h 2079833"/>
                <a:gd name="connsiteX388" fmla="*/ 2146782 w 3606545"/>
                <a:gd name="connsiteY388" fmla="*/ 505159 h 2079833"/>
                <a:gd name="connsiteX389" fmla="*/ 2184713 w 3606545"/>
                <a:gd name="connsiteY389" fmla="*/ 505158 h 2079833"/>
                <a:gd name="connsiteX390" fmla="*/ 2186860 w 3606545"/>
                <a:gd name="connsiteY390" fmla="*/ 505159 h 2079833"/>
                <a:gd name="connsiteX391" fmla="*/ 2190439 w 3606545"/>
                <a:gd name="connsiteY391" fmla="*/ 507304 h 2079833"/>
                <a:gd name="connsiteX392" fmla="*/ 2192586 w 3606545"/>
                <a:gd name="connsiteY392" fmla="*/ 508377 h 2079833"/>
                <a:gd name="connsiteX393" fmla="*/ 2214928 w 3606545"/>
                <a:gd name="connsiteY393" fmla="*/ 531942 h 2079833"/>
                <a:gd name="connsiteX394" fmla="*/ 2223938 w 3606545"/>
                <a:gd name="connsiteY394" fmla="*/ 541444 h 2079833"/>
                <a:gd name="connsiteX395" fmla="*/ 2239485 w 3606545"/>
                <a:gd name="connsiteY395" fmla="*/ 544840 h 2079833"/>
                <a:gd name="connsiteX396" fmla="*/ 2273432 w 3606545"/>
                <a:gd name="connsiteY396" fmla="*/ 553899 h 2079833"/>
                <a:gd name="connsiteX397" fmla="*/ 2236049 w 3606545"/>
                <a:gd name="connsiteY397" fmla="*/ 552037 h 2079833"/>
                <a:gd name="connsiteX398" fmla="*/ 2233893 w 3606545"/>
                <a:gd name="connsiteY398" fmla="*/ 551930 h 2079833"/>
                <a:gd name="connsiteX399" fmla="*/ 2251920 w 3606545"/>
                <a:gd name="connsiteY399" fmla="*/ 570843 h 2079833"/>
                <a:gd name="connsiteX400" fmla="*/ 2267016 w 3606545"/>
                <a:gd name="connsiteY400" fmla="*/ 586682 h 2079833"/>
                <a:gd name="connsiteX401" fmla="*/ 2309957 w 3606545"/>
                <a:gd name="connsiteY401" fmla="*/ 588827 h 2079833"/>
                <a:gd name="connsiteX402" fmla="*/ 2357191 w 3606545"/>
                <a:gd name="connsiteY402" fmla="*/ 589900 h 2079833"/>
                <a:gd name="connsiteX403" fmla="*/ 2362917 w 3606545"/>
                <a:gd name="connsiteY403" fmla="*/ 592046 h 2079833"/>
                <a:gd name="connsiteX404" fmla="*/ 2405142 w 3606545"/>
                <a:gd name="connsiteY404" fmla="*/ 621008 h 2079833"/>
                <a:gd name="connsiteX405" fmla="*/ 2445220 w 3606545"/>
                <a:gd name="connsiteY405" fmla="*/ 647825 h 2079833"/>
                <a:gd name="connsiteX406" fmla="*/ 2479572 w 3606545"/>
                <a:gd name="connsiteY406" fmla="*/ 649970 h 2079833"/>
                <a:gd name="connsiteX407" fmla="*/ 2515356 w 3606545"/>
                <a:gd name="connsiteY407" fmla="*/ 652115 h 2079833"/>
                <a:gd name="connsiteX408" fmla="*/ 2549708 w 3606545"/>
                <a:gd name="connsiteY408" fmla="*/ 644607 h 2079833"/>
                <a:gd name="connsiteX409" fmla="*/ 2585492 w 3606545"/>
                <a:gd name="connsiteY409" fmla="*/ 636025 h 2079833"/>
                <a:gd name="connsiteX410" fmla="*/ 2584776 w 3606545"/>
                <a:gd name="connsiteY410" fmla="*/ 628517 h 2079833"/>
                <a:gd name="connsiteX411" fmla="*/ 2610015 w 3606545"/>
                <a:gd name="connsiteY411" fmla="*/ 590068 h 2079833"/>
                <a:gd name="connsiteX412" fmla="*/ 2617247 w 3606545"/>
                <a:gd name="connsiteY412" fmla="*/ 579051 h 2079833"/>
                <a:gd name="connsiteX413" fmla="*/ 2623974 w 3606545"/>
                <a:gd name="connsiteY413" fmla="*/ 565769 h 2079833"/>
                <a:gd name="connsiteX414" fmla="*/ 2705330 w 3606545"/>
                <a:gd name="connsiteY414" fmla="*/ 406403 h 2079833"/>
                <a:gd name="connsiteX415" fmla="*/ 2710091 w 3606545"/>
                <a:gd name="connsiteY415" fmla="*/ 399927 h 2079833"/>
                <a:gd name="connsiteX416" fmla="*/ 2723039 w 3606545"/>
                <a:gd name="connsiteY416" fmla="*/ 388639 h 2079833"/>
                <a:gd name="connsiteX417" fmla="*/ 2731388 w 3606545"/>
                <a:gd name="connsiteY417" fmla="*/ 386184 h 2079833"/>
                <a:gd name="connsiteX418" fmla="*/ 3040017 w 3606545"/>
                <a:gd name="connsiteY418" fmla="*/ 305314 h 2079833"/>
                <a:gd name="connsiteX419" fmla="*/ 3246523 w 3606545"/>
                <a:gd name="connsiteY419" fmla="*/ 252106 h 2079833"/>
                <a:gd name="connsiteX420" fmla="*/ 3253437 w 3606545"/>
                <a:gd name="connsiteY420" fmla="*/ 250325 h 2079833"/>
                <a:gd name="connsiteX421" fmla="*/ 3250876 w 3606545"/>
                <a:gd name="connsiteY421" fmla="*/ 248770 h 2079833"/>
                <a:gd name="connsiteX422" fmla="*/ 3195676 w 3606545"/>
                <a:gd name="connsiteY422" fmla="*/ 226522 h 2079833"/>
                <a:gd name="connsiteX423" fmla="*/ 3139652 w 3606545"/>
                <a:gd name="connsiteY423" fmla="*/ 203450 h 2079833"/>
                <a:gd name="connsiteX424" fmla="*/ 3138828 w 3606545"/>
                <a:gd name="connsiteY424" fmla="*/ 203450 h 2079833"/>
                <a:gd name="connsiteX425" fmla="*/ 3089395 w 3606545"/>
                <a:gd name="connsiteY425" fmla="*/ 179555 h 2079833"/>
                <a:gd name="connsiteX426" fmla="*/ 3040786 w 3606545"/>
                <a:gd name="connsiteY426" fmla="*/ 156483 h 2079833"/>
                <a:gd name="connsiteX427" fmla="*/ 3014422 w 3606545"/>
                <a:gd name="connsiteY427" fmla="*/ 155659 h 2079833"/>
                <a:gd name="connsiteX428" fmla="*/ 2984762 w 3606545"/>
                <a:gd name="connsiteY428" fmla="*/ 154011 h 2079833"/>
                <a:gd name="connsiteX429" fmla="*/ 2983938 w 3606545"/>
                <a:gd name="connsiteY429" fmla="*/ 154011 h 2079833"/>
                <a:gd name="connsiteX430" fmla="*/ 2981466 w 3606545"/>
                <a:gd name="connsiteY430" fmla="*/ 153187 h 2079833"/>
                <a:gd name="connsiteX431" fmla="*/ 2980643 w 3606545"/>
                <a:gd name="connsiteY431" fmla="*/ 153187 h 2079833"/>
                <a:gd name="connsiteX432" fmla="*/ 2950983 w 3606545"/>
                <a:gd name="connsiteY432" fmla="*/ 132587 h 2079833"/>
                <a:gd name="connsiteX433" fmla="*/ 2922971 w 3606545"/>
                <a:gd name="connsiteY433" fmla="*/ 112811 h 2079833"/>
                <a:gd name="connsiteX434" fmla="*/ 2883424 w 3606545"/>
                <a:gd name="connsiteY434" fmla="*/ 106219 h 2079833"/>
                <a:gd name="connsiteX435" fmla="*/ 2843054 w 3606545"/>
                <a:gd name="connsiteY435" fmla="*/ 99627 h 2079833"/>
                <a:gd name="connsiteX436" fmla="*/ 2840583 w 3606545"/>
                <a:gd name="connsiteY436" fmla="*/ 98803 h 2079833"/>
                <a:gd name="connsiteX437" fmla="*/ 2798564 w 3606545"/>
                <a:gd name="connsiteY437" fmla="*/ 67491 h 2079833"/>
                <a:gd name="connsiteX438" fmla="*/ 2733477 w 3606545"/>
                <a:gd name="connsiteY438" fmla="*/ 57603 h 2079833"/>
                <a:gd name="connsiteX0-1" fmla="*/ 2733477 w 3563170"/>
                <a:gd name="connsiteY0-2" fmla="*/ 57603 h 2079833"/>
                <a:gd name="connsiteX1-3" fmla="*/ 2801036 w 3563170"/>
                <a:gd name="connsiteY1-4" fmla="*/ 59251 h 2079833"/>
                <a:gd name="connsiteX2-5" fmla="*/ 2801860 w 3563170"/>
                <a:gd name="connsiteY2-6" fmla="*/ 60075 h 2079833"/>
                <a:gd name="connsiteX3-7" fmla="*/ 2824928 w 3563170"/>
                <a:gd name="connsiteY3-8" fmla="*/ 74907 h 2079833"/>
                <a:gd name="connsiteX4-9" fmla="*/ 2845526 w 3563170"/>
                <a:gd name="connsiteY4-10" fmla="*/ 88915 h 2079833"/>
                <a:gd name="connsiteX5-11" fmla="*/ 2885896 w 3563170"/>
                <a:gd name="connsiteY5-12" fmla="*/ 93859 h 2079833"/>
                <a:gd name="connsiteX6-13" fmla="*/ 2927090 w 3563170"/>
                <a:gd name="connsiteY6-14" fmla="*/ 99627 h 2079833"/>
                <a:gd name="connsiteX7-15" fmla="*/ 2930386 w 3563170"/>
                <a:gd name="connsiteY7-16" fmla="*/ 100451 h 2079833"/>
                <a:gd name="connsiteX8-17" fmla="*/ 2960046 w 3563170"/>
                <a:gd name="connsiteY8-18" fmla="*/ 120227 h 2079833"/>
                <a:gd name="connsiteX9-19" fmla="*/ 2988057 w 3563170"/>
                <a:gd name="connsiteY9-20" fmla="*/ 138355 h 2079833"/>
                <a:gd name="connsiteX10-21" fmla="*/ 3014422 w 3563170"/>
                <a:gd name="connsiteY10-22" fmla="*/ 138355 h 2079833"/>
                <a:gd name="connsiteX11-23" fmla="*/ 3043258 w 3563170"/>
                <a:gd name="connsiteY11-24" fmla="*/ 139179 h 2079833"/>
                <a:gd name="connsiteX12-25" fmla="*/ 3047377 w 3563170"/>
                <a:gd name="connsiteY12-26" fmla="*/ 140003 h 2079833"/>
                <a:gd name="connsiteX13-27" fmla="*/ 3097634 w 3563170"/>
                <a:gd name="connsiteY13-28" fmla="*/ 162251 h 2079833"/>
                <a:gd name="connsiteX14-29" fmla="*/ 3147891 w 3563170"/>
                <a:gd name="connsiteY14-30" fmla="*/ 184498 h 2079833"/>
                <a:gd name="connsiteX15-31" fmla="*/ 3164700 w 3563170"/>
                <a:gd name="connsiteY15-32" fmla="*/ 190833 h 2079833"/>
                <a:gd name="connsiteX16-33" fmla="*/ 3163694 w 3563170"/>
                <a:gd name="connsiteY16-34" fmla="*/ 185623 h 2079833"/>
                <a:gd name="connsiteX17-35" fmla="*/ 3170987 w 3563170"/>
                <a:gd name="connsiteY17-36" fmla="*/ 175469 h 2079833"/>
                <a:gd name="connsiteX18-37" fmla="*/ 3310357 w 3563170"/>
                <a:gd name="connsiteY18-38" fmla="*/ 92608 h 2079833"/>
                <a:gd name="connsiteX19-39" fmla="*/ 3315218 w 3563170"/>
                <a:gd name="connsiteY19-40" fmla="*/ 89359 h 2079833"/>
                <a:gd name="connsiteX20-41" fmla="*/ 3347630 w 3563170"/>
                <a:gd name="connsiteY20-42" fmla="*/ 86109 h 2079833"/>
                <a:gd name="connsiteX21-43" fmla="*/ 3375180 w 3563170"/>
                <a:gd name="connsiteY21-44" fmla="*/ 82860 h 2079833"/>
                <a:gd name="connsiteX22-45" fmla="*/ 3375180 w 3563170"/>
                <a:gd name="connsiteY22-46" fmla="*/ 66613 h 2079833"/>
                <a:gd name="connsiteX23-47" fmla="*/ 3375180 w 3563170"/>
                <a:gd name="connsiteY23-48" fmla="*/ 42242 h 2079833"/>
                <a:gd name="connsiteX24-49" fmla="*/ 3384903 w 3563170"/>
                <a:gd name="connsiteY24-50" fmla="*/ 0 h 2079833"/>
                <a:gd name="connsiteX25-51" fmla="*/ 3388144 w 3563170"/>
                <a:gd name="connsiteY25-52" fmla="*/ 42242 h 2079833"/>
                <a:gd name="connsiteX26-53" fmla="*/ 3391385 w 3563170"/>
                <a:gd name="connsiteY26-54" fmla="*/ 94233 h 2079833"/>
                <a:gd name="connsiteX27-55" fmla="*/ 3388144 w 3563170"/>
                <a:gd name="connsiteY27-56" fmla="*/ 99107 h 2079833"/>
                <a:gd name="connsiteX28-57" fmla="*/ 3384903 w 3563170"/>
                <a:gd name="connsiteY28-58" fmla="*/ 100732 h 2079833"/>
                <a:gd name="connsiteX29-59" fmla="*/ 3350871 w 3563170"/>
                <a:gd name="connsiteY29-60" fmla="*/ 107231 h 2079833"/>
                <a:gd name="connsiteX30-61" fmla="*/ 3321701 w 3563170"/>
                <a:gd name="connsiteY30-62" fmla="*/ 112105 h 2079833"/>
                <a:gd name="connsiteX31-63" fmla="*/ 3256878 w 3563170"/>
                <a:gd name="connsiteY31-64" fmla="*/ 157597 h 2079833"/>
                <a:gd name="connsiteX32-65" fmla="*/ 3198739 w 3563170"/>
                <a:gd name="connsiteY32-66" fmla="*/ 197402 h 2079833"/>
                <a:gd name="connsiteX33-67" fmla="*/ 3192843 w 3563170"/>
                <a:gd name="connsiteY33-68" fmla="*/ 201439 h 2079833"/>
                <a:gd name="connsiteX34-69" fmla="*/ 3197633 w 3563170"/>
                <a:gd name="connsiteY34-70" fmla="*/ 203244 h 2079833"/>
                <a:gd name="connsiteX35-71" fmla="*/ 3204738 w 3563170"/>
                <a:gd name="connsiteY35-72" fmla="*/ 205922 h 2079833"/>
                <a:gd name="connsiteX36-73" fmla="*/ 3261587 w 3563170"/>
                <a:gd name="connsiteY36-74" fmla="*/ 228170 h 2079833"/>
                <a:gd name="connsiteX37-75" fmla="*/ 3263234 w 3563170"/>
                <a:gd name="connsiteY37-76" fmla="*/ 228994 h 2079833"/>
                <a:gd name="connsiteX38-77" fmla="*/ 3285613 w 3563170"/>
                <a:gd name="connsiteY38-78" fmla="*/ 242034 h 2079833"/>
                <a:gd name="connsiteX39-79" fmla="*/ 3348272 w 3563170"/>
                <a:gd name="connsiteY39-80" fmla="*/ 225890 h 2079833"/>
                <a:gd name="connsiteX40-81" fmla="*/ 3344471 w 3563170"/>
                <a:gd name="connsiteY40-82" fmla="*/ 225672 h 2079833"/>
                <a:gd name="connsiteX41-83" fmla="*/ 3366304 w 3563170"/>
                <a:gd name="connsiteY41-84" fmla="*/ 212840 h 2079833"/>
                <a:gd name="connsiteX42-85" fmla="*/ 3436350 w 3563170"/>
                <a:gd name="connsiteY42-86" fmla="*/ 171672 h 2079833"/>
                <a:gd name="connsiteX43-87" fmla="*/ 3513138 w 3563170"/>
                <a:gd name="connsiteY43-88" fmla="*/ 125317 h 2079833"/>
                <a:gd name="connsiteX44-89" fmla="*/ 3563170 w 3563170"/>
                <a:gd name="connsiteY44-90" fmla="*/ 95911 h 2079833"/>
                <a:gd name="connsiteX45-91" fmla="*/ 3550246 w 3563170"/>
                <a:gd name="connsiteY45-92" fmla="*/ 191279 h 2079833"/>
                <a:gd name="connsiteX46-93" fmla="*/ 3478654 w 3563170"/>
                <a:gd name="connsiteY46-94" fmla="*/ 243651 h 2079833"/>
                <a:gd name="connsiteX47-95" fmla="*/ 3386775 w 3563170"/>
                <a:gd name="connsiteY47-96" fmla="*/ 297650 h 2079833"/>
                <a:gd name="connsiteX48-97" fmla="*/ 3366601 w 3563170"/>
                <a:gd name="connsiteY48-98" fmla="*/ 307056 h 2079833"/>
                <a:gd name="connsiteX49-99" fmla="*/ 3159628 w 3563170"/>
                <a:gd name="connsiteY49-100" fmla="*/ 358075 h 2079833"/>
                <a:gd name="connsiteX50-101" fmla="*/ 3093043 w 3563170"/>
                <a:gd name="connsiteY50-102" fmla="*/ 374487 h 2079833"/>
                <a:gd name="connsiteX51-103" fmla="*/ 3090808 w 3563170"/>
                <a:gd name="connsiteY51-104" fmla="*/ 433878 h 2079833"/>
                <a:gd name="connsiteX52-105" fmla="*/ 3083903 w 3563170"/>
                <a:gd name="connsiteY52-106" fmla="*/ 617302 h 2079833"/>
                <a:gd name="connsiteX53-107" fmla="*/ 3037987 w 3563170"/>
                <a:gd name="connsiteY53-108" fmla="*/ 727416 h 2079833"/>
                <a:gd name="connsiteX54-109" fmla="*/ 2991135 w 3563170"/>
                <a:gd name="connsiteY54-110" fmla="*/ 832570 h 2079833"/>
                <a:gd name="connsiteX55-111" fmla="*/ 2988325 w 3563170"/>
                <a:gd name="connsiteY55-112" fmla="*/ 836538 h 2079833"/>
                <a:gd name="connsiteX56-113" fmla="*/ 2844957 w 3563170"/>
                <a:gd name="connsiteY56-114" fmla="*/ 917884 h 2079833"/>
                <a:gd name="connsiteX57-115" fmla="*/ 2973332 w 3563170"/>
                <a:gd name="connsiteY57-116" fmla="*/ 820666 h 2079833"/>
                <a:gd name="connsiteX58-117" fmla="*/ 3032118 w 3563170"/>
                <a:gd name="connsiteY58-118" fmla="*/ 663952 h 2079833"/>
                <a:gd name="connsiteX59-119" fmla="*/ 3034634 w 3563170"/>
                <a:gd name="connsiteY59-120" fmla="*/ 657245 h 2079833"/>
                <a:gd name="connsiteX60-121" fmla="*/ 2971948 w 3563170"/>
                <a:gd name="connsiteY60-122" fmla="*/ 703374 h 2079833"/>
                <a:gd name="connsiteX61-123" fmla="*/ 2925104 w 3563170"/>
                <a:gd name="connsiteY61-124" fmla="*/ 737845 h 2079833"/>
                <a:gd name="connsiteX62-125" fmla="*/ 3012003 w 3563170"/>
                <a:gd name="connsiteY62-126" fmla="*/ 631622 h 2079833"/>
                <a:gd name="connsiteX63-127" fmla="*/ 3036142 w 3563170"/>
                <a:gd name="connsiteY63-128" fmla="*/ 633256 h 2079833"/>
                <a:gd name="connsiteX64-129" fmla="*/ 3036142 w 3563170"/>
                <a:gd name="connsiteY64-130" fmla="*/ 653224 h 2079833"/>
                <a:gd name="connsiteX65-131" fmla="*/ 3041384 w 3563170"/>
                <a:gd name="connsiteY65-132" fmla="*/ 639250 h 2079833"/>
                <a:gd name="connsiteX66-133" fmla="*/ 3051106 w 3563170"/>
                <a:gd name="connsiteY66-134" fmla="*/ 613333 h 2079833"/>
                <a:gd name="connsiteX67-135" fmla="*/ 3051106 w 3563170"/>
                <a:gd name="connsiteY67-136" fmla="*/ 479411 h 2079833"/>
                <a:gd name="connsiteX68-137" fmla="*/ 3051648 w 3563170"/>
                <a:gd name="connsiteY68-138" fmla="*/ 400266 h 2079833"/>
                <a:gd name="connsiteX69-139" fmla="*/ 3051754 w 3563170"/>
                <a:gd name="connsiteY69-140" fmla="*/ 384691 h 2079833"/>
                <a:gd name="connsiteX70-141" fmla="*/ 3021251 w 3563170"/>
                <a:gd name="connsiteY70-142" fmla="*/ 392345 h 2079833"/>
                <a:gd name="connsiteX71-143" fmla="*/ 2766466 w 3563170"/>
                <a:gd name="connsiteY71-144" fmla="*/ 456280 h 2079833"/>
                <a:gd name="connsiteX72-145" fmla="*/ 2692865 w 3563170"/>
                <a:gd name="connsiteY72-146" fmla="*/ 597605 h 2079833"/>
                <a:gd name="connsiteX73-147" fmla="*/ 2609529 w 3563170"/>
                <a:gd name="connsiteY73-148" fmla="*/ 755684 h 2079833"/>
                <a:gd name="connsiteX74-149" fmla="*/ 2609155 w 3563170"/>
                <a:gd name="connsiteY74-150" fmla="*/ 757130 h 2079833"/>
                <a:gd name="connsiteX75-151" fmla="*/ 2507413 w 3563170"/>
                <a:gd name="connsiteY75-152" fmla="*/ 929704 h 2079833"/>
                <a:gd name="connsiteX76-153" fmla="*/ 2481855 w 3563170"/>
                <a:gd name="connsiteY76-154" fmla="*/ 973157 h 2079833"/>
                <a:gd name="connsiteX77-155" fmla="*/ 2475699 w 3563170"/>
                <a:gd name="connsiteY77-156" fmla="*/ 983622 h 2079833"/>
                <a:gd name="connsiteX78-157" fmla="*/ 2472379 w 3563170"/>
                <a:gd name="connsiteY78-158" fmla="*/ 1071804 h 2079833"/>
                <a:gd name="connsiteX79-159" fmla="*/ 2465474 w 3563170"/>
                <a:gd name="connsiteY79-160" fmla="*/ 1255227 h 2079833"/>
                <a:gd name="connsiteX80-161" fmla="*/ 2419559 w 3563170"/>
                <a:gd name="connsiteY80-162" fmla="*/ 1365342 h 2079833"/>
                <a:gd name="connsiteX81-163" fmla="*/ 2372707 w 3563170"/>
                <a:gd name="connsiteY81-164" fmla="*/ 1470496 h 2079833"/>
                <a:gd name="connsiteX82-165" fmla="*/ 2369896 w 3563170"/>
                <a:gd name="connsiteY82-166" fmla="*/ 1474464 h 2079833"/>
                <a:gd name="connsiteX83-167" fmla="*/ 2226529 w 3563170"/>
                <a:gd name="connsiteY83-168" fmla="*/ 1555810 h 2079833"/>
                <a:gd name="connsiteX84-169" fmla="*/ 2354903 w 3563170"/>
                <a:gd name="connsiteY84-170" fmla="*/ 1458591 h 2079833"/>
                <a:gd name="connsiteX85-171" fmla="*/ 2432678 w 3563170"/>
                <a:gd name="connsiteY85-172" fmla="*/ 1251259 h 2079833"/>
                <a:gd name="connsiteX86-173" fmla="*/ 2432678 w 3563170"/>
                <a:gd name="connsiteY86-174" fmla="*/ 1117336 h 2079833"/>
                <a:gd name="connsiteX87-175" fmla="*/ 2432987 w 3563170"/>
                <a:gd name="connsiteY87-176" fmla="*/ 1072149 h 2079833"/>
                <a:gd name="connsiteX88-177" fmla="*/ 2433097 w 3563170"/>
                <a:gd name="connsiteY88-178" fmla="*/ 1056052 h 2079833"/>
                <a:gd name="connsiteX89-179" fmla="*/ 2402728 w 3563170"/>
                <a:gd name="connsiteY89-180" fmla="*/ 1107686 h 2079833"/>
                <a:gd name="connsiteX90-181" fmla="*/ 1842955 w 3563170"/>
                <a:gd name="connsiteY90-182" fmla="*/ 1798303 h 2079833"/>
                <a:gd name="connsiteX91-183" fmla="*/ 1822406 w 3563170"/>
                <a:gd name="connsiteY91-184" fmla="*/ 1809154 h 2079833"/>
                <a:gd name="connsiteX92-185" fmla="*/ 1680772 w 3563170"/>
                <a:gd name="connsiteY92-186" fmla="*/ 1822063 h 2079833"/>
                <a:gd name="connsiteX93-187" fmla="*/ 1598382 w 3563170"/>
                <a:gd name="connsiteY93-188" fmla="*/ 1829573 h 2079833"/>
                <a:gd name="connsiteX94-189" fmla="*/ 1597586 w 3563170"/>
                <a:gd name="connsiteY94-190" fmla="*/ 1843156 h 2079833"/>
                <a:gd name="connsiteX95-191" fmla="*/ 1459885 w 3563170"/>
                <a:gd name="connsiteY95-192" fmla="*/ 2079833 h 2079833"/>
                <a:gd name="connsiteX96-193" fmla="*/ 1531340 w 3563170"/>
                <a:gd name="connsiteY96-194" fmla="*/ 1853576 h 2079833"/>
                <a:gd name="connsiteX97-195" fmla="*/ 1537158 w 3563170"/>
                <a:gd name="connsiteY97-196" fmla="*/ 1835153 h 2079833"/>
                <a:gd name="connsiteX98-197" fmla="*/ 1486680 w 3563170"/>
                <a:gd name="connsiteY98-198" fmla="*/ 1839754 h 2079833"/>
                <a:gd name="connsiteX99-199" fmla="*/ 1479990 w 3563170"/>
                <a:gd name="connsiteY99-200" fmla="*/ 1838782 h 2079833"/>
                <a:gd name="connsiteX100-201" fmla="*/ 1475655 w 3563170"/>
                <a:gd name="connsiteY100-202" fmla="*/ 1837653 h 2079833"/>
                <a:gd name="connsiteX101-203" fmla="*/ 1284020 w 3563170"/>
                <a:gd name="connsiteY101-204" fmla="*/ 1740662 h 2079833"/>
                <a:gd name="connsiteX102-205" fmla="*/ 1093992 w 3563170"/>
                <a:gd name="connsiteY102-206" fmla="*/ 1646404 h 2079833"/>
                <a:gd name="connsiteX103-207" fmla="*/ 1070220 w 3563170"/>
                <a:gd name="connsiteY103-208" fmla="*/ 1639536 h 2079833"/>
                <a:gd name="connsiteX104-209" fmla="*/ 1063410 w 3563170"/>
                <a:gd name="connsiteY104-210" fmla="*/ 1637569 h 2079833"/>
                <a:gd name="connsiteX105-211" fmla="*/ 1063679 w 3563170"/>
                <a:gd name="connsiteY105-212" fmla="*/ 1652509 h 2079833"/>
                <a:gd name="connsiteX106-213" fmla="*/ 987757 w 3563170"/>
                <a:gd name="connsiteY106-214" fmla="*/ 1817489 h 2079833"/>
                <a:gd name="connsiteX107-215" fmla="*/ 979680 w 3563170"/>
                <a:gd name="connsiteY107-216" fmla="*/ 1825577 h 2079833"/>
                <a:gd name="connsiteX108-217" fmla="*/ 701840 w 3563170"/>
                <a:gd name="connsiteY108-218" fmla="*/ 1950120 h 2079833"/>
                <a:gd name="connsiteX109-219" fmla="*/ 945758 w 3563170"/>
                <a:gd name="connsiteY109-220" fmla="*/ 1789993 h 2079833"/>
                <a:gd name="connsiteX110-221" fmla="*/ 1005526 w 3563170"/>
                <a:gd name="connsiteY110-222" fmla="*/ 1629865 h 2079833"/>
                <a:gd name="connsiteX111-223" fmla="*/ 1012721 w 3563170"/>
                <a:gd name="connsiteY111-224" fmla="*/ 1622924 h 2079833"/>
                <a:gd name="connsiteX112-225" fmla="*/ 966589 w 3563170"/>
                <a:gd name="connsiteY112-226" fmla="*/ 1609596 h 2079833"/>
                <a:gd name="connsiteX113-227" fmla="*/ 903816 w 3563170"/>
                <a:gd name="connsiteY113-228" fmla="*/ 1591461 h 2079833"/>
                <a:gd name="connsiteX114-229" fmla="*/ 714175 w 3563170"/>
                <a:gd name="connsiteY114-230" fmla="*/ 1537428 h 2079833"/>
                <a:gd name="connsiteX115-231" fmla="*/ 573632 w 3563170"/>
                <a:gd name="connsiteY115-232" fmla="*/ 1544027 h 2079833"/>
                <a:gd name="connsiteX116-233" fmla="*/ 433998 w 3563170"/>
                <a:gd name="connsiteY116-234" fmla="*/ 1550091 h 2079833"/>
                <a:gd name="connsiteX117-235" fmla="*/ 301461 w 3563170"/>
                <a:gd name="connsiteY117-236" fmla="*/ 1659858 h 2079833"/>
                <a:gd name="connsiteX118-237" fmla="*/ 164376 w 3563170"/>
                <a:gd name="connsiteY118-238" fmla="*/ 1772298 h 2079833"/>
                <a:gd name="connsiteX119-239" fmla="*/ 162557 w 3563170"/>
                <a:gd name="connsiteY119-240" fmla="*/ 1773368 h 2079833"/>
                <a:gd name="connsiteX120-241" fmla="*/ 159292 w 3563170"/>
                <a:gd name="connsiteY120-242" fmla="*/ 1774061 h 2079833"/>
                <a:gd name="connsiteX121-243" fmla="*/ 0 w 3563170"/>
                <a:gd name="connsiteY121-244" fmla="*/ 1727934 h 2079833"/>
                <a:gd name="connsiteX122-245" fmla="*/ 7116 w 3563170"/>
                <a:gd name="connsiteY122-246" fmla="*/ 1721300 h 2079833"/>
                <a:gd name="connsiteX123-247" fmla="*/ 154899 w 3563170"/>
                <a:gd name="connsiteY123-248" fmla="*/ 1758255 h 2079833"/>
                <a:gd name="connsiteX124-249" fmla="*/ 419540 w 3563170"/>
                <a:gd name="connsiteY124-250" fmla="*/ 1525490 h 2079833"/>
                <a:gd name="connsiteX125-251" fmla="*/ 425908 w 3563170"/>
                <a:gd name="connsiteY125-252" fmla="*/ 1521748 h 2079833"/>
                <a:gd name="connsiteX126-253" fmla="*/ 487660 w 3563170"/>
                <a:gd name="connsiteY126-254" fmla="*/ 1517001 h 2079833"/>
                <a:gd name="connsiteX127-255" fmla="*/ 561476 w 3563170"/>
                <a:gd name="connsiteY127-256" fmla="*/ 1511327 h 2079833"/>
                <a:gd name="connsiteX128-257" fmla="*/ 547603 w 3563170"/>
                <a:gd name="connsiteY128-258" fmla="*/ 1493204 h 2079833"/>
                <a:gd name="connsiteX129-259" fmla="*/ 537458 w 3563170"/>
                <a:gd name="connsiteY129-260" fmla="*/ 1479953 h 2079833"/>
                <a:gd name="connsiteX130-261" fmla="*/ 503793 w 3563170"/>
                <a:gd name="connsiteY130-262" fmla="*/ 1419864 h 2079833"/>
                <a:gd name="connsiteX131-263" fmla="*/ 515816 w 3563170"/>
                <a:gd name="connsiteY131-264" fmla="*/ 1325633 h 2079833"/>
                <a:gd name="connsiteX132-265" fmla="*/ 490568 w 3563170"/>
                <a:gd name="connsiteY132-266" fmla="*/ 1260082 h 2079833"/>
                <a:gd name="connsiteX133-267" fmla="*/ 491770 w 3563170"/>
                <a:gd name="connsiteY133-268" fmla="*/ 1260082 h 2079833"/>
                <a:gd name="connsiteX134-269" fmla="*/ 532649 w 3563170"/>
                <a:gd name="connsiteY134-270" fmla="*/ 1322902 h 2079833"/>
                <a:gd name="connsiteX135-271" fmla="*/ 530244 w 3563170"/>
                <a:gd name="connsiteY135-272" fmla="*/ 1422595 h 2079833"/>
                <a:gd name="connsiteX136-273" fmla="*/ 561504 w 3563170"/>
                <a:gd name="connsiteY136-274" fmla="*/ 1459468 h 2079833"/>
                <a:gd name="connsiteX137-275" fmla="*/ 573527 w 3563170"/>
                <a:gd name="connsiteY137-276" fmla="*/ 1474490 h 2079833"/>
                <a:gd name="connsiteX138-277" fmla="*/ 584348 w 3563170"/>
                <a:gd name="connsiteY138-278" fmla="*/ 1485415 h 2079833"/>
                <a:gd name="connsiteX139-279" fmla="*/ 584348 w 3563170"/>
                <a:gd name="connsiteY139-280" fmla="*/ 1486781 h 2079833"/>
                <a:gd name="connsiteX140-281" fmla="*/ 591562 w 3563170"/>
                <a:gd name="connsiteY140-282" fmla="*/ 1488147 h 2079833"/>
                <a:gd name="connsiteX141-283" fmla="*/ 599439 w 3563170"/>
                <a:gd name="connsiteY141-284" fmla="*/ 1507160 h 2079833"/>
                <a:gd name="connsiteX142-285" fmla="*/ 647765 w 3563170"/>
                <a:gd name="connsiteY142-286" fmla="*/ 1501223 h 2079833"/>
                <a:gd name="connsiteX143-287" fmla="*/ 722085 w 3563170"/>
                <a:gd name="connsiteY143-288" fmla="*/ 1500908 h 2079833"/>
                <a:gd name="connsiteX144-289" fmla="*/ 1110463 w 3563170"/>
                <a:gd name="connsiteY144-290" fmla="*/ 1603626 h 2079833"/>
                <a:gd name="connsiteX145-291" fmla="*/ 1113889 w 3563170"/>
                <a:gd name="connsiteY145-292" fmla="*/ 1605290 h 2079833"/>
                <a:gd name="connsiteX146-293" fmla="*/ 1307556 w 3563170"/>
                <a:gd name="connsiteY146-294" fmla="*/ 1697409 h 2079833"/>
                <a:gd name="connsiteX147-295" fmla="*/ 1493996 w 3563170"/>
                <a:gd name="connsiteY147-296" fmla="*/ 1787646 h 2079833"/>
                <a:gd name="connsiteX148-297" fmla="*/ 1652734 w 3563170"/>
                <a:gd name="connsiteY148-298" fmla="*/ 1770355 h 2079833"/>
                <a:gd name="connsiteX149-299" fmla="*/ 1805851 w 3563170"/>
                <a:gd name="connsiteY149-300" fmla="*/ 1753914 h 2079833"/>
                <a:gd name="connsiteX150-301" fmla="*/ 1871119 w 3563170"/>
                <a:gd name="connsiteY150-302" fmla="*/ 1671261 h 2079833"/>
                <a:gd name="connsiteX151-303" fmla="*/ 1885450 w 3563170"/>
                <a:gd name="connsiteY151-304" fmla="*/ 1653113 h 2079833"/>
                <a:gd name="connsiteX152-305" fmla="*/ 1869184 w 3563170"/>
                <a:gd name="connsiteY152-306" fmla="*/ 1658106 h 2079833"/>
                <a:gd name="connsiteX153-307" fmla="*/ 1804238 w 3563170"/>
                <a:gd name="connsiteY153-308" fmla="*/ 1678043 h 2079833"/>
                <a:gd name="connsiteX154-309" fmla="*/ 1789096 w 3563170"/>
                <a:gd name="connsiteY154-310" fmla="*/ 1678902 h 2079833"/>
                <a:gd name="connsiteX155-311" fmla="*/ 1607388 w 3563170"/>
                <a:gd name="connsiteY155-312" fmla="*/ 1629066 h 2079833"/>
                <a:gd name="connsiteX156-313" fmla="*/ 1527471 w 3563170"/>
                <a:gd name="connsiteY156-314" fmla="*/ 1591260 h 2079833"/>
                <a:gd name="connsiteX157-315" fmla="*/ 1445871 w 3563170"/>
                <a:gd name="connsiteY157-316" fmla="*/ 1550017 h 2079833"/>
                <a:gd name="connsiteX158-317" fmla="*/ 1322209 w 3563170"/>
                <a:gd name="connsiteY158-318" fmla="*/ 1419413 h 2079833"/>
                <a:gd name="connsiteX159-319" fmla="*/ 1317161 w 3563170"/>
                <a:gd name="connsiteY159-320" fmla="*/ 1411680 h 2079833"/>
                <a:gd name="connsiteX160-321" fmla="*/ 1316320 w 3563170"/>
                <a:gd name="connsiteY160-322" fmla="*/ 1408243 h 2079833"/>
                <a:gd name="connsiteX161-323" fmla="*/ 1309590 w 3563170"/>
                <a:gd name="connsiteY161-324" fmla="*/ 1360985 h 2079833"/>
                <a:gd name="connsiteX162-325" fmla="*/ 1304543 w 3563170"/>
                <a:gd name="connsiteY162-326" fmla="*/ 1318883 h 2079833"/>
                <a:gd name="connsiteX163-327" fmla="*/ 1269211 w 3563170"/>
                <a:gd name="connsiteY163-328" fmla="*/ 1277640 h 2079833"/>
                <a:gd name="connsiteX164-329" fmla="*/ 1246839 w 3563170"/>
                <a:gd name="connsiteY164-330" fmla="*/ 1251312 h 2079833"/>
                <a:gd name="connsiteX165-331" fmla="*/ 1237186 w 3563170"/>
                <a:gd name="connsiteY165-332" fmla="*/ 1239952 h 2079833"/>
                <a:gd name="connsiteX166-333" fmla="*/ 1236814 w 3563170"/>
                <a:gd name="connsiteY166-334" fmla="*/ 1240598 h 2079833"/>
                <a:gd name="connsiteX167-335" fmla="*/ 1182554 w 3563170"/>
                <a:gd name="connsiteY167-336" fmla="*/ 1334986 h 2079833"/>
                <a:gd name="connsiteX168-337" fmla="*/ 1174454 w 3563170"/>
                <a:gd name="connsiteY168-338" fmla="*/ 1341464 h 2079833"/>
                <a:gd name="connsiteX169-339" fmla="*/ 1096699 w 3563170"/>
                <a:gd name="connsiteY169-340" fmla="*/ 1368995 h 2079833"/>
                <a:gd name="connsiteX170-341" fmla="*/ 950908 w 3563170"/>
                <a:gd name="connsiteY170-342" fmla="*/ 1404623 h 2079833"/>
                <a:gd name="connsiteX171-343" fmla="*/ 1088599 w 3563170"/>
                <a:gd name="connsiteY171-344" fmla="*/ 1346322 h 2079833"/>
                <a:gd name="connsiteX172-345" fmla="*/ 1156635 w 3563170"/>
                <a:gd name="connsiteY172-346" fmla="*/ 1318791 h 2079833"/>
                <a:gd name="connsiteX173-347" fmla="*/ 1190653 w 3563170"/>
                <a:gd name="connsiteY173-348" fmla="*/ 1249154 h 2079833"/>
                <a:gd name="connsiteX174-349" fmla="*/ 1212192 w 3563170"/>
                <a:gd name="connsiteY174-350" fmla="*/ 1207023 h 2079833"/>
                <a:gd name="connsiteX175-351" fmla="*/ 1214965 w 3563170"/>
                <a:gd name="connsiteY175-352" fmla="*/ 1201600 h 2079833"/>
                <a:gd name="connsiteX176-353" fmla="*/ 1211941 w 3563170"/>
                <a:gd name="connsiteY176-354" fmla="*/ 1195516 h 2079833"/>
                <a:gd name="connsiteX177-355" fmla="*/ 1200229 w 3563170"/>
                <a:gd name="connsiteY177-356" fmla="*/ 1171954 h 2079833"/>
                <a:gd name="connsiteX178-357" fmla="*/ 1173310 w 3563170"/>
                <a:gd name="connsiteY178-358" fmla="*/ 1116963 h 2079833"/>
                <a:gd name="connsiteX179-359" fmla="*/ 1143866 w 3563170"/>
                <a:gd name="connsiteY179-360" fmla="*/ 1082594 h 2079833"/>
                <a:gd name="connsiteX180-361" fmla="*/ 1112741 w 3563170"/>
                <a:gd name="connsiteY180-362" fmla="*/ 1046506 h 2079833"/>
                <a:gd name="connsiteX181-363" fmla="*/ 1110217 w 3563170"/>
                <a:gd name="connsiteY181-364" fmla="*/ 1042210 h 2079833"/>
                <a:gd name="connsiteX182-365" fmla="*/ 1086662 w 3563170"/>
                <a:gd name="connsiteY182-366" fmla="*/ 987219 h 2079833"/>
                <a:gd name="connsiteX183-367" fmla="*/ 1062266 w 3563170"/>
                <a:gd name="connsiteY183-368" fmla="*/ 933087 h 2079833"/>
                <a:gd name="connsiteX184-369" fmla="*/ 997491 w 3563170"/>
                <a:gd name="connsiteY184-370" fmla="*/ 845445 h 2079833"/>
                <a:gd name="connsiteX185-371" fmla="*/ 931875 w 3563170"/>
                <a:gd name="connsiteY185-372" fmla="*/ 757803 h 2079833"/>
                <a:gd name="connsiteX186-373" fmla="*/ 885607 w 3563170"/>
                <a:gd name="connsiteY186-374" fmla="*/ 721715 h 2079833"/>
                <a:gd name="connsiteX187-375" fmla="*/ 838497 w 3563170"/>
                <a:gd name="connsiteY187-376" fmla="*/ 683909 h 2079833"/>
                <a:gd name="connsiteX188-377" fmla="*/ 836815 w 3563170"/>
                <a:gd name="connsiteY188-378" fmla="*/ 682190 h 2079833"/>
                <a:gd name="connsiteX189-379" fmla="*/ 806530 w 3563170"/>
                <a:gd name="connsiteY189-380" fmla="*/ 615170 h 2079833"/>
                <a:gd name="connsiteX190-381" fmla="*/ 846910 w 3563170"/>
                <a:gd name="connsiteY190-382" fmla="*/ 675317 h 2079833"/>
                <a:gd name="connsiteX191-383" fmla="*/ 944494 w 3563170"/>
                <a:gd name="connsiteY191-384" fmla="*/ 744055 h 2079833"/>
                <a:gd name="connsiteX192-385" fmla="*/ 1016840 w 3563170"/>
                <a:gd name="connsiteY192-386" fmla="*/ 831697 h 2079833"/>
                <a:gd name="connsiteX193-387" fmla="*/ 1085821 w 3563170"/>
                <a:gd name="connsiteY193-388" fmla="*/ 917621 h 2079833"/>
                <a:gd name="connsiteX194-389" fmla="*/ 1087504 w 3563170"/>
                <a:gd name="connsiteY194-390" fmla="*/ 920198 h 2079833"/>
                <a:gd name="connsiteX195-391" fmla="*/ 1113582 w 3563170"/>
                <a:gd name="connsiteY195-392" fmla="*/ 975189 h 2079833"/>
                <a:gd name="connsiteX196-393" fmla="*/ 1138819 w 3563170"/>
                <a:gd name="connsiteY196-394" fmla="*/ 1027603 h 2079833"/>
                <a:gd name="connsiteX197-395" fmla="*/ 1169104 w 3563170"/>
                <a:gd name="connsiteY197-396" fmla="*/ 1061972 h 2079833"/>
                <a:gd name="connsiteX198-397" fmla="*/ 1201071 w 3563170"/>
                <a:gd name="connsiteY198-398" fmla="*/ 1097200 h 2079833"/>
                <a:gd name="connsiteX199-399" fmla="*/ 1202753 w 3563170"/>
                <a:gd name="connsiteY199-400" fmla="*/ 1100637 h 2079833"/>
                <a:gd name="connsiteX200-401" fmla="*/ 1232196 w 3563170"/>
                <a:gd name="connsiteY200-402" fmla="*/ 1155628 h 2079833"/>
                <a:gd name="connsiteX201-403" fmla="*/ 1238606 w 3563170"/>
                <a:gd name="connsiteY201-404" fmla="*/ 1167760 h 2079833"/>
                <a:gd name="connsiteX202-405" fmla="*/ 1239857 w 3563170"/>
                <a:gd name="connsiteY202-406" fmla="*/ 1166764 h 2079833"/>
                <a:gd name="connsiteX203-407" fmla="*/ 1255449 w 3563170"/>
                <a:gd name="connsiteY203-408" fmla="*/ 1168181 h 2079833"/>
                <a:gd name="connsiteX204-409" fmla="*/ 1263548 w 3563170"/>
                <a:gd name="connsiteY204-410" fmla="*/ 1194093 h 2079833"/>
                <a:gd name="connsiteX205-411" fmla="*/ 1257802 w 3563170"/>
                <a:gd name="connsiteY205-412" fmla="*/ 1204089 h 2079833"/>
                <a:gd name="connsiteX206-413" fmla="*/ 1260352 w 3563170"/>
                <a:gd name="connsiteY206-414" fmla="*/ 1208914 h 2079833"/>
                <a:gd name="connsiteX207-415" fmla="*/ 1260799 w 3563170"/>
                <a:gd name="connsiteY207-416" fmla="*/ 1209760 h 2079833"/>
                <a:gd name="connsiteX208-417" fmla="*/ 1299495 w 3563170"/>
                <a:gd name="connsiteY208-418" fmla="*/ 1252722 h 2079833"/>
                <a:gd name="connsiteX209-419" fmla="*/ 1339034 w 3563170"/>
                <a:gd name="connsiteY209-420" fmla="*/ 1298261 h 2079833"/>
                <a:gd name="connsiteX210-421" fmla="*/ 1340716 w 3563170"/>
                <a:gd name="connsiteY210-422" fmla="*/ 1299980 h 2079833"/>
                <a:gd name="connsiteX211-423" fmla="*/ 1343240 w 3563170"/>
                <a:gd name="connsiteY211-424" fmla="*/ 1305135 h 2079833"/>
                <a:gd name="connsiteX212-425" fmla="*/ 1344081 w 3563170"/>
                <a:gd name="connsiteY212-426" fmla="*/ 1307713 h 2079833"/>
                <a:gd name="connsiteX213-427" fmla="*/ 1351652 w 3563170"/>
                <a:gd name="connsiteY213-428" fmla="*/ 1354971 h 2079833"/>
                <a:gd name="connsiteX214-429" fmla="*/ 1358382 w 3563170"/>
                <a:gd name="connsiteY214-430" fmla="*/ 1395355 h 2079833"/>
                <a:gd name="connsiteX215-431" fmla="*/ 1416428 w 3563170"/>
                <a:gd name="connsiteY215-432" fmla="*/ 1454642 h 2079833"/>
                <a:gd name="connsiteX216-433" fmla="*/ 1476997 w 3563170"/>
                <a:gd name="connsiteY216-434" fmla="*/ 1515647 h 2079833"/>
                <a:gd name="connsiteX217-435" fmla="*/ 1548502 w 3563170"/>
                <a:gd name="connsiteY217-436" fmla="*/ 1549158 h 2079833"/>
                <a:gd name="connsiteX218-437" fmla="*/ 1622531 w 3563170"/>
                <a:gd name="connsiteY218-438" fmla="*/ 1582668 h 2079833"/>
                <a:gd name="connsiteX219-439" fmla="*/ 1711702 w 3563170"/>
                <a:gd name="connsiteY219-440" fmla="*/ 1605008 h 2079833"/>
                <a:gd name="connsiteX220-441" fmla="*/ 1794984 w 3563170"/>
                <a:gd name="connsiteY220-442" fmla="*/ 1626489 h 2079833"/>
                <a:gd name="connsiteX221-443" fmla="*/ 1870696 w 3563170"/>
                <a:gd name="connsiteY221-444" fmla="*/ 1601571 h 2079833"/>
                <a:gd name="connsiteX222-445" fmla="*/ 1943568 w 3563170"/>
                <a:gd name="connsiteY222-446" fmla="*/ 1578264 h 2079833"/>
                <a:gd name="connsiteX223-447" fmla="*/ 1944889 w 3563170"/>
                <a:gd name="connsiteY223-448" fmla="*/ 1577842 h 2079833"/>
                <a:gd name="connsiteX224-449" fmla="*/ 1984946 w 3563170"/>
                <a:gd name="connsiteY224-450" fmla="*/ 1527114 h 2079833"/>
                <a:gd name="connsiteX225-451" fmla="*/ 2073189 w 3563170"/>
                <a:gd name="connsiteY225-452" fmla="*/ 1415367 h 2079833"/>
                <a:gd name="connsiteX226-453" fmla="*/ 2188522 w 3563170"/>
                <a:gd name="connsiteY226-454" fmla="*/ 1268976 h 2079833"/>
                <a:gd name="connsiteX227-455" fmla="*/ 2221578 w 3563170"/>
                <a:gd name="connsiteY227-456" fmla="*/ 1227018 h 2079833"/>
                <a:gd name="connsiteX228-457" fmla="*/ 2219115 w 3563170"/>
                <a:gd name="connsiteY228-458" fmla="*/ 1225884 h 2079833"/>
                <a:gd name="connsiteX229-459" fmla="*/ 2190956 w 3563170"/>
                <a:gd name="connsiteY229-460" fmla="*/ 1212925 h 2079833"/>
                <a:gd name="connsiteX230-461" fmla="*/ 2128659 w 3563170"/>
                <a:gd name="connsiteY230-462" fmla="*/ 1183138 h 2079833"/>
                <a:gd name="connsiteX231-463" fmla="*/ 2108190 w 3563170"/>
                <a:gd name="connsiteY231-464" fmla="*/ 1184999 h 2079833"/>
                <a:gd name="connsiteX232-465" fmla="*/ 2084161 w 3563170"/>
                <a:gd name="connsiteY232-466" fmla="*/ 1186861 h 2079833"/>
                <a:gd name="connsiteX233-467" fmla="*/ 2081491 w 3563170"/>
                <a:gd name="connsiteY233-468" fmla="*/ 1186861 h 2079833"/>
                <a:gd name="connsiteX234-469" fmla="*/ 2077042 w 3563170"/>
                <a:gd name="connsiteY234-470" fmla="*/ 1185930 h 2079833"/>
                <a:gd name="connsiteX235-471" fmla="*/ 2075262 w 3563170"/>
                <a:gd name="connsiteY235-472" fmla="*/ 1184999 h 2079833"/>
                <a:gd name="connsiteX236-473" fmla="*/ 2039664 w 3563170"/>
                <a:gd name="connsiteY236-474" fmla="*/ 1164521 h 2079833"/>
                <a:gd name="connsiteX237-475" fmla="*/ 2012965 w 3563170"/>
                <a:gd name="connsiteY237-476" fmla="*/ 1149627 h 2079833"/>
                <a:gd name="connsiteX238-477" fmla="*/ 1992496 w 3563170"/>
                <a:gd name="connsiteY238-478" fmla="*/ 1168244 h 2079833"/>
                <a:gd name="connsiteX239-479" fmla="*/ 1964908 w 3563170"/>
                <a:gd name="connsiteY239-480" fmla="*/ 1194308 h 2079833"/>
                <a:gd name="connsiteX240-481" fmla="*/ 1962238 w 3563170"/>
                <a:gd name="connsiteY240-482" fmla="*/ 1197100 h 2079833"/>
                <a:gd name="connsiteX241-483" fmla="*/ 1952448 w 3563170"/>
                <a:gd name="connsiteY241-484" fmla="*/ 1198031 h 2079833"/>
                <a:gd name="connsiteX242-485" fmla="*/ 1894309 w 3563170"/>
                <a:gd name="connsiteY242-486" fmla="*/ 1188883 h 2079833"/>
                <a:gd name="connsiteX243-487" fmla="*/ 1887383 w 3563170"/>
                <a:gd name="connsiteY243-488" fmla="*/ 1187793 h 2079833"/>
                <a:gd name="connsiteX244-489" fmla="*/ 1872404 w 3563170"/>
                <a:gd name="connsiteY244-490" fmla="*/ 1211911 h 2079833"/>
                <a:gd name="connsiteX245-491" fmla="*/ 1814927 w 3563170"/>
                <a:gd name="connsiteY245-492" fmla="*/ 1304461 h 2079833"/>
                <a:gd name="connsiteX246-493" fmla="*/ 1808451 w 3563170"/>
                <a:gd name="connsiteY246-494" fmla="*/ 1307711 h 2079833"/>
                <a:gd name="connsiteX247-495" fmla="*/ 1659518 w 3563170"/>
                <a:gd name="connsiteY247-496" fmla="*/ 1338592 h 2079833"/>
                <a:gd name="connsiteX248-497" fmla="*/ 1793882 w 3563170"/>
                <a:gd name="connsiteY248-498" fmla="*/ 1284957 h 2079833"/>
                <a:gd name="connsiteX249-499" fmla="*/ 1847721 w 3563170"/>
                <a:gd name="connsiteY249-500" fmla="*/ 1180535 h 2079833"/>
                <a:gd name="connsiteX250-501" fmla="*/ 1847750 w 3563170"/>
                <a:gd name="connsiteY250-502" fmla="*/ 1180478 h 2079833"/>
                <a:gd name="connsiteX251-503" fmla="*/ 1847433 w 3563170"/>
                <a:gd name="connsiteY251-504" fmla="*/ 1180345 h 2079833"/>
                <a:gd name="connsiteX252-505" fmla="*/ 1846544 w 3563170"/>
                <a:gd name="connsiteY252-506" fmla="*/ 1178483 h 2079833"/>
                <a:gd name="connsiteX253-507" fmla="*/ 1823405 w 3563170"/>
                <a:gd name="connsiteY253-508" fmla="*/ 1157074 h 2079833"/>
                <a:gd name="connsiteX254-509" fmla="*/ 1802046 w 3563170"/>
                <a:gd name="connsiteY254-510" fmla="*/ 1135664 h 2079833"/>
                <a:gd name="connsiteX255-511" fmla="*/ 1763778 w 3563170"/>
                <a:gd name="connsiteY255-512" fmla="*/ 1111462 h 2079833"/>
                <a:gd name="connsiteX256-513" fmla="*/ 1725510 w 3563170"/>
                <a:gd name="connsiteY256-514" fmla="*/ 1087259 h 2079833"/>
                <a:gd name="connsiteX257-515" fmla="*/ 1656093 w 3563170"/>
                <a:gd name="connsiteY257-516" fmla="*/ 1063057 h 2079833"/>
                <a:gd name="connsiteX258-517" fmla="*/ 1585787 w 3563170"/>
                <a:gd name="connsiteY258-518" fmla="*/ 1038854 h 2079833"/>
                <a:gd name="connsiteX259-519" fmla="*/ 1529720 w 3563170"/>
                <a:gd name="connsiteY259-520" fmla="*/ 1026753 h 2079833"/>
                <a:gd name="connsiteX260-521" fmla="*/ 1471873 w 3563170"/>
                <a:gd name="connsiteY260-522" fmla="*/ 1014652 h 2079833"/>
                <a:gd name="connsiteX261-523" fmla="*/ 1470983 w 3563170"/>
                <a:gd name="connsiteY261-524" fmla="*/ 1014652 h 2079833"/>
                <a:gd name="connsiteX262-525" fmla="*/ 1421146 w 3563170"/>
                <a:gd name="connsiteY262-526" fmla="*/ 999758 h 2079833"/>
                <a:gd name="connsiteX263-527" fmla="*/ 1372198 w 3563170"/>
                <a:gd name="connsiteY263-528" fmla="*/ 984865 h 2079833"/>
                <a:gd name="connsiteX264-529" fmla="*/ 1325030 w 3563170"/>
                <a:gd name="connsiteY264-530" fmla="*/ 983003 h 2079833"/>
                <a:gd name="connsiteX265-531" fmla="*/ 1276973 w 3563170"/>
                <a:gd name="connsiteY265-532" fmla="*/ 981141 h 2079833"/>
                <a:gd name="connsiteX266-533" fmla="*/ 1274303 w 3563170"/>
                <a:gd name="connsiteY266-534" fmla="*/ 981141 h 2079833"/>
                <a:gd name="connsiteX267-535" fmla="*/ 1203997 w 3563170"/>
                <a:gd name="connsiteY267-536" fmla="*/ 948561 h 2079833"/>
                <a:gd name="connsiteX268-537" fmla="*/ 1159499 w 3563170"/>
                <a:gd name="connsiteY268-538" fmla="*/ 937391 h 2079833"/>
                <a:gd name="connsiteX269-539" fmla="*/ 1205777 w 3563170"/>
                <a:gd name="connsiteY269-540" fmla="*/ 942045 h 2079833"/>
                <a:gd name="connsiteX270-541" fmla="*/ 1242265 w 3563170"/>
                <a:gd name="connsiteY270-542" fmla="*/ 956008 h 2079833"/>
                <a:gd name="connsiteX271-543" fmla="*/ 1277863 w 3563170"/>
                <a:gd name="connsiteY271-544" fmla="*/ 969971 h 2079833"/>
                <a:gd name="connsiteX272-545" fmla="*/ 1325031 w 3563170"/>
                <a:gd name="connsiteY272-546" fmla="*/ 969971 h 2079833"/>
                <a:gd name="connsiteX273-547" fmla="*/ 1373088 w 3563170"/>
                <a:gd name="connsiteY273-548" fmla="*/ 969971 h 2079833"/>
                <a:gd name="connsiteX274-549" fmla="*/ 1374868 w 3563170"/>
                <a:gd name="connsiteY274-550" fmla="*/ 969971 h 2079833"/>
                <a:gd name="connsiteX275-551" fmla="*/ 1425595 w 3563170"/>
                <a:gd name="connsiteY275-552" fmla="*/ 983934 h 2079833"/>
                <a:gd name="connsiteX276-553" fmla="*/ 1475433 w 3563170"/>
                <a:gd name="connsiteY276-554" fmla="*/ 996966 h 2079833"/>
                <a:gd name="connsiteX277-555" fmla="*/ 1533280 w 3563170"/>
                <a:gd name="connsiteY277-556" fmla="*/ 1008136 h 2079833"/>
                <a:gd name="connsiteX278-557" fmla="*/ 1591127 w 3563170"/>
                <a:gd name="connsiteY278-558" fmla="*/ 1018376 h 2079833"/>
                <a:gd name="connsiteX279-559" fmla="*/ 1592017 w 3563170"/>
                <a:gd name="connsiteY279-560" fmla="*/ 1018376 h 2079833"/>
                <a:gd name="connsiteX280-561" fmla="*/ 1734410 w 3563170"/>
                <a:gd name="connsiteY280-562" fmla="*/ 1064919 h 2079833"/>
                <a:gd name="connsiteX281-563" fmla="*/ 1777127 w 3563170"/>
                <a:gd name="connsiteY281-564" fmla="*/ 1090052 h 2079833"/>
                <a:gd name="connsiteX282-565" fmla="*/ 1817175 w 3563170"/>
                <a:gd name="connsiteY282-566" fmla="*/ 1114254 h 2079833"/>
                <a:gd name="connsiteX283-567" fmla="*/ 1818955 w 3563170"/>
                <a:gd name="connsiteY283-568" fmla="*/ 1116116 h 2079833"/>
                <a:gd name="connsiteX284-569" fmla="*/ 1842094 w 3563170"/>
                <a:gd name="connsiteY284-570" fmla="*/ 1137526 h 2079833"/>
                <a:gd name="connsiteX285-571" fmla="*/ 1859226 w 3563170"/>
                <a:gd name="connsiteY285-572" fmla="*/ 1153816 h 2079833"/>
                <a:gd name="connsiteX286-573" fmla="*/ 1860749 w 3563170"/>
                <a:gd name="connsiteY286-574" fmla="*/ 1155265 h 2079833"/>
                <a:gd name="connsiteX287-575" fmla="*/ 1863997 w 3563170"/>
                <a:gd name="connsiteY287-576" fmla="*/ 1148965 h 2079833"/>
                <a:gd name="connsiteX288-577" fmla="*/ 1865110 w 3563170"/>
                <a:gd name="connsiteY288-578" fmla="*/ 1146807 h 2079833"/>
                <a:gd name="connsiteX289-579" fmla="*/ 1877049 w 3563170"/>
                <a:gd name="connsiteY289-580" fmla="*/ 1137258 h 2079833"/>
                <a:gd name="connsiteX290-581" fmla="*/ 1892631 w 3563170"/>
                <a:gd name="connsiteY290-582" fmla="*/ 1138680 h 2079833"/>
                <a:gd name="connsiteX291-583" fmla="*/ 1899330 w 3563170"/>
                <a:gd name="connsiteY291-584" fmla="*/ 1161549 h 2079833"/>
                <a:gd name="connsiteX292-585" fmla="*/ 1901387 w 3563170"/>
                <a:gd name="connsiteY292-586" fmla="*/ 1161844 h 2079833"/>
                <a:gd name="connsiteX293-587" fmla="*/ 1907061 w 3563170"/>
                <a:gd name="connsiteY293-588" fmla="*/ 1162659 h 2079833"/>
                <a:gd name="connsiteX294-589" fmla="*/ 1949778 w 3563170"/>
                <a:gd name="connsiteY294-590" fmla="*/ 1169175 h 2079833"/>
                <a:gd name="connsiteX295-591" fmla="*/ 1972917 w 3563170"/>
                <a:gd name="connsiteY295-592" fmla="*/ 1146834 h 2079833"/>
                <a:gd name="connsiteX296-593" fmla="*/ 2000506 w 3563170"/>
                <a:gd name="connsiteY296-594" fmla="*/ 1119839 h 2079833"/>
                <a:gd name="connsiteX297-595" fmla="*/ 2004066 w 3563170"/>
                <a:gd name="connsiteY297-596" fmla="*/ 1117047 h 2079833"/>
                <a:gd name="connsiteX298-597" fmla="*/ 2013855 w 3563170"/>
                <a:gd name="connsiteY298-598" fmla="*/ 1116116 h 2079833"/>
                <a:gd name="connsiteX299-599" fmla="*/ 2018305 w 3563170"/>
                <a:gd name="connsiteY299-600" fmla="*/ 1117977 h 2079833"/>
                <a:gd name="connsiteX300-601" fmla="*/ 2053903 w 3563170"/>
                <a:gd name="connsiteY300-602" fmla="*/ 1137526 h 2079833"/>
                <a:gd name="connsiteX301-603" fmla="*/ 2085941 w 3563170"/>
                <a:gd name="connsiteY301-604" fmla="*/ 1154281 h 2079833"/>
                <a:gd name="connsiteX302-605" fmla="*/ 2106410 w 3563170"/>
                <a:gd name="connsiteY302-606" fmla="*/ 1152419 h 2079833"/>
                <a:gd name="connsiteX303-607" fmla="*/ 2130439 w 3563170"/>
                <a:gd name="connsiteY303-608" fmla="*/ 1150557 h 2079833"/>
                <a:gd name="connsiteX304-609" fmla="*/ 2138449 w 3563170"/>
                <a:gd name="connsiteY304-610" fmla="*/ 1152419 h 2079833"/>
                <a:gd name="connsiteX305-611" fmla="*/ 2215625 w 3563170"/>
                <a:gd name="connsiteY305-612" fmla="*/ 1186861 h 2079833"/>
                <a:gd name="connsiteX306-613" fmla="*/ 2243437 w 3563170"/>
                <a:gd name="connsiteY306-614" fmla="*/ 1199273 h 2079833"/>
                <a:gd name="connsiteX307-615" fmla="*/ 2256334 w 3563170"/>
                <a:gd name="connsiteY307-616" fmla="*/ 1182903 h 2079833"/>
                <a:gd name="connsiteX308-617" fmla="*/ 2346572 w 3563170"/>
                <a:gd name="connsiteY308-618" fmla="*/ 1068365 h 2079833"/>
                <a:gd name="connsiteX309-619" fmla="*/ 2444140 w 3563170"/>
                <a:gd name="connsiteY309-620" fmla="*/ 897018 h 2079833"/>
                <a:gd name="connsiteX310-621" fmla="*/ 2543529 w 3563170"/>
                <a:gd name="connsiteY310-622" fmla="*/ 724601 h 2079833"/>
                <a:gd name="connsiteX311-623" fmla="*/ 2553584 w 3563170"/>
                <a:gd name="connsiteY311-624" fmla="*/ 704747 h 2079833"/>
                <a:gd name="connsiteX312-625" fmla="*/ 2561120 w 3563170"/>
                <a:gd name="connsiteY312-626" fmla="*/ 689869 h 2079833"/>
                <a:gd name="connsiteX313-627" fmla="*/ 2554808 w 3563170"/>
                <a:gd name="connsiteY313-628" fmla="*/ 691804 h 2079833"/>
                <a:gd name="connsiteX314-629" fmla="*/ 2518219 w 3563170"/>
                <a:gd name="connsiteY314-630" fmla="*/ 696095 h 2079833"/>
                <a:gd name="connsiteX315-631" fmla="*/ 2478141 w 3563170"/>
                <a:gd name="connsiteY315-632" fmla="*/ 693950 h 2079833"/>
                <a:gd name="connsiteX316-633" fmla="*/ 2440926 w 3563170"/>
                <a:gd name="connsiteY316-634" fmla="*/ 690732 h 2079833"/>
                <a:gd name="connsiteX317-635" fmla="*/ 2435200 w 3563170"/>
                <a:gd name="connsiteY317-636" fmla="*/ 688586 h 2079833"/>
                <a:gd name="connsiteX318-637" fmla="*/ 2392975 w 3563170"/>
                <a:gd name="connsiteY318-638" fmla="*/ 658551 h 2079833"/>
                <a:gd name="connsiteX319-639" fmla="*/ 2352897 w 3563170"/>
                <a:gd name="connsiteY319-640" fmla="*/ 630662 h 2079833"/>
                <a:gd name="connsiteX320-641" fmla="*/ 2308525 w 3563170"/>
                <a:gd name="connsiteY320-642" fmla="*/ 628516 h 2079833"/>
                <a:gd name="connsiteX321-643" fmla="*/ 2262006 w 3563170"/>
                <a:gd name="connsiteY321-644" fmla="*/ 625298 h 2079833"/>
                <a:gd name="connsiteX322-645" fmla="*/ 2259859 w 3563170"/>
                <a:gd name="connsiteY322-646" fmla="*/ 625298 h 2079833"/>
                <a:gd name="connsiteX323-647" fmla="*/ 2255565 w 3563170"/>
                <a:gd name="connsiteY323-648" fmla="*/ 623153 h 2079833"/>
                <a:gd name="connsiteX324-649" fmla="*/ 2254134 w 3563170"/>
                <a:gd name="connsiteY324-650" fmla="*/ 622080 h 2079833"/>
                <a:gd name="connsiteX325-651" fmla="*/ 2215487 w 3563170"/>
                <a:gd name="connsiteY325-652" fmla="*/ 580246 h 2079833"/>
                <a:gd name="connsiteX326-653" fmla="*/ 2195214 w 3563170"/>
                <a:gd name="connsiteY326-654" fmla="*/ 557921 h 2079833"/>
                <a:gd name="connsiteX327-655" fmla="*/ 2193537 w 3563170"/>
                <a:gd name="connsiteY327-656" fmla="*/ 556074 h 2079833"/>
                <a:gd name="connsiteX328-657" fmla="*/ 2166715 w 3563170"/>
                <a:gd name="connsiteY328-658" fmla="*/ 565575 h 2079833"/>
                <a:gd name="connsiteX329-659" fmla="*/ 2136026 w 3563170"/>
                <a:gd name="connsiteY329-660" fmla="*/ 576446 h 2079833"/>
                <a:gd name="connsiteX330-661" fmla="*/ 2106928 w 3563170"/>
                <a:gd name="connsiteY330-662" fmla="*/ 587720 h 2079833"/>
                <a:gd name="connsiteX331-663" fmla="*/ 2081064 w 3563170"/>
                <a:gd name="connsiteY331-664" fmla="*/ 597383 h 2079833"/>
                <a:gd name="connsiteX332-665" fmla="*/ 2060049 w 3563170"/>
                <a:gd name="connsiteY332-666" fmla="*/ 645698 h 2079833"/>
                <a:gd name="connsiteX333-667" fmla="*/ 2037417 w 3563170"/>
                <a:gd name="connsiteY333-668" fmla="*/ 695624 h 2079833"/>
                <a:gd name="connsiteX334-669" fmla="*/ 2039033 w 3563170"/>
                <a:gd name="connsiteY334-670" fmla="*/ 698845 h 2079833"/>
                <a:gd name="connsiteX335-671" fmla="*/ 2042267 w 3563170"/>
                <a:gd name="connsiteY335-672" fmla="*/ 734276 h 2079833"/>
                <a:gd name="connsiteX336-673" fmla="*/ 2043883 w 3563170"/>
                <a:gd name="connsiteY336-674" fmla="*/ 737497 h 2079833"/>
                <a:gd name="connsiteX337-675" fmla="*/ 2042267 w 3563170"/>
                <a:gd name="connsiteY337-676" fmla="*/ 755212 h 2079833"/>
                <a:gd name="connsiteX338-677" fmla="*/ 2021252 w 3563170"/>
                <a:gd name="connsiteY338-678" fmla="*/ 753602 h 2079833"/>
                <a:gd name="connsiteX339-679" fmla="*/ 2011552 w 3563170"/>
                <a:gd name="connsiteY339-680" fmla="*/ 716560 h 2079833"/>
                <a:gd name="connsiteX340-681" fmla="*/ 2013169 w 3563170"/>
                <a:gd name="connsiteY340-682" fmla="*/ 685961 h 2079833"/>
                <a:gd name="connsiteX341-683" fmla="*/ 2063282 w 3563170"/>
                <a:gd name="connsiteY341-684" fmla="*/ 586109 h 2079833"/>
                <a:gd name="connsiteX342-685" fmla="*/ 2100462 w 3563170"/>
                <a:gd name="connsiteY342-686" fmla="*/ 570004 h 2079833"/>
                <a:gd name="connsiteX343-687" fmla="*/ 2161209 w 3563170"/>
                <a:gd name="connsiteY343-688" fmla="*/ 552314 h 2079833"/>
                <a:gd name="connsiteX344-689" fmla="*/ 2184074 w 3563170"/>
                <a:gd name="connsiteY344-690" fmla="*/ 545655 h 2079833"/>
                <a:gd name="connsiteX345-691" fmla="*/ 2180967 w 3563170"/>
                <a:gd name="connsiteY345-692" fmla="*/ 542233 h 2079833"/>
                <a:gd name="connsiteX346-693" fmla="*/ 2180419 w 3563170"/>
                <a:gd name="connsiteY346-694" fmla="*/ 541630 h 2079833"/>
                <a:gd name="connsiteX347-695" fmla="*/ 2146782 w 3563170"/>
                <a:gd name="connsiteY347-696" fmla="*/ 541630 h 2079833"/>
                <a:gd name="connsiteX348-697" fmla="*/ 2108136 w 3563170"/>
                <a:gd name="connsiteY348-698" fmla="*/ 540557 h 2079833"/>
                <a:gd name="connsiteX349-699" fmla="*/ 2106705 w 3563170"/>
                <a:gd name="connsiteY349-700" fmla="*/ 540557 h 2079833"/>
                <a:gd name="connsiteX350-701" fmla="*/ 2102410 w 3563170"/>
                <a:gd name="connsiteY350-702" fmla="*/ 538412 h 2079833"/>
                <a:gd name="connsiteX351-703" fmla="*/ 2100979 w 3563170"/>
                <a:gd name="connsiteY351-704" fmla="*/ 537339 h 2079833"/>
                <a:gd name="connsiteX352-705" fmla="*/ 2063048 w 3563170"/>
                <a:gd name="connsiteY352-706" fmla="*/ 493359 h 2079833"/>
                <a:gd name="connsiteX353-707" fmla="*/ 2029412 w 3563170"/>
                <a:gd name="connsiteY353-708" fmla="*/ 454743 h 2079833"/>
                <a:gd name="connsiteX354-709" fmla="*/ 1957844 w 3563170"/>
                <a:gd name="connsiteY354-710" fmla="*/ 469760 h 2079833"/>
                <a:gd name="connsiteX355-711" fmla="*/ 1881982 w 3563170"/>
                <a:gd name="connsiteY355-712" fmla="*/ 485850 h 2079833"/>
                <a:gd name="connsiteX356-713" fmla="*/ 1879835 w 3563170"/>
                <a:gd name="connsiteY356-714" fmla="*/ 485850 h 2079833"/>
                <a:gd name="connsiteX357-715" fmla="*/ 1856218 w 3563170"/>
                <a:gd name="connsiteY357-716" fmla="*/ 482632 h 2079833"/>
                <a:gd name="connsiteX358-717" fmla="*/ 1834032 w 3563170"/>
                <a:gd name="connsiteY358-718" fmla="*/ 480487 h 2079833"/>
                <a:gd name="connsiteX359-719" fmla="*/ 1785365 w 3563170"/>
                <a:gd name="connsiteY359-720" fmla="*/ 496577 h 2079833"/>
                <a:gd name="connsiteX360-721" fmla="*/ 1734553 w 3563170"/>
                <a:gd name="connsiteY360-722" fmla="*/ 513740 h 2079833"/>
                <a:gd name="connsiteX361-723" fmla="*/ 1733121 w 3563170"/>
                <a:gd name="connsiteY361-724" fmla="*/ 513740 h 2079833"/>
                <a:gd name="connsiteX362-725" fmla="*/ 1690181 w 3563170"/>
                <a:gd name="connsiteY362-726" fmla="*/ 516958 h 2079833"/>
                <a:gd name="connsiteX363-727" fmla="*/ 1647956 w 3563170"/>
                <a:gd name="connsiteY363-728" fmla="*/ 519103 h 2079833"/>
                <a:gd name="connsiteX364-729" fmla="*/ 1599290 w 3563170"/>
                <a:gd name="connsiteY364-730" fmla="*/ 522321 h 2079833"/>
                <a:gd name="connsiteX365-731" fmla="*/ 1550624 w 3563170"/>
                <a:gd name="connsiteY365-732" fmla="*/ 525540 h 2079833"/>
                <a:gd name="connsiteX366-733" fmla="*/ 1519134 w 3563170"/>
                <a:gd name="connsiteY366-734" fmla="*/ 534121 h 2079833"/>
                <a:gd name="connsiteX367-735" fmla="*/ 1486928 w 3563170"/>
                <a:gd name="connsiteY367-736" fmla="*/ 541630 h 2079833"/>
                <a:gd name="connsiteX368-737" fmla="*/ 1486213 w 3563170"/>
                <a:gd name="connsiteY368-738" fmla="*/ 541629 h 2079833"/>
                <a:gd name="connsiteX369-739" fmla="*/ 1341646 w 3563170"/>
                <a:gd name="connsiteY369-740" fmla="*/ 545920 h 2079833"/>
                <a:gd name="connsiteX370-741" fmla="*/ 1341646 w 3563170"/>
                <a:gd name="connsiteY370-742" fmla="*/ 544848 h 2079833"/>
                <a:gd name="connsiteX371-743" fmla="*/ 1485497 w 3563170"/>
                <a:gd name="connsiteY371-744" fmla="*/ 526612 h 2079833"/>
                <a:gd name="connsiteX372-745" fmla="*/ 1549908 w 3563170"/>
                <a:gd name="connsiteY372-746" fmla="*/ 507304 h 2079833"/>
                <a:gd name="connsiteX373-747" fmla="*/ 1647240 w 3563170"/>
                <a:gd name="connsiteY373-748" fmla="*/ 496577 h 2079833"/>
                <a:gd name="connsiteX374-749" fmla="*/ 1689465 w 3563170"/>
                <a:gd name="connsiteY374-750" fmla="*/ 493359 h 2079833"/>
                <a:gd name="connsiteX375-751" fmla="*/ 1730974 w 3563170"/>
                <a:gd name="connsiteY375-752" fmla="*/ 489068 h 2079833"/>
                <a:gd name="connsiteX376-753" fmla="*/ 1780356 w 3563170"/>
                <a:gd name="connsiteY376-754" fmla="*/ 470833 h 2079833"/>
                <a:gd name="connsiteX377-755" fmla="*/ 1830453 w 3563170"/>
                <a:gd name="connsiteY377-756" fmla="*/ 452597 h 2079833"/>
                <a:gd name="connsiteX378-757" fmla="*/ 1834032 w 3563170"/>
                <a:gd name="connsiteY378-758" fmla="*/ 452597 h 2079833"/>
                <a:gd name="connsiteX379-759" fmla="*/ 1856933 w 3563170"/>
                <a:gd name="connsiteY379-760" fmla="*/ 454743 h 2079833"/>
                <a:gd name="connsiteX380-761" fmla="*/ 1879835 w 3563170"/>
                <a:gd name="connsiteY380-762" fmla="*/ 455815 h 2079833"/>
                <a:gd name="connsiteX381-763" fmla="*/ 1954981 w 3563170"/>
                <a:gd name="connsiteY381-764" fmla="*/ 438653 h 2079833"/>
                <a:gd name="connsiteX382-765" fmla="*/ 2030843 w 3563170"/>
                <a:gd name="connsiteY382-766" fmla="*/ 420417 h 2079833"/>
                <a:gd name="connsiteX383-767" fmla="*/ 2032990 w 3563170"/>
                <a:gd name="connsiteY383-768" fmla="*/ 420417 h 2079833"/>
                <a:gd name="connsiteX384-769" fmla="*/ 2038000 w 3563170"/>
                <a:gd name="connsiteY384-770" fmla="*/ 422562 h 2079833"/>
                <a:gd name="connsiteX385-771" fmla="*/ 2039431 w 3563170"/>
                <a:gd name="connsiteY385-772" fmla="*/ 423635 h 2079833"/>
                <a:gd name="connsiteX386-773" fmla="*/ 2078077 w 3563170"/>
                <a:gd name="connsiteY386-774" fmla="*/ 466542 h 2079833"/>
                <a:gd name="connsiteX387-775" fmla="*/ 2112430 w 3563170"/>
                <a:gd name="connsiteY387-776" fmla="*/ 505158 h 2079833"/>
                <a:gd name="connsiteX388-777" fmla="*/ 2146782 w 3563170"/>
                <a:gd name="connsiteY388-778" fmla="*/ 505159 h 2079833"/>
                <a:gd name="connsiteX389-779" fmla="*/ 2184713 w 3563170"/>
                <a:gd name="connsiteY389-780" fmla="*/ 505158 h 2079833"/>
                <a:gd name="connsiteX390-781" fmla="*/ 2186860 w 3563170"/>
                <a:gd name="connsiteY390-782" fmla="*/ 505159 h 2079833"/>
                <a:gd name="connsiteX391-783" fmla="*/ 2190439 w 3563170"/>
                <a:gd name="connsiteY391-784" fmla="*/ 507304 h 2079833"/>
                <a:gd name="connsiteX392-785" fmla="*/ 2192586 w 3563170"/>
                <a:gd name="connsiteY392-786" fmla="*/ 508377 h 2079833"/>
                <a:gd name="connsiteX393-787" fmla="*/ 2214928 w 3563170"/>
                <a:gd name="connsiteY393-788" fmla="*/ 531942 h 2079833"/>
                <a:gd name="connsiteX394-789" fmla="*/ 2223938 w 3563170"/>
                <a:gd name="connsiteY394-790" fmla="*/ 541444 h 2079833"/>
                <a:gd name="connsiteX395-791" fmla="*/ 2239485 w 3563170"/>
                <a:gd name="connsiteY395-792" fmla="*/ 544840 h 2079833"/>
                <a:gd name="connsiteX396-793" fmla="*/ 2273432 w 3563170"/>
                <a:gd name="connsiteY396-794" fmla="*/ 553899 h 2079833"/>
                <a:gd name="connsiteX397-795" fmla="*/ 2236049 w 3563170"/>
                <a:gd name="connsiteY397-796" fmla="*/ 552037 h 2079833"/>
                <a:gd name="connsiteX398-797" fmla="*/ 2233893 w 3563170"/>
                <a:gd name="connsiteY398-798" fmla="*/ 551930 h 2079833"/>
                <a:gd name="connsiteX399-799" fmla="*/ 2251920 w 3563170"/>
                <a:gd name="connsiteY399-800" fmla="*/ 570843 h 2079833"/>
                <a:gd name="connsiteX400-801" fmla="*/ 2267016 w 3563170"/>
                <a:gd name="connsiteY400-802" fmla="*/ 586682 h 2079833"/>
                <a:gd name="connsiteX401-803" fmla="*/ 2309957 w 3563170"/>
                <a:gd name="connsiteY401-804" fmla="*/ 588827 h 2079833"/>
                <a:gd name="connsiteX402-805" fmla="*/ 2357191 w 3563170"/>
                <a:gd name="connsiteY402-806" fmla="*/ 589900 h 2079833"/>
                <a:gd name="connsiteX403-807" fmla="*/ 2362917 w 3563170"/>
                <a:gd name="connsiteY403-808" fmla="*/ 592046 h 2079833"/>
                <a:gd name="connsiteX404-809" fmla="*/ 2405142 w 3563170"/>
                <a:gd name="connsiteY404-810" fmla="*/ 621008 h 2079833"/>
                <a:gd name="connsiteX405-811" fmla="*/ 2445220 w 3563170"/>
                <a:gd name="connsiteY405-812" fmla="*/ 647825 h 2079833"/>
                <a:gd name="connsiteX406-813" fmla="*/ 2479572 w 3563170"/>
                <a:gd name="connsiteY406-814" fmla="*/ 649970 h 2079833"/>
                <a:gd name="connsiteX407-815" fmla="*/ 2515356 w 3563170"/>
                <a:gd name="connsiteY407-816" fmla="*/ 652115 h 2079833"/>
                <a:gd name="connsiteX408-817" fmla="*/ 2549708 w 3563170"/>
                <a:gd name="connsiteY408-818" fmla="*/ 644607 h 2079833"/>
                <a:gd name="connsiteX409-819" fmla="*/ 2585492 w 3563170"/>
                <a:gd name="connsiteY409-820" fmla="*/ 636025 h 2079833"/>
                <a:gd name="connsiteX410-821" fmla="*/ 2584776 w 3563170"/>
                <a:gd name="connsiteY410-822" fmla="*/ 628517 h 2079833"/>
                <a:gd name="connsiteX411-823" fmla="*/ 2610015 w 3563170"/>
                <a:gd name="connsiteY411-824" fmla="*/ 590068 h 2079833"/>
                <a:gd name="connsiteX412-825" fmla="*/ 2617247 w 3563170"/>
                <a:gd name="connsiteY412-826" fmla="*/ 579051 h 2079833"/>
                <a:gd name="connsiteX413-827" fmla="*/ 2623974 w 3563170"/>
                <a:gd name="connsiteY413-828" fmla="*/ 565769 h 2079833"/>
                <a:gd name="connsiteX414-829" fmla="*/ 2705330 w 3563170"/>
                <a:gd name="connsiteY414-830" fmla="*/ 406403 h 2079833"/>
                <a:gd name="connsiteX415-831" fmla="*/ 2710091 w 3563170"/>
                <a:gd name="connsiteY415-832" fmla="*/ 399927 h 2079833"/>
                <a:gd name="connsiteX416-833" fmla="*/ 2723039 w 3563170"/>
                <a:gd name="connsiteY416-834" fmla="*/ 388639 h 2079833"/>
                <a:gd name="connsiteX417-835" fmla="*/ 2731388 w 3563170"/>
                <a:gd name="connsiteY417-836" fmla="*/ 386184 h 2079833"/>
                <a:gd name="connsiteX418-837" fmla="*/ 3040017 w 3563170"/>
                <a:gd name="connsiteY418-838" fmla="*/ 305314 h 2079833"/>
                <a:gd name="connsiteX419-839" fmla="*/ 3246523 w 3563170"/>
                <a:gd name="connsiteY419-840" fmla="*/ 252106 h 2079833"/>
                <a:gd name="connsiteX420-841" fmla="*/ 3253437 w 3563170"/>
                <a:gd name="connsiteY420-842" fmla="*/ 250325 h 2079833"/>
                <a:gd name="connsiteX421-843" fmla="*/ 3250876 w 3563170"/>
                <a:gd name="connsiteY421-844" fmla="*/ 248770 h 2079833"/>
                <a:gd name="connsiteX422-845" fmla="*/ 3195676 w 3563170"/>
                <a:gd name="connsiteY422-846" fmla="*/ 226522 h 2079833"/>
                <a:gd name="connsiteX423-847" fmla="*/ 3139652 w 3563170"/>
                <a:gd name="connsiteY423-848" fmla="*/ 203450 h 2079833"/>
                <a:gd name="connsiteX424-849" fmla="*/ 3138828 w 3563170"/>
                <a:gd name="connsiteY424-850" fmla="*/ 203450 h 2079833"/>
                <a:gd name="connsiteX425-851" fmla="*/ 3089395 w 3563170"/>
                <a:gd name="connsiteY425-852" fmla="*/ 179555 h 2079833"/>
                <a:gd name="connsiteX426-853" fmla="*/ 3040786 w 3563170"/>
                <a:gd name="connsiteY426-854" fmla="*/ 156483 h 2079833"/>
                <a:gd name="connsiteX427-855" fmla="*/ 3014422 w 3563170"/>
                <a:gd name="connsiteY427-856" fmla="*/ 155659 h 2079833"/>
                <a:gd name="connsiteX428-857" fmla="*/ 2984762 w 3563170"/>
                <a:gd name="connsiteY428-858" fmla="*/ 154011 h 2079833"/>
                <a:gd name="connsiteX429-859" fmla="*/ 2983938 w 3563170"/>
                <a:gd name="connsiteY429-860" fmla="*/ 154011 h 2079833"/>
                <a:gd name="connsiteX430-861" fmla="*/ 2981466 w 3563170"/>
                <a:gd name="connsiteY430-862" fmla="*/ 153187 h 2079833"/>
                <a:gd name="connsiteX431-863" fmla="*/ 2980643 w 3563170"/>
                <a:gd name="connsiteY431-864" fmla="*/ 153187 h 2079833"/>
                <a:gd name="connsiteX432-865" fmla="*/ 2950983 w 3563170"/>
                <a:gd name="connsiteY432-866" fmla="*/ 132587 h 2079833"/>
                <a:gd name="connsiteX433-867" fmla="*/ 2922971 w 3563170"/>
                <a:gd name="connsiteY433-868" fmla="*/ 112811 h 2079833"/>
                <a:gd name="connsiteX434-869" fmla="*/ 2883424 w 3563170"/>
                <a:gd name="connsiteY434-870" fmla="*/ 106219 h 2079833"/>
                <a:gd name="connsiteX435-871" fmla="*/ 2843054 w 3563170"/>
                <a:gd name="connsiteY435-872" fmla="*/ 99627 h 2079833"/>
                <a:gd name="connsiteX436-873" fmla="*/ 2840583 w 3563170"/>
                <a:gd name="connsiteY436-874" fmla="*/ 98803 h 2079833"/>
                <a:gd name="connsiteX437-875" fmla="*/ 2798564 w 3563170"/>
                <a:gd name="connsiteY437-876" fmla="*/ 67491 h 2079833"/>
                <a:gd name="connsiteX438-877" fmla="*/ 2733477 w 3563170"/>
                <a:gd name="connsiteY438-878" fmla="*/ 57603 h 2079833"/>
                <a:gd name="connsiteX0-879" fmla="*/ 2733477 w 3563170"/>
                <a:gd name="connsiteY0-880" fmla="*/ 57603 h 2079833"/>
                <a:gd name="connsiteX1-881" fmla="*/ 2801036 w 3563170"/>
                <a:gd name="connsiteY1-882" fmla="*/ 59251 h 2079833"/>
                <a:gd name="connsiteX2-883" fmla="*/ 2801860 w 3563170"/>
                <a:gd name="connsiteY2-884" fmla="*/ 60075 h 2079833"/>
                <a:gd name="connsiteX3-885" fmla="*/ 2824928 w 3563170"/>
                <a:gd name="connsiteY3-886" fmla="*/ 74907 h 2079833"/>
                <a:gd name="connsiteX4-887" fmla="*/ 2845526 w 3563170"/>
                <a:gd name="connsiteY4-888" fmla="*/ 88915 h 2079833"/>
                <a:gd name="connsiteX5-889" fmla="*/ 2885896 w 3563170"/>
                <a:gd name="connsiteY5-890" fmla="*/ 93859 h 2079833"/>
                <a:gd name="connsiteX6-891" fmla="*/ 2927090 w 3563170"/>
                <a:gd name="connsiteY6-892" fmla="*/ 99627 h 2079833"/>
                <a:gd name="connsiteX7-893" fmla="*/ 2930386 w 3563170"/>
                <a:gd name="connsiteY7-894" fmla="*/ 100451 h 2079833"/>
                <a:gd name="connsiteX8-895" fmla="*/ 2960046 w 3563170"/>
                <a:gd name="connsiteY8-896" fmla="*/ 120227 h 2079833"/>
                <a:gd name="connsiteX9-897" fmla="*/ 2988057 w 3563170"/>
                <a:gd name="connsiteY9-898" fmla="*/ 138355 h 2079833"/>
                <a:gd name="connsiteX10-899" fmla="*/ 3014422 w 3563170"/>
                <a:gd name="connsiteY10-900" fmla="*/ 138355 h 2079833"/>
                <a:gd name="connsiteX11-901" fmla="*/ 3043258 w 3563170"/>
                <a:gd name="connsiteY11-902" fmla="*/ 139179 h 2079833"/>
                <a:gd name="connsiteX12-903" fmla="*/ 3047377 w 3563170"/>
                <a:gd name="connsiteY12-904" fmla="*/ 140003 h 2079833"/>
                <a:gd name="connsiteX13-905" fmla="*/ 3097634 w 3563170"/>
                <a:gd name="connsiteY13-906" fmla="*/ 162251 h 2079833"/>
                <a:gd name="connsiteX14-907" fmla="*/ 3147891 w 3563170"/>
                <a:gd name="connsiteY14-908" fmla="*/ 184498 h 2079833"/>
                <a:gd name="connsiteX15-909" fmla="*/ 3164700 w 3563170"/>
                <a:gd name="connsiteY15-910" fmla="*/ 190833 h 2079833"/>
                <a:gd name="connsiteX16-911" fmla="*/ 3163694 w 3563170"/>
                <a:gd name="connsiteY16-912" fmla="*/ 185623 h 2079833"/>
                <a:gd name="connsiteX17-913" fmla="*/ 3170987 w 3563170"/>
                <a:gd name="connsiteY17-914" fmla="*/ 175469 h 2079833"/>
                <a:gd name="connsiteX18-915" fmla="*/ 3310357 w 3563170"/>
                <a:gd name="connsiteY18-916" fmla="*/ 92608 h 2079833"/>
                <a:gd name="connsiteX19-917" fmla="*/ 3315218 w 3563170"/>
                <a:gd name="connsiteY19-918" fmla="*/ 89359 h 2079833"/>
                <a:gd name="connsiteX20-919" fmla="*/ 3347630 w 3563170"/>
                <a:gd name="connsiteY20-920" fmla="*/ 86109 h 2079833"/>
                <a:gd name="connsiteX21-921" fmla="*/ 3375180 w 3563170"/>
                <a:gd name="connsiteY21-922" fmla="*/ 82860 h 2079833"/>
                <a:gd name="connsiteX22-923" fmla="*/ 3375180 w 3563170"/>
                <a:gd name="connsiteY22-924" fmla="*/ 66613 h 2079833"/>
                <a:gd name="connsiteX23-925" fmla="*/ 3375180 w 3563170"/>
                <a:gd name="connsiteY23-926" fmla="*/ 42242 h 2079833"/>
                <a:gd name="connsiteX24-927" fmla="*/ 3384903 w 3563170"/>
                <a:gd name="connsiteY24-928" fmla="*/ 0 h 2079833"/>
                <a:gd name="connsiteX25-929" fmla="*/ 3388144 w 3563170"/>
                <a:gd name="connsiteY25-930" fmla="*/ 42242 h 2079833"/>
                <a:gd name="connsiteX26-931" fmla="*/ 3391385 w 3563170"/>
                <a:gd name="connsiteY26-932" fmla="*/ 94233 h 2079833"/>
                <a:gd name="connsiteX27-933" fmla="*/ 3388144 w 3563170"/>
                <a:gd name="connsiteY27-934" fmla="*/ 99107 h 2079833"/>
                <a:gd name="connsiteX28-935" fmla="*/ 3384903 w 3563170"/>
                <a:gd name="connsiteY28-936" fmla="*/ 100732 h 2079833"/>
                <a:gd name="connsiteX29-937" fmla="*/ 3350871 w 3563170"/>
                <a:gd name="connsiteY29-938" fmla="*/ 107231 h 2079833"/>
                <a:gd name="connsiteX30-939" fmla="*/ 3321701 w 3563170"/>
                <a:gd name="connsiteY30-940" fmla="*/ 112105 h 2079833"/>
                <a:gd name="connsiteX31-941" fmla="*/ 3256878 w 3563170"/>
                <a:gd name="connsiteY31-942" fmla="*/ 157597 h 2079833"/>
                <a:gd name="connsiteX32-943" fmla="*/ 3198739 w 3563170"/>
                <a:gd name="connsiteY32-944" fmla="*/ 197402 h 2079833"/>
                <a:gd name="connsiteX33-945" fmla="*/ 3192843 w 3563170"/>
                <a:gd name="connsiteY33-946" fmla="*/ 201439 h 2079833"/>
                <a:gd name="connsiteX34-947" fmla="*/ 3197633 w 3563170"/>
                <a:gd name="connsiteY34-948" fmla="*/ 203244 h 2079833"/>
                <a:gd name="connsiteX35-949" fmla="*/ 3204738 w 3563170"/>
                <a:gd name="connsiteY35-950" fmla="*/ 205922 h 2079833"/>
                <a:gd name="connsiteX36-951" fmla="*/ 3261587 w 3563170"/>
                <a:gd name="connsiteY36-952" fmla="*/ 228170 h 2079833"/>
                <a:gd name="connsiteX37-953" fmla="*/ 3263234 w 3563170"/>
                <a:gd name="connsiteY37-954" fmla="*/ 228994 h 2079833"/>
                <a:gd name="connsiteX38-955" fmla="*/ 3285613 w 3563170"/>
                <a:gd name="connsiteY38-956" fmla="*/ 242034 h 2079833"/>
                <a:gd name="connsiteX39-957" fmla="*/ 3348272 w 3563170"/>
                <a:gd name="connsiteY39-958" fmla="*/ 225890 h 2079833"/>
                <a:gd name="connsiteX40-959" fmla="*/ 3344471 w 3563170"/>
                <a:gd name="connsiteY40-960" fmla="*/ 225672 h 2079833"/>
                <a:gd name="connsiteX41-961" fmla="*/ 3366304 w 3563170"/>
                <a:gd name="connsiteY41-962" fmla="*/ 212840 h 2079833"/>
                <a:gd name="connsiteX42-963" fmla="*/ 3436350 w 3563170"/>
                <a:gd name="connsiteY42-964" fmla="*/ 171672 h 2079833"/>
                <a:gd name="connsiteX43-965" fmla="*/ 3513138 w 3563170"/>
                <a:gd name="connsiteY43-966" fmla="*/ 125317 h 2079833"/>
                <a:gd name="connsiteX44-967" fmla="*/ 3563170 w 3563170"/>
                <a:gd name="connsiteY44-968" fmla="*/ 95911 h 2079833"/>
                <a:gd name="connsiteX45-969" fmla="*/ 3540925 w 3563170"/>
                <a:gd name="connsiteY45-970" fmla="*/ 193238 h 2079833"/>
                <a:gd name="connsiteX46-971" fmla="*/ 3478654 w 3563170"/>
                <a:gd name="connsiteY46-972" fmla="*/ 243651 h 2079833"/>
                <a:gd name="connsiteX47-973" fmla="*/ 3386775 w 3563170"/>
                <a:gd name="connsiteY47-974" fmla="*/ 297650 h 2079833"/>
                <a:gd name="connsiteX48-975" fmla="*/ 3366601 w 3563170"/>
                <a:gd name="connsiteY48-976" fmla="*/ 307056 h 2079833"/>
                <a:gd name="connsiteX49-977" fmla="*/ 3159628 w 3563170"/>
                <a:gd name="connsiteY49-978" fmla="*/ 358075 h 2079833"/>
                <a:gd name="connsiteX50-979" fmla="*/ 3093043 w 3563170"/>
                <a:gd name="connsiteY50-980" fmla="*/ 374487 h 2079833"/>
                <a:gd name="connsiteX51-981" fmla="*/ 3090808 w 3563170"/>
                <a:gd name="connsiteY51-982" fmla="*/ 433878 h 2079833"/>
                <a:gd name="connsiteX52-983" fmla="*/ 3083903 w 3563170"/>
                <a:gd name="connsiteY52-984" fmla="*/ 617302 h 2079833"/>
                <a:gd name="connsiteX53-985" fmla="*/ 3037987 w 3563170"/>
                <a:gd name="connsiteY53-986" fmla="*/ 727416 h 2079833"/>
                <a:gd name="connsiteX54-987" fmla="*/ 2991135 w 3563170"/>
                <a:gd name="connsiteY54-988" fmla="*/ 832570 h 2079833"/>
                <a:gd name="connsiteX55-989" fmla="*/ 2988325 w 3563170"/>
                <a:gd name="connsiteY55-990" fmla="*/ 836538 h 2079833"/>
                <a:gd name="connsiteX56-991" fmla="*/ 2844957 w 3563170"/>
                <a:gd name="connsiteY56-992" fmla="*/ 917884 h 2079833"/>
                <a:gd name="connsiteX57-993" fmla="*/ 2973332 w 3563170"/>
                <a:gd name="connsiteY57-994" fmla="*/ 820666 h 2079833"/>
                <a:gd name="connsiteX58-995" fmla="*/ 3032118 w 3563170"/>
                <a:gd name="connsiteY58-996" fmla="*/ 663952 h 2079833"/>
                <a:gd name="connsiteX59-997" fmla="*/ 3034634 w 3563170"/>
                <a:gd name="connsiteY59-998" fmla="*/ 657245 h 2079833"/>
                <a:gd name="connsiteX60-999" fmla="*/ 2971948 w 3563170"/>
                <a:gd name="connsiteY60-1000" fmla="*/ 703374 h 2079833"/>
                <a:gd name="connsiteX61-1001" fmla="*/ 2925104 w 3563170"/>
                <a:gd name="connsiteY61-1002" fmla="*/ 737845 h 2079833"/>
                <a:gd name="connsiteX62-1003" fmla="*/ 3012003 w 3563170"/>
                <a:gd name="connsiteY62-1004" fmla="*/ 631622 h 2079833"/>
                <a:gd name="connsiteX63-1005" fmla="*/ 3036142 w 3563170"/>
                <a:gd name="connsiteY63-1006" fmla="*/ 633256 h 2079833"/>
                <a:gd name="connsiteX64-1007" fmla="*/ 3036142 w 3563170"/>
                <a:gd name="connsiteY64-1008" fmla="*/ 653224 h 2079833"/>
                <a:gd name="connsiteX65-1009" fmla="*/ 3041384 w 3563170"/>
                <a:gd name="connsiteY65-1010" fmla="*/ 639250 h 2079833"/>
                <a:gd name="connsiteX66-1011" fmla="*/ 3051106 w 3563170"/>
                <a:gd name="connsiteY66-1012" fmla="*/ 613333 h 2079833"/>
                <a:gd name="connsiteX67-1013" fmla="*/ 3051106 w 3563170"/>
                <a:gd name="connsiteY67-1014" fmla="*/ 479411 h 2079833"/>
                <a:gd name="connsiteX68-1015" fmla="*/ 3051648 w 3563170"/>
                <a:gd name="connsiteY68-1016" fmla="*/ 400266 h 2079833"/>
                <a:gd name="connsiteX69-1017" fmla="*/ 3051754 w 3563170"/>
                <a:gd name="connsiteY69-1018" fmla="*/ 384691 h 2079833"/>
                <a:gd name="connsiteX70-1019" fmla="*/ 3021251 w 3563170"/>
                <a:gd name="connsiteY70-1020" fmla="*/ 392345 h 2079833"/>
                <a:gd name="connsiteX71-1021" fmla="*/ 2766466 w 3563170"/>
                <a:gd name="connsiteY71-1022" fmla="*/ 456280 h 2079833"/>
                <a:gd name="connsiteX72-1023" fmla="*/ 2692865 w 3563170"/>
                <a:gd name="connsiteY72-1024" fmla="*/ 597605 h 2079833"/>
                <a:gd name="connsiteX73-1025" fmla="*/ 2609529 w 3563170"/>
                <a:gd name="connsiteY73-1026" fmla="*/ 755684 h 2079833"/>
                <a:gd name="connsiteX74-1027" fmla="*/ 2609155 w 3563170"/>
                <a:gd name="connsiteY74-1028" fmla="*/ 757130 h 2079833"/>
                <a:gd name="connsiteX75-1029" fmla="*/ 2507413 w 3563170"/>
                <a:gd name="connsiteY75-1030" fmla="*/ 929704 h 2079833"/>
                <a:gd name="connsiteX76-1031" fmla="*/ 2481855 w 3563170"/>
                <a:gd name="connsiteY76-1032" fmla="*/ 973157 h 2079833"/>
                <a:gd name="connsiteX77-1033" fmla="*/ 2475699 w 3563170"/>
                <a:gd name="connsiteY77-1034" fmla="*/ 983622 h 2079833"/>
                <a:gd name="connsiteX78-1035" fmla="*/ 2472379 w 3563170"/>
                <a:gd name="connsiteY78-1036" fmla="*/ 1071804 h 2079833"/>
                <a:gd name="connsiteX79-1037" fmla="*/ 2465474 w 3563170"/>
                <a:gd name="connsiteY79-1038" fmla="*/ 1255227 h 2079833"/>
                <a:gd name="connsiteX80-1039" fmla="*/ 2419559 w 3563170"/>
                <a:gd name="connsiteY80-1040" fmla="*/ 1365342 h 2079833"/>
                <a:gd name="connsiteX81-1041" fmla="*/ 2372707 w 3563170"/>
                <a:gd name="connsiteY81-1042" fmla="*/ 1470496 h 2079833"/>
                <a:gd name="connsiteX82-1043" fmla="*/ 2369896 w 3563170"/>
                <a:gd name="connsiteY82-1044" fmla="*/ 1474464 h 2079833"/>
                <a:gd name="connsiteX83-1045" fmla="*/ 2226529 w 3563170"/>
                <a:gd name="connsiteY83-1046" fmla="*/ 1555810 h 2079833"/>
                <a:gd name="connsiteX84-1047" fmla="*/ 2354903 w 3563170"/>
                <a:gd name="connsiteY84-1048" fmla="*/ 1458591 h 2079833"/>
                <a:gd name="connsiteX85-1049" fmla="*/ 2432678 w 3563170"/>
                <a:gd name="connsiteY85-1050" fmla="*/ 1251259 h 2079833"/>
                <a:gd name="connsiteX86-1051" fmla="*/ 2432678 w 3563170"/>
                <a:gd name="connsiteY86-1052" fmla="*/ 1117336 h 2079833"/>
                <a:gd name="connsiteX87-1053" fmla="*/ 2432987 w 3563170"/>
                <a:gd name="connsiteY87-1054" fmla="*/ 1072149 h 2079833"/>
                <a:gd name="connsiteX88-1055" fmla="*/ 2433097 w 3563170"/>
                <a:gd name="connsiteY88-1056" fmla="*/ 1056052 h 2079833"/>
                <a:gd name="connsiteX89-1057" fmla="*/ 2402728 w 3563170"/>
                <a:gd name="connsiteY89-1058" fmla="*/ 1107686 h 2079833"/>
                <a:gd name="connsiteX90-1059" fmla="*/ 1842955 w 3563170"/>
                <a:gd name="connsiteY90-1060" fmla="*/ 1798303 h 2079833"/>
                <a:gd name="connsiteX91-1061" fmla="*/ 1822406 w 3563170"/>
                <a:gd name="connsiteY91-1062" fmla="*/ 1809154 h 2079833"/>
                <a:gd name="connsiteX92-1063" fmla="*/ 1680772 w 3563170"/>
                <a:gd name="connsiteY92-1064" fmla="*/ 1822063 h 2079833"/>
                <a:gd name="connsiteX93-1065" fmla="*/ 1598382 w 3563170"/>
                <a:gd name="connsiteY93-1066" fmla="*/ 1829573 h 2079833"/>
                <a:gd name="connsiteX94-1067" fmla="*/ 1597586 w 3563170"/>
                <a:gd name="connsiteY94-1068" fmla="*/ 1843156 h 2079833"/>
                <a:gd name="connsiteX95-1069" fmla="*/ 1459885 w 3563170"/>
                <a:gd name="connsiteY95-1070" fmla="*/ 2079833 h 2079833"/>
                <a:gd name="connsiteX96-1071" fmla="*/ 1531340 w 3563170"/>
                <a:gd name="connsiteY96-1072" fmla="*/ 1853576 h 2079833"/>
                <a:gd name="connsiteX97-1073" fmla="*/ 1537158 w 3563170"/>
                <a:gd name="connsiteY97-1074" fmla="*/ 1835153 h 2079833"/>
                <a:gd name="connsiteX98-1075" fmla="*/ 1486680 w 3563170"/>
                <a:gd name="connsiteY98-1076" fmla="*/ 1839754 h 2079833"/>
                <a:gd name="connsiteX99-1077" fmla="*/ 1479990 w 3563170"/>
                <a:gd name="connsiteY99-1078" fmla="*/ 1838782 h 2079833"/>
                <a:gd name="connsiteX100-1079" fmla="*/ 1475655 w 3563170"/>
                <a:gd name="connsiteY100-1080" fmla="*/ 1837653 h 2079833"/>
                <a:gd name="connsiteX101-1081" fmla="*/ 1284020 w 3563170"/>
                <a:gd name="connsiteY101-1082" fmla="*/ 1740662 h 2079833"/>
                <a:gd name="connsiteX102-1083" fmla="*/ 1093992 w 3563170"/>
                <a:gd name="connsiteY102-1084" fmla="*/ 1646404 h 2079833"/>
                <a:gd name="connsiteX103-1085" fmla="*/ 1070220 w 3563170"/>
                <a:gd name="connsiteY103-1086" fmla="*/ 1639536 h 2079833"/>
                <a:gd name="connsiteX104-1087" fmla="*/ 1063410 w 3563170"/>
                <a:gd name="connsiteY104-1088" fmla="*/ 1637569 h 2079833"/>
                <a:gd name="connsiteX105-1089" fmla="*/ 1063679 w 3563170"/>
                <a:gd name="connsiteY105-1090" fmla="*/ 1652509 h 2079833"/>
                <a:gd name="connsiteX106-1091" fmla="*/ 987757 w 3563170"/>
                <a:gd name="connsiteY106-1092" fmla="*/ 1817489 h 2079833"/>
                <a:gd name="connsiteX107-1093" fmla="*/ 979680 w 3563170"/>
                <a:gd name="connsiteY107-1094" fmla="*/ 1825577 h 2079833"/>
                <a:gd name="connsiteX108-1095" fmla="*/ 701840 w 3563170"/>
                <a:gd name="connsiteY108-1096" fmla="*/ 1950120 h 2079833"/>
                <a:gd name="connsiteX109-1097" fmla="*/ 945758 w 3563170"/>
                <a:gd name="connsiteY109-1098" fmla="*/ 1789993 h 2079833"/>
                <a:gd name="connsiteX110-1099" fmla="*/ 1005526 w 3563170"/>
                <a:gd name="connsiteY110-1100" fmla="*/ 1629865 h 2079833"/>
                <a:gd name="connsiteX111-1101" fmla="*/ 1012721 w 3563170"/>
                <a:gd name="connsiteY111-1102" fmla="*/ 1622924 h 2079833"/>
                <a:gd name="connsiteX112-1103" fmla="*/ 966589 w 3563170"/>
                <a:gd name="connsiteY112-1104" fmla="*/ 1609596 h 2079833"/>
                <a:gd name="connsiteX113-1105" fmla="*/ 903816 w 3563170"/>
                <a:gd name="connsiteY113-1106" fmla="*/ 1591461 h 2079833"/>
                <a:gd name="connsiteX114-1107" fmla="*/ 714175 w 3563170"/>
                <a:gd name="connsiteY114-1108" fmla="*/ 1537428 h 2079833"/>
                <a:gd name="connsiteX115-1109" fmla="*/ 573632 w 3563170"/>
                <a:gd name="connsiteY115-1110" fmla="*/ 1544027 h 2079833"/>
                <a:gd name="connsiteX116-1111" fmla="*/ 433998 w 3563170"/>
                <a:gd name="connsiteY116-1112" fmla="*/ 1550091 h 2079833"/>
                <a:gd name="connsiteX117-1113" fmla="*/ 301461 w 3563170"/>
                <a:gd name="connsiteY117-1114" fmla="*/ 1659858 h 2079833"/>
                <a:gd name="connsiteX118-1115" fmla="*/ 164376 w 3563170"/>
                <a:gd name="connsiteY118-1116" fmla="*/ 1772298 h 2079833"/>
                <a:gd name="connsiteX119-1117" fmla="*/ 162557 w 3563170"/>
                <a:gd name="connsiteY119-1118" fmla="*/ 1773368 h 2079833"/>
                <a:gd name="connsiteX120-1119" fmla="*/ 159292 w 3563170"/>
                <a:gd name="connsiteY120-1120" fmla="*/ 1774061 h 2079833"/>
                <a:gd name="connsiteX121-1121" fmla="*/ 0 w 3563170"/>
                <a:gd name="connsiteY121-1122" fmla="*/ 1727934 h 2079833"/>
                <a:gd name="connsiteX122-1123" fmla="*/ 7116 w 3563170"/>
                <a:gd name="connsiteY122-1124" fmla="*/ 1721300 h 2079833"/>
                <a:gd name="connsiteX123-1125" fmla="*/ 154899 w 3563170"/>
                <a:gd name="connsiteY123-1126" fmla="*/ 1758255 h 2079833"/>
                <a:gd name="connsiteX124-1127" fmla="*/ 419540 w 3563170"/>
                <a:gd name="connsiteY124-1128" fmla="*/ 1525490 h 2079833"/>
                <a:gd name="connsiteX125-1129" fmla="*/ 425908 w 3563170"/>
                <a:gd name="connsiteY125-1130" fmla="*/ 1521748 h 2079833"/>
                <a:gd name="connsiteX126-1131" fmla="*/ 487660 w 3563170"/>
                <a:gd name="connsiteY126-1132" fmla="*/ 1517001 h 2079833"/>
                <a:gd name="connsiteX127-1133" fmla="*/ 561476 w 3563170"/>
                <a:gd name="connsiteY127-1134" fmla="*/ 1511327 h 2079833"/>
                <a:gd name="connsiteX128-1135" fmla="*/ 547603 w 3563170"/>
                <a:gd name="connsiteY128-1136" fmla="*/ 1493204 h 2079833"/>
                <a:gd name="connsiteX129-1137" fmla="*/ 537458 w 3563170"/>
                <a:gd name="connsiteY129-1138" fmla="*/ 1479953 h 2079833"/>
                <a:gd name="connsiteX130-1139" fmla="*/ 503793 w 3563170"/>
                <a:gd name="connsiteY130-1140" fmla="*/ 1419864 h 2079833"/>
                <a:gd name="connsiteX131-1141" fmla="*/ 515816 w 3563170"/>
                <a:gd name="connsiteY131-1142" fmla="*/ 1325633 h 2079833"/>
                <a:gd name="connsiteX132-1143" fmla="*/ 490568 w 3563170"/>
                <a:gd name="connsiteY132-1144" fmla="*/ 1260082 h 2079833"/>
                <a:gd name="connsiteX133-1145" fmla="*/ 491770 w 3563170"/>
                <a:gd name="connsiteY133-1146" fmla="*/ 1260082 h 2079833"/>
                <a:gd name="connsiteX134-1147" fmla="*/ 532649 w 3563170"/>
                <a:gd name="connsiteY134-1148" fmla="*/ 1322902 h 2079833"/>
                <a:gd name="connsiteX135-1149" fmla="*/ 530244 w 3563170"/>
                <a:gd name="connsiteY135-1150" fmla="*/ 1422595 h 2079833"/>
                <a:gd name="connsiteX136-1151" fmla="*/ 561504 w 3563170"/>
                <a:gd name="connsiteY136-1152" fmla="*/ 1459468 h 2079833"/>
                <a:gd name="connsiteX137-1153" fmla="*/ 573527 w 3563170"/>
                <a:gd name="connsiteY137-1154" fmla="*/ 1474490 h 2079833"/>
                <a:gd name="connsiteX138-1155" fmla="*/ 584348 w 3563170"/>
                <a:gd name="connsiteY138-1156" fmla="*/ 1485415 h 2079833"/>
                <a:gd name="connsiteX139-1157" fmla="*/ 584348 w 3563170"/>
                <a:gd name="connsiteY139-1158" fmla="*/ 1486781 h 2079833"/>
                <a:gd name="connsiteX140-1159" fmla="*/ 591562 w 3563170"/>
                <a:gd name="connsiteY140-1160" fmla="*/ 1488147 h 2079833"/>
                <a:gd name="connsiteX141-1161" fmla="*/ 599439 w 3563170"/>
                <a:gd name="connsiteY141-1162" fmla="*/ 1507160 h 2079833"/>
                <a:gd name="connsiteX142-1163" fmla="*/ 647765 w 3563170"/>
                <a:gd name="connsiteY142-1164" fmla="*/ 1501223 h 2079833"/>
                <a:gd name="connsiteX143-1165" fmla="*/ 722085 w 3563170"/>
                <a:gd name="connsiteY143-1166" fmla="*/ 1500908 h 2079833"/>
                <a:gd name="connsiteX144-1167" fmla="*/ 1110463 w 3563170"/>
                <a:gd name="connsiteY144-1168" fmla="*/ 1603626 h 2079833"/>
                <a:gd name="connsiteX145-1169" fmla="*/ 1113889 w 3563170"/>
                <a:gd name="connsiteY145-1170" fmla="*/ 1605290 h 2079833"/>
                <a:gd name="connsiteX146-1171" fmla="*/ 1307556 w 3563170"/>
                <a:gd name="connsiteY146-1172" fmla="*/ 1697409 h 2079833"/>
                <a:gd name="connsiteX147-1173" fmla="*/ 1493996 w 3563170"/>
                <a:gd name="connsiteY147-1174" fmla="*/ 1787646 h 2079833"/>
                <a:gd name="connsiteX148-1175" fmla="*/ 1652734 w 3563170"/>
                <a:gd name="connsiteY148-1176" fmla="*/ 1770355 h 2079833"/>
                <a:gd name="connsiteX149-1177" fmla="*/ 1805851 w 3563170"/>
                <a:gd name="connsiteY149-1178" fmla="*/ 1753914 h 2079833"/>
                <a:gd name="connsiteX150-1179" fmla="*/ 1871119 w 3563170"/>
                <a:gd name="connsiteY150-1180" fmla="*/ 1671261 h 2079833"/>
                <a:gd name="connsiteX151-1181" fmla="*/ 1885450 w 3563170"/>
                <a:gd name="connsiteY151-1182" fmla="*/ 1653113 h 2079833"/>
                <a:gd name="connsiteX152-1183" fmla="*/ 1869184 w 3563170"/>
                <a:gd name="connsiteY152-1184" fmla="*/ 1658106 h 2079833"/>
                <a:gd name="connsiteX153-1185" fmla="*/ 1804238 w 3563170"/>
                <a:gd name="connsiteY153-1186" fmla="*/ 1678043 h 2079833"/>
                <a:gd name="connsiteX154-1187" fmla="*/ 1789096 w 3563170"/>
                <a:gd name="connsiteY154-1188" fmla="*/ 1678902 h 2079833"/>
                <a:gd name="connsiteX155-1189" fmla="*/ 1607388 w 3563170"/>
                <a:gd name="connsiteY155-1190" fmla="*/ 1629066 h 2079833"/>
                <a:gd name="connsiteX156-1191" fmla="*/ 1527471 w 3563170"/>
                <a:gd name="connsiteY156-1192" fmla="*/ 1591260 h 2079833"/>
                <a:gd name="connsiteX157-1193" fmla="*/ 1445871 w 3563170"/>
                <a:gd name="connsiteY157-1194" fmla="*/ 1550017 h 2079833"/>
                <a:gd name="connsiteX158-1195" fmla="*/ 1322209 w 3563170"/>
                <a:gd name="connsiteY158-1196" fmla="*/ 1419413 h 2079833"/>
                <a:gd name="connsiteX159-1197" fmla="*/ 1317161 w 3563170"/>
                <a:gd name="connsiteY159-1198" fmla="*/ 1411680 h 2079833"/>
                <a:gd name="connsiteX160-1199" fmla="*/ 1316320 w 3563170"/>
                <a:gd name="connsiteY160-1200" fmla="*/ 1408243 h 2079833"/>
                <a:gd name="connsiteX161-1201" fmla="*/ 1309590 w 3563170"/>
                <a:gd name="connsiteY161-1202" fmla="*/ 1360985 h 2079833"/>
                <a:gd name="connsiteX162-1203" fmla="*/ 1304543 w 3563170"/>
                <a:gd name="connsiteY162-1204" fmla="*/ 1318883 h 2079833"/>
                <a:gd name="connsiteX163-1205" fmla="*/ 1269211 w 3563170"/>
                <a:gd name="connsiteY163-1206" fmla="*/ 1277640 h 2079833"/>
                <a:gd name="connsiteX164-1207" fmla="*/ 1246839 w 3563170"/>
                <a:gd name="connsiteY164-1208" fmla="*/ 1251312 h 2079833"/>
                <a:gd name="connsiteX165-1209" fmla="*/ 1237186 w 3563170"/>
                <a:gd name="connsiteY165-1210" fmla="*/ 1239952 h 2079833"/>
                <a:gd name="connsiteX166-1211" fmla="*/ 1236814 w 3563170"/>
                <a:gd name="connsiteY166-1212" fmla="*/ 1240598 h 2079833"/>
                <a:gd name="connsiteX167-1213" fmla="*/ 1182554 w 3563170"/>
                <a:gd name="connsiteY167-1214" fmla="*/ 1334986 h 2079833"/>
                <a:gd name="connsiteX168-1215" fmla="*/ 1174454 w 3563170"/>
                <a:gd name="connsiteY168-1216" fmla="*/ 1341464 h 2079833"/>
                <a:gd name="connsiteX169-1217" fmla="*/ 1096699 w 3563170"/>
                <a:gd name="connsiteY169-1218" fmla="*/ 1368995 h 2079833"/>
                <a:gd name="connsiteX170-1219" fmla="*/ 950908 w 3563170"/>
                <a:gd name="connsiteY170-1220" fmla="*/ 1404623 h 2079833"/>
                <a:gd name="connsiteX171-1221" fmla="*/ 1088599 w 3563170"/>
                <a:gd name="connsiteY171-1222" fmla="*/ 1346322 h 2079833"/>
                <a:gd name="connsiteX172-1223" fmla="*/ 1156635 w 3563170"/>
                <a:gd name="connsiteY172-1224" fmla="*/ 1318791 h 2079833"/>
                <a:gd name="connsiteX173-1225" fmla="*/ 1190653 w 3563170"/>
                <a:gd name="connsiteY173-1226" fmla="*/ 1249154 h 2079833"/>
                <a:gd name="connsiteX174-1227" fmla="*/ 1212192 w 3563170"/>
                <a:gd name="connsiteY174-1228" fmla="*/ 1207023 h 2079833"/>
                <a:gd name="connsiteX175-1229" fmla="*/ 1214965 w 3563170"/>
                <a:gd name="connsiteY175-1230" fmla="*/ 1201600 h 2079833"/>
                <a:gd name="connsiteX176-1231" fmla="*/ 1211941 w 3563170"/>
                <a:gd name="connsiteY176-1232" fmla="*/ 1195516 h 2079833"/>
                <a:gd name="connsiteX177-1233" fmla="*/ 1200229 w 3563170"/>
                <a:gd name="connsiteY177-1234" fmla="*/ 1171954 h 2079833"/>
                <a:gd name="connsiteX178-1235" fmla="*/ 1173310 w 3563170"/>
                <a:gd name="connsiteY178-1236" fmla="*/ 1116963 h 2079833"/>
                <a:gd name="connsiteX179-1237" fmla="*/ 1143866 w 3563170"/>
                <a:gd name="connsiteY179-1238" fmla="*/ 1082594 h 2079833"/>
                <a:gd name="connsiteX180-1239" fmla="*/ 1112741 w 3563170"/>
                <a:gd name="connsiteY180-1240" fmla="*/ 1046506 h 2079833"/>
                <a:gd name="connsiteX181-1241" fmla="*/ 1110217 w 3563170"/>
                <a:gd name="connsiteY181-1242" fmla="*/ 1042210 h 2079833"/>
                <a:gd name="connsiteX182-1243" fmla="*/ 1086662 w 3563170"/>
                <a:gd name="connsiteY182-1244" fmla="*/ 987219 h 2079833"/>
                <a:gd name="connsiteX183-1245" fmla="*/ 1062266 w 3563170"/>
                <a:gd name="connsiteY183-1246" fmla="*/ 933087 h 2079833"/>
                <a:gd name="connsiteX184-1247" fmla="*/ 997491 w 3563170"/>
                <a:gd name="connsiteY184-1248" fmla="*/ 845445 h 2079833"/>
                <a:gd name="connsiteX185-1249" fmla="*/ 931875 w 3563170"/>
                <a:gd name="connsiteY185-1250" fmla="*/ 757803 h 2079833"/>
                <a:gd name="connsiteX186-1251" fmla="*/ 885607 w 3563170"/>
                <a:gd name="connsiteY186-1252" fmla="*/ 721715 h 2079833"/>
                <a:gd name="connsiteX187-1253" fmla="*/ 838497 w 3563170"/>
                <a:gd name="connsiteY187-1254" fmla="*/ 683909 h 2079833"/>
                <a:gd name="connsiteX188-1255" fmla="*/ 836815 w 3563170"/>
                <a:gd name="connsiteY188-1256" fmla="*/ 682190 h 2079833"/>
                <a:gd name="connsiteX189-1257" fmla="*/ 806530 w 3563170"/>
                <a:gd name="connsiteY189-1258" fmla="*/ 615170 h 2079833"/>
                <a:gd name="connsiteX190-1259" fmla="*/ 846910 w 3563170"/>
                <a:gd name="connsiteY190-1260" fmla="*/ 675317 h 2079833"/>
                <a:gd name="connsiteX191-1261" fmla="*/ 944494 w 3563170"/>
                <a:gd name="connsiteY191-1262" fmla="*/ 744055 h 2079833"/>
                <a:gd name="connsiteX192-1263" fmla="*/ 1016840 w 3563170"/>
                <a:gd name="connsiteY192-1264" fmla="*/ 831697 h 2079833"/>
                <a:gd name="connsiteX193-1265" fmla="*/ 1085821 w 3563170"/>
                <a:gd name="connsiteY193-1266" fmla="*/ 917621 h 2079833"/>
                <a:gd name="connsiteX194-1267" fmla="*/ 1087504 w 3563170"/>
                <a:gd name="connsiteY194-1268" fmla="*/ 920198 h 2079833"/>
                <a:gd name="connsiteX195-1269" fmla="*/ 1113582 w 3563170"/>
                <a:gd name="connsiteY195-1270" fmla="*/ 975189 h 2079833"/>
                <a:gd name="connsiteX196-1271" fmla="*/ 1138819 w 3563170"/>
                <a:gd name="connsiteY196-1272" fmla="*/ 1027603 h 2079833"/>
                <a:gd name="connsiteX197-1273" fmla="*/ 1169104 w 3563170"/>
                <a:gd name="connsiteY197-1274" fmla="*/ 1061972 h 2079833"/>
                <a:gd name="connsiteX198-1275" fmla="*/ 1201071 w 3563170"/>
                <a:gd name="connsiteY198-1276" fmla="*/ 1097200 h 2079833"/>
                <a:gd name="connsiteX199-1277" fmla="*/ 1202753 w 3563170"/>
                <a:gd name="connsiteY199-1278" fmla="*/ 1100637 h 2079833"/>
                <a:gd name="connsiteX200-1279" fmla="*/ 1232196 w 3563170"/>
                <a:gd name="connsiteY200-1280" fmla="*/ 1155628 h 2079833"/>
                <a:gd name="connsiteX201-1281" fmla="*/ 1238606 w 3563170"/>
                <a:gd name="connsiteY201-1282" fmla="*/ 1167760 h 2079833"/>
                <a:gd name="connsiteX202-1283" fmla="*/ 1239857 w 3563170"/>
                <a:gd name="connsiteY202-1284" fmla="*/ 1166764 h 2079833"/>
                <a:gd name="connsiteX203-1285" fmla="*/ 1255449 w 3563170"/>
                <a:gd name="connsiteY203-1286" fmla="*/ 1168181 h 2079833"/>
                <a:gd name="connsiteX204-1287" fmla="*/ 1263548 w 3563170"/>
                <a:gd name="connsiteY204-1288" fmla="*/ 1194093 h 2079833"/>
                <a:gd name="connsiteX205-1289" fmla="*/ 1257802 w 3563170"/>
                <a:gd name="connsiteY205-1290" fmla="*/ 1204089 h 2079833"/>
                <a:gd name="connsiteX206-1291" fmla="*/ 1260352 w 3563170"/>
                <a:gd name="connsiteY206-1292" fmla="*/ 1208914 h 2079833"/>
                <a:gd name="connsiteX207-1293" fmla="*/ 1260799 w 3563170"/>
                <a:gd name="connsiteY207-1294" fmla="*/ 1209760 h 2079833"/>
                <a:gd name="connsiteX208-1295" fmla="*/ 1299495 w 3563170"/>
                <a:gd name="connsiteY208-1296" fmla="*/ 1252722 h 2079833"/>
                <a:gd name="connsiteX209-1297" fmla="*/ 1339034 w 3563170"/>
                <a:gd name="connsiteY209-1298" fmla="*/ 1298261 h 2079833"/>
                <a:gd name="connsiteX210-1299" fmla="*/ 1340716 w 3563170"/>
                <a:gd name="connsiteY210-1300" fmla="*/ 1299980 h 2079833"/>
                <a:gd name="connsiteX211-1301" fmla="*/ 1343240 w 3563170"/>
                <a:gd name="connsiteY211-1302" fmla="*/ 1305135 h 2079833"/>
                <a:gd name="connsiteX212-1303" fmla="*/ 1344081 w 3563170"/>
                <a:gd name="connsiteY212-1304" fmla="*/ 1307713 h 2079833"/>
                <a:gd name="connsiteX213-1305" fmla="*/ 1351652 w 3563170"/>
                <a:gd name="connsiteY213-1306" fmla="*/ 1354971 h 2079833"/>
                <a:gd name="connsiteX214-1307" fmla="*/ 1358382 w 3563170"/>
                <a:gd name="connsiteY214-1308" fmla="*/ 1395355 h 2079833"/>
                <a:gd name="connsiteX215-1309" fmla="*/ 1416428 w 3563170"/>
                <a:gd name="connsiteY215-1310" fmla="*/ 1454642 h 2079833"/>
                <a:gd name="connsiteX216-1311" fmla="*/ 1476997 w 3563170"/>
                <a:gd name="connsiteY216-1312" fmla="*/ 1515647 h 2079833"/>
                <a:gd name="connsiteX217-1313" fmla="*/ 1548502 w 3563170"/>
                <a:gd name="connsiteY217-1314" fmla="*/ 1549158 h 2079833"/>
                <a:gd name="connsiteX218-1315" fmla="*/ 1622531 w 3563170"/>
                <a:gd name="connsiteY218-1316" fmla="*/ 1582668 h 2079833"/>
                <a:gd name="connsiteX219-1317" fmla="*/ 1711702 w 3563170"/>
                <a:gd name="connsiteY219-1318" fmla="*/ 1605008 h 2079833"/>
                <a:gd name="connsiteX220-1319" fmla="*/ 1794984 w 3563170"/>
                <a:gd name="connsiteY220-1320" fmla="*/ 1626489 h 2079833"/>
                <a:gd name="connsiteX221-1321" fmla="*/ 1870696 w 3563170"/>
                <a:gd name="connsiteY221-1322" fmla="*/ 1601571 h 2079833"/>
                <a:gd name="connsiteX222-1323" fmla="*/ 1943568 w 3563170"/>
                <a:gd name="connsiteY222-1324" fmla="*/ 1578264 h 2079833"/>
                <a:gd name="connsiteX223-1325" fmla="*/ 1944889 w 3563170"/>
                <a:gd name="connsiteY223-1326" fmla="*/ 1577842 h 2079833"/>
                <a:gd name="connsiteX224-1327" fmla="*/ 1984946 w 3563170"/>
                <a:gd name="connsiteY224-1328" fmla="*/ 1527114 h 2079833"/>
                <a:gd name="connsiteX225-1329" fmla="*/ 2073189 w 3563170"/>
                <a:gd name="connsiteY225-1330" fmla="*/ 1415367 h 2079833"/>
                <a:gd name="connsiteX226-1331" fmla="*/ 2188522 w 3563170"/>
                <a:gd name="connsiteY226-1332" fmla="*/ 1268976 h 2079833"/>
                <a:gd name="connsiteX227-1333" fmla="*/ 2221578 w 3563170"/>
                <a:gd name="connsiteY227-1334" fmla="*/ 1227018 h 2079833"/>
                <a:gd name="connsiteX228-1335" fmla="*/ 2219115 w 3563170"/>
                <a:gd name="connsiteY228-1336" fmla="*/ 1225884 h 2079833"/>
                <a:gd name="connsiteX229-1337" fmla="*/ 2190956 w 3563170"/>
                <a:gd name="connsiteY229-1338" fmla="*/ 1212925 h 2079833"/>
                <a:gd name="connsiteX230-1339" fmla="*/ 2128659 w 3563170"/>
                <a:gd name="connsiteY230-1340" fmla="*/ 1183138 h 2079833"/>
                <a:gd name="connsiteX231-1341" fmla="*/ 2108190 w 3563170"/>
                <a:gd name="connsiteY231-1342" fmla="*/ 1184999 h 2079833"/>
                <a:gd name="connsiteX232-1343" fmla="*/ 2084161 w 3563170"/>
                <a:gd name="connsiteY232-1344" fmla="*/ 1186861 h 2079833"/>
                <a:gd name="connsiteX233-1345" fmla="*/ 2081491 w 3563170"/>
                <a:gd name="connsiteY233-1346" fmla="*/ 1186861 h 2079833"/>
                <a:gd name="connsiteX234-1347" fmla="*/ 2077042 w 3563170"/>
                <a:gd name="connsiteY234-1348" fmla="*/ 1185930 h 2079833"/>
                <a:gd name="connsiteX235-1349" fmla="*/ 2075262 w 3563170"/>
                <a:gd name="connsiteY235-1350" fmla="*/ 1184999 h 2079833"/>
                <a:gd name="connsiteX236-1351" fmla="*/ 2039664 w 3563170"/>
                <a:gd name="connsiteY236-1352" fmla="*/ 1164521 h 2079833"/>
                <a:gd name="connsiteX237-1353" fmla="*/ 2012965 w 3563170"/>
                <a:gd name="connsiteY237-1354" fmla="*/ 1149627 h 2079833"/>
                <a:gd name="connsiteX238-1355" fmla="*/ 1992496 w 3563170"/>
                <a:gd name="connsiteY238-1356" fmla="*/ 1168244 h 2079833"/>
                <a:gd name="connsiteX239-1357" fmla="*/ 1964908 w 3563170"/>
                <a:gd name="connsiteY239-1358" fmla="*/ 1194308 h 2079833"/>
                <a:gd name="connsiteX240-1359" fmla="*/ 1962238 w 3563170"/>
                <a:gd name="connsiteY240-1360" fmla="*/ 1197100 h 2079833"/>
                <a:gd name="connsiteX241-1361" fmla="*/ 1952448 w 3563170"/>
                <a:gd name="connsiteY241-1362" fmla="*/ 1198031 h 2079833"/>
                <a:gd name="connsiteX242-1363" fmla="*/ 1894309 w 3563170"/>
                <a:gd name="connsiteY242-1364" fmla="*/ 1188883 h 2079833"/>
                <a:gd name="connsiteX243-1365" fmla="*/ 1887383 w 3563170"/>
                <a:gd name="connsiteY243-1366" fmla="*/ 1187793 h 2079833"/>
                <a:gd name="connsiteX244-1367" fmla="*/ 1872404 w 3563170"/>
                <a:gd name="connsiteY244-1368" fmla="*/ 1211911 h 2079833"/>
                <a:gd name="connsiteX245-1369" fmla="*/ 1814927 w 3563170"/>
                <a:gd name="connsiteY245-1370" fmla="*/ 1304461 h 2079833"/>
                <a:gd name="connsiteX246-1371" fmla="*/ 1808451 w 3563170"/>
                <a:gd name="connsiteY246-1372" fmla="*/ 1307711 h 2079833"/>
                <a:gd name="connsiteX247-1373" fmla="*/ 1659518 w 3563170"/>
                <a:gd name="connsiteY247-1374" fmla="*/ 1338592 h 2079833"/>
                <a:gd name="connsiteX248-1375" fmla="*/ 1793882 w 3563170"/>
                <a:gd name="connsiteY248-1376" fmla="*/ 1284957 h 2079833"/>
                <a:gd name="connsiteX249-1377" fmla="*/ 1847721 w 3563170"/>
                <a:gd name="connsiteY249-1378" fmla="*/ 1180535 h 2079833"/>
                <a:gd name="connsiteX250-1379" fmla="*/ 1847750 w 3563170"/>
                <a:gd name="connsiteY250-1380" fmla="*/ 1180478 h 2079833"/>
                <a:gd name="connsiteX251-1381" fmla="*/ 1847433 w 3563170"/>
                <a:gd name="connsiteY251-1382" fmla="*/ 1180345 h 2079833"/>
                <a:gd name="connsiteX252-1383" fmla="*/ 1846544 w 3563170"/>
                <a:gd name="connsiteY252-1384" fmla="*/ 1178483 h 2079833"/>
                <a:gd name="connsiteX253-1385" fmla="*/ 1823405 w 3563170"/>
                <a:gd name="connsiteY253-1386" fmla="*/ 1157074 h 2079833"/>
                <a:gd name="connsiteX254-1387" fmla="*/ 1802046 w 3563170"/>
                <a:gd name="connsiteY254-1388" fmla="*/ 1135664 h 2079833"/>
                <a:gd name="connsiteX255-1389" fmla="*/ 1763778 w 3563170"/>
                <a:gd name="connsiteY255-1390" fmla="*/ 1111462 h 2079833"/>
                <a:gd name="connsiteX256-1391" fmla="*/ 1725510 w 3563170"/>
                <a:gd name="connsiteY256-1392" fmla="*/ 1087259 h 2079833"/>
                <a:gd name="connsiteX257-1393" fmla="*/ 1656093 w 3563170"/>
                <a:gd name="connsiteY257-1394" fmla="*/ 1063057 h 2079833"/>
                <a:gd name="connsiteX258-1395" fmla="*/ 1585787 w 3563170"/>
                <a:gd name="connsiteY258-1396" fmla="*/ 1038854 h 2079833"/>
                <a:gd name="connsiteX259-1397" fmla="*/ 1529720 w 3563170"/>
                <a:gd name="connsiteY259-1398" fmla="*/ 1026753 h 2079833"/>
                <a:gd name="connsiteX260-1399" fmla="*/ 1471873 w 3563170"/>
                <a:gd name="connsiteY260-1400" fmla="*/ 1014652 h 2079833"/>
                <a:gd name="connsiteX261-1401" fmla="*/ 1470983 w 3563170"/>
                <a:gd name="connsiteY261-1402" fmla="*/ 1014652 h 2079833"/>
                <a:gd name="connsiteX262-1403" fmla="*/ 1421146 w 3563170"/>
                <a:gd name="connsiteY262-1404" fmla="*/ 999758 h 2079833"/>
                <a:gd name="connsiteX263-1405" fmla="*/ 1372198 w 3563170"/>
                <a:gd name="connsiteY263-1406" fmla="*/ 984865 h 2079833"/>
                <a:gd name="connsiteX264-1407" fmla="*/ 1325030 w 3563170"/>
                <a:gd name="connsiteY264-1408" fmla="*/ 983003 h 2079833"/>
                <a:gd name="connsiteX265-1409" fmla="*/ 1276973 w 3563170"/>
                <a:gd name="connsiteY265-1410" fmla="*/ 981141 h 2079833"/>
                <a:gd name="connsiteX266-1411" fmla="*/ 1274303 w 3563170"/>
                <a:gd name="connsiteY266-1412" fmla="*/ 981141 h 2079833"/>
                <a:gd name="connsiteX267-1413" fmla="*/ 1203997 w 3563170"/>
                <a:gd name="connsiteY267-1414" fmla="*/ 948561 h 2079833"/>
                <a:gd name="connsiteX268-1415" fmla="*/ 1159499 w 3563170"/>
                <a:gd name="connsiteY268-1416" fmla="*/ 937391 h 2079833"/>
                <a:gd name="connsiteX269-1417" fmla="*/ 1205777 w 3563170"/>
                <a:gd name="connsiteY269-1418" fmla="*/ 942045 h 2079833"/>
                <a:gd name="connsiteX270-1419" fmla="*/ 1242265 w 3563170"/>
                <a:gd name="connsiteY270-1420" fmla="*/ 956008 h 2079833"/>
                <a:gd name="connsiteX271-1421" fmla="*/ 1277863 w 3563170"/>
                <a:gd name="connsiteY271-1422" fmla="*/ 969971 h 2079833"/>
                <a:gd name="connsiteX272-1423" fmla="*/ 1325031 w 3563170"/>
                <a:gd name="connsiteY272-1424" fmla="*/ 969971 h 2079833"/>
                <a:gd name="connsiteX273-1425" fmla="*/ 1373088 w 3563170"/>
                <a:gd name="connsiteY273-1426" fmla="*/ 969971 h 2079833"/>
                <a:gd name="connsiteX274-1427" fmla="*/ 1374868 w 3563170"/>
                <a:gd name="connsiteY274-1428" fmla="*/ 969971 h 2079833"/>
                <a:gd name="connsiteX275-1429" fmla="*/ 1425595 w 3563170"/>
                <a:gd name="connsiteY275-1430" fmla="*/ 983934 h 2079833"/>
                <a:gd name="connsiteX276-1431" fmla="*/ 1475433 w 3563170"/>
                <a:gd name="connsiteY276-1432" fmla="*/ 996966 h 2079833"/>
                <a:gd name="connsiteX277-1433" fmla="*/ 1533280 w 3563170"/>
                <a:gd name="connsiteY277-1434" fmla="*/ 1008136 h 2079833"/>
                <a:gd name="connsiteX278-1435" fmla="*/ 1591127 w 3563170"/>
                <a:gd name="connsiteY278-1436" fmla="*/ 1018376 h 2079833"/>
                <a:gd name="connsiteX279-1437" fmla="*/ 1592017 w 3563170"/>
                <a:gd name="connsiteY279-1438" fmla="*/ 1018376 h 2079833"/>
                <a:gd name="connsiteX280-1439" fmla="*/ 1734410 w 3563170"/>
                <a:gd name="connsiteY280-1440" fmla="*/ 1064919 h 2079833"/>
                <a:gd name="connsiteX281-1441" fmla="*/ 1777127 w 3563170"/>
                <a:gd name="connsiteY281-1442" fmla="*/ 1090052 h 2079833"/>
                <a:gd name="connsiteX282-1443" fmla="*/ 1817175 w 3563170"/>
                <a:gd name="connsiteY282-1444" fmla="*/ 1114254 h 2079833"/>
                <a:gd name="connsiteX283-1445" fmla="*/ 1818955 w 3563170"/>
                <a:gd name="connsiteY283-1446" fmla="*/ 1116116 h 2079833"/>
                <a:gd name="connsiteX284-1447" fmla="*/ 1842094 w 3563170"/>
                <a:gd name="connsiteY284-1448" fmla="*/ 1137526 h 2079833"/>
                <a:gd name="connsiteX285-1449" fmla="*/ 1859226 w 3563170"/>
                <a:gd name="connsiteY285-1450" fmla="*/ 1153816 h 2079833"/>
                <a:gd name="connsiteX286-1451" fmla="*/ 1860749 w 3563170"/>
                <a:gd name="connsiteY286-1452" fmla="*/ 1155265 h 2079833"/>
                <a:gd name="connsiteX287-1453" fmla="*/ 1863997 w 3563170"/>
                <a:gd name="connsiteY287-1454" fmla="*/ 1148965 h 2079833"/>
                <a:gd name="connsiteX288-1455" fmla="*/ 1865110 w 3563170"/>
                <a:gd name="connsiteY288-1456" fmla="*/ 1146807 h 2079833"/>
                <a:gd name="connsiteX289-1457" fmla="*/ 1877049 w 3563170"/>
                <a:gd name="connsiteY289-1458" fmla="*/ 1137258 h 2079833"/>
                <a:gd name="connsiteX290-1459" fmla="*/ 1892631 w 3563170"/>
                <a:gd name="connsiteY290-1460" fmla="*/ 1138680 h 2079833"/>
                <a:gd name="connsiteX291-1461" fmla="*/ 1899330 w 3563170"/>
                <a:gd name="connsiteY291-1462" fmla="*/ 1161549 h 2079833"/>
                <a:gd name="connsiteX292-1463" fmla="*/ 1901387 w 3563170"/>
                <a:gd name="connsiteY292-1464" fmla="*/ 1161844 h 2079833"/>
                <a:gd name="connsiteX293-1465" fmla="*/ 1907061 w 3563170"/>
                <a:gd name="connsiteY293-1466" fmla="*/ 1162659 h 2079833"/>
                <a:gd name="connsiteX294-1467" fmla="*/ 1949778 w 3563170"/>
                <a:gd name="connsiteY294-1468" fmla="*/ 1169175 h 2079833"/>
                <a:gd name="connsiteX295-1469" fmla="*/ 1972917 w 3563170"/>
                <a:gd name="connsiteY295-1470" fmla="*/ 1146834 h 2079833"/>
                <a:gd name="connsiteX296-1471" fmla="*/ 2000506 w 3563170"/>
                <a:gd name="connsiteY296-1472" fmla="*/ 1119839 h 2079833"/>
                <a:gd name="connsiteX297-1473" fmla="*/ 2004066 w 3563170"/>
                <a:gd name="connsiteY297-1474" fmla="*/ 1117047 h 2079833"/>
                <a:gd name="connsiteX298-1475" fmla="*/ 2013855 w 3563170"/>
                <a:gd name="connsiteY298-1476" fmla="*/ 1116116 h 2079833"/>
                <a:gd name="connsiteX299-1477" fmla="*/ 2018305 w 3563170"/>
                <a:gd name="connsiteY299-1478" fmla="*/ 1117977 h 2079833"/>
                <a:gd name="connsiteX300-1479" fmla="*/ 2053903 w 3563170"/>
                <a:gd name="connsiteY300-1480" fmla="*/ 1137526 h 2079833"/>
                <a:gd name="connsiteX301-1481" fmla="*/ 2085941 w 3563170"/>
                <a:gd name="connsiteY301-1482" fmla="*/ 1154281 h 2079833"/>
                <a:gd name="connsiteX302-1483" fmla="*/ 2106410 w 3563170"/>
                <a:gd name="connsiteY302-1484" fmla="*/ 1152419 h 2079833"/>
                <a:gd name="connsiteX303-1485" fmla="*/ 2130439 w 3563170"/>
                <a:gd name="connsiteY303-1486" fmla="*/ 1150557 h 2079833"/>
                <a:gd name="connsiteX304-1487" fmla="*/ 2138449 w 3563170"/>
                <a:gd name="connsiteY304-1488" fmla="*/ 1152419 h 2079833"/>
                <a:gd name="connsiteX305-1489" fmla="*/ 2215625 w 3563170"/>
                <a:gd name="connsiteY305-1490" fmla="*/ 1186861 h 2079833"/>
                <a:gd name="connsiteX306-1491" fmla="*/ 2243437 w 3563170"/>
                <a:gd name="connsiteY306-1492" fmla="*/ 1199273 h 2079833"/>
                <a:gd name="connsiteX307-1493" fmla="*/ 2256334 w 3563170"/>
                <a:gd name="connsiteY307-1494" fmla="*/ 1182903 h 2079833"/>
                <a:gd name="connsiteX308-1495" fmla="*/ 2346572 w 3563170"/>
                <a:gd name="connsiteY308-1496" fmla="*/ 1068365 h 2079833"/>
                <a:gd name="connsiteX309-1497" fmla="*/ 2444140 w 3563170"/>
                <a:gd name="connsiteY309-1498" fmla="*/ 897018 h 2079833"/>
                <a:gd name="connsiteX310-1499" fmla="*/ 2543529 w 3563170"/>
                <a:gd name="connsiteY310-1500" fmla="*/ 724601 h 2079833"/>
                <a:gd name="connsiteX311-1501" fmla="*/ 2553584 w 3563170"/>
                <a:gd name="connsiteY311-1502" fmla="*/ 704747 h 2079833"/>
                <a:gd name="connsiteX312-1503" fmla="*/ 2561120 w 3563170"/>
                <a:gd name="connsiteY312-1504" fmla="*/ 689869 h 2079833"/>
                <a:gd name="connsiteX313-1505" fmla="*/ 2554808 w 3563170"/>
                <a:gd name="connsiteY313-1506" fmla="*/ 691804 h 2079833"/>
                <a:gd name="connsiteX314-1507" fmla="*/ 2518219 w 3563170"/>
                <a:gd name="connsiteY314-1508" fmla="*/ 696095 h 2079833"/>
                <a:gd name="connsiteX315-1509" fmla="*/ 2478141 w 3563170"/>
                <a:gd name="connsiteY315-1510" fmla="*/ 693950 h 2079833"/>
                <a:gd name="connsiteX316-1511" fmla="*/ 2440926 w 3563170"/>
                <a:gd name="connsiteY316-1512" fmla="*/ 690732 h 2079833"/>
                <a:gd name="connsiteX317-1513" fmla="*/ 2435200 w 3563170"/>
                <a:gd name="connsiteY317-1514" fmla="*/ 688586 h 2079833"/>
                <a:gd name="connsiteX318-1515" fmla="*/ 2392975 w 3563170"/>
                <a:gd name="connsiteY318-1516" fmla="*/ 658551 h 2079833"/>
                <a:gd name="connsiteX319-1517" fmla="*/ 2352897 w 3563170"/>
                <a:gd name="connsiteY319-1518" fmla="*/ 630662 h 2079833"/>
                <a:gd name="connsiteX320-1519" fmla="*/ 2308525 w 3563170"/>
                <a:gd name="connsiteY320-1520" fmla="*/ 628516 h 2079833"/>
                <a:gd name="connsiteX321-1521" fmla="*/ 2262006 w 3563170"/>
                <a:gd name="connsiteY321-1522" fmla="*/ 625298 h 2079833"/>
                <a:gd name="connsiteX322-1523" fmla="*/ 2259859 w 3563170"/>
                <a:gd name="connsiteY322-1524" fmla="*/ 625298 h 2079833"/>
                <a:gd name="connsiteX323-1525" fmla="*/ 2255565 w 3563170"/>
                <a:gd name="connsiteY323-1526" fmla="*/ 623153 h 2079833"/>
                <a:gd name="connsiteX324-1527" fmla="*/ 2254134 w 3563170"/>
                <a:gd name="connsiteY324-1528" fmla="*/ 622080 h 2079833"/>
                <a:gd name="connsiteX325-1529" fmla="*/ 2215487 w 3563170"/>
                <a:gd name="connsiteY325-1530" fmla="*/ 580246 h 2079833"/>
                <a:gd name="connsiteX326-1531" fmla="*/ 2195214 w 3563170"/>
                <a:gd name="connsiteY326-1532" fmla="*/ 557921 h 2079833"/>
                <a:gd name="connsiteX327-1533" fmla="*/ 2193537 w 3563170"/>
                <a:gd name="connsiteY327-1534" fmla="*/ 556074 h 2079833"/>
                <a:gd name="connsiteX328-1535" fmla="*/ 2166715 w 3563170"/>
                <a:gd name="connsiteY328-1536" fmla="*/ 565575 h 2079833"/>
                <a:gd name="connsiteX329-1537" fmla="*/ 2136026 w 3563170"/>
                <a:gd name="connsiteY329-1538" fmla="*/ 576446 h 2079833"/>
                <a:gd name="connsiteX330-1539" fmla="*/ 2106928 w 3563170"/>
                <a:gd name="connsiteY330-1540" fmla="*/ 587720 h 2079833"/>
                <a:gd name="connsiteX331-1541" fmla="*/ 2081064 w 3563170"/>
                <a:gd name="connsiteY331-1542" fmla="*/ 597383 h 2079833"/>
                <a:gd name="connsiteX332-1543" fmla="*/ 2060049 w 3563170"/>
                <a:gd name="connsiteY332-1544" fmla="*/ 645698 h 2079833"/>
                <a:gd name="connsiteX333-1545" fmla="*/ 2037417 w 3563170"/>
                <a:gd name="connsiteY333-1546" fmla="*/ 695624 h 2079833"/>
                <a:gd name="connsiteX334-1547" fmla="*/ 2039033 w 3563170"/>
                <a:gd name="connsiteY334-1548" fmla="*/ 698845 h 2079833"/>
                <a:gd name="connsiteX335-1549" fmla="*/ 2042267 w 3563170"/>
                <a:gd name="connsiteY335-1550" fmla="*/ 734276 h 2079833"/>
                <a:gd name="connsiteX336-1551" fmla="*/ 2043883 w 3563170"/>
                <a:gd name="connsiteY336-1552" fmla="*/ 737497 h 2079833"/>
                <a:gd name="connsiteX337-1553" fmla="*/ 2042267 w 3563170"/>
                <a:gd name="connsiteY337-1554" fmla="*/ 755212 h 2079833"/>
                <a:gd name="connsiteX338-1555" fmla="*/ 2021252 w 3563170"/>
                <a:gd name="connsiteY338-1556" fmla="*/ 753602 h 2079833"/>
                <a:gd name="connsiteX339-1557" fmla="*/ 2011552 w 3563170"/>
                <a:gd name="connsiteY339-1558" fmla="*/ 716560 h 2079833"/>
                <a:gd name="connsiteX340-1559" fmla="*/ 2013169 w 3563170"/>
                <a:gd name="connsiteY340-1560" fmla="*/ 685961 h 2079833"/>
                <a:gd name="connsiteX341-1561" fmla="*/ 2063282 w 3563170"/>
                <a:gd name="connsiteY341-1562" fmla="*/ 586109 h 2079833"/>
                <a:gd name="connsiteX342-1563" fmla="*/ 2100462 w 3563170"/>
                <a:gd name="connsiteY342-1564" fmla="*/ 570004 h 2079833"/>
                <a:gd name="connsiteX343-1565" fmla="*/ 2161209 w 3563170"/>
                <a:gd name="connsiteY343-1566" fmla="*/ 552314 h 2079833"/>
                <a:gd name="connsiteX344-1567" fmla="*/ 2184074 w 3563170"/>
                <a:gd name="connsiteY344-1568" fmla="*/ 545655 h 2079833"/>
                <a:gd name="connsiteX345-1569" fmla="*/ 2180967 w 3563170"/>
                <a:gd name="connsiteY345-1570" fmla="*/ 542233 h 2079833"/>
                <a:gd name="connsiteX346-1571" fmla="*/ 2180419 w 3563170"/>
                <a:gd name="connsiteY346-1572" fmla="*/ 541630 h 2079833"/>
                <a:gd name="connsiteX347-1573" fmla="*/ 2146782 w 3563170"/>
                <a:gd name="connsiteY347-1574" fmla="*/ 541630 h 2079833"/>
                <a:gd name="connsiteX348-1575" fmla="*/ 2108136 w 3563170"/>
                <a:gd name="connsiteY348-1576" fmla="*/ 540557 h 2079833"/>
                <a:gd name="connsiteX349-1577" fmla="*/ 2106705 w 3563170"/>
                <a:gd name="connsiteY349-1578" fmla="*/ 540557 h 2079833"/>
                <a:gd name="connsiteX350-1579" fmla="*/ 2102410 w 3563170"/>
                <a:gd name="connsiteY350-1580" fmla="*/ 538412 h 2079833"/>
                <a:gd name="connsiteX351-1581" fmla="*/ 2100979 w 3563170"/>
                <a:gd name="connsiteY351-1582" fmla="*/ 537339 h 2079833"/>
                <a:gd name="connsiteX352-1583" fmla="*/ 2063048 w 3563170"/>
                <a:gd name="connsiteY352-1584" fmla="*/ 493359 h 2079833"/>
                <a:gd name="connsiteX353-1585" fmla="*/ 2029412 w 3563170"/>
                <a:gd name="connsiteY353-1586" fmla="*/ 454743 h 2079833"/>
                <a:gd name="connsiteX354-1587" fmla="*/ 1957844 w 3563170"/>
                <a:gd name="connsiteY354-1588" fmla="*/ 469760 h 2079833"/>
                <a:gd name="connsiteX355-1589" fmla="*/ 1881982 w 3563170"/>
                <a:gd name="connsiteY355-1590" fmla="*/ 485850 h 2079833"/>
                <a:gd name="connsiteX356-1591" fmla="*/ 1879835 w 3563170"/>
                <a:gd name="connsiteY356-1592" fmla="*/ 485850 h 2079833"/>
                <a:gd name="connsiteX357-1593" fmla="*/ 1856218 w 3563170"/>
                <a:gd name="connsiteY357-1594" fmla="*/ 482632 h 2079833"/>
                <a:gd name="connsiteX358-1595" fmla="*/ 1834032 w 3563170"/>
                <a:gd name="connsiteY358-1596" fmla="*/ 480487 h 2079833"/>
                <a:gd name="connsiteX359-1597" fmla="*/ 1785365 w 3563170"/>
                <a:gd name="connsiteY359-1598" fmla="*/ 496577 h 2079833"/>
                <a:gd name="connsiteX360-1599" fmla="*/ 1734553 w 3563170"/>
                <a:gd name="connsiteY360-1600" fmla="*/ 513740 h 2079833"/>
                <a:gd name="connsiteX361-1601" fmla="*/ 1733121 w 3563170"/>
                <a:gd name="connsiteY361-1602" fmla="*/ 513740 h 2079833"/>
                <a:gd name="connsiteX362-1603" fmla="*/ 1690181 w 3563170"/>
                <a:gd name="connsiteY362-1604" fmla="*/ 516958 h 2079833"/>
                <a:gd name="connsiteX363-1605" fmla="*/ 1647956 w 3563170"/>
                <a:gd name="connsiteY363-1606" fmla="*/ 519103 h 2079833"/>
                <a:gd name="connsiteX364-1607" fmla="*/ 1599290 w 3563170"/>
                <a:gd name="connsiteY364-1608" fmla="*/ 522321 h 2079833"/>
                <a:gd name="connsiteX365-1609" fmla="*/ 1550624 w 3563170"/>
                <a:gd name="connsiteY365-1610" fmla="*/ 525540 h 2079833"/>
                <a:gd name="connsiteX366-1611" fmla="*/ 1519134 w 3563170"/>
                <a:gd name="connsiteY366-1612" fmla="*/ 534121 h 2079833"/>
                <a:gd name="connsiteX367-1613" fmla="*/ 1486928 w 3563170"/>
                <a:gd name="connsiteY367-1614" fmla="*/ 541630 h 2079833"/>
                <a:gd name="connsiteX368-1615" fmla="*/ 1486213 w 3563170"/>
                <a:gd name="connsiteY368-1616" fmla="*/ 541629 h 2079833"/>
                <a:gd name="connsiteX369-1617" fmla="*/ 1341646 w 3563170"/>
                <a:gd name="connsiteY369-1618" fmla="*/ 545920 h 2079833"/>
                <a:gd name="connsiteX370-1619" fmla="*/ 1341646 w 3563170"/>
                <a:gd name="connsiteY370-1620" fmla="*/ 544848 h 2079833"/>
                <a:gd name="connsiteX371-1621" fmla="*/ 1485497 w 3563170"/>
                <a:gd name="connsiteY371-1622" fmla="*/ 526612 h 2079833"/>
                <a:gd name="connsiteX372-1623" fmla="*/ 1549908 w 3563170"/>
                <a:gd name="connsiteY372-1624" fmla="*/ 507304 h 2079833"/>
                <a:gd name="connsiteX373-1625" fmla="*/ 1647240 w 3563170"/>
                <a:gd name="connsiteY373-1626" fmla="*/ 496577 h 2079833"/>
                <a:gd name="connsiteX374-1627" fmla="*/ 1689465 w 3563170"/>
                <a:gd name="connsiteY374-1628" fmla="*/ 493359 h 2079833"/>
                <a:gd name="connsiteX375-1629" fmla="*/ 1730974 w 3563170"/>
                <a:gd name="connsiteY375-1630" fmla="*/ 489068 h 2079833"/>
                <a:gd name="connsiteX376-1631" fmla="*/ 1780356 w 3563170"/>
                <a:gd name="connsiteY376-1632" fmla="*/ 470833 h 2079833"/>
                <a:gd name="connsiteX377-1633" fmla="*/ 1830453 w 3563170"/>
                <a:gd name="connsiteY377-1634" fmla="*/ 452597 h 2079833"/>
                <a:gd name="connsiteX378-1635" fmla="*/ 1834032 w 3563170"/>
                <a:gd name="connsiteY378-1636" fmla="*/ 452597 h 2079833"/>
                <a:gd name="connsiteX379-1637" fmla="*/ 1856933 w 3563170"/>
                <a:gd name="connsiteY379-1638" fmla="*/ 454743 h 2079833"/>
                <a:gd name="connsiteX380-1639" fmla="*/ 1879835 w 3563170"/>
                <a:gd name="connsiteY380-1640" fmla="*/ 455815 h 2079833"/>
                <a:gd name="connsiteX381-1641" fmla="*/ 1954981 w 3563170"/>
                <a:gd name="connsiteY381-1642" fmla="*/ 438653 h 2079833"/>
                <a:gd name="connsiteX382-1643" fmla="*/ 2030843 w 3563170"/>
                <a:gd name="connsiteY382-1644" fmla="*/ 420417 h 2079833"/>
                <a:gd name="connsiteX383-1645" fmla="*/ 2032990 w 3563170"/>
                <a:gd name="connsiteY383-1646" fmla="*/ 420417 h 2079833"/>
                <a:gd name="connsiteX384-1647" fmla="*/ 2038000 w 3563170"/>
                <a:gd name="connsiteY384-1648" fmla="*/ 422562 h 2079833"/>
                <a:gd name="connsiteX385-1649" fmla="*/ 2039431 w 3563170"/>
                <a:gd name="connsiteY385-1650" fmla="*/ 423635 h 2079833"/>
                <a:gd name="connsiteX386-1651" fmla="*/ 2078077 w 3563170"/>
                <a:gd name="connsiteY386-1652" fmla="*/ 466542 h 2079833"/>
                <a:gd name="connsiteX387-1653" fmla="*/ 2112430 w 3563170"/>
                <a:gd name="connsiteY387-1654" fmla="*/ 505158 h 2079833"/>
                <a:gd name="connsiteX388-1655" fmla="*/ 2146782 w 3563170"/>
                <a:gd name="connsiteY388-1656" fmla="*/ 505159 h 2079833"/>
                <a:gd name="connsiteX389-1657" fmla="*/ 2184713 w 3563170"/>
                <a:gd name="connsiteY389-1658" fmla="*/ 505158 h 2079833"/>
                <a:gd name="connsiteX390-1659" fmla="*/ 2186860 w 3563170"/>
                <a:gd name="connsiteY390-1660" fmla="*/ 505159 h 2079833"/>
                <a:gd name="connsiteX391-1661" fmla="*/ 2190439 w 3563170"/>
                <a:gd name="connsiteY391-1662" fmla="*/ 507304 h 2079833"/>
                <a:gd name="connsiteX392-1663" fmla="*/ 2192586 w 3563170"/>
                <a:gd name="connsiteY392-1664" fmla="*/ 508377 h 2079833"/>
                <a:gd name="connsiteX393-1665" fmla="*/ 2214928 w 3563170"/>
                <a:gd name="connsiteY393-1666" fmla="*/ 531942 h 2079833"/>
                <a:gd name="connsiteX394-1667" fmla="*/ 2223938 w 3563170"/>
                <a:gd name="connsiteY394-1668" fmla="*/ 541444 h 2079833"/>
                <a:gd name="connsiteX395-1669" fmla="*/ 2239485 w 3563170"/>
                <a:gd name="connsiteY395-1670" fmla="*/ 544840 h 2079833"/>
                <a:gd name="connsiteX396-1671" fmla="*/ 2273432 w 3563170"/>
                <a:gd name="connsiteY396-1672" fmla="*/ 553899 h 2079833"/>
                <a:gd name="connsiteX397-1673" fmla="*/ 2236049 w 3563170"/>
                <a:gd name="connsiteY397-1674" fmla="*/ 552037 h 2079833"/>
                <a:gd name="connsiteX398-1675" fmla="*/ 2233893 w 3563170"/>
                <a:gd name="connsiteY398-1676" fmla="*/ 551930 h 2079833"/>
                <a:gd name="connsiteX399-1677" fmla="*/ 2251920 w 3563170"/>
                <a:gd name="connsiteY399-1678" fmla="*/ 570843 h 2079833"/>
                <a:gd name="connsiteX400-1679" fmla="*/ 2267016 w 3563170"/>
                <a:gd name="connsiteY400-1680" fmla="*/ 586682 h 2079833"/>
                <a:gd name="connsiteX401-1681" fmla="*/ 2309957 w 3563170"/>
                <a:gd name="connsiteY401-1682" fmla="*/ 588827 h 2079833"/>
                <a:gd name="connsiteX402-1683" fmla="*/ 2357191 w 3563170"/>
                <a:gd name="connsiteY402-1684" fmla="*/ 589900 h 2079833"/>
                <a:gd name="connsiteX403-1685" fmla="*/ 2362917 w 3563170"/>
                <a:gd name="connsiteY403-1686" fmla="*/ 592046 h 2079833"/>
                <a:gd name="connsiteX404-1687" fmla="*/ 2405142 w 3563170"/>
                <a:gd name="connsiteY404-1688" fmla="*/ 621008 h 2079833"/>
                <a:gd name="connsiteX405-1689" fmla="*/ 2445220 w 3563170"/>
                <a:gd name="connsiteY405-1690" fmla="*/ 647825 h 2079833"/>
                <a:gd name="connsiteX406-1691" fmla="*/ 2479572 w 3563170"/>
                <a:gd name="connsiteY406-1692" fmla="*/ 649970 h 2079833"/>
                <a:gd name="connsiteX407-1693" fmla="*/ 2515356 w 3563170"/>
                <a:gd name="connsiteY407-1694" fmla="*/ 652115 h 2079833"/>
                <a:gd name="connsiteX408-1695" fmla="*/ 2549708 w 3563170"/>
                <a:gd name="connsiteY408-1696" fmla="*/ 644607 h 2079833"/>
                <a:gd name="connsiteX409-1697" fmla="*/ 2585492 w 3563170"/>
                <a:gd name="connsiteY409-1698" fmla="*/ 636025 h 2079833"/>
                <a:gd name="connsiteX410-1699" fmla="*/ 2584776 w 3563170"/>
                <a:gd name="connsiteY410-1700" fmla="*/ 628517 h 2079833"/>
                <a:gd name="connsiteX411-1701" fmla="*/ 2610015 w 3563170"/>
                <a:gd name="connsiteY411-1702" fmla="*/ 590068 h 2079833"/>
                <a:gd name="connsiteX412-1703" fmla="*/ 2617247 w 3563170"/>
                <a:gd name="connsiteY412-1704" fmla="*/ 579051 h 2079833"/>
                <a:gd name="connsiteX413-1705" fmla="*/ 2623974 w 3563170"/>
                <a:gd name="connsiteY413-1706" fmla="*/ 565769 h 2079833"/>
                <a:gd name="connsiteX414-1707" fmla="*/ 2705330 w 3563170"/>
                <a:gd name="connsiteY414-1708" fmla="*/ 406403 h 2079833"/>
                <a:gd name="connsiteX415-1709" fmla="*/ 2710091 w 3563170"/>
                <a:gd name="connsiteY415-1710" fmla="*/ 399927 h 2079833"/>
                <a:gd name="connsiteX416-1711" fmla="*/ 2723039 w 3563170"/>
                <a:gd name="connsiteY416-1712" fmla="*/ 388639 h 2079833"/>
                <a:gd name="connsiteX417-1713" fmla="*/ 2731388 w 3563170"/>
                <a:gd name="connsiteY417-1714" fmla="*/ 386184 h 2079833"/>
                <a:gd name="connsiteX418-1715" fmla="*/ 3040017 w 3563170"/>
                <a:gd name="connsiteY418-1716" fmla="*/ 305314 h 2079833"/>
                <a:gd name="connsiteX419-1717" fmla="*/ 3246523 w 3563170"/>
                <a:gd name="connsiteY419-1718" fmla="*/ 252106 h 2079833"/>
                <a:gd name="connsiteX420-1719" fmla="*/ 3253437 w 3563170"/>
                <a:gd name="connsiteY420-1720" fmla="*/ 250325 h 2079833"/>
                <a:gd name="connsiteX421-1721" fmla="*/ 3250876 w 3563170"/>
                <a:gd name="connsiteY421-1722" fmla="*/ 248770 h 2079833"/>
                <a:gd name="connsiteX422-1723" fmla="*/ 3195676 w 3563170"/>
                <a:gd name="connsiteY422-1724" fmla="*/ 226522 h 2079833"/>
                <a:gd name="connsiteX423-1725" fmla="*/ 3139652 w 3563170"/>
                <a:gd name="connsiteY423-1726" fmla="*/ 203450 h 2079833"/>
                <a:gd name="connsiteX424-1727" fmla="*/ 3138828 w 3563170"/>
                <a:gd name="connsiteY424-1728" fmla="*/ 203450 h 2079833"/>
                <a:gd name="connsiteX425-1729" fmla="*/ 3089395 w 3563170"/>
                <a:gd name="connsiteY425-1730" fmla="*/ 179555 h 2079833"/>
                <a:gd name="connsiteX426-1731" fmla="*/ 3040786 w 3563170"/>
                <a:gd name="connsiteY426-1732" fmla="*/ 156483 h 2079833"/>
                <a:gd name="connsiteX427-1733" fmla="*/ 3014422 w 3563170"/>
                <a:gd name="connsiteY427-1734" fmla="*/ 155659 h 2079833"/>
                <a:gd name="connsiteX428-1735" fmla="*/ 2984762 w 3563170"/>
                <a:gd name="connsiteY428-1736" fmla="*/ 154011 h 2079833"/>
                <a:gd name="connsiteX429-1737" fmla="*/ 2983938 w 3563170"/>
                <a:gd name="connsiteY429-1738" fmla="*/ 154011 h 2079833"/>
                <a:gd name="connsiteX430-1739" fmla="*/ 2981466 w 3563170"/>
                <a:gd name="connsiteY430-1740" fmla="*/ 153187 h 2079833"/>
                <a:gd name="connsiteX431-1741" fmla="*/ 2980643 w 3563170"/>
                <a:gd name="connsiteY431-1742" fmla="*/ 153187 h 2079833"/>
                <a:gd name="connsiteX432-1743" fmla="*/ 2950983 w 3563170"/>
                <a:gd name="connsiteY432-1744" fmla="*/ 132587 h 2079833"/>
                <a:gd name="connsiteX433-1745" fmla="*/ 2922971 w 3563170"/>
                <a:gd name="connsiteY433-1746" fmla="*/ 112811 h 2079833"/>
                <a:gd name="connsiteX434-1747" fmla="*/ 2883424 w 3563170"/>
                <a:gd name="connsiteY434-1748" fmla="*/ 106219 h 2079833"/>
                <a:gd name="connsiteX435-1749" fmla="*/ 2843054 w 3563170"/>
                <a:gd name="connsiteY435-1750" fmla="*/ 99627 h 2079833"/>
                <a:gd name="connsiteX436-1751" fmla="*/ 2840583 w 3563170"/>
                <a:gd name="connsiteY436-1752" fmla="*/ 98803 h 2079833"/>
                <a:gd name="connsiteX437-1753" fmla="*/ 2798564 w 3563170"/>
                <a:gd name="connsiteY437-1754" fmla="*/ 67491 h 2079833"/>
                <a:gd name="connsiteX438-1755" fmla="*/ 2733477 w 3563170"/>
                <a:gd name="connsiteY438-1756" fmla="*/ 57603 h 20798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 ang="0">
                  <a:pos x="connsiteX372-745" y="connsiteY372-746"/>
                </a:cxn>
                <a:cxn ang="0">
                  <a:pos x="connsiteX373-747" y="connsiteY373-748"/>
                </a:cxn>
                <a:cxn ang="0">
                  <a:pos x="connsiteX374-749" y="connsiteY374-750"/>
                </a:cxn>
                <a:cxn ang="0">
                  <a:pos x="connsiteX375-751" y="connsiteY375-752"/>
                </a:cxn>
                <a:cxn ang="0">
                  <a:pos x="connsiteX376-753" y="connsiteY376-754"/>
                </a:cxn>
                <a:cxn ang="0">
                  <a:pos x="connsiteX377-755" y="connsiteY377-756"/>
                </a:cxn>
                <a:cxn ang="0">
                  <a:pos x="connsiteX378-757" y="connsiteY378-758"/>
                </a:cxn>
                <a:cxn ang="0">
                  <a:pos x="connsiteX379-759" y="connsiteY379-760"/>
                </a:cxn>
                <a:cxn ang="0">
                  <a:pos x="connsiteX380-761" y="connsiteY380-762"/>
                </a:cxn>
                <a:cxn ang="0">
                  <a:pos x="connsiteX381-763" y="connsiteY381-764"/>
                </a:cxn>
                <a:cxn ang="0">
                  <a:pos x="connsiteX382-765" y="connsiteY382-766"/>
                </a:cxn>
                <a:cxn ang="0">
                  <a:pos x="connsiteX383-767" y="connsiteY383-768"/>
                </a:cxn>
                <a:cxn ang="0">
                  <a:pos x="connsiteX384-769" y="connsiteY384-770"/>
                </a:cxn>
                <a:cxn ang="0">
                  <a:pos x="connsiteX385-771" y="connsiteY385-772"/>
                </a:cxn>
                <a:cxn ang="0">
                  <a:pos x="connsiteX386-773" y="connsiteY386-774"/>
                </a:cxn>
                <a:cxn ang="0">
                  <a:pos x="connsiteX387-775" y="connsiteY387-776"/>
                </a:cxn>
                <a:cxn ang="0">
                  <a:pos x="connsiteX388-777" y="connsiteY388-778"/>
                </a:cxn>
                <a:cxn ang="0">
                  <a:pos x="connsiteX389-779" y="connsiteY389-780"/>
                </a:cxn>
                <a:cxn ang="0">
                  <a:pos x="connsiteX390-781" y="connsiteY390-782"/>
                </a:cxn>
                <a:cxn ang="0">
                  <a:pos x="connsiteX391-783" y="connsiteY391-784"/>
                </a:cxn>
                <a:cxn ang="0">
                  <a:pos x="connsiteX392-785" y="connsiteY392-786"/>
                </a:cxn>
                <a:cxn ang="0">
                  <a:pos x="connsiteX393-787" y="connsiteY393-788"/>
                </a:cxn>
                <a:cxn ang="0">
                  <a:pos x="connsiteX394-789" y="connsiteY394-790"/>
                </a:cxn>
                <a:cxn ang="0">
                  <a:pos x="connsiteX395-791" y="connsiteY395-792"/>
                </a:cxn>
                <a:cxn ang="0">
                  <a:pos x="connsiteX396-793" y="connsiteY396-794"/>
                </a:cxn>
                <a:cxn ang="0">
                  <a:pos x="connsiteX397-795" y="connsiteY397-796"/>
                </a:cxn>
                <a:cxn ang="0">
                  <a:pos x="connsiteX398-797" y="connsiteY398-798"/>
                </a:cxn>
                <a:cxn ang="0">
                  <a:pos x="connsiteX399-799" y="connsiteY399-800"/>
                </a:cxn>
                <a:cxn ang="0">
                  <a:pos x="connsiteX400-801" y="connsiteY400-802"/>
                </a:cxn>
                <a:cxn ang="0">
                  <a:pos x="connsiteX401-803" y="connsiteY401-804"/>
                </a:cxn>
                <a:cxn ang="0">
                  <a:pos x="connsiteX402-805" y="connsiteY402-806"/>
                </a:cxn>
                <a:cxn ang="0">
                  <a:pos x="connsiteX403-807" y="connsiteY403-808"/>
                </a:cxn>
                <a:cxn ang="0">
                  <a:pos x="connsiteX404-809" y="connsiteY404-810"/>
                </a:cxn>
                <a:cxn ang="0">
                  <a:pos x="connsiteX405-811" y="connsiteY405-812"/>
                </a:cxn>
                <a:cxn ang="0">
                  <a:pos x="connsiteX406-813" y="connsiteY406-814"/>
                </a:cxn>
                <a:cxn ang="0">
                  <a:pos x="connsiteX407-815" y="connsiteY407-816"/>
                </a:cxn>
                <a:cxn ang="0">
                  <a:pos x="connsiteX408-817" y="connsiteY408-818"/>
                </a:cxn>
                <a:cxn ang="0">
                  <a:pos x="connsiteX409-819" y="connsiteY409-820"/>
                </a:cxn>
                <a:cxn ang="0">
                  <a:pos x="connsiteX410-821" y="connsiteY410-822"/>
                </a:cxn>
                <a:cxn ang="0">
                  <a:pos x="connsiteX411-823" y="connsiteY411-824"/>
                </a:cxn>
                <a:cxn ang="0">
                  <a:pos x="connsiteX412-825" y="connsiteY412-826"/>
                </a:cxn>
                <a:cxn ang="0">
                  <a:pos x="connsiteX413-827" y="connsiteY413-828"/>
                </a:cxn>
                <a:cxn ang="0">
                  <a:pos x="connsiteX414-829" y="connsiteY414-830"/>
                </a:cxn>
                <a:cxn ang="0">
                  <a:pos x="connsiteX415-831" y="connsiteY415-832"/>
                </a:cxn>
                <a:cxn ang="0">
                  <a:pos x="connsiteX416-833" y="connsiteY416-834"/>
                </a:cxn>
                <a:cxn ang="0">
                  <a:pos x="connsiteX417-835" y="connsiteY417-836"/>
                </a:cxn>
                <a:cxn ang="0">
                  <a:pos x="connsiteX418-837" y="connsiteY418-838"/>
                </a:cxn>
                <a:cxn ang="0">
                  <a:pos x="connsiteX419-839" y="connsiteY419-840"/>
                </a:cxn>
                <a:cxn ang="0">
                  <a:pos x="connsiteX420-841" y="connsiteY420-842"/>
                </a:cxn>
                <a:cxn ang="0">
                  <a:pos x="connsiteX421-843" y="connsiteY421-844"/>
                </a:cxn>
                <a:cxn ang="0">
                  <a:pos x="connsiteX422-845" y="connsiteY422-846"/>
                </a:cxn>
                <a:cxn ang="0">
                  <a:pos x="connsiteX423-847" y="connsiteY423-848"/>
                </a:cxn>
                <a:cxn ang="0">
                  <a:pos x="connsiteX424-849" y="connsiteY424-850"/>
                </a:cxn>
                <a:cxn ang="0">
                  <a:pos x="connsiteX425-851" y="connsiteY425-852"/>
                </a:cxn>
                <a:cxn ang="0">
                  <a:pos x="connsiteX426-853" y="connsiteY426-854"/>
                </a:cxn>
                <a:cxn ang="0">
                  <a:pos x="connsiteX427-855" y="connsiteY427-856"/>
                </a:cxn>
                <a:cxn ang="0">
                  <a:pos x="connsiteX428-857" y="connsiteY428-858"/>
                </a:cxn>
                <a:cxn ang="0">
                  <a:pos x="connsiteX429-859" y="connsiteY429-860"/>
                </a:cxn>
                <a:cxn ang="0">
                  <a:pos x="connsiteX430-861" y="connsiteY430-862"/>
                </a:cxn>
                <a:cxn ang="0">
                  <a:pos x="connsiteX431-863" y="connsiteY431-864"/>
                </a:cxn>
                <a:cxn ang="0">
                  <a:pos x="connsiteX432-865" y="connsiteY432-866"/>
                </a:cxn>
                <a:cxn ang="0">
                  <a:pos x="connsiteX433-867" y="connsiteY433-868"/>
                </a:cxn>
                <a:cxn ang="0">
                  <a:pos x="connsiteX434-869" y="connsiteY434-870"/>
                </a:cxn>
                <a:cxn ang="0">
                  <a:pos x="connsiteX435-871" y="connsiteY435-872"/>
                </a:cxn>
                <a:cxn ang="0">
                  <a:pos x="connsiteX436-873" y="connsiteY436-874"/>
                </a:cxn>
                <a:cxn ang="0">
                  <a:pos x="connsiteX437-875" y="connsiteY437-876"/>
                </a:cxn>
                <a:cxn ang="0">
                  <a:pos x="connsiteX438-877" y="connsiteY438-878"/>
                </a:cxn>
              </a:cxnLst>
              <a:rect l="l" t="t" r="r" b="b"/>
              <a:pathLst>
                <a:path w="3563170" h="2079833">
                  <a:moveTo>
                    <a:pt x="2733477" y="57603"/>
                  </a:moveTo>
                  <a:lnTo>
                    <a:pt x="2801036" y="59251"/>
                  </a:lnTo>
                  <a:lnTo>
                    <a:pt x="2801860" y="60075"/>
                  </a:lnTo>
                  <a:lnTo>
                    <a:pt x="2824928" y="74907"/>
                  </a:lnTo>
                  <a:lnTo>
                    <a:pt x="2845526" y="88915"/>
                  </a:lnTo>
                  <a:lnTo>
                    <a:pt x="2885896" y="93859"/>
                  </a:lnTo>
                  <a:lnTo>
                    <a:pt x="2927090" y="99627"/>
                  </a:lnTo>
                  <a:lnTo>
                    <a:pt x="2930386" y="100451"/>
                  </a:lnTo>
                  <a:lnTo>
                    <a:pt x="2960046" y="120227"/>
                  </a:lnTo>
                  <a:lnTo>
                    <a:pt x="2988057" y="138355"/>
                  </a:lnTo>
                  <a:lnTo>
                    <a:pt x="3014422" y="138355"/>
                  </a:lnTo>
                  <a:lnTo>
                    <a:pt x="3043258" y="139179"/>
                  </a:lnTo>
                  <a:lnTo>
                    <a:pt x="3047377" y="140003"/>
                  </a:lnTo>
                  <a:lnTo>
                    <a:pt x="3097634" y="162251"/>
                  </a:lnTo>
                  <a:lnTo>
                    <a:pt x="3147891" y="184498"/>
                  </a:lnTo>
                  <a:lnTo>
                    <a:pt x="3164700" y="190833"/>
                  </a:lnTo>
                  <a:lnTo>
                    <a:pt x="3163694" y="185623"/>
                  </a:lnTo>
                  <a:cubicBezTo>
                    <a:pt x="3164505" y="181561"/>
                    <a:pt x="3166936" y="177906"/>
                    <a:pt x="3170987" y="175469"/>
                  </a:cubicBezTo>
                  <a:lnTo>
                    <a:pt x="3310357" y="92608"/>
                  </a:lnTo>
                  <a:lnTo>
                    <a:pt x="3315218" y="89359"/>
                  </a:lnTo>
                  <a:lnTo>
                    <a:pt x="3347630" y="86109"/>
                  </a:lnTo>
                  <a:lnTo>
                    <a:pt x="3375180" y="82860"/>
                  </a:lnTo>
                  <a:lnTo>
                    <a:pt x="3375180" y="66613"/>
                  </a:lnTo>
                  <a:lnTo>
                    <a:pt x="3375180" y="42242"/>
                  </a:lnTo>
                  <a:lnTo>
                    <a:pt x="3384903" y="0"/>
                  </a:lnTo>
                  <a:lnTo>
                    <a:pt x="3388144" y="42242"/>
                  </a:lnTo>
                  <a:cubicBezTo>
                    <a:pt x="3389765" y="56865"/>
                    <a:pt x="3394627" y="79611"/>
                    <a:pt x="3391385" y="94233"/>
                  </a:cubicBezTo>
                  <a:cubicBezTo>
                    <a:pt x="3391385" y="95858"/>
                    <a:pt x="3389765" y="99107"/>
                    <a:pt x="3388144" y="99107"/>
                  </a:cubicBezTo>
                  <a:lnTo>
                    <a:pt x="3384903" y="100732"/>
                  </a:lnTo>
                  <a:lnTo>
                    <a:pt x="3350871" y="107231"/>
                  </a:lnTo>
                  <a:lnTo>
                    <a:pt x="3321701" y="112105"/>
                  </a:lnTo>
                  <a:lnTo>
                    <a:pt x="3256878" y="157597"/>
                  </a:lnTo>
                  <a:lnTo>
                    <a:pt x="3198739" y="197402"/>
                  </a:lnTo>
                  <a:lnTo>
                    <a:pt x="3192843" y="201439"/>
                  </a:lnTo>
                  <a:lnTo>
                    <a:pt x="3197633" y="203244"/>
                  </a:lnTo>
                  <a:lnTo>
                    <a:pt x="3204738" y="205922"/>
                  </a:lnTo>
                  <a:lnTo>
                    <a:pt x="3261587" y="228170"/>
                  </a:lnTo>
                  <a:lnTo>
                    <a:pt x="3263234" y="228994"/>
                  </a:lnTo>
                  <a:lnTo>
                    <a:pt x="3285613" y="242034"/>
                  </a:lnTo>
                  <a:lnTo>
                    <a:pt x="3348272" y="225890"/>
                  </a:lnTo>
                  <a:lnTo>
                    <a:pt x="3344471" y="225672"/>
                  </a:lnTo>
                  <a:lnTo>
                    <a:pt x="3366304" y="212840"/>
                  </a:lnTo>
                  <a:lnTo>
                    <a:pt x="3436350" y="171672"/>
                  </a:lnTo>
                  <a:lnTo>
                    <a:pt x="3513138" y="125317"/>
                  </a:lnTo>
                  <a:lnTo>
                    <a:pt x="3563170" y="95911"/>
                  </a:lnTo>
                  <a:lnTo>
                    <a:pt x="3540925" y="193238"/>
                  </a:lnTo>
                  <a:cubicBezTo>
                    <a:pt x="3540925" y="193238"/>
                    <a:pt x="3504346" y="226249"/>
                    <a:pt x="3478654" y="243651"/>
                  </a:cubicBezTo>
                  <a:cubicBezTo>
                    <a:pt x="3452962" y="261053"/>
                    <a:pt x="3478654" y="243651"/>
                    <a:pt x="3386775" y="297650"/>
                  </a:cubicBezTo>
                  <a:lnTo>
                    <a:pt x="3366601" y="307056"/>
                  </a:lnTo>
                  <a:lnTo>
                    <a:pt x="3159628" y="358075"/>
                  </a:lnTo>
                  <a:lnTo>
                    <a:pt x="3093043" y="374487"/>
                  </a:lnTo>
                  <a:lnTo>
                    <a:pt x="3090808" y="433878"/>
                  </a:lnTo>
                  <a:lnTo>
                    <a:pt x="3083903" y="617302"/>
                  </a:lnTo>
                  <a:cubicBezTo>
                    <a:pt x="3080155" y="656982"/>
                    <a:pt x="3053917" y="690711"/>
                    <a:pt x="3037987" y="727416"/>
                  </a:cubicBezTo>
                  <a:lnTo>
                    <a:pt x="2991135" y="832570"/>
                  </a:lnTo>
                  <a:cubicBezTo>
                    <a:pt x="2991136" y="834554"/>
                    <a:pt x="2989262" y="835546"/>
                    <a:pt x="2988325" y="836538"/>
                  </a:cubicBezTo>
                  <a:lnTo>
                    <a:pt x="2844957" y="917884"/>
                  </a:lnTo>
                  <a:lnTo>
                    <a:pt x="2973332" y="820666"/>
                  </a:lnTo>
                  <a:lnTo>
                    <a:pt x="3032118" y="663952"/>
                  </a:lnTo>
                  <a:lnTo>
                    <a:pt x="3034634" y="657245"/>
                  </a:lnTo>
                  <a:lnTo>
                    <a:pt x="2971948" y="703374"/>
                  </a:lnTo>
                  <a:lnTo>
                    <a:pt x="2925104" y="737845"/>
                  </a:lnTo>
                  <a:lnTo>
                    <a:pt x="3012003" y="631622"/>
                  </a:lnTo>
                  <a:cubicBezTo>
                    <a:pt x="3018440" y="626720"/>
                    <a:pt x="3029705" y="626720"/>
                    <a:pt x="3036142" y="633256"/>
                  </a:cubicBezTo>
                  <a:lnTo>
                    <a:pt x="3036142" y="653224"/>
                  </a:lnTo>
                  <a:lnTo>
                    <a:pt x="3041384" y="639250"/>
                  </a:lnTo>
                  <a:lnTo>
                    <a:pt x="3051106" y="613333"/>
                  </a:lnTo>
                  <a:lnTo>
                    <a:pt x="3051106" y="479411"/>
                  </a:lnTo>
                  <a:cubicBezTo>
                    <a:pt x="3051340" y="445186"/>
                    <a:pt x="3051516" y="419517"/>
                    <a:pt x="3051648" y="400266"/>
                  </a:cubicBezTo>
                  <a:cubicBezTo>
                    <a:pt x="3051683" y="395074"/>
                    <a:pt x="3051719" y="389883"/>
                    <a:pt x="3051754" y="384691"/>
                  </a:cubicBezTo>
                  <a:lnTo>
                    <a:pt x="3021251" y="392345"/>
                  </a:lnTo>
                  <a:lnTo>
                    <a:pt x="2766466" y="456280"/>
                  </a:lnTo>
                  <a:lnTo>
                    <a:pt x="2692865" y="597605"/>
                  </a:lnTo>
                  <a:lnTo>
                    <a:pt x="2609529" y="755684"/>
                  </a:lnTo>
                  <a:cubicBezTo>
                    <a:pt x="2609404" y="756166"/>
                    <a:pt x="2609280" y="756648"/>
                    <a:pt x="2609155" y="757130"/>
                  </a:cubicBezTo>
                  <a:lnTo>
                    <a:pt x="2507413" y="929704"/>
                  </a:lnTo>
                  <a:lnTo>
                    <a:pt x="2481855" y="973157"/>
                  </a:lnTo>
                  <a:lnTo>
                    <a:pt x="2475699" y="983622"/>
                  </a:lnTo>
                  <a:lnTo>
                    <a:pt x="2472379" y="1071804"/>
                  </a:lnTo>
                  <a:lnTo>
                    <a:pt x="2465474" y="1255227"/>
                  </a:lnTo>
                  <a:cubicBezTo>
                    <a:pt x="2461726" y="1294908"/>
                    <a:pt x="2435489" y="1328637"/>
                    <a:pt x="2419559" y="1365342"/>
                  </a:cubicBezTo>
                  <a:lnTo>
                    <a:pt x="2372707" y="1470496"/>
                  </a:lnTo>
                  <a:cubicBezTo>
                    <a:pt x="2372707" y="1472480"/>
                    <a:pt x="2370833" y="1473472"/>
                    <a:pt x="2369896" y="1474464"/>
                  </a:cubicBezTo>
                  <a:lnTo>
                    <a:pt x="2226529" y="1555810"/>
                  </a:lnTo>
                  <a:lnTo>
                    <a:pt x="2354903" y="1458591"/>
                  </a:lnTo>
                  <a:lnTo>
                    <a:pt x="2432678" y="1251259"/>
                  </a:lnTo>
                  <a:lnTo>
                    <a:pt x="2432678" y="1117336"/>
                  </a:lnTo>
                  <a:cubicBezTo>
                    <a:pt x="2432795" y="1100224"/>
                    <a:pt x="2432897" y="1085250"/>
                    <a:pt x="2432987" y="1072149"/>
                  </a:cubicBezTo>
                  <a:cubicBezTo>
                    <a:pt x="2433024" y="1066783"/>
                    <a:pt x="2433060" y="1061418"/>
                    <a:pt x="2433097" y="1056052"/>
                  </a:cubicBezTo>
                  <a:lnTo>
                    <a:pt x="2402728" y="1107686"/>
                  </a:lnTo>
                  <a:lnTo>
                    <a:pt x="1842955" y="1798303"/>
                  </a:lnTo>
                  <a:cubicBezTo>
                    <a:pt x="1838194" y="1804779"/>
                    <a:pt x="1830381" y="1808145"/>
                    <a:pt x="1822406" y="1809154"/>
                  </a:cubicBezTo>
                  <a:lnTo>
                    <a:pt x="1680772" y="1822063"/>
                  </a:lnTo>
                  <a:lnTo>
                    <a:pt x="1598382" y="1829573"/>
                  </a:lnTo>
                  <a:cubicBezTo>
                    <a:pt x="1598117" y="1834101"/>
                    <a:pt x="1597851" y="1838628"/>
                    <a:pt x="1597586" y="1843156"/>
                  </a:cubicBezTo>
                  <a:lnTo>
                    <a:pt x="1459885" y="2079833"/>
                  </a:lnTo>
                  <a:lnTo>
                    <a:pt x="1531340" y="1853576"/>
                  </a:lnTo>
                  <a:lnTo>
                    <a:pt x="1537158" y="1835153"/>
                  </a:lnTo>
                  <a:lnTo>
                    <a:pt x="1486680" y="1839754"/>
                  </a:lnTo>
                  <a:cubicBezTo>
                    <a:pt x="1484326" y="1839912"/>
                    <a:pt x="1481435" y="1839159"/>
                    <a:pt x="1479990" y="1838782"/>
                  </a:cubicBezTo>
                  <a:lnTo>
                    <a:pt x="1475655" y="1837653"/>
                  </a:lnTo>
                  <a:lnTo>
                    <a:pt x="1284020" y="1740662"/>
                  </a:lnTo>
                  <a:lnTo>
                    <a:pt x="1093992" y="1646404"/>
                  </a:lnTo>
                  <a:lnTo>
                    <a:pt x="1070220" y="1639536"/>
                  </a:lnTo>
                  <a:lnTo>
                    <a:pt x="1063410" y="1637569"/>
                  </a:lnTo>
                  <a:cubicBezTo>
                    <a:pt x="1063500" y="1642549"/>
                    <a:pt x="1063589" y="1647529"/>
                    <a:pt x="1063679" y="1652509"/>
                  </a:cubicBezTo>
                  <a:lnTo>
                    <a:pt x="987757" y="1817489"/>
                  </a:lnTo>
                  <a:cubicBezTo>
                    <a:pt x="986141" y="1820724"/>
                    <a:pt x="982911" y="1823959"/>
                    <a:pt x="979680" y="1825577"/>
                  </a:cubicBezTo>
                  <a:lnTo>
                    <a:pt x="701840" y="1950120"/>
                  </a:lnTo>
                  <a:lnTo>
                    <a:pt x="945758" y="1789993"/>
                  </a:lnTo>
                  <a:lnTo>
                    <a:pt x="1005526" y="1629865"/>
                  </a:lnTo>
                  <a:lnTo>
                    <a:pt x="1012721" y="1622924"/>
                  </a:lnTo>
                  <a:lnTo>
                    <a:pt x="966589" y="1609596"/>
                  </a:lnTo>
                  <a:lnTo>
                    <a:pt x="903816" y="1591461"/>
                  </a:lnTo>
                  <a:lnTo>
                    <a:pt x="714175" y="1537428"/>
                  </a:lnTo>
                  <a:lnTo>
                    <a:pt x="573632" y="1544027"/>
                  </a:lnTo>
                  <a:lnTo>
                    <a:pt x="433998" y="1550091"/>
                  </a:lnTo>
                  <a:lnTo>
                    <a:pt x="301461" y="1659858"/>
                  </a:lnTo>
                  <a:lnTo>
                    <a:pt x="164376" y="1772298"/>
                  </a:lnTo>
                  <a:lnTo>
                    <a:pt x="162557" y="1773368"/>
                  </a:lnTo>
                  <a:cubicBezTo>
                    <a:pt x="161647" y="1773902"/>
                    <a:pt x="159292" y="1774061"/>
                    <a:pt x="159292" y="1774061"/>
                  </a:cubicBezTo>
                  <a:lnTo>
                    <a:pt x="0" y="1727934"/>
                  </a:lnTo>
                  <a:cubicBezTo>
                    <a:pt x="4336" y="1729063"/>
                    <a:pt x="3316" y="1721082"/>
                    <a:pt x="7116" y="1721300"/>
                  </a:cubicBezTo>
                  <a:cubicBezTo>
                    <a:pt x="50633" y="1734951"/>
                    <a:pt x="73433" y="1736261"/>
                    <a:pt x="154899" y="1758255"/>
                  </a:cubicBezTo>
                  <a:lnTo>
                    <a:pt x="419540" y="1525490"/>
                  </a:lnTo>
                  <a:cubicBezTo>
                    <a:pt x="420824" y="1523510"/>
                    <a:pt x="423553" y="1521906"/>
                    <a:pt x="425908" y="1521748"/>
                  </a:cubicBezTo>
                  <a:lnTo>
                    <a:pt x="487660" y="1517001"/>
                  </a:lnTo>
                  <a:lnTo>
                    <a:pt x="561476" y="1511327"/>
                  </a:lnTo>
                  <a:lnTo>
                    <a:pt x="547603" y="1493204"/>
                  </a:lnTo>
                  <a:lnTo>
                    <a:pt x="537458" y="1479953"/>
                  </a:lnTo>
                  <a:cubicBezTo>
                    <a:pt x="525435" y="1460834"/>
                    <a:pt x="506198" y="1443080"/>
                    <a:pt x="503793" y="1419864"/>
                  </a:cubicBezTo>
                  <a:cubicBezTo>
                    <a:pt x="500187" y="1388454"/>
                    <a:pt x="513412" y="1357044"/>
                    <a:pt x="515816" y="1325633"/>
                  </a:cubicBezTo>
                  <a:lnTo>
                    <a:pt x="490568" y="1260082"/>
                  </a:lnTo>
                  <a:lnTo>
                    <a:pt x="491770" y="1260082"/>
                  </a:lnTo>
                  <a:cubicBezTo>
                    <a:pt x="500186" y="1273739"/>
                    <a:pt x="529042" y="1305149"/>
                    <a:pt x="532649" y="1322902"/>
                  </a:cubicBezTo>
                  <a:cubicBezTo>
                    <a:pt x="538660" y="1354312"/>
                    <a:pt x="524233" y="1389819"/>
                    <a:pt x="530244" y="1422595"/>
                  </a:cubicBezTo>
                  <a:cubicBezTo>
                    <a:pt x="532649" y="1438983"/>
                    <a:pt x="550683" y="1445811"/>
                    <a:pt x="561504" y="1459468"/>
                  </a:cubicBezTo>
                  <a:lnTo>
                    <a:pt x="573527" y="1474490"/>
                  </a:lnTo>
                  <a:lnTo>
                    <a:pt x="584348" y="1485415"/>
                  </a:lnTo>
                  <a:lnTo>
                    <a:pt x="584348" y="1486781"/>
                  </a:lnTo>
                  <a:cubicBezTo>
                    <a:pt x="586753" y="1486781"/>
                    <a:pt x="589157" y="1486781"/>
                    <a:pt x="591562" y="1488147"/>
                  </a:cubicBezTo>
                  <a:lnTo>
                    <a:pt x="599439" y="1507160"/>
                  </a:lnTo>
                  <a:lnTo>
                    <a:pt x="647765" y="1501223"/>
                  </a:lnTo>
                  <a:cubicBezTo>
                    <a:pt x="672912" y="1497936"/>
                    <a:pt x="697865" y="1496141"/>
                    <a:pt x="722085" y="1500908"/>
                  </a:cubicBezTo>
                  <a:lnTo>
                    <a:pt x="1110463" y="1603626"/>
                  </a:lnTo>
                  <a:lnTo>
                    <a:pt x="1113889" y="1605290"/>
                  </a:lnTo>
                  <a:lnTo>
                    <a:pt x="1307556" y="1697409"/>
                  </a:lnTo>
                  <a:lnTo>
                    <a:pt x="1493996" y="1787646"/>
                  </a:lnTo>
                  <a:lnTo>
                    <a:pt x="1652734" y="1770355"/>
                  </a:lnTo>
                  <a:lnTo>
                    <a:pt x="1805851" y="1753914"/>
                  </a:lnTo>
                  <a:lnTo>
                    <a:pt x="1871119" y="1671261"/>
                  </a:lnTo>
                  <a:lnTo>
                    <a:pt x="1885450" y="1653113"/>
                  </a:lnTo>
                  <a:lnTo>
                    <a:pt x="1869184" y="1658106"/>
                  </a:lnTo>
                  <a:lnTo>
                    <a:pt x="1804238" y="1678043"/>
                  </a:lnTo>
                  <a:cubicBezTo>
                    <a:pt x="1799190" y="1679761"/>
                    <a:pt x="1794143" y="1679761"/>
                    <a:pt x="1789096" y="1678902"/>
                  </a:cubicBezTo>
                  <a:lnTo>
                    <a:pt x="1607388" y="1629066"/>
                  </a:lnTo>
                  <a:lnTo>
                    <a:pt x="1527471" y="1591260"/>
                  </a:lnTo>
                  <a:cubicBezTo>
                    <a:pt x="1500551" y="1578372"/>
                    <a:pt x="1468584" y="1570638"/>
                    <a:pt x="1445871" y="1550017"/>
                  </a:cubicBezTo>
                  <a:lnTo>
                    <a:pt x="1322209" y="1419413"/>
                  </a:lnTo>
                  <a:cubicBezTo>
                    <a:pt x="1320527" y="1417695"/>
                    <a:pt x="1318003" y="1414258"/>
                    <a:pt x="1317161" y="1411680"/>
                  </a:cubicBezTo>
                  <a:lnTo>
                    <a:pt x="1316320" y="1408243"/>
                  </a:lnTo>
                  <a:lnTo>
                    <a:pt x="1309590" y="1360985"/>
                  </a:lnTo>
                  <a:lnTo>
                    <a:pt x="1304543" y="1318883"/>
                  </a:lnTo>
                  <a:lnTo>
                    <a:pt x="1269211" y="1277640"/>
                  </a:lnTo>
                  <a:lnTo>
                    <a:pt x="1246839" y="1251312"/>
                  </a:lnTo>
                  <a:lnTo>
                    <a:pt x="1237186" y="1239952"/>
                  </a:lnTo>
                  <a:lnTo>
                    <a:pt x="1236814" y="1240598"/>
                  </a:lnTo>
                  <a:lnTo>
                    <a:pt x="1182554" y="1334986"/>
                  </a:lnTo>
                  <a:cubicBezTo>
                    <a:pt x="1180934" y="1338225"/>
                    <a:pt x="1177694" y="1339844"/>
                    <a:pt x="1174454" y="1341464"/>
                  </a:cubicBezTo>
                  <a:lnTo>
                    <a:pt x="1096699" y="1368995"/>
                  </a:lnTo>
                  <a:lnTo>
                    <a:pt x="950908" y="1404623"/>
                  </a:lnTo>
                  <a:lnTo>
                    <a:pt x="1088599" y="1346322"/>
                  </a:lnTo>
                  <a:cubicBezTo>
                    <a:pt x="1111278" y="1336605"/>
                    <a:pt x="1135576" y="1331747"/>
                    <a:pt x="1156635" y="1318791"/>
                  </a:cubicBezTo>
                  <a:lnTo>
                    <a:pt x="1190653" y="1249154"/>
                  </a:lnTo>
                  <a:lnTo>
                    <a:pt x="1212192" y="1207023"/>
                  </a:lnTo>
                  <a:lnTo>
                    <a:pt x="1214965" y="1201600"/>
                  </a:lnTo>
                  <a:lnTo>
                    <a:pt x="1211941" y="1195516"/>
                  </a:lnTo>
                  <a:lnTo>
                    <a:pt x="1200229" y="1171954"/>
                  </a:lnTo>
                  <a:lnTo>
                    <a:pt x="1173310" y="1116963"/>
                  </a:lnTo>
                  <a:lnTo>
                    <a:pt x="1143866" y="1082594"/>
                  </a:lnTo>
                  <a:lnTo>
                    <a:pt x="1112741" y="1046506"/>
                  </a:lnTo>
                  <a:lnTo>
                    <a:pt x="1110217" y="1042210"/>
                  </a:lnTo>
                  <a:lnTo>
                    <a:pt x="1086662" y="987219"/>
                  </a:lnTo>
                  <a:lnTo>
                    <a:pt x="1062266" y="933087"/>
                  </a:lnTo>
                  <a:lnTo>
                    <a:pt x="997491" y="845445"/>
                  </a:lnTo>
                  <a:lnTo>
                    <a:pt x="931875" y="757803"/>
                  </a:lnTo>
                  <a:lnTo>
                    <a:pt x="885607" y="721715"/>
                  </a:lnTo>
                  <a:lnTo>
                    <a:pt x="838497" y="683909"/>
                  </a:lnTo>
                  <a:lnTo>
                    <a:pt x="836815" y="682190"/>
                  </a:lnTo>
                  <a:lnTo>
                    <a:pt x="806530" y="615170"/>
                  </a:lnTo>
                  <a:lnTo>
                    <a:pt x="846910" y="675317"/>
                  </a:lnTo>
                  <a:lnTo>
                    <a:pt x="944494" y="744055"/>
                  </a:lnTo>
                  <a:cubicBezTo>
                    <a:pt x="973936" y="768114"/>
                    <a:pt x="992444" y="802483"/>
                    <a:pt x="1016840" y="831697"/>
                  </a:cubicBezTo>
                  <a:lnTo>
                    <a:pt x="1085821" y="917621"/>
                  </a:lnTo>
                  <a:lnTo>
                    <a:pt x="1087504" y="920198"/>
                  </a:lnTo>
                  <a:lnTo>
                    <a:pt x="1113582" y="975189"/>
                  </a:lnTo>
                  <a:lnTo>
                    <a:pt x="1138819" y="1027603"/>
                  </a:lnTo>
                  <a:lnTo>
                    <a:pt x="1169104" y="1061972"/>
                  </a:lnTo>
                  <a:lnTo>
                    <a:pt x="1201071" y="1097200"/>
                  </a:lnTo>
                  <a:lnTo>
                    <a:pt x="1202753" y="1100637"/>
                  </a:lnTo>
                  <a:lnTo>
                    <a:pt x="1232196" y="1155628"/>
                  </a:lnTo>
                  <a:lnTo>
                    <a:pt x="1238606" y="1167760"/>
                  </a:lnTo>
                  <a:lnTo>
                    <a:pt x="1239857" y="1166764"/>
                  </a:lnTo>
                  <a:cubicBezTo>
                    <a:pt x="1244920" y="1165347"/>
                    <a:pt x="1250589" y="1165752"/>
                    <a:pt x="1255449" y="1168181"/>
                  </a:cubicBezTo>
                  <a:cubicBezTo>
                    <a:pt x="1265168" y="1173040"/>
                    <a:pt x="1268408" y="1184376"/>
                    <a:pt x="1263548" y="1194093"/>
                  </a:cubicBezTo>
                  <a:lnTo>
                    <a:pt x="1257802" y="1204089"/>
                  </a:lnTo>
                  <a:lnTo>
                    <a:pt x="1260352" y="1208914"/>
                  </a:lnTo>
                  <a:lnTo>
                    <a:pt x="1260799" y="1209760"/>
                  </a:lnTo>
                  <a:lnTo>
                    <a:pt x="1299495" y="1252722"/>
                  </a:lnTo>
                  <a:lnTo>
                    <a:pt x="1339034" y="1298261"/>
                  </a:lnTo>
                  <a:lnTo>
                    <a:pt x="1340716" y="1299980"/>
                  </a:lnTo>
                  <a:lnTo>
                    <a:pt x="1343240" y="1305135"/>
                  </a:lnTo>
                  <a:lnTo>
                    <a:pt x="1344081" y="1307713"/>
                  </a:lnTo>
                  <a:lnTo>
                    <a:pt x="1351652" y="1354971"/>
                  </a:lnTo>
                  <a:lnTo>
                    <a:pt x="1358382" y="1395355"/>
                  </a:lnTo>
                  <a:lnTo>
                    <a:pt x="1416428" y="1454642"/>
                  </a:lnTo>
                  <a:lnTo>
                    <a:pt x="1476997" y="1515647"/>
                  </a:lnTo>
                  <a:lnTo>
                    <a:pt x="1548502" y="1549158"/>
                  </a:lnTo>
                  <a:lnTo>
                    <a:pt x="1622531" y="1582668"/>
                  </a:lnTo>
                  <a:lnTo>
                    <a:pt x="1711702" y="1605008"/>
                  </a:lnTo>
                  <a:lnTo>
                    <a:pt x="1794984" y="1626489"/>
                  </a:lnTo>
                  <a:lnTo>
                    <a:pt x="1870696" y="1601571"/>
                  </a:lnTo>
                  <a:lnTo>
                    <a:pt x="1943568" y="1578264"/>
                  </a:lnTo>
                  <a:lnTo>
                    <a:pt x="1944889" y="1577842"/>
                  </a:lnTo>
                  <a:lnTo>
                    <a:pt x="1984946" y="1527114"/>
                  </a:lnTo>
                  <a:lnTo>
                    <a:pt x="2073189" y="1415367"/>
                  </a:lnTo>
                  <a:lnTo>
                    <a:pt x="2188522" y="1268976"/>
                  </a:lnTo>
                  <a:lnTo>
                    <a:pt x="2221578" y="1227018"/>
                  </a:lnTo>
                  <a:lnTo>
                    <a:pt x="2219115" y="1225884"/>
                  </a:lnTo>
                  <a:lnTo>
                    <a:pt x="2190956" y="1212925"/>
                  </a:lnTo>
                  <a:lnTo>
                    <a:pt x="2128659" y="1183138"/>
                  </a:lnTo>
                  <a:lnTo>
                    <a:pt x="2108190" y="1184999"/>
                  </a:lnTo>
                  <a:lnTo>
                    <a:pt x="2084161" y="1186861"/>
                  </a:lnTo>
                  <a:lnTo>
                    <a:pt x="2081491" y="1186861"/>
                  </a:lnTo>
                  <a:cubicBezTo>
                    <a:pt x="2079712" y="1186861"/>
                    <a:pt x="2078822" y="1185930"/>
                    <a:pt x="2077042" y="1185930"/>
                  </a:cubicBezTo>
                  <a:lnTo>
                    <a:pt x="2075262" y="1184999"/>
                  </a:lnTo>
                  <a:lnTo>
                    <a:pt x="2039664" y="1164521"/>
                  </a:lnTo>
                  <a:lnTo>
                    <a:pt x="2012965" y="1149627"/>
                  </a:lnTo>
                  <a:lnTo>
                    <a:pt x="1992496" y="1168244"/>
                  </a:lnTo>
                  <a:lnTo>
                    <a:pt x="1964908" y="1194308"/>
                  </a:lnTo>
                  <a:lnTo>
                    <a:pt x="1962238" y="1197100"/>
                  </a:lnTo>
                  <a:cubicBezTo>
                    <a:pt x="1959568" y="1198962"/>
                    <a:pt x="1955118" y="1198962"/>
                    <a:pt x="1952448" y="1198031"/>
                  </a:cubicBezTo>
                  <a:lnTo>
                    <a:pt x="1894309" y="1188883"/>
                  </a:lnTo>
                  <a:lnTo>
                    <a:pt x="1887383" y="1187793"/>
                  </a:lnTo>
                  <a:lnTo>
                    <a:pt x="1872404" y="1211911"/>
                  </a:lnTo>
                  <a:lnTo>
                    <a:pt x="1814927" y="1304461"/>
                  </a:lnTo>
                  <a:cubicBezTo>
                    <a:pt x="1813308" y="1306086"/>
                    <a:pt x="1810070" y="1307711"/>
                    <a:pt x="1808451" y="1307711"/>
                  </a:cubicBezTo>
                  <a:lnTo>
                    <a:pt x="1659518" y="1338592"/>
                  </a:lnTo>
                  <a:lnTo>
                    <a:pt x="1793882" y="1284957"/>
                  </a:lnTo>
                  <a:lnTo>
                    <a:pt x="1847721" y="1180535"/>
                  </a:lnTo>
                  <a:cubicBezTo>
                    <a:pt x="1847731" y="1180516"/>
                    <a:pt x="1847740" y="1180497"/>
                    <a:pt x="1847750" y="1180478"/>
                  </a:cubicBezTo>
                  <a:lnTo>
                    <a:pt x="1847433" y="1180345"/>
                  </a:lnTo>
                  <a:lnTo>
                    <a:pt x="1846544" y="1178483"/>
                  </a:lnTo>
                  <a:lnTo>
                    <a:pt x="1823405" y="1157074"/>
                  </a:lnTo>
                  <a:lnTo>
                    <a:pt x="1802046" y="1135664"/>
                  </a:lnTo>
                  <a:lnTo>
                    <a:pt x="1763778" y="1111462"/>
                  </a:lnTo>
                  <a:lnTo>
                    <a:pt x="1725510" y="1087259"/>
                  </a:lnTo>
                  <a:lnTo>
                    <a:pt x="1656093" y="1063057"/>
                  </a:lnTo>
                  <a:lnTo>
                    <a:pt x="1585787" y="1038854"/>
                  </a:lnTo>
                  <a:lnTo>
                    <a:pt x="1529720" y="1026753"/>
                  </a:lnTo>
                  <a:lnTo>
                    <a:pt x="1471873" y="1014652"/>
                  </a:lnTo>
                  <a:lnTo>
                    <a:pt x="1470983" y="1014652"/>
                  </a:lnTo>
                  <a:lnTo>
                    <a:pt x="1421146" y="999758"/>
                  </a:lnTo>
                  <a:lnTo>
                    <a:pt x="1372198" y="984865"/>
                  </a:lnTo>
                  <a:lnTo>
                    <a:pt x="1325030" y="983003"/>
                  </a:lnTo>
                  <a:lnTo>
                    <a:pt x="1276973" y="981141"/>
                  </a:lnTo>
                  <a:lnTo>
                    <a:pt x="1274303" y="981141"/>
                  </a:lnTo>
                  <a:lnTo>
                    <a:pt x="1203997" y="948561"/>
                  </a:lnTo>
                  <a:lnTo>
                    <a:pt x="1159499" y="937391"/>
                  </a:lnTo>
                  <a:lnTo>
                    <a:pt x="1205777" y="942045"/>
                  </a:lnTo>
                  <a:lnTo>
                    <a:pt x="1242265" y="956008"/>
                  </a:lnTo>
                  <a:lnTo>
                    <a:pt x="1277863" y="969971"/>
                  </a:lnTo>
                  <a:lnTo>
                    <a:pt x="1325031" y="969971"/>
                  </a:lnTo>
                  <a:lnTo>
                    <a:pt x="1373088" y="969971"/>
                  </a:lnTo>
                  <a:lnTo>
                    <a:pt x="1374868" y="969971"/>
                  </a:lnTo>
                  <a:lnTo>
                    <a:pt x="1425595" y="983934"/>
                  </a:lnTo>
                  <a:lnTo>
                    <a:pt x="1475433" y="996966"/>
                  </a:lnTo>
                  <a:lnTo>
                    <a:pt x="1533280" y="1008136"/>
                  </a:lnTo>
                  <a:lnTo>
                    <a:pt x="1591127" y="1018376"/>
                  </a:lnTo>
                  <a:lnTo>
                    <a:pt x="1592017" y="1018376"/>
                  </a:lnTo>
                  <a:lnTo>
                    <a:pt x="1734410" y="1064919"/>
                  </a:lnTo>
                  <a:cubicBezTo>
                    <a:pt x="1750428" y="1070504"/>
                    <a:pt x="1762888" y="1081674"/>
                    <a:pt x="1777127" y="1090052"/>
                  </a:cubicBezTo>
                  <a:lnTo>
                    <a:pt x="1817175" y="1114254"/>
                  </a:lnTo>
                  <a:lnTo>
                    <a:pt x="1818955" y="1116116"/>
                  </a:lnTo>
                  <a:lnTo>
                    <a:pt x="1842094" y="1137526"/>
                  </a:lnTo>
                  <a:lnTo>
                    <a:pt x="1859226" y="1153816"/>
                  </a:lnTo>
                  <a:lnTo>
                    <a:pt x="1860749" y="1155265"/>
                  </a:lnTo>
                  <a:lnTo>
                    <a:pt x="1863997" y="1148965"/>
                  </a:lnTo>
                  <a:lnTo>
                    <a:pt x="1865110" y="1146807"/>
                  </a:lnTo>
                  <a:cubicBezTo>
                    <a:pt x="1867539" y="1141931"/>
                    <a:pt x="1871991" y="1138680"/>
                    <a:pt x="1877049" y="1137258"/>
                  </a:cubicBezTo>
                  <a:cubicBezTo>
                    <a:pt x="1882108" y="1135836"/>
                    <a:pt x="1887774" y="1136242"/>
                    <a:pt x="1892631" y="1138680"/>
                  </a:cubicBezTo>
                  <a:lnTo>
                    <a:pt x="1899330" y="1161549"/>
                  </a:lnTo>
                  <a:lnTo>
                    <a:pt x="1901387" y="1161844"/>
                  </a:lnTo>
                  <a:lnTo>
                    <a:pt x="1907061" y="1162659"/>
                  </a:lnTo>
                  <a:lnTo>
                    <a:pt x="1949778" y="1169175"/>
                  </a:lnTo>
                  <a:lnTo>
                    <a:pt x="1972917" y="1146834"/>
                  </a:lnTo>
                  <a:lnTo>
                    <a:pt x="2000506" y="1119839"/>
                  </a:lnTo>
                  <a:lnTo>
                    <a:pt x="2004066" y="1117047"/>
                  </a:lnTo>
                  <a:cubicBezTo>
                    <a:pt x="2006735" y="1115185"/>
                    <a:pt x="2010295" y="1115185"/>
                    <a:pt x="2013855" y="1116116"/>
                  </a:cubicBezTo>
                  <a:lnTo>
                    <a:pt x="2018305" y="1117977"/>
                  </a:lnTo>
                  <a:lnTo>
                    <a:pt x="2053903" y="1137526"/>
                  </a:lnTo>
                  <a:lnTo>
                    <a:pt x="2085941" y="1154281"/>
                  </a:lnTo>
                  <a:lnTo>
                    <a:pt x="2106410" y="1152419"/>
                  </a:lnTo>
                  <a:lnTo>
                    <a:pt x="2130439" y="1150557"/>
                  </a:lnTo>
                  <a:lnTo>
                    <a:pt x="2138449" y="1152419"/>
                  </a:lnTo>
                  <a:lnTo>
                    <a:pt x="2215625" y="1186861"/>
                  </a:lnTo>
                  <a:lnTo>
                    <a:pt x="2243437" y="1199273"/>
                  </a:lnTo>
                  <a:lnTo>
                    <a:pt x="2256334" y="1182903"/>
                  </a:lnTo>
                  <a:lnTo>
                    <a:pt x="2346572" y="1068365"/>
                  </a:lnTo>
                  <a:lnTo>
                    <a:pt x="2444140" y="897018"/>
                  </a:lnTo>
                  <a:lnTo>
                    <a:pt x="2543529" y="724601"/>
                  </a:lnTo>
                  <a:lnTo>
                    <a:pt x="2553584" y="704747"/>
                  </a:lnTo>
                  <a:lnTo>
                    <a:pt x="2561120" y="689869"/>
                  </a:lnTo>
                  <a:lnTo>
                    <a:pt x="2554808" y="691804"/>
                  </a:lnTo>
                  <a:cubicBezTo>
                    <a:pt x="2542730" y="693414"/>
                    <a:pt x="2530385" y="693950"/>
                    <a:pt x="2518219" y="696095"/>
                  </a:cubicBezTo>
                  <a:lnTo>
                    <a:pt x="2478141" y="693950"/>
                  </a:lnTo>
                  <a:lnTo>
                    <a:pt x="2440926" y="690732"/>
                  </a:lnTo>
                  <a:lnTo>
                    <a:pt x="2435200" y="688586"/>
                  </a:lnTo>
                  <a:lnTo>
                    <a:pt x="2392975" y="658551"/>
                  </a:lnTo>
                  <a:lnTo>
                    <a:pt x="2352897" y="630662"/>
                  </a:lnTo>
                  <a:lnTo>
                    <a:pt x="2308525" y="628516"/>
                  </a:lnTo>
                  <a:lnTo>
                    <a:pt x="2262006" y="625298"/>
                  </a:lnTo>
                  <a:lnTo>
                    <a:pt x="2259859" y="625298"/>
                  </a:lnTo>
                  <a:cubicBezTo>
                    <a:pt x="2258428" y="625298"/>
                    <a:pt x="2256996" y="624226"/>
                    <a:pt x="2255565" y="623153"/>
                  </a:cubicBezTo>
                  <a:lnTo>
                    <a:pt x="2254134" y="622080"/>
                  </a:lnTo>
                  <a:lnTo>
                    <a:pt x="2215487" y="580246"/>
                  </a:lnTo>
                  <a:lnTo>
                    <a:pt x="2195214" y="557921"/>
                  </a:lnTo>
                  <a:lnTo>
                    <a:pt x="2193537" y="556074"/>
                  </a:lnTo>
                  <a:lnTo>
                    <a:pt x="2166715" y="565575"/>
                  </a:lnTo>
                  <a:lnTo>
                    <a:pt x="2136026" y="576446"/>
                  </a:lnTo>
                  <a:lnTo>
                    <a:pt x="2106928" y="587720"/>
                  </a:lnTo>
                  <a:lnTo>
                    <a:pt x="2081064" y="597383"/>
                  </a:lnTo>
                  <a:lnTo>
                    <a:pt x="2060049" y="645698"/>
                  </a:lnTo>
                  <a:lnTo>
                    <a:pt x="2037417" y="695624"/>
                  </a:lnTo>
                  <a:lnTo>
                    <a:pt x="2039033" y="698845"/>
                  </a:lnTo>
                  <a:cubicBezTo>
                    <a:pt x="2037417" y="708508"/>
                    <a:pt x="2040650" y="723002"/>
                    <a:pt x="2042267" y="734276"/>
                  </a:cubicBezTo>
                  <a:lnTo>
                    <a:pt x="2043883" y="737497"/>
                  </a:lnTo>
                  <a:cubicBezTo>
                    <a:pt x="2048733" y="742329"/>
                    <a:pt x="2047116" y="750381"/>
                    <a:pt x="2042267" y="755212"/>
                  </a:cubicBezTo>
                  <a:cubicBezTo>
                    <a:pt x="2035800" y="760044"/>
                    <a:pt x="2027717" y="760044"/>
                    <a:pt x="2021252" y="753602"/>
                  </a:cubicBezTo>
                  <a:cubicBezTo>
                    <a:pt x="2014785" y="742328"/>
                    <a:pt x="2013169" y="729444"/>
                    <a:pt x="2011552" y="716560"/>
                  </a:cubicBezTo>
                  <a:cubicBezTo>
                    <a:pt x="2011552" y="705287"/>
                    <a:pt x="2008319" y="695624"/>
                    <a:pt x="2013169" y="685961"/>
                  </a:cubicBezTo>
                  <a:lnTo>
                    <a:pt x="2063282" y="586109"/>
                  </a:lnTo>
                  <a:cubicBezTo>
                    <a:pt x="2068131" y="574836"/>
                    <a:pt x="2098845" y="570004"/>
                    <a:pt x="2100462" y="570004"/>
                  </a:cubicBezTo>
                  <a:lnTo>
                    <a:pt x="2161209" y="552314"/>
                  </a:lnTo>
                  <a:lnTo>
                    <a:pt x="2184074" y="545655"/>
                  </a:lnTo>
                  <a:lnTo>
                    <a:pt x="2180967" y="542233"/>
                  </a:lnTo>
                  <a:lnTo>
                    <a:pt x="2180419" y="541630"/>
                  </a:lnTo>
                  <a:lnTo>
                    <a:pt x="2146782" y="541630"/>
                  </a:lnTo>
                  <a:lnTo>
                    <a:pt x="2108136" y="540557"/>
                  </a:lnTo>
                  <a:lnTo>
                    <a:pt x="2106705" y="540557"/>
                  </a:lnTo>
                  <a:cubicBezTo>
                    <a:pt x="2105273" y="540557"/>
                    <a:pt x="2103842" y="539484"/>
                    <a:pt x="2102410" y="538412"/>
                  </a:cubicBezTo>
                  <a:lnTo>
                    <a:pt x="2100979" y="537339"/>
                  </a:lnTo>
                  <a:lnTo>
                    <a:pt x="2063048" y="493359"/>
                  </a:lnTo>
                  <a:lnTo>
                    <a:pt x="2029412" y="454743"/>
                  </a:lnTo>
                  <a:lnTo>
                    <a:pt x="1957844" y="469760"/>
                  </a:lnTo>
                  <a:lnTo>
                    <a:pt x="1881982" y="485850"/>
                  </a:lnTo>
                  <a:lnTo>
                    <a:pt x="1879835" y="485850"/>
                  </a:lnTo>
                  <a:lnTo>
                    <a:pt x="1856218" y="482632"/>
                  </a:lnTo>
                  <a:lnTo>
                    <a:pt x="1834032" y="480487"/>
                  </a:lnTo>
                  <a:lnTo>
                    <a:pt x="1785365" y="496577"/>
                  </a:lnTo>
                  <a:lnTo>
                    <a:pt x="1734553" y="513740"/>
                  </a:lnTo>
                  <a:lnTo>
                    <a:pt x="1733121" y="513740"/>
                  </a:lnTo>
                  <a:lnTo>
                    <a:pt x="1690181" y="516958"/>
                  </a:lnTo>
                  <a:lnTo>
                    <a:pt x="1647956" y="519103"/>
                  </a:lnTo>
                  <a:lnTo>
                    <a:pt x="1599290" y="522321"/>
                  </a:lnTo>
                  <a:lnTo>
                    <a:pt x="1550624" y="525540"/>
                  </a:lnTo>
                  <a:lnTo>
                    <a:pt x="1519134" y="534121"/>
                  </a:lnTo>
                  <a:lnTo>
                    <a:pt x="1486928" y="541630"/>
                  </a:lnTo>
                  <a:lnTo>
                    <a:pt x="1486213" y="541629"/>
                  </a:lnTo>
                  <a:lnTo>
                    <a:pt x="1341646" y="545920"/>
                  </a:lnTo>
                  <a:lnTo>
                    <a:pt x="1341646" y="544848"/>
                  </a:lnTo>
                  <a:lnTo>
                    <a:pt x="1485497" y="526612"/>
                  </a:lnTo>
                  <a:lnTo>
                    <a:pt x="1549908" y="507304"/>
                  </a:lnTo>
                  <a:lnTo>
                    <a:pt x="1647240" y="496577"/>
                  </a:lnTo>
                  <a:lnTo>
                    <a:pt x="1689465" y="493359"/>
                  </a:lnTo>
                  <a:lnTo>
                    <a:pt x="1730974" y="489068"/>
                  </a:lnTo>
                  <a:lnTo>
                    <a:pt x="1780356" y="470833"/>
                  </a:lnTo>
                  <a:lnTo>
                    <a:pt x="1830453" y="452597"/>
                  </a:lnTo>
                  <a:lnTo>
                    <a:pt x="1834032" y="452597"/>
                  </a:lnTo>
                  <a:lnTo>
                    <a:pt x="1856933" y="454743"/>
                  </a:lnTo>
                  <a:lnTo>
                    <a:pt x="1879835" y="455815"/>
                  </a:lnTo>
                  <a:lnTo>
                    <a:pt x="1954981" y="438653"/>
                  </a:lnTo>
                  <a:lnTo>
                    <a:pt x="2030843" y="420417"/>
                  </a:lnTo>
                  <a:lnTo>
                    <a:pt x="2032990" y="420417"/>
                  </a:lnTo>
                  <a:cubicBezTo>
                    <a:pt x="2034421" y="420417"/>
                    <a:pt x="2036568" y="420417"/>
                    <a:pt x="2038000" y="422562"/>
                  </a:cubicBezTo>
                  <a:lnTo>
                    <a:pt x="2039431" y="423635"/>
                  </a:lnTo>
                  <a:lnTo>
                    <a:pt x="2078077" y="466542"/>
                  </a:lnTo>
                  <a:lnTo>
                    <a:pt x="2112430" y="505158"/>
                  </a:lnTo>
                  <a:lnTo>
                    <a:pt x="2146782" y="505159"/>
                  </a:lnTo>
                  <a:lnTo>
                    <a:pt x="2184713" y="505158"/>
                  </a:lnTo>
                  <a:lnTo>
                    <a:pt x="2186860" y="505159"/>
                  </a:lnTo>
                  <a:cubicBezTo>
                    <a:pt x="2188291" y="505159"/>
                    <a:pt x="2189007" y="506231"/>
                    <a:pt x="2190439" y="507304"/>
                  </a:cubicBezTo>
                  <a:lnTo>
                    <a:pt x="2192586" y="508377"/>
                  </a:lnTo>
                  <a:lnTo>
                    <a:pt x="2214928" y="531942"/>
                  </a:lnTo>
                  <a:lnTo>
                    <a:pt x="2223938" y="541444"/>
                  </a:lnTo>
                  <a:lnTo>
                    <a:pt x="2239485" y="544840"/>
                  </a:lnTo>
                  <a:cubicBezTo>
                    <a:pt x="2253225" y="548262"/>
                    <a:pt x="2266966" y="552289"/>
                    <a:pt x="2273432" y="553899"/>
                  </a:cubicBezTo>
                  <a:lnTo>
                    <a:pt x="2236049" y="552037"/>
                  </a:lnTo>
                  <a:lnTo>
                    <a:pt x="2233893" y="551930"/>
                  </a:lnTo>
                  <a:lnTo>
                    <a:pt x="2251920" y="570843"/>
                  </a:lnTo>
                  <a:lnTo>
                    <a:pt x="2267016" y="586682"/>
                  </a:lnTo>
                  <a:lnTo>
                    <a:pt x="2309957" y="588827"/>
                  </a:lnTo>
                  <a:lnTo>
                    <a:pt x="2357191" y="589900"/>
                  </a:lnTo>
                  <a:lnTo>
                    <a:pt x="2362917" y="592046"/>
                  </a:lnTo>
                  <a:lnTo>
                    <a:pt x="2405142" y="621008"/>
                  </a:lnTo>
                  <a:lnTo>
                    <a:pt x="2445220" y="647825"/>
                  </a:lnTo>
                  <a:lnTo>
                    <a:pt x="2479572" y="649970"/>
                  </a:lnTo>
                  <a:lnTo>
                    <a:pt x="2515356" y="652115"/>
                  </a:lnTo>
                  <a:lnTo>
                    <a:pt x="2549708" y="644607"/>
                  </a:lnTo>
                  <a:lnTo>
                    <a:pt x="2585492" y="636025"/>
                  </a:lnTo>
                  <a:cubicBezTo>
                    <a:pt x="2585253" y="633522"/>
                    <a:pt x="2585015" y="631020"/>
                    <a:pt x="2584776" y="628517"/>
                  </a:cubicBezTo>
                  <a:lnTo>
                    <a:pt x="2610015" y="590068"/>
                  </a:lnTo>
                  <a:lnTo>
                    <a:pt x="2617247" y="579051"/>
                  </a:lnTo>
                  <a:lnTo>
                    <a:pt x="2623974" y="565769"/>
                  </a:lnTo>
                  <a:lnTo>
                    <a:pt x="2705330" y="406403"/>
                  </a:lnTo>
                  <a:lnTo>
                    <a:pt x="2710091" y="399927"/>
                  </a:lnTo>
                  <a:cubicBezTo>
                    <a:pt x="2713033" y="394520"/>
                    <a:pt x="2717956" y="390401"/>
                    <a:pt x="2723039" y="388639"/>
                  </a:cubicBezTo>
                  <a:lnTo>
                    <a:pt x="2731388" y="386184"/>
                  </a:lnTo>
                  <a:lnTo>
                    <a:pt x="3040017" y="305314"/>
                  </a:lnTo>
                  <a:lnTo>
                    <a:pt x="3246523" y="252106"/>
                  </a:lnTo>
                  <a:lnTo>
                    <a:pt x="3253437" y="250325"/>
                  </a:lnTo>
                  <a:lnTo>
                    <a:pt x="3250876" y="248770"/>
                  </a:lnTo>
                  <a:lnTo>
                    <a:pt x="3195676" y="226522"/>
                  </a:lnTo>
                  <a:lnTo>
                    <a:pt x="3139652" y="203450"/>
                  </a:lnTo>
                  <a:lnTo>
                    <a:pt x="3138828" y="203450"/>
                  </a:lnTo>
                  <a:lnTo>
                    <a:pt x="3089395" y="179555"/>
                  </a:lnTo>
                  <a:lnTo>
                    <a:pt x="3040786" y="156483"/>
                  </a:lnTo>
                  <a:lnTo>
                    <a:pt x="3014422" y="155659"/>
                  </a:lnTo>
                  <a:lnTo>
                    <a:pt x="2984762" y="154011"/>
                  </a:lnTo>
                  <a:lnTo>
                    <a:pt x="2983938" y="154011"/>
                  </a:lnTo>
                  <a:cubicBezTo>
                    <a:pt x="2983114" y="154011"/>
                    <a:pt x="2982290" y="154010"/>
                    <a:pt x="2981466" y="153187"/>
                  </a:cubicBezTo>
                  <a:lnTo>
                    <a:pt x="2980643" y="153187"/>
                  </a:lnTo>
                  <a:lnTo>
                    <a:pt x="2950983" y="132587"/>
                  </a:lnTo>
                  <a:lnTo>
                    <a:pt x="2922971" y="112811"/>
                  </a:lnTo>
                  <a:lnTo>
                    <a:pt x="2883424" y="106219"/>
                  </a:lnTo>
                  <a:lnTo>
                    <a:pt x="2843054" y="99627"/>
                  </a:lnTo>
                  <a:lnTo>
                    <a:pt x="2840583" y="98803"/>
                  </a:lnTo>
                  <a:cubicBezTo>
                    <a:pt x="2824929" y="89739"/>
                    <a:pt x="2813394" y="76555"/>
                    <a:pt x="2798564" y="67491"/>
                  </a:cubicBezTo>
                  <a:lnTo>
                    <a:pt x="2733477" y="57603"/>
                  </a:ln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rot="20933214">
              <a:off x="-1148008" y="1601798"/>
              <a:ext cx="174658" cy="16559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rot="20933214">
              <a:off x="-846685" y="1589018"/>
              <a:ext cx="201620" cy="19115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1" name="任意多边形 20"/>
            <p:cNvSpPr/>
            <p:nvPr/>
          </p:nvSpPr>
          <p:spPr bwMode="auto">
            <a:xfrm rot="20933214">
              <a:off x="-999254" y="1734722"/>
              <a:ext cx="195696" cy="18554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2" name="任意多边形 21"/>
            <p:cNvSpPr/>
            <p:nvPr/>
          </p:nvSpPr>
          <p:spPr bwMode="auto">
            <a:xfrm rot="20933214">
              <a:off x="-681794" y="1216315"/>
              <a:ext cx="152698" cy="13102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3" name="任意多边形 22"/>
            <p:cNvSpPr/>
            <p:nvPr/>
          </p:nvSpPr>
          <p:spPr bwMode="auto">
            <a:xfrm rot="20933214">
              <a:off x="-1014305" y="1625396"/>
              <a:ext cx="195696" cy="18554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4" name="任意多边形 23"/>
            <p:cNvSpPr/>
            <p:nvPr/>
          </p:nvSpPr>
          <p:spPr bwMode="auto">
            <a:xfrm rot="20933214">
              <a:off x="-495392" y="1329897"/>
              <a:ext cx="152698" cy="13102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5" name="任意多边形 24"/>
            <p:cNvSpPr/>
            <p:nvPr/>
          </p:nvSpPr>
          <p:spPr bwMode="auto">
            <a:xfrm rot="20933214">
              <a:off x="-874825" y="1734721"/>
              <a:ext cx="195696" cy="18554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6" name="任意多边形 25"/>
            <p:cNvSpPr/>
            <p:nvPr/>
          </p:nvSpPr>
          <p:spPr bwMode="auto">
            <a:xfrm rot="20933214">
              <a:off x="-1572490" y="1603925"/>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7" name="任意多边形 26"/>
            <p:cNvSpPr/>
            <p:nvPr/>
          </p:nvSpPr>
          <p:spPr bwMode="auto">
            <a:xfrm rot="20933214">
              <a:off x="-956080" y="1541830"/>
              <a:ext cx="185724" cy="15936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8" name="任意多边形 27"/>
            <p:cNvSpPr/>
            <p:nvPr/>
          </p:nvSpPr>
          <p:spPr bwMode="auto">
            <a:xfrm rot="20933214">
              <a:off x="-509535" y="1241706"/>
              <a:ext cx="152698" cy="13102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9" name="任意多边形 28"/>
            <p:cNvSpPr/>
            <p:nvPr/>
          </p:nvSpPr>
          <p:spPr bwMode="auto">
            <a:xfrm rot="20933214">
              <a:off x="-591386" y="1257499"/>
              <a:ext cx="152698" cy="13102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0" name="任意多边形 29"/>
            <p:cNvSpPr/>
            <p:nvPr/>
          </p:nvSpPr>
          <p:spPr bwMode="auto">
            <a:xfrm rot="20933214">
              <a:off x="-179752" y="1360622"/>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1" name="任意多边形 30"/>
            <p:cNvSpPr/>
            <p:nvPr/>
          </p:nvSpPr>
          <p:spPr bwMode="auto">
            <a:xfrm rot="20933214">
              <a:off x="-231091" y="1429693"/>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2" name="任意多边形 31"/>
            <p:cNvSpPr/>
            <p:nvPr/>
          </p:nvSpPr>
          <p:spPr bwMode="auto">
            <a:xfrm rot="20933214">
              <a:off x="-170556" y="1492582"/>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3" name="任意多边形 32"/>
            <p:cNvSpPr/>
            <p:nvPr/>
          </p:nvSpPr>
          <p:spPr bwMode="auto">
            <a:xfrm rot="20933214">
              <a:off x="-244014" y="1535707"/>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rot="20933214">
              <a:off x="-1133895" y="1174225"/>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 name="任意多边形 34"/>
            <p:cNvSpPr/>
            <p:nvPr/>
          </p:nvSpPr>
          <p:spPr bwMode="auto">
            <a:xfrm rot="20933214">
              <a:off x="-1196621" y="1238496"/>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rot="20933214">
              <a:off x="-1076899" y="1245020"/>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rot="20933214">
              <a:off x="-1144676" y="1276176"/>
              <a:ext cx="167414" cy="15872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8" name="任意多边形 37"/>
            <p:cNvSpPr/>
            <p:nvPr/>
          </p:nvSpPr>
          <p:spPr bwMode="auto">
            <a:xfrm rot="20933214">
              <a:off x="-1068377" y="1339710"/>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rot="20933214">
              <a:off x="-1172564" y="1077699"/>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 name="任意多边形 39"/>
            <p:cNvSpPr/>
            <p:nvPr/>
          </p:nvSpPr>
          <p:spPr bwMode="auto">
            <a:xfrm rot="20933214">
              <a:off x="-1226804" y="1020902"/>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 name="任意多边形 40"/>
            <p:cNvSpPr/>
            <p:nvPr/>
          </p:nvSpPr>
          <p:spPr bwMode="auto">
            <a:xfrm rot="20933214">
              <a:off x="-1226804" y="919014"/>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 name="任意多边形 41"/>
            <p:cNvSpPr/>
            <p:nvPr/>
          </p:nvSpPr>
          <p:spPr bwMode="auto">
            <a:xfrm rot="20933214">
              <a:off x="-286096" y="833389"/>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rot="20933214">
              <a:off x="-392666" y="757519"/>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4" name="任意多边形 43"/>
            <p:cNvSpPr/>
            <p:nvPr/>
          </p:nvSpPr>
          <p:spPr bwMode="auto">
            <a:xfrm rot="20933214">
              <a:off x="-359554" y="889186"/>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5" name="任意多边形 44"/>
            <p:cNvSpPr/>
            <p:nvPr/>
          </p:nvSpPr>
          <p:spPr bwMode="auto">
            <a:xfrm rot="20933214">
              <a:off x="-433012" y="932310"/>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6" name="任意多边形 45"/>
            <p:cNvSpPr/>
            <p:nvPr/>
          </p:nvSpPr>
          <p:spPr bwMode="auto">
            <a:xfrm rot="20933214">
              <a:off x="-665900" y="695436"/>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7" name="任意多边形 46"/>
            <p:cNvSpPr/>
            <p:nvPr/>
          </p:nvSpPr>
          <p:spPr bwMode="auto">
            <a:xfrm rot="20933214">
              <a:off x="-597665" y="681911"/>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8" name="任意多边形 47"/>
            <p:cNvSpPr/>
            <p:nvPr/>
          </p:nvSpPr>
          <p:spPr bwMode="auto">
            <a:xfrm rot="20933214">
              <a:off x="-529283" y="732304"/>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9" name="任意多边形 48"/>
            <p:cNvSpPr/>
            <p:nvPr/>
          </p:nvSpPr>
          <p:spPr bwMode="auto">
            <a:xfrm rot="20933214">
              <a:off x="-477791" y="659699"/>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0" name="任意多边形 49"/>
            <p:cNvSpPr/>
            <p:nvPr/>
          </p:nvSpPr>
          <p:spPr bwMode="auto">
            <a:xfrm rot="20933214">
              <a:off x="432442" y="877052"/>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1" name="任意多边形 50"/>
            <p:cNvSpPr/>
            <p:nvPr/>
          </p:nvSpPr>
          <p:spPr bwMode="auto">
            <a:xfrm rot="20933214">
              <a:off x="381103" y="946123"/>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2" name="任意多边形 51"/>
            <p:cNvSpPr/>
            <p:nvPr/>
          </p:nvSpPr>
          <p:spPr bwMode="auto">
            <a:xfrm rot="20933214">
              <a:off x="441638" y="1009012"/>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3" name="任意多边形 52"/>
            <p:cNvSpPr/>
            <p:nvPr/>
          </p:nvSpPr>
          <p:spPr bwMode="auto">
            <a:xfrm rot="20933214">
              <a:off x="368180" y="1052136"/>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4" name="任意多边形 53"/>
            <p:cNvSpPr/>
            <p:nvPr/>
          </p:nvSpPr>
          <p:spPr bwMode="auto">
            <a:xfrm rot="20933214">
              <a:off x="330937" y="998290"/>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5" name="任意多边形 54"/>
            <p:cNvSpPr/>
            <p:nvPr/>
          </p:nvSpPr>
          <p:spPr bwMode="auto">
            <a:xfrm rot="20933214">
              <a:off x="479975" y="643467"/>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6" name="任意多边形 55"/>
            <p:cNvSpPr/>
            <p:nvPr/>
          </p:nvSpPr>
          <p:spPr bwMode="auto">
            <a:xfrm rot="20933214">
              <a:off x="623552" y="658060"/>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7" name="任意多边形 56"/>
            <p:cNvSpPr/>
            <p:nvPr/>
          </p:nvSpPr>
          <p:spPr bwMode="auto">
            <a:xfrm rot="20933214">
              <a:off x="630363" y="720604"/>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8" name="任意多边形 57"/>
            <p:cNvSpPr/>
            <p:nvPr/>
          </p:nvSpPr>
          <p:spPr bwMode="auto">
            <a:xfrm rot="20933214">
              <a:off x="568087" y="683837"/>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9" name="任意多边形 58"/>
            <p:cNvSpPr/>
            <p:nvPr/>
          </p:nvSpPr>
          <p:spPr bwMode="auto">
            <a:xfrm rot="20933214">
              <a:off x="-1489965" y="1660875"/>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0" name="任意多边形 59"/>
            <p:cNvSpPr/>
            <p:nvPr/>
          </p:nvSpPr>
          <p:spPr bwMode="auto">
            <a:xfrm rot="20933214">
              <a:off x="-1489965" y="1552575"/>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1" name="任意多边形 60"/>
            <p:cNvSpPr/>
            <p:nvPr/>
          </p:nvSpPr>
          <p:spPr bwMode="auto">
            <a:xfrm rot="20933214">
              <a:off x="-1402488" y="1566422"/>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2" name="任意多边形 61"/>
            <p:cNvSpPr/>
            <p:nvPr/>
          </p:nvSpPr>
          <p:spPr bwMode="auto">
            <a:xfrm rot="20933214">
              <a:off x="-1741555" y="1209658"/>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3" name="任意多边形 62"/>
            <p:cNvSpPr/>
            <p:nvPr/>
          </p:nvSpPr>
          <p:spPr bwMode="auto">
            <a:xfrm rot="20933214">
              <a:off x="-1815593" y="1316353"/>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4" name="任意多边形 63"/>
            <p:cNvSpPr/>
            <p:nvPr/>
          </p:nvSpPr>
          <p:spPr bwMode="auto">
            <a:xfrm rot="20933214">
              <a:off x="-1733033" y="1292107"/>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5" name="任意多边形 64"/>
            <p:cNvSpPr/>
            <p:nvPr/>
          </p:nvSpPr>
          <p:spPr bwMode="auto">
            <a:xfrm rot="20933214">
              <a:off x="-711986" y="1182594"/>
              <a:ext cx="124320" cy="10667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6" name="任意多边形 65"/>
            <p:cNvSpPr/>
            <p:nvPr/>
          </p:nvSpPr>
          <p:spPr bwMode="auto">
            <a:xfrm rot="20933214">
              <a:off x="-742990" y="1213864"/>
              <a:ext cx="124320" cy="10667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7" name="任意多边形 66"/>
            <p:cNvSpPr/>
            <p:nvPr/>
          </p:nvSpPr>
          <p:spPr bwMode="auto">
            <a:xfrm rot="20933214">
              <a:off x="-762187" y="1112153"/>
              <a:ext cx="124320" cy="10667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8" name="任意多边形 67"/>
            <p:cNvSpPr/>
            <p:nvPr/>
          </p:nvSpPr>
          <p:spPr bwMode="auto">
            <a:xfrm rot="20933214">
              <a:off x="-849671" y="1143665"/>
              <a:ext cx="124320" cy="10667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71" name="任意多边形 70"/>
          <p:cNvSpPr/>
          <p:nvPr/>
        </p:nvSpPr>
        <p:spPr>
          <a:xfrm>
            <a:off x="5776812" y="3129009"/>
            <a:ext cx="2881588" cy="357829"/>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7440284" y="3614705"/>
            <a:ext cx="2881588" cy="357829"/>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BF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9361907" y="3452262"/>
            <a:ext cx="2145644" cy="357829"/>
          </a:xfrm>
          <a:custGeom>
            <a:avLst/>
            <a:gdLst>
              <a:gd name="connsiteX0" fmla="*/ 0 w 1279335"/>
              <a:gd name="connsiteY0" fmla="*/ 0 h 213355"/>
              <a:gd name="connsiteX1" fmla="*/ 1166721 w 1279335"/>
              <a:gd name="connsiteY1" fmla="*/ 0 h 213355"/>
              <a:gd name="connsiteX2" fmla="*/ 1202358 w 1279335"/>
              <a:gd name="connsiteY2" fmla="*/ 35637 h 213355"/>
              <a:gd name="connsiteX3" fmla="*/ 1180592 w 1279335"/>
              <a:gd name="connsiteY3" fmla="*/ 68473 h 213355"/>
              <a:gd name="connsiteX4" fmla="*/ 1167875 w 1279335"/>
              <a:gd name="connsiteY4" fmla="*/ 71041 h 213355"/>
              <a:gd name="connsiteX5" fmla="*/ 870316 w 1279335"/>
              <a:gd name="connsiteY5" fmla="*/ 71041 h 213355"/>
              <a:gd name="connsiteX6" fmla="*/ 834679 w 1279335"/>
              <a:gd name="connsiteY6" fmla="*/ 106678 h 213355"/>
              <a:gd name="connsiteX7" fmla="*/ 870316 w 1279335"/>
              <a:gd name="connsiteY7" fmla="*/ 142314 h 213355"/>
              <a:gd name="connsiteX8" fmla="*/ 1244853 w 1279335"/>
              <a:gd name="connsiteY8" fmla="*/ 142314 h 213355"/>
              <a:gd name="connsiteX9" fmla="*/ 1257570 w 1279335"/>
              <a:gd name="connsiteY9" fmla="*/ 144882 h 213355"/>
              <a:gd name="connsiteX10" fmla="*/ 1279335 w 1279335"/>
              <a:gd name="connsiteY10" fmla="*/ 177718 h 213355"/>
              <a:gd name="connsiteX11" fmla="*/ 1243698 w 1279335"/>
              <a:gd name="connsiteY11" fmla="*/ 213355 h 213355"/>
              <a:gd name="connsiteX12" fmla="*/ 89610 w 1279335"/>
              <a:gd name="connsiteY12" fmla="*/ 213355 h 213355"/>
              <a:gd name="connsiteX13" fmla="*/ 55388 w 1279335"/>
              <a:gd name="connsiteY13" fmla="*/ 142314 h 213355"/>
              <a:gd name="connsiteX14" fmla="*/ 496474 w 1279335"/>
              <a:gd name="connsiteY14" fmla="*/ 142314 h 213355"/>
              <a:gd name="connsiteX15" fmla="*/ 532111 w 1279335"/>
              <a:gd name="connsiteY15" fmla="*/ 106678 h 213355"/>
              <a:gd name="connsiteX16" fmla="*/ 496474 w 1279335"/>
              <a:gd name="connsiteY16" fmla="*/ 71041 h 213355"/>
              <a:gd name="connsiteX17" fmla="*/ 26001 w 1279335"/>
              <a:gd name="connsiteY17" fmla="*/ 71041 h 213355"/>
              <a:gd name="connsiteX18" fmla="*/ 0 w 1279335"/>
              <a:gd name="connsiteY18" fmla="*/ 0 h 21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9335" h="213355">
                <a:moveTo>
                  <a:pt x="0" y="0"/>
                </a:moveTo>
                <a:lnTo>
                  <a:pt x="1166721" y="0"/>
                </a:lnTo>
                <a:cubicBezTo>
                  <a:pt x="1186402" y="0"/>
                  <a:pt x="1202358" y="15955"/>
                  <a:pt x="1202358" y="35637"/>
                </a:cubicBezTo>
                <a:cubicBezTo>
                  <a:pt x="1202358" y="50398"/>
                  <a:pt x="1193383" y="63063"/>
                  <a:pt x="1180592" y="68473"/>
                </a:cubicBezTo>
                <a:lnTo>
                  <a:pt x="1167875" y="71041"/>
                </a:lnTo>
                <a:lnTo>
                  <a:pt x="870316" y="71041"/>
                </a:lnTo>
                <a:cubicBezTo>
                  <a:pt x="850635" y="71041"/>
                  <a:pt x="834679" y="86996"/>
                  <a:pt x="834679" y="106678"/>
                </a:cubicBezTo>
                <a:cubicBezTo>
                  <a:pt x="834679" y="126359"/>
                  <a:pt x="850635" y="142314"/>
                  <a:pt x="870316" y="142314"/>
                </a:cubicBezTo>
                <a:lnTo>
                  <a:pt x="1244853" y="142314"/>
                </a:lnTo>
                <a:lnTo>
                  <a:pt x="1257570" y="144882"/>
                </a:lnTo>
                <a:cubicBezTo>
                  <a:pt x="1270360" y="150292"/>
                  <a:pt x="1279335" y="162957"/>
                  <a:pt x="1279335" y="177718"/>
                </a:cubicBezTo>
                <a:cubicBezTo>
                  <a:pt x="1279335" y="197400"/>
                  <a:pt x="1263380" y="213355"/>
                  <a:pt x="1243698" y="213355"/>
                </a:cubicBezTo>
                <a:lnTo>
                  <a:pt x="89610" y="213355"/>
                </a:lnTo>
                <a:lnTo>
                  <a:pt x="55388" y="142314"/>
                </a:lnTo>
                <a:lnTo>
                  <a:pt x="496474" y="142314"/>
                </a:lnTo>
                <a:cubicBezTo>
                  <a:pt x="516156" y="142314"/>
                  <a:pt x="532111" y="126359"/>
                  <a:pt x="532111" y="106678"/>
                </a:cubicBezTo>
                <a:cubicBezTo>
                  <a:pt x="532111" y="86996"/>
                  <a:pt x="516156" y="71041"/>
                  <a:pt x="496474" y="71041"/>
                </a:cubicBezTo>
                <a:lnTo>
                  <a:pt x="26001" y="71041"/>
                </a:lnTo>
                <a:lnTo>
                  <a:pt x="0" y="0"/>
                </a:lnTo>
                <a:close/>
              </a:path>
            </a:pathLst>
          </a:custGeom>
          <a:solidFill>
            <a:srgbClr val="CFE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5776812" y="851351"/>
            <a:ext cx="669353" cy="1384995"/>
          </a:xfrm>
          <a:prstGeom prst="rect">
            <a:avLst/>
          </a:prstGeom>
          <a:noFill/>
        </p:spPr>
        <p:txBody>
          <a:bodyPr wrap="squar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p>
        </p:txBody>
      </p:sp>
      <p:sp>
        <p:nvSpPr>
          <p:cNvPr id="76" name="TextBox 69"/>
          <p:cNvSpPr txBox="1"/>
          <p:nvPr/>
        </p:nvSpPr>
        <p:spPr>
          <a:xfrm>
            <a:off x="3949699" y="4323712"/>
            <a:ext cx="4381633" cy="2252283"/>
          </a:xfrm>
          <a:prstGeom prst="rect">
            <a:avLst/>
          </a:prstGeom>
          <a:noFill/>
        </p:spPr>
        <p:txBody>
          <a:bodyPr vert="horz" wrap="square" rtlCol="0">
            <a:spAutoFit/>
          </a:bodyPr>
          <a:lstStyle/>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cxnSp>
        <p:nvCxnSpPr>
          <p:cNvPr id="3" name="直接连接符 2"/>
          <p:cNvCxnSpPr/>
          <p:nvPr/>
        </p:nvCxnSpPr>
        <p:spPr>
          <a:xfrm>
            <a:off x="1179513" y="2222500"/>
            <a:ext cx="9832975" cy="0"/>
          </a:xfrm>
          <a:prstGeom prst="line">
            <a:avLst/>
          </a:prstGeom>
          <a:ln>
            <a:solidFill>
              <a:srgbClr val="A06D56"/>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179513" y="4419600"/>
            <a:ext cx="9832975" cy="0"/>
          </a:xfrm>
          <a:prstGeom prst="line">
            <a:avLst/>
          </a:prstGeom>
          <a:ln>
            <a:solidFill>
              <a:srgbClr val="A06D56"/>
            </a:solidFill>
            <a:prstDash val="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127125" y="1104900"/>
            <a:ext cx="1676400" cy="1066800"/>
          </a:xfrm>
          <a:prstGeom prst="rect">
            <a:avLst/>
          </a:prstGeom>
          <a:solidFill>
            <a:srgbClr val="E7D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98612" y="1699280"/>
            <a:ext cx="1612900" cy="523220"/>
          </a:xfrm>
          <a:prstGeom prst="rect">
            <a:avLst/>
          </a:prstGeom>
          <a:noFill/>
        </p:spPr>
        <p:txBody>
          <a:bodyPr wrap="square" rtlCol="0">
            <a:spAutoFit/>
          </a:bodyPr>
          <a:lstStyle/>
          <a:p>
            <a:r>
              <a:rPr lang="zh-CN" altLang="en-US" sz="2800" dirty="0">
                <a:solidFill>
                  <a:srgbClr val="855A47"/>
                </a:solidFill>
                <a:latin typeface="方正清刻本悦宋简体" panose="02000000000000000000" pitchFamily="2" charset="-122"/>
                <a:ea typeface="方正清刻本悦宋简体" panose="02000000000000000000" pitchFamily="2" charset="-122"/>
              </a:rPr>
              <a:t>标题一</a:t>
            </a:r>
            <a:endParaRPr lang="en-US" altLang="zh-CN" sz="2800" dirty="0">
              <a:solidFill>
                <a:srgbClr val="855A47"/>
              </a:solidFill>
              <a:latin typeface="方正清刻本悦宋简体" panose="02000000000000000000" pitchFamily="2" charset="-122"/>
              <a:ea typeface="方正清刻本悦宋简体" panose="02000000000000000000" pitchFamily="2" charset="-122"/>
            </a:endParaRPr>
          </a:p>
        </p:txBody>
      </p:sp>
      <p:sp>
        <p:nvSpPr>
          <p:cNvPr id="8" name="矩形 7"/>
          <p:cNvSpPr/>
          <p:nvPr/>
        </p:nvSpPr>
        <p:spPr>
          <a:xfrm>
            <a:off x="9209087" y="2584494"/>
            <a:ext cx="1855788" cy="1487487"/>
          </a:xfrm>
          <a:prstGeom prst="rect">
            <a:avLst/>
          </a:prstGeom>
          <a:solidFill>
            <a:srgbClr val="E7D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859962" y="3579251"/>
            <a:ext cx="1612900" cy="523220"/>
          </a:xfrm>
          <a:prstGeom prst="rect">
            <a:avLst/>
          </a:prstGeom>
          <a:noFill/>
        </p:spPr>
        <p:txBody>
          <a:bodyPr wrap="square" rtlCol="0">
            <a:spAutoFit/>
          </a:bodyPr>
          <a:lstStyle/>
          <a:p>
            <a:r>
              <a:rPr lang="zh-CN" altLang="en-US" sz="2800" dirty="0">
                <a:solidFill>
                  <a:srgbClr val="855A47"/>
                </a:solidFill>
                <a:latin typeface="方正清刻本悦宋简体" panose="02000000000000000000" pitchFamily="2" charset="-122"/>
                <a:ea typeface="方正清刻本悦宋简体" panose="02000000000000000000" pitchFamily="2" charset="-122"/>
              </a:rPr>
              <a:t>标题二</a:t>
            </a:r>
            <a:endParaRPr lang="en-US" altLang="zh-CN" sz="2800" dirty="0">
              <a:solidFill>
                <a:srgbClr val="855A47"/>
              </a:solidFill>
              <a:latin typeface="方正清刻本悦宋简体" panose="02000000000000000000" pitchFamily="2" charset="-122"/>
              <a:ea typeface="方正清刻本悦宋简体" panose="02000000000000000000" pitchFamily="2" charset="-122"/>
            </a:endParaRPr>
          </a:p>
        </p:txBody>
      </p:sp>
      <p:sp>
        <p:nvSpPr>
          <p:cNvPr id="10" name="矩形 9"/>
          <p:cNvSpPr/>
          <p:nvPr/>
        </p:nvSpPr>
        <p:spPr>
          <a:xfrm>
            <a:off x="2260600" y="4495802"/>
            <a:ext cx="1855788" cy="1193799"/>
          </a:xfrm>
          <a:prstGeom prst="rect">
            <a:avLst/>
          </a:prstGeom>
          <a:solidFill>
            <a:srgbClr val="E7D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11475" y="5196871"/>
            <a:ext cx="1612900" cy="523220"/>
          </a:xfrm>
          <a:prstGeom prst="rect">
            <a:avLst/>
          </a:prstGeom>
          <a:noFill/>
        </p:spPr>
        <p:txBody>
          <a:bodyPr wrap="square" rtlCol="0">
            <a:spAutoFit/>
          </a:bodyPr>
          <a:lstStyle/>
          <a:p>
            <a:r>
              <a:rPr lang="zh-CN" altLang="en-US" sz="2800" dirty="0">
                <a:solidFill>
                  <a:srgbClr val="855A47"/>
                </a:solidFill>
                <a:latin typeface="方正清刻本悦宋简体" panose="02000000000000000000" pitchFamily="2" charset="-122"/>
                <a:ea typeface="方正清刻本悦宋简体" panose="02000000000000000000" pitchFamily="2" charset="-122"/>
              </a:rPr>
              <a:t>标题三</a:t>
            </a:r>
            <a:endParaRPr lang="en-US" altLang="zh-CN" sz="2800" dirty="0">
              <a:solidFill>
                <a:srgbClr val="855A47"/>
              </a:solidFill>
              <a:latin typeface="方正清刻本悦宋简体" panose="02000000000000000000" pitchFamily="2" charset="-122"/>
              <a:ea typeface="方正清刻本悦宋简体" panose="02000000000000000000" pitchFamily="2" charset="-122"/>
            </a:endParaRPr>
          </a:p>
        </p:txBody>
      </p:sp>
      <p:sp>
        <p:nvSpPr>
          <p:cNvPr id="12" name="TextBox 69"/>
          <p:cNvSpPr txBox="1"/>
          <p:nvPr/>
        </p:nvSpPr>
        <p:spPr>
          <a:xfrm>
            <a:off x="2936875" y="1041636"/>
            <a:ext cx="6933406" cy="1144288"/>
          </a:xfrm>
          <a:prstGeom prst="rect">
            <a:avLst/>
          </a:prstGeom>
          <a:noFill/>
        </p:spPr>
        <p:txBody>
          <a:bodyPr vert="horz" wrap="square" rtlCol="0">
            <a:spAutoFit/>
          </a:bodyPr>
          <a:lstStyle/>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69"/>
          <p:cNvSpPr txBox="1"/>
          <p:nvPr/>
        </p:nvSpPr>
        <p:spPr>
          <a:xfrm>
            <a:off x="1127125" y="2694920"/>
            <a:ext cx="6933406" cy="1144288"/>
          </a:xfrm>
          <a:prstGeom prst="rect">
            <a:avLst/>
          </a:prstGeom>
          <a:noFill/>
        </p:spPr>
        <p:txBody>
          <a:bodyPr vert="horz" wrap="square" rtlCol="0">
            <a:spAutoFit/>
          </a:bodyPr>
          <a:lstStyle/>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69"/>
          <p:cNvSpPr txBox="1"/>
          <p:nvPr/>
        </p:nvSpPr>
        <p:spPr>
          <a:xfrm>
            <a:off x="4174729" y="4499811"/>
            <a:ext cx="6933406" cy="1144288"/>
          </a:xfrm>
          <a:prstGeom prst="rect">
            <a:avLst/>
          </a:prstGeom>
          <a:noFill/>
        </p:spPr>
        <p:txBody>
          <a:bodyPr vert="horz" wrap="square" rtlCol="0">
            <a:spAutoFit/>
          </a:bodyPr>
          <a:lstStyle/>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635241" y="765737"/>
            <a:ext cx="1121327" cy="1000686"/>
            <a:chOff x="2750503" y="2182412"/>
            <a:chExt cx="2687415" cy="2398283"/>
          </a:xfrm>
        </p:grpSpPr>
        <p:sp>
          <p:nvSpPr>
            <p:cNvPr id="16" name="任意多边形 15"/>
            <p:cNvSpPr/>
            <p:nvPr/>
          </p:nvSpPr>
          <p:spPr>
            <a:xfrm>
              <a:off x="3775529" y="2182412"/>
              <a:ext cx="1662389" cy="2107085"/>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7" name="任意多边形 16"/>
            <p:cNvSpPr/>
            <p:nvPr/>
          </p:nvSpPr>
          <p:spPr>
            <a:xfrm>
              <a:off x="2890130" y="3235954"/>
              <a:ext cx="1472300" cy="1103441"/>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8" name="任意多边形 17"/>
            <p:cNvSpPr/>
            <p:nvPr/>
          </p:nvSpPr>
          <p:spPr>
            <a:xfrm flipV="1">
              <a:off x="2750503" y="4454291"/>
              <a:ext cx="1707197" cy="12640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9" name="任意多边形 18"/>
            <p:cNvSpPr/>
            <p:nvPr/>
          </p:nvSpPr>
          <p:spPr>
            <a:xfrm flipV="1">
              <a:off x="4273150" y="4421782"/>
              <a:ext cx="1164768" cy="95711"/>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grpSp>
        <p:nvGrpSpPr>
          <p:cNvPr id="30" name="组合 29"/>
          <p:cNvGrpSpPr/>
          <p:nvPr/>
        </p:nvGrpSpPr>
        <p:grpSpPr>
          <a:xfrm>
            <a:off x="2457450" y="5410306"/>
            <a:ext cx="672921" cy="558590"/>
            <a:chOff x="2987675" y="6375401"/>
            <a:chExt cx="929723" cy="771761"/>
          </a:xfrm>
        </p:grpSpPr>
        <p:sp>
          <p:nvSpPr>
            <p:cNvPr id="23" name="任意多边形 22"/>
            <p:cNvSpPr/>
            <p:nvPr/>
          </p:nvSpPr>
          <p:spPr>
            <a:xfrm>
              <a:off x="3029788" y="6375401"/>
              <a:ext cx="835634" cy="589637"/>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26" name="任意多边形 25"/>
            <p:cNvSpPr/>
            <p:nvPr/>
          </p:nvSpPr>
          <p:spPr>
            <a:xfrm flipV="1">
              <a:off x="2987675" y="7020488"/>
              <a:ext cx="929723" cy="12667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grpSp>
        <p:nvGrpSpPr>
          <p:cNvPr id="29" name="组合 28"/>
          <p:cNvGrpSpPr/>
          <p:nvPr/>
        </p:nvGrpSpPr>
        <p:grpSpPr>
          <a:xfrm>
            <a:off x="8393713" y="2987715"/>
            <a:ext cx="1466249" cy="614737"/>
            <a:chOff x="4844446" y="2528609"/>
            <a:chExt cx="1466249" cy="614737"/>
          </a:xfrm>
        </p:grpSpPr>
        <p:sp>
          <p:nvSpPr>
            <p:cNvPr id="24" name="任意多边形 23"/>
            <p:cNvSpPr/>
            <p:nvPr/>
          </p:nvSpPr>
          <p:spPr>
            <a:xfrm>
              <a:off x="5126115" y="2528609"/>
              <a:ext cx="1158731" cy="403669"/>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25" name="任意多边形 24"/>
            <p:cNvSpPr/>
            <p:nvPr/>
          </p:nvSpPr>
          <p:spPr>
            <a:xfrm>
              <a:off x="4869846" y="2712489"/>
              <a:ext cx="729421" cy="27889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27" name="任意多边形 26"/>
            <p:cNvSpPr/>
            <p:nvPr/>
          </p:nvSpPr>
          <p:spPr>
            <a:xfrm flipV="1">
              <a:off x="5380972" y="3008876"/>
              <a:ext cx="929723" cy="12667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28" name="任意多边形 27"/>
            <p:cNvSpPr/>
            <p:nvPr/>
          </p:nvSpPr>
          <p:spPr>
            <a:xfrm flipV="1">
              <a:off x="4844446" y="3043708"/>
              <a:ext cx="795072" cy="99638"/>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grpSp>
        <p:nvGrpSpPr>
          <p:cNvPr id="6" name="组合 5"/>
          <p:cNvGrpSpPr/>
          <p:nvPr/>
        </p:nvGrpSpPr>
        <p:grpSpPr>
          <a:xfrm flipH="1">
            <a:off x="-1180043" y="2228170"/>
            <a:ext cx="5296431" cy="3091542"/>
            <a:chOff x="-2105857" y="336244"/>
            <a:chExt cx="2930035" cy="1710270"/>
          </a:xfrm>
        </p:grpSpPr>
        <p:sp>
          <p:nvSpPr>
            <p:cNvPr id="7" name="任意多边形 6"/>
            <p:cNvSpPr/>
            <p:nvPr/>
          </p:nvSpPr>
          <p:spPr bwMode="auto">
            <a:xfrm rot="712219">
              <a:off x="-2105857" y="336244"/>
              <a:ext cx="2930035" cy="1710270"/>
            </a:xfrm>
            <a:custGeom>
              <a:avLst/>
              <a:gdLst>
                <a:gd name="connsiteX0" fmla="*/ 2733477 w 3606545"/>
                <a:gd name="connsiteY0" fmla="*/ 57603 h 2079833"/>
                <a:gd name="connsiteX1" fmla="*/ 2801036 w 3606545"/>
                <a:gd name="connsiteY1" fmla="*/ 59251 h 2079833"/>
                <a:gd name="connsiteX2" fmla="*/ 2801860 w 3606545"/>
                <a:gd name="connsiteY2" fmla="*/ 60075 h 2079833"/>
                <a:gd name="connsiteX3" fmla="*/ 2824928 w 3606545"/>
                <a:gd name="connsiteY3" fmla="*/ 74907 h 2079833"/>
                <a:gd name="connsiteX4" fmla="*/ 2845526 w 3606545"/>
                <a:gd name="connsiteY4" fmla="*/ 88915 h 2079833"/>
                <a:gd name="connsiteX5" fmla="*/ 2885896 w 3606545"/>
                <a:gd name="connsiteY5" fmla="*/ 93859 h 2079833"/>
                <a:gd name="connsiteX6" fmla="*/ 2927090 w 3606545"/>
                <a:gd name="connsiteY6" fmla="*/ 99627 h 2079833"/>
                <a:gd name="connsiteX7" fmla="*/ 2930386 w 3606545"/>
                <a:gd name="connsiteY7" fmla="*/ 100451 h 2079833"/>
                <a:gd name="connsiteX8" fmla="*/ 2960046 w 3606545"/>
                <a:gd name="connsiteY8" fmla="*/ 120227 h 2079833"/>
                <a:gd name="connsiteX9" fmla="*/ 2988057 w 3606545"/>
                <a:gd name="connsiteY9" fmla="*/ 138355 h 2079833"/>
                <a:gd name="connsiteX10" fmla="*/ 3014422 w 3606545"/>
                <a:gd name="connsiteY10" fmla="*/ 138355 h 2079833"/>
                <a:gd name="connsiteX11" fmla="*/ 3043258 w 3606545"/>
                <a:gd name="connsiteY11" fmla="*/ 139179 h 2079833"/>
                <a:gd name="connsiteX12" fmla="*/ 3047377 w 3606545"/>
                <a:gd name="connsiteY12" fmla="*/ 140003 h 2079833"/>
                <a:gd name="connsiteX13" fmla="*/ 3097634 w 3606545"/>
                <a:gd name="connsiteY13" fmla="*/ 162251 h 2079833"/>
                <a:gd name="connsiteX14" fmla="*/ 3147891 w 3606545"/>
                <a:gd name="connsiteY14" fmla="*/ 184498 h 2079833"/>
                <a:gd name="connsiteX15" fmla="*/ 3164700 w 3606545"/>
                <a:gd name="connsiteY15" fmla="*/ 190833 h 2079833"/>
                <a:gd name="connsiteX16" fmla="*/ 3163694 w 3606545"/>
                <a:gd name="connsiteY16" fmla="*/ 185623 h 2079833"/>
                <a:gd name="connsiteX17" fmla="*/ 3170987 w 3606545"/>
                <a:gd name="connsiteY17" fmla="*/ 175469 h 2079833"/>
                <a:gd name="connsiteX18" fmla="*/ 3310357 w 3606545"/>
                <a:gd name="connsiteY18" fmla="*/ 92608 h 2079833"/>
                <a:gd name="connsiteX19" fmla="*/ 3315218 w 3606545"/>
                <a:gd name="connsiteY19" fmla="*/ 89359 h 2079833"/>
                <a:gd name="connsiteX20" fmla="*/ 3347630 w 3606545"/>
                <a:gd name="connsiteY20" fmla="*/ 86109 h 2079833"/>
                <a:gd name="connsiteX21" fmla="*/ 3375180 w 3606545"/>
                <a:gd name="connsiteY21" fmla="*/ 82860 h 2079833"/>
                <a:gd name="connsiteX22" fmla="*/ 3375180 w 3606545"/>
                <a:gd name="connsiteY22" fmla="*/ 66613 h 2079833"/>
                <a:gd name="connsiteX23" fmla="*/ 3375180 w 3606545"/>
                <a:gd name="connsiteY23" fmla="*/ 42242 h 2079833"/>
                <a:gd name="connsiteX24" fmla="*/ 3384903 w 3606545"/>
                <a:gd name="connsiteY24" fmla="*/ 0 h 2079833"/>
                <a:gd name="connsiteX25" fmla="*/ 3388144 w 3606545"/>
                <a:gd name="connsiteY25" fmla="*/ 42242 h 2079833"/>
                <a:gd name="connsiteX26" fmla="*/ 3391385 w 3606545"/>
                <a:gd name="connsiteY26" fmla="*/ 94233 h 2079833"/>
                <a:gd name="connsiteX27" fmla="*/ 3388144 w 3606545"/>
                <a:gd name="connsiteY27" fmla="*/ 99107 h 2079833"/>
                <a:gd name="connsiteX28" fmla="*/ 3384903 w 3606545"/>
                <a:gd name="connsiteY28" fmla="*/ 100732 h 2079833"/>
                <a:gd name="connsiteX29" fmla="*/ 3350871 w 3606545"/>
                <a:gd name="connsiteY29" fmla="*/ 107231 h 2079833"/>
                <a:gd name="connsiteX30" fmla="*/ 3321701 w 3606545"/>
                <a:gd name="connsiteY30" fmla="*/ 112105 h 2079833"/>
                <a:gd name="connsiteX31" fmla="*/ 3256878 w 3606545"/>
                <a:gd name="connsiteY31" fmla="*/ 157597 h 2079833"/>
                <a:gd name="connsiteX32" fmla="*/ 3198739 w 3606545"/>
                <a:gd name="connsiteY32" fmla="*/ 197402 h 2079833"/>
                <a:gd name="connsiteX33" fmla="*/ 3192843 w 3606545"/>
                <a:gd name="connsiteY33" fmla="*/ 201439 h 2079833"/>
                <a:gd name="connsiteX34" fmla="*/ 3197633 w 3606545"/>
                <a:gd name="connsiteY34" fmla="*/ 203244 h 2079833"/>
                <a:gd name="connsiteX35" fmla="*/ 3204738 w 3606545"/>
                <a:gd name="connsiteY35" fmla="*/ 205922 h 2079833"/>
                <a:gd name="connsiteX36" fmla="*/ 3261587 w 3606545"/>
                <a:gd name="connsiteY36" fmla="*/ 228170 h 2079833"/>
                <a:gd name="connsiteX37" fmla="*/ 3263234 w 3606545"/>
                <a:gd name="connsiteY37" fmla="*/ 228994 h 2079833"/>
                <a:gd name="connsiteX38" fmla="*/ 3285613 w 3606545"/>
                <a:gd name="connsiteY38" fmla="*/ 242034 h 2079833"/>
                <a:gd name="connsiteX39" fmla="*/ 3348272 w 3606545"/>
                <a:gd name="connsiteY39" fmla="*/ 225890 h 2079833"/>
                <a:gd name="connsiteX40" fmla="*/ 3344471 w 3606545"/>
                <a:gd name="connsiteY40" fmla="*/ 225672 h 2079833"/>
                <a:gd name="connsiteX41" fmla="*/ 3366304 w 3606545"/>
                <a:gd name="connsiteY41" fmla="*/ 212840 h 2079833"/>
                <a:gd name="connsiteX42" fmla="*/ 3436350 w 3606545"/>
                <a:gd name="connsiteY42" fmla="*/ 171672 h 2079833"/>
                <a:gd name="connsiteX43" fmla="*/ 3513138 w 3606545"/>
                <a:gd name="connsiteY43" fmla="*/ 125317 h 2079833"/>
                <a:gd name="connsiteX44" fmla="*/ 3563170 w 3606545"/>
                <a:gd name="connsiteY44" fmla="*/ 95911 h 2079833"/>
                <a:gd name="connsiteX45" fmla="*/ 3606545 w 3606545"/>
                <a:gd name="connsiteY45" fmla="*/ 169712 h 2079833"/>
                <a:gd name="connsiteX46" fmla="*/ 3478654 w 3606545"/>
                <a:gd name="connsiteY46" fmla="*/ 243651 h 2079833"/>
                <a:gd name="connsiteX47" fmla="*/ 3386775 w 3606545"/>
                <a:gd name="connsiteY47" fmla="*/ 297650 h 2079833"/>
                <a:gd name="connsiteX48" fmla="*/ 3366601 w 3606545"/>
                <a:gd name="connsiteY48" fmla="*/ 307056 h 2079833"/>
                <a:gd name="connsiteX49" fmla="*/ 3159628 w 3606545"/>
                <a:gd name="connsiteY49" fmla="*/ 358075 h 2079833"/>
                <a:gd name="connsiteX50" fmla="*/ 3093043 w 3606545"/>
                <a:gd name="connsiteY50" fmla="*/ 374487 h 2079833"/>
                <a:gd name="connsiteX51" fmla="*/ 3090808 w 3606545"/>
                <a:gd name="connsiteY51" fmla="*/ 433878 h 2079833"/>
                <a:gd name="connsiteX52" fmla="*/ 3083903 w 3606545"/>
                <a:gd name="connsiteY52" fmla="*/ 617302 h 2079833"/>
                <a:gd name="connsiteX53" fmla="*/ 3037987 w 3606545"/>
                <a:gd name="connsiteY53" fmla="*/ 727416 h 2079833"/>
                <a:gd name="connsiteX54" fmla="*/ 2991135 w 3606545"/>
                <a:gd name="connsiteY54" fmla="*/ 832570 h 2079833"/>
                <a:gd name="connsiteX55" fmla="*/ 2988325 w 3606545"/>
                <a:gd name="connsiteY55" fmla="*/ 836538 h 2079833"/>
                <a:gd name="connsiteX56" fmla="*/ 2844957 w 3606545"/>
                <a:gd name="connsiteY56" fmla="*/ 917884 h 2079833"/>
                <a:gd name="connsiteX57" fmla="*/ 2973332 w 3606545"/>
                <a:gd name="connsiteY57" fmla="*/ 820666 h 2079833"/>
                <a:gd name="connsiteX58" fmla="*/ 3032118 w 3606545"/>
                <a:gd name="connsiteY58" fmla="*/ 663952 h 2079833"/>
                <a:gd name="connsiteX59" fmla="*/ 3034634 w 3606545"/>
                <a:gd name="connsiteY59" fmla="*/ 657245 h 2079833"/>
                <a:gd name="connsiteX60" fmla="*/ 2971948 w 3606545"/>
                <a:gd name="connsiteY60" fmla="*/ 703374 h 2079833"/>
                <a:gd name="connsiteX61" fmla="*/ 2925104 w 3606545"/>
                <a:gd name="connsiteY61" fmla="*/ 737845 h 2079833"/>
                <a:gd name="connsiteX62" fmla="*/ 3012003 w 3606545"/>
                <a:gd name="connsiteY62" fmla="*/ 631622 h 2079833"/>
                <a:gd name="connsiteX63" fmla="*/ 3036142 w 3606545"/>
                <a:gd name="connsiteY63" fmla="*/ 633256 h 2079833"/>
                <a:gd name="connsiteX64" fmla="*/ 3036142 w 3606545"/>
                <a:gd name="connsiteY64" fmla="*/ 653224 h 2079833"/>
                <a:gd name="connsiteX65" fmla="*/ 3041384 w 3606545"/>
                <a:gd name="connsiteY65" fmla="*/ 639250 h 2079833"/>
                <a:gd name="connsiteX66" fmla="*/ 3051106 w 3606545"/>
                <a:gd name="connsiteY66" fmla="*/ 613333 h 2079833"/>
                <a:gd name="connsiteX67" fmla="*/ 3051106 w 3606545"/>
                <a:gd name="connsiteY67" fmla="*/ 479411 h 2079833"/>
                <a:gd name="connsiteX68" fmla="*/ 3051648 w 3606545"/>
                <a:gd name="connsiteY68" fmla="*/ 400266 h 2079833"/>
                <a:gd name="connsiteX69" fmla="*/ 3051754 w 3606545"/>
                <a:gd name="connsiteY69" fmla="*/ 384691 h 2079833"/>
                <a:gd name="connsiteX70" fmla="*/ 3021251 w 3606545"/>
                <a:gd name="connsiteY70" fmla="*/ 392345 h 2079833"/>
                <a:gd name="connsiteX71" fmla="*/ 2766466 w 3606545"/>
                <a:gd name="connsiteY71" fmla="*/ 456280 h 2079833"/>
                <a:gd name="connsiteX72" fmla="*/ 2692865 w 3606545"/>
                <a:gd name="connsiteY72" fmla="*/ 597605 h 2079833"/>
                <a:gd name="connsiteX73" fmla="*/ 2609529 w 3606545"/>
                <a:gd name="connsiteY73" fmla="*/ 755684 h 2079833"/>
                <a:gd name="connsiteX74" fmla="*/ 2609155 w 3606545"/>
                <a:gd name="connsiteY74" fmla="*/ 757130 h 2079833"/>
                <a:gd name="connsiteX75" fmla="*/ 2507413 w 3606545"/>
                <a:gd name="connsiteY75" fmla="*/ 929704 h 2079833"/>
                <a:gd name="connsiteX76" fmla="*/ 2481855 w 3606545"/>
                <a:gd name="connsiteY76" fmla="*/ 973157 h 2079833"/>
                <a:gd name="connsiteX77" fmla="*/ 2475699 w 3606545"/>
                <a:gd name="connsiteY77" fmla="*/ 983622 h 2079833"/>
                <a:gd name="connsiteX78" fmla="*/ 2472379 w 3606545"/>
                <a:gd name="connsiteY78" fmla="*/ 1071804 h 2079833"/>
                <a:gd name="connsiteX79" fmla="*/ 2465474 w 3606545"/>
                <a:gd name="connsiteY79" fmla="*/ 1255227 h 2079833"/>
                <a:gd name="connsiteX80" fmla="*/ 2419559 w 3606545"/>
                <a:gd name="connsiteY80" fmla="*/ 1365342 h 2079833"/>
                <a:gd name="connsiteX81" fmla="*/ 2372707 w 3606545"/>
                <a:gd name="connsiteY81" fmla="*/ 1470496 h 2079833"/>
                <a:gd name="connsiteX82" fmla="*/ 2369896 w 3606545"/>
                <a:gd name="connsiteY82" fmla="*/ 1474464 h 2079833"/>
                <a:gd name="connsiteX83" fmla="*/ 2226529 w 3606545"/>
                <a:gd name="connsiteY83" fmla="*/ 1555810 h 2079833"/>
                <a:gd name="connsiteX84" fmla="*/ 2354903 w 3606545"/>
                <a:gd name="connsiteY84" fmla="*/ 1458591 h 2079833"/>
                <a:gd name="connsiteX85" fmla="*/ 2432678 w 3606545"/>
                <a:gd name="connsiteY85" fmla="*/ 1251259 h 2079833"/>
                <a:gd name="connsiteX86" fmla="*/ 2432678 w 3606545"/>
                <a:gd name="connsiteY86" fmla="*/ 1117336 h 2079833"/>
                <a:gd name="connsiteX87" fmla="*/ 2432987 w 3606545"/>
                <a:gd name="connsiteY87" fmla="*/ 1072149 h 2079833"/>
                <a:gd name="connsiteX88" fmla="*/ 2433097 w 3606545"/>
                <a:gd name="connsiteY88" fmla="*/ 1056052 h 2079833"/>
                <a:gd name="connsiteX89" fmla="*/ 2402728 w 3606545"/>
                <a:gd name="connsiteY89" fmla="*/ 1107686 h 2079833"/>
                <a:gd name="connsiteX90" fmla="*/ 1842955 w 3606545"/>
                <a:gd name="connsiteY90" fmla="*/ 1798303 h 2079833"/>
                <a:gd name="connsiteX91" fmla="*/ 1822406 w 3606545"/>
                <a:gd name="connsiteY91" fmla="*/ 1809154 h 2079833"/>
                <a:gd name="connsiteX92" fmla="*/ 1680772 w 3606545"/>
                <a:gd name="connsiteY92" fmla="*/ 1822063 h 2079833"/>
                <a:gd name="connsiteX93" fmla="*/ 1598382 w 3606545"/>
                <a:gd name="connsiteY93" fmla="*/ 1829573 h 2079833"/>
                <a:gd name="connsiteX94" fmla="*/ 1597586 w 3606545"/>
                <a:gd name="connsiteY94" fmla="*/ 1843156 h 2079833"/>
                <a:gd name="connsiteX95" fmla="*/ 1459885 w 3606545"/>
                <a:gd name="connsiteY95" fmla="*/ 2079833 h 2079833"/>
                <a:gd name="connsiteX96" fmla="*/ 1531340 w 3606545"/>
                <a:gd name="connsiteY96" fmla="*/ 1853576 h 2079833"/>
                <a:gd name="connsiteX97" fmla="*/ 1537158 w 3606545"/>
                <a:gd name="connsiteY97" fmla="*/ 1835153 h 2079833"/>
                <a:gd name="connsiteX98" fmla="*/ 1486680 w 3606545"/>
                <a:gd name="connsiteY98" fmla="*/ 1839754 h 2079833"/>
                <a:gd name="connsiteX99" fmla="*/ 1479990 w 3606545"/>
                <a:gd name="connsiteY99" fmla="*/ 1838782 h 2079833"/>
                <a:gd name="connsiteX100" fmla="*/ 1475655 w 3606545"/>
                <a:gd name="connsiteY100" fmla="*/ 1837653 h 2079833"/>
                <a:gd name="connsiteX101" fmla="*/ 1284020 w 3606545"/>
                <a:gd name="connsiteY101" fmla="*/ 1740662 h 2079833"/>
                <a:gd name="connsiteX102" fmla="*/ 1093992 w 3606545"/>
                <a:gd name="connsiteY102" fmla="*/ 1646404 h 2079833"/>
                <a:gd name="connsiteX103" fmla="*/ 1070220 w 3606545"/>
                <a:gd name="connsiteY103" fmla="*/ 1639536 h 2079833"/>
                <a:gd name="connsiteX104" fmla="*/ 1063410 w 3606545"/>
                <a:gd name="connsiteY104" fmla="*/ 1637569 h 2079833"/>
                <a:gd name="connsiteX105" fmla="*/ 1063679 w 3606545"/>
                <a:gd name="connsiteY105" fmla="*/ 1652509 h 2079833"/>
                <a:gd name="connsiteX106" fmla="*/ 987757 w 3606545"/>
                <a:gd name="connsiteY106" fmla="*/ 1817489 h 2079833"/>
                <a:gd name="connsiteX107" fmla="*/ 979680 w 3606545"/>
                <a:gd name="connsiteY107" fmla="*/ 1825577 h 2079833"/>
                <a:gd name="connsiteX108" fmla="*/ 701840 w 3606545"/>
                <a:gd name="connsiteY108" fmla="*/ 1950120 h 2079833"/>
                <a:gd name="connsiteX109" fmla="*/ 945758 w 3606545"/>
                <a:gd name="connsiteY109" fmla="*/ 1789993 h 2079833"/>
                <a:gd name="connsiteX110" fmla="*/ 1005526 w 3606545"/>
                <a:gd name="connsiteY110" fmla="*/ 1629865 h 2079833"/>
                <a:gd name="connsiteX111" fmla="*/ 1012721 w 3606545"/>
                <a:gd name="connsiteY111" fmla="*/ 1622924 h 2079833"/>
                <a:gd name="connsiteX112" fmla="*/ 966589 w 3606545"/>
                <a:gd name="connsiteY112" fmla="*/ 1609596 h 2079833"/>
                <a:gd name="connsiteX113" fmla="*/ 903816 w 3606545"/>
                <a:gd name="connsiteY113" fmla="*/ 1591461 h 2079833"/>
                <a:gd name="connsiteX114" fmla="*/ 714175 w 3606545"/>
                <a:gd name="connsiteY114" fmla="*/ 1537428 h 2079833"/>
                <a:gd name="connsiteX115" fmla="*/ 573632 w 3606545"/>
                <a:gd name="connsiteY115" fmla="*/ 1544027 h 2079833"/>
                <a:gd name="connsiteX116" fmla="*/ 433998 w 3606545"/>
                <a:gd name="connsiteY116" fmla="*/ 1550091 h 2079833"/>
                <a:gd name="connsiteX117" fmla="*/ 301461 w 3606545"/>
                <a:gd name="connsiteY117" fmla="*/ 1659858 h 2079833"/>
                <a:gd name="connsiteX118" fmla="*/ 164376 w 3606545"/>
                <a:gd name="connsiteY118" fmla="*/ 1772298 h 2079833"/>
                <a:gd name="connsiteX119" fmla="*/ 162557 w 3606545"/>
                <a:gd name="connsiteY119" fmla="*/ 1773368 h 2079833"/>
                <a:gd name="connsiteX120" fmla="*/ 159292 w 3606545"/>
                <a:gd name="connsiteY120" fmla="*/ 1774061 h 2079833"/>
                <a:gd name="connsiteX121" fmla="*/ 0 w 3606545"/>
                <a:gd name="connsiteY121" fmla="*/ 1727934 h 2079833"/>
                <a:gd name="connsiteX122" fmla="*/ 7116 w 3606545"/>
                <a:gd name="connsiteY122" fmla="*/ 1721300 h 2079833"/>
                <a:gd name="connsiteX123" fmla="*/ 154899 w 3606545"/>
                <a:gd name="connsiteY123" fmla="*/ 1758255 h 2079833"/>
                <a:gd name="connsiteX124" fmla="*/ 419540 w 3606545"/>
                <a:gd name="connsiteY124" fmla="*/ 1525490 h 2079833"/>
                <a:gd name="connsiteX125" fmla="*/ 425908 w 3606545"/>
                <a:gd name="connsiteY125" fmla="*/ 1521748 h 2079833"/>
                <a:gd name="connsiteX126" fmla="*/ 487660 w 3606545"/>
                <a:gd name="connsiteY126" fmla="*/ 1517001 h 2079833"/>
                <a:gd name="connsiteX127" fmla="*/ 561476 w 3606545"/>
                <a:gd name="connsiteY127" fmla="*/ 1511327 h 2079833"/>
                <a:gd name="connsiteX128" fmla="*/ 547603 w 3606545"/>
                <a:gd name="connsiteY128" fmla="*/ 1493204 h 2079833"/>
                <a:gd name="connsiteX129" fmla="*/ 537458 w 3606545"/>
                <a:gd name="connsiteY129" fmla="*/ 1479953 h 2079833"/>
                <a:gd name="connsiteX130" fmla="*/ 503793 w 3606545"/>
                <a:gd name="connsiteY130" fmla="*/ 1419864 h 2079833"/>
                <a:gd name="connsiteX131" fmla="*/ 515816 w 3606545"/>
                <a:gd name="connsiteY131" fmla="*/ 1325633 h 2079833"/>
                <a:gd name="connsiteX132" fmla="*/ 490568 w 3606545"/>
                <a:gd name="connsiteY132" fmla="*/ 1260082 h 2079833"/>
                <a:gd name="connsiteX133" fmla="*/ 491770 w 3606545"/>
                <a:gd name="connsiteY133" fmla="*/ 1260082 h 2079833"/>
                <a:gd name="connsiteX134" fmla="*/ 532649 w 3606545"/>
                <a:gd name="connsiteY134" fmla="*/ 1322902 h 2079833"/>
                <a:gd name="connsiteX135" fmla="*/ 530244 w 3606545"/>
                <a:gd name="connsiteY135" fmla="*/ 1422595 h 2079833"/>
                <a:gd name="connsiteX136" fmla="*/ 561504 w 3606545"/>
                <a:gd name="connsiteY136" fmla="*/ 1459468 h 2079833"/>
                <a:gd name="connsiteX137" fmla="*/ 573527 w 3606545"/>
                <a:gd name="connsiteY137" fmla="*/ 1474490 h 2079833"/>
                <a:gd name="connsiteX138" fmla="*/ 584348 w 3606545"/>
                <a:gd name="connsiteY138" fmla="*/ 1485415 h 2079833"/>
                <a:gd name="connsiteX139" fmla="*/ 584348 w 3606545"/>
                <a:gd name="connsiteY139" fmla="*/ 1486781 h 2079833"/>
                <a:gd name="connsiteX140" fmla="*/ 591562 w 3606545"/>
                <a:gd name="connsiteY140" fmla="*/ 1488147 h 2079833"/>
                <a:gd name="connsiteX141" fmla="*/ 599439 w 3606545"/>
                <a:gd name="connsiteY141" fmla="*/ 1507160 h 2079833"/>
                <a:gd name="connsiteX142" fmla="*/ 647765 w 3606545"/>
                <a:gd name="connsiteY142" fmla="*/ 1501223 h 2079833"/>
                <a:gd name="connsiteX143" fmla="*/ 722085 w 3606545"/>
                <a:gd name="connsiteY143" fmla="*/ 1500908 h 2079833"/>
                <a:gd name="connsiteX144" fmla="*/ 1110463 w 3606545"/>
                <a:gd name="connsiteY144" fmla="*/ 1603626 h 2079833"/>
                <a:gd name="connsiteX145" fmla="*/ 1113889 w 3606545"/>
                <a:gd name="connsiteY145" fmla="*/ 1605290 h 2079833"/>
                <a:gd name="connsiteX146" fmla="*/ 1307556 w 3606545"/>
                <a:gd name="connsiteY146" fmla="*/ 1697409 h 2079833"/>
                <a:gd name="connsiteX147" fmla="*/ 1493996 w 3606545"/>
                <a:gd name="connsiteY147" fmla="*/ 1787646 h 2079833"/>
                <a:gd name="connsiteX148" fmla="*/ 1652734 w 3606545"/>
                <a:gd name="connsiteY148" fmla="*/ 1770355 h 2079833"/>
                <a:gd name="connsiteX149" fmla="*/ 1805851 w 3606545"/>
                <a:gd name="connsiteY149" fmla="*/ 1753914 h 2079833"/>
                <a:gd name="connsiteX150" fmla="*/ 1871119 w 3606545"/>
                <a:gd name="connsiteY150" fmla="*/ 1671261 h 2079833"/>
                <a:gd name="connsiteX151" fmla="*/ 1885450 w 3606545"/>
                <a:gd name="connsiteY151" fmla="*/ 1653113 h 2079833"/>
                <a:gd name="connsiteX152" fmla="*/ 1869184 w 3606545"/>
                <a:gd name="connsiteY152" fmla="*/ 1658106 h 2079833"/>
                <a:gd name="connsiteX153" fmla="*/ 1804238 w 3606545"/>
                <a:gd name="connsiteY153" fmla="*/ 1678043 h 2079833"/>
                <a:gd name="connsiteX154" fmla="*/ 1789096 w 3606545"/>
                <a:gd name="connsiteY154" fmla="*/ 1678902 h 2079833"/>
                <a:gd name="connsiteX155" fmla="*/ 1607388 w 3606545"/>
                <a:gd name="connsiteY155" fmla="*/ 1629066 h 2079833"/>
                <a:gd name="connsiteX156" fmla="*/ 1527471 w 3606545"/>
                <a:gd name="connsiteY156" fmla="*/ 1591260 h 2079833"/>
                <a:gd name="connsiteX157" fmla="*/ 1445871 w 3606545"/>
                <a:gd name="connsiteY157" fmla="*/ 1550017 h 2079833"/>
                <a:gd name="connsiteX158" fmla="*/ 1322209 w 3606545"/>
                <a:gd name="connsiteY158" fmla="*/ 1419413 h 2079833"/>
                <a:gd name="connsiteX159" fmla="*/ 1317161 w 3606545"/>
                <a:gd name="connsiteY159" fmla="*/ 1411680 h 2079833"/>
                <a:gd name="connsiteX160" fmla="*/ 1316320 w 3606545"/>
                <a:gd name="connsiteY160" fmla="*/ 1408243 h 2079833"/>
                <a:gd name="connsiteX161" fmla="*/ 1309590 w 3606545"/>
                <a:gd name="connsiteY161" fmla="*/ 1360985 h 2079833"/>
                <a:gd name="connsiteX162" fmla="*/ 1304543 w 3606545"/>
                <a:gd name="connsiteY162" fmla="*/ 1318883 h 2079833"/>
                <a:gd name="connsiteX163" fmla="*/ 1269211 w 3606545"/>
                <a:gd name="connsiteY163" fmla="*/ 1277640 h 2079833"/>
                <a:gd name="connsiteX164" fmla="*/ 1246839 w 3606545"/>
                <a:gd name="connsiteY164" fmla="*/ 1251312 h 2079833"/>
                <a:gd name="connsiteX165" fmla="*/ 1237186 w 3606545"/>
                <a:gd name="connsiteY165" fmla="*/ 1239952 h 2079833"/>
                <a:gd name="connsiteX166" fmla="*/ 1236814 w 3606545"/>
                <a:gd name="connsiteY166" fmla="*/ 1240598 h 2079833"/>
                <a:gd name="connsiteX167" fmla="*/ 1182554 w 3606545"/>
                <a:gd name="connsiteY167" fmla="*/ 1334986 h 2079833"/>
                <a:gd name="connsiteX168" fmla="*/ 1174454 w 3606545"/>
                <a:gd name="connsiteY168" fmla="*/ 1341464 h 2079833"/>
                <a:gd name="connsiteX169" fmla="*/ 1096699 w 3606545"/>
                <a:gd name="connsiteY169" fmla="*/ 1368995 h 2079833"/>
                <a:gd name="connsiteX170" fmla="*/ 950908 w 3606545"/>
                <a:gd name="connsiteY170" fmla="*/ 1404623 h 2079833"/>
                <a:gd name="connsiteX171" fmla="*/ 1088599 w 3606545"/>
                <a:gd name="connsiteY171" fmla="*/ 1346322 h 2079833"/>
                <a:gd name="connsiteX172" fmla="*/ 1156635 w 3606545"/>
                <a:gd name="connsiteY172" fmla="*/ 1318791 h 2079833"/>
                <a:gd name="connsiteX173" fmla="*/ 1190653 w 3606545"/>
                <a:gd name="connsiteY173" fmla="*/ 1249154 h 2079833"/>
                <a:gd name="connsiteX174" fmla="*/ 1212192 w 3606545"/>
                <a:gd name="connsiteY174" fmla="*/ 1207023 h 2079833"/>
                <a:gd name="connsiteX175" fmla="*/ 1214965 w 3606545"/>
                <a:gd name="connsiteY175" fmla="*/ 1201600 h 2079833"/>
                <a:gd name="connsiteX176" fmla="*/ 1211941 w 3606545"/>
                <a:gd name="connsiteY176" fmla="*/ 1195516 h 2079833"/>
                <a:gd name="connsiteX177" fmla="*/ 1200229 w 3606545"/>
                <a:gd name="connsiteY177" fmla="*/ 1171954 h 2079833"/>
                <a:gd name="connsiteX178" fmla="*/ 1173310 w 3606545"/>
                <a:gd name="connsiteY178" fmla="*/ 1116963 h 2079833"/>
                <a:gd name="connsiteX179" fmla="*/ 1143866 w 3606545"/>
                <a:gd name="connsiteY179" fmla="*/ 1082594 h 2079833"/>
                <a:gd name="connsiteX180" fmla="*/ 1112741 w 3606545"/>
                <a:gd name="connsiteY180" fmla="*/ 1046506 h 2079833"/>
                <a:gd name="connsiteX181" fmla="*/ 1110217 w 3606545"/>
                <a:gd name="connsiteY181" fmla="*/ 1042210 h 2079833"/>
                <a:gd name="connsiteX182" fmla="*/ 1086662 w 3606545"/>
                <a:gd name="connsiteY182" fmla="*/ 987219 h 2079833"/>
                <a:gd name="connsiteX183" fmla="*/ 1062266 w 3606545"/>
                <a:gd name="connsiteY183" fmla="*/ 933087 h 2079833"/>
                <a:gd name="connsiteX184" fmla="*/ 997491 w 3606545"/>
                <a:gd name="connsiteY184" fmla="*/ 845445 h 2079833"/>
                <a:gd name="connsiteX185" fmla="*/ 931875 w 3606545"/>
                <a:gd name="connsiteY185" fmla="*/ 757803 h 2079833"/>
                <a:gd name="connsiteX186" fmla="*/ 885607 w 3606545"/>
                <a:gd name="connsiteY186" fmla="*/ 721715 h 2079833"/>
                <a:gd name="connsiteX187" fmla="*/ 838497 w 3606545"/>
                <a:gd name="connsiteY187" fmla="*/ 683909 h 2079833"/>
                <a:gd name="connsiteX188" fmla="*/ 836815 w 3606545"/>
                <a:gd name="connsiteY188" fmla="*/ 682190 h 2079833"/>
                <a:gd name="connsiteX189" fmla="*/ 806530 w 3606545"/>
                <a:gd name="connsiteY189" fmla="*/ 615170 h 2079833"/>
                <a:gd name="connsiteX190" fmla="*/ 846910 w 3606545"/>
                <a:gd name="connsiteY190" fmla="*/ 675317 h 2079833"/>
                <a:gd name="connsiteX191" fmla="*/ 944494 w 3606545"/>
                <a:gd name="connsiteY191" fmla="*/ 744055 h 2079833"/>
                <a:gd name="connsiteX192" fmla="*/ 1016840 w 3606545"/>
                <a:gd name="connsiteY192" fmla="*/ 831697 h 2079833"/>
                <a:gd name="connsiteX193" fmla="*/ 1085821 w 3606545"/>
                <a:gd name="connsiteY193" fmla="*/ 917621 h 2079833"/>
                <a:gd name="connsiteX194" fmla="*/ 1087504 w 3606545"/>
                <a:gd name="connsiteY194" fmla="*/ 920198 h 2079833"/>
                <a:gd name="connsiteX195" fmla="*/ 1113582 w 3606545"/>
                <a:gd name="connsiteY195" fmla="*/ 975189 h 2079833"/>
                <a:gd name="connsiteX196" fmla="*/ 1138819 w 3606545"/>
                <a:gd name="connsiteY196" fmla="*/ 1027603 h 2079833"/>
                <a:gd name="connsiteX197" fmla="*/ 1169104 w 3606545"/>
                <a:gd name="connsiteY197" fmla="*/ 1061972 h 2079833"/>
                <a:gd name="connsiteX198" fmla="*/ 1201071 w 3606545"/>
                <a:gd name="connsiteY198" fmla="*/ 1097200 h 2079833"/>
                <a:gd name="connsiteX199" fmla="*/ 1202753 w 3606545"/>
                <a:gd name="connsiteY199" fmla="*/ 1100637 h 2079833"/>
                <a:gd name="connsiteX200" fmla="*/ 1232196 w 3606545"/>
                <a:gd name="connsiteY200" fmla="*/ 1155628 h 2079833"/>
                <a:gd name="connsiteX201" fmla="*/ 1238606 w 3606545"/>
                <a:gd name="connsiteY201" fmla="*/ 1167760 h 2079833"/>
                <a:gd name="connsiteX202" fmla="*/ 1239857 w 3606545"/>
                <a:gd name="connsiteY202" fmla="*/ 1166764 h 2079833"/>
                <a:gd name="connsiteX203" fmla="*/ 1255449 w 3606545"/>
                <a:gd name="connsiteY203" fmla="*/ 1168181 h 2079833"/>
                <a:gd name="connsiteX204" fmla="*/ 1263548 w 3606545"/>
                <a:gd name="connsiteY204" fmla="*/ 1194093 h 2079833"/>
                <a:gd name="connsiteX205" fmla="*/ 1257802 w 3606545"/>
                <a:gd name="connsiteY205" fmla="*/ 1204089 h 2079833"/>
                <a:gd name="connsiteX206" fmla="*/ 1260352 w 3606545"/>
                <a:gd name="connsiteY206" fmla="*/ 1208914 h 2079833"/>
                <a:gd name="connsiteX207" fmla="*/ 1260799 w 3606545"/>
                <a:gd name="connsiteY207" fmla="*/ 1209760 h 2079833"/>
                <a:gd name="connsiteX208" fmla="*/ 1299495 w 3606545"/>
                <a:gd name="connsiteY208" fmla="*/ 1252722 h 2079833"/>
                <a:gd name="connsiteX209" fmla="*/ 1339034 w 3606545"/>
                <a:gd name="connsiteY209" fmla="*/ 1298261 h 2079833"/>
                <a:gd name="connsiteX210" fmla="*/ 1340716 w 3606545"/>
                <a:gd name="connsiteY210" fmla="*/ 1299980 h 2079833"/>
                <a:gd name="connsiteX211" fmla="*/ 1343240 w 3606545"/>
                <a:gd name="connsiteY211" fmla="*/ 1305135 h 2079833"/>
                <a:gd name="connsiteX212" fmla="*/ 1344081 w 3606545"/>
                <a:gd name="connsiteY212" fmla="*/ 1307713 h 2079833"/>
                <a:gd name="connsiteX213" fmla="*/ 1351652 w 3606545"/>
                <a:gd name="connsiteY213" fmla="*/ 1354971 h 2079833"/>
                <a:gd name="connsiteX214" fmla="*/ 1358382 w 3606545"/>
                <a:gd name="connsiteY214" fmla="*/ 1395355 h 2079833"/>
                <a:gd name="connsiteX215" fmla="*/ 1416428 w 3606545"/>
                <a:gd name="connsiteY215" fmla="*/ 1454642 h 2079833"/>
                <a:gd name="connsiteX216" fmla="*/ 1476997 w 3606545"/>
                <a:gd name="connsiteY216" fmla="*/ 1515647 h 2079833"/>
                <a:gd name="connsiteX217" fmla="*/ 1548502 w 3606545"/>
                <a:gd name="connsiteY217" fmla="*/ 1549158 h 2079833"/>
                <a:gd name="connsiteX218" fmla="*/ 1622531 w 3606545"/>
                <a:gd name="connsiteY218" fmla="*/ 1582668 h 2079833"/>
                <a:gd name="connsiteX219" fmla="*/ 1711702 w 3606545"/>
                <a:gd name="connsiteY219" fmla="*/ 1605008 h 2079833"/>
                <a:gd name="connsiteX220" fmla="*/ 1794984 w 3606545"/>
                <a:gd name="connsiteY220" fmla="*/ 1626489 h 2079833"/>
                <a:gd name="connsiteX221" fmla="*/ 1870696 w 3606545"/>
                <a:gd name="connsiteY221" fmla="*/ 1601571 h 2079833"/>
                <a:gd name="connsiteX222" fmla="*/ 1943568 w 3606545"/>
                <a:gd name="connsiteY222" fmla="*/ 1578264 h 2079833"/>
                <a:gd name="connsiteX223" fmla="*/ 1944889 w 3606545"/>
                <a:gd name="connsiteY223" fmla="*/ 1577842 h 2079833"/>
                <a:gd name="connsiteX224" fmla="*/ 1984946 w 3606545"/>
                <a:gd name="connsiteY224" fmla="*/ 1527114 h 2079833"/>
                <a:gd name="connsiteX225" fmla="*/ 2073189 w 3606545"/>
                <a:gd name="connsiteY225" fmla="*/ 1415367 h 2079833"/>
                <a:gd name="connsiteX226" fmla="*/ 2188522 w 3606545"/>
                <a:gd name="connsiteY226" fmla="*/ 1268976 h 2079833"/>
                <a:gd name="connsiteX227" fmla="*/ 2221578 w 3606545"/>
                <a:gd name="connsiteY227" fmla="*/ 1227018 h 2079833"/>
                <a:gd name="connsiteX228" fmla="*/ 2219115 w 3606545"/>
                <a:gd name="connsiteY228" fmla="*/ 1225884 h 2079833"/>
                <a:gd name="connsiteX229" fmla="*/ 2190956 w 3606545"/>
                <a:gd name="connsiteY229" fmla="*/ 1212925 h 2079833"/>
                <a:gd name="connsiteX230" fmla="*/ 2128659 w 3606545"/>
                <a:gd name="connsiteY230" fmla="*/ 1183138 h 2079833"/>
                <a:gd name="connsiteX231" fmla="*/ 2108190 w 3606545"/>
                <a:gd name="connsiteY231" fmla="*/ 1184999 h 2079833"/>
                <a:gd name="connsiteX232" fmla="*/ 2084161 w 3606545"/>
                <a:gd name="connsiteY232" fmla="*/ 1186861 h 2079833"/>
                <a:gd name="connsiteX233" fmla="*/ 2081491 w 3606545"/>
                <a:gd name="connsiteY233" fmla="*/ 1186861 h 2079833"/>
                <a:gd name="connsiteX234" fmla="*/ 2077042 w 3606545"/>
                <a:gd name="connsiteY234" fmla="*/ 1185930 h 2079833"/>
                <a:gd name="connsiteX235" fmla="*/ 2075262 w 3606545"/>
                <a:gd name="connsiteY235" fmla="*/ 1184999 h 2079833"/>
                <a:gd name="connsiteX236" fmla="*/ 2039664 w 3606545"/>
                <a:gd name="connsiteY236" fmla="*/ 1164521 h 2079833"/>
                <a:gd name="connsiteX237" fmla="*/ 2012965 w 3606545"/>
                <a:gd name="connsiteY237" fmla="*/ 1149627 h 2079833"/>
                <a:gd name="connsiteX238" fmla="*/ 1992496 w 3606545"/>
                <a:gd name="connsiteY238" fmla="*/ 1168244 h 2079833"/>
                <a:gd name="connsiteX239" fmla="*/ 1964908 w 3606545"/>
                <a:gd name="connsiteY239" fmla="*/ 1194308 h 2079833"/>
                <a:gd name="connsiteX240" fmla="*/ 1962238 w 3606545"/>
                <a:gd name="connsiteY240" fmla="*/ 1197100 h 2079833"/>
                <a:gd name="connsiteX241" fmla="*/ 1952448 w 3606545"/>
                <a:gd name="connsiteY241" fmla="*/ 1198031 h 2079833"/>
                <a:gd name="connsiteX242" fmla="*/ 1894309 w 3606545"/>
                <a:gd name="connsiteY242" fmla="*/ 1188883 h 2079833"/>
                <a:gd name="connsiteX243" fmla="*/ 1887383 w 3606545"/>
                <a:gd name="connsiteY243" fmla="*/ 1187793 h 2079833"/>
                <a:gd name="connsiteX244" fmla="*/ 1872404 w 3606545"/>
                <a:gd name="connsiteY244" fmla="*/ 1211911 h 2079833"/>
                <a:gd name="connsiteX245" fmla="*/ 1814927 w 3606545"/>
                <a:gd name="connsiteY245" fmla="*/ 1304461 h 2079833"/>
                <a:gd name="connsiteX246" fmla="*/ 1808451 w 3606545"/>
                <a:gd name="connsiteY246" fmla="*/ 1307711 h 2079833"/>
                <a:gd name="connsiteX247" fmla="*/ 1659518 w 3606545"/>
                <a:gd name="connsiteY247" fmla="*/ 1338592 h 2079833"/>
                <a:gd name="connsiteX248" fmla="*/ 1793882 w 3606545"/>
                <a:gd name="connsiteY248" fmla="*/ 1284957 h 2079833"/>
                <a:gd name="connsiteX249" fmla="*/ 1847721 w 3606545"/>
                <a:gd name="connsiteY249" fmla="*/ 1180535 h 2079833"/>
                <a:gd name="connsiteX250" fmla="*/ 1847750 w 3606545"/>
                <a:gd name="connsiteY250" fmla="*/ 1180478 h 2079833"/>
                <a:gd name="connsiteX251" fmla="*/ 1847433 w 3606545"/>
                <a:gd name="connsiteY251" fmla="*/ 1180345 h 2079833"/>
                <a:gd name="connsiteX252" fmla="*/ 1846544 w 3606545"/>
                <a:gd name="connsiteY252" fmla="*/ 1178483 h 2079833"/>
                <a:gd name="connsiteX253" fmla="*/ 1823405 w 3606545"/>
                <a:gd name="connsiteY253" fmla="*/ 1157074 h 2079833"/>
                <a:gd name="connsiteX254" fmla="*/ 1802046 w 3606545"/>
                <a:gd name="connsiteY254" fmla="*/ 1135664 h 2079833"/>
                <a:gd name="connsiteX255" fmla="*/ 1763778 w 3606545"/>
                <a:gd name="connsiteY255" fmla="*/ 1111462 h 2079833"/>
                <a:gd name="connsiteX256" fmla="*/ 1725510 w 3606545"/>
                <a:gd name="connsiteY256" fmla="*/ 1087259 h 2079833"/>
                <a:gd name="connsiteX257" fmla="*/ 1656093 w 3606545"/>
                <a:gd name="connsiteY257" fmla="*/ 1063057 h 2079833"/>
                <a:gd name="connsiteX258" fmla="*/ 1585787 w 3606545"/>
                <a:gd name="connsiteY258" fmla="*/ 1038854 h 2079833"/>
                <a:gd name="connsiteX259" fmla="*/ 1529720 w 3606545"/>
                <a:gd name="connsiteY259" fmla="*/ 1026753 h 2079833"/>
                <a:gd name="connsiteX260" fmla="*/ 1471873 w 3606545"/>
                <a:gd name="connsiteY260" fmla="*/ 1014652 h 2079833"/>
                <a:gd name="connsiteX261" fmla="*/ 1470983 w 3606545"/>
                <a:gd name="connsiteY261" fmla="*/ 1014652 h 2079833"/>
                <a:gd name="connsiteX262" fmla="*/ 1421146 w 3606545"/>
                <a:gd name="connsiteY262" fmla="*/ 999758 h 2079833"/>
                <a:gd name="connsiteX263" fmla="*/ 1372198 w 3606545"/>
                <a:gd name="connsiteY263" fmla="*/ 984865 h 2079833"/>
                <a:gd name="connsiteX264" fmla="*/ 1325030 w 3606545"/>
                <a:gd name="connsiteY264" fmla="*/ 983003 h 2079833"/>
                <a:gd name="connsiteX265" fmla="*/ 1276973 w 3606545"/>
                <a:gd name="connsiteY265" fmla="*/ 981141 h 2079833"/>
                <a:gd name="connsiteX266" fmla="*/ 1274303 w 3606545"/>
                <a:gd name="connsiteY266" fmla="*/ 981141 h 2079833"/>
                <a:gd name="connsiteX267" fmla="*/ 1203997 w 3606545"/>
                <a:gd name="connsiteY267" fmla="*/ 948561 h 2079833"/>
                <a:gd name="connsiteX268" fmla="*/ 1159499 w 3606545"/>
                <a:gd name="connsiteY268" fmla="*/ 937391 h 2079833"/>
                <a:gd name="connsiteX269" fmla="*/ 1205777 w 3606545"/>
                <a:gd name="connsiteY269" fmla="*/ 942045 h 2079833"/>
                <a:gd name="connsiteX270" fmla="*/ 1242265 w 3606545"/>
                <a:gd name="connsiteY270" fmla="*/ 956008 h 2079833"/>
                <a:gd name="connsiteX271" fmla="*/ 1277863 w 3606545"/>
                <a:gd name="connsiteY271" fmla="*/ 969971 h 2079833"/>
                <a:gd name="connsiteX272" fmla="*/ 1325031 w 3606545"/>
                <a:gd name="connsiteY272" fmla="*/ 969971 h 2079833"/>
                <a:gd name="connsiteX273" fmla="*/ 1373088 w 3606545"/>
                <a:gd name="connsiteY273" fmla="*/ 969971 h 2079833"/>
                <a:gd name="connsiteX274" fmla="*/ 1374868 w 3606545"/>
                <a:gd name="connsiteY274" fmla="*/ 969971 h 2079833"/>
                <a:gd name="connsiteX275" fmla="*/ 1425595 w 3606545"/>
                <a:gd name="connsiteY275" fmla="*/ 983934 h 2079833"/>
                <a:gd name="connsiteX276" fmla="*/ 1475433 w 3606545"/>
                <a:gd name="connsiteY276" fmla="*/ 996966 h 2079833"/>
                <a:gd name="connsiteX277" fmla="*/ 1533280 w 3606545"/>
                <a:gd name="connsiteY277" fmla="*/ 1008136 h 2079833"/>
                <a:gd name="connsiteX278" fmla="*/ 1591127 w 3606545"/>
                <a:gd name="connsiteY278" fmla="*/ 1018376 h 2079833"/>
                <a:gd name="connsiteX279" fmla="*/ 1592017 w 3606545"/>
                <a:gd name="connsiteY279" fmla="*/ 1018376 h 2079833"/>
                <a:gd name="connsiteX280" fmla="*/ 1734410 w 3606545"/>
                <a:gd name="connsiteY280" fmla="*/ 1064919 h 2079833"/>
                <a:gd name="connsiteX281" fmla="*/ 1777127 w 3606545"/>
                <a:gd name="connsiteY281" fmla="*/ 1090052 h 2079833"/>
                <a:gd name="connsiteX282" fmla="*/ 1817175 w 3606545"/>
                <a:gd name="connsiteY282" fmla="*/ 1114254 h 2079833"/>
                <a:gd name="connsiteX283" fmla="*/ 1818955 w 3606545"/>
                <a:gd name="connsiteY283" fmla="*/ 1116116 h 2079833"/>
                <a:gd name="connsiteX284" fmla="*/ 1842094 w 3606545"/>
                <a:gd name="connsiteY284" fmla="*/ 1137526 h 2079833"/>
                <a:gd name="connsiteX285" fmla="*/ 1859226 w 3606545"/>
                <a:gd name="connsiteY285" fmla="*/ 1153816 h 2079833"/>
                <a:gd name="connsiteX286" fmla="*/ 1860749 w 3606545"/>
                <a:gd name="connsiteY286" fmla="*/ 1155265 h 2079833"/>
                <a:gd name="connsiteX287" fmla="*/ 1863997 w 3606545"/>
                <a:gd name="connsiteY287" fmla="*/ 1148965 h 2079833"/>
                <a:gd name="connsiteX288" fmla="*/ 1865110 w 3606545"/>
                <a:gd name="connsiteY288" fmla="*/ 1146807 h 2079833"/>
                <a:gd name="connsiteX289" fmla="*/ 1877049 w 3606545"/>
                <a:gd name="connsiteY289" fmla="*/ 1137258 h 2079833"/>
                <a:gd name="connsiteX290" fmla="*/ 1892631 w 3606545"/>
                <a:gd name="connsiteY290" fmla="*/ 1138680 h 2079833"/>
                <a:gd name="connsiteX291" fmla="*/ 1899330 w 3606545"/>
                <a:gd name="connsiteY291" fmla="*/ 1161549 h 2079833"/>
                <a:gd name="connsiteX292" fmla="*/ 1901387 w 3606545"/>
                <a:gd name="connsiteY292" fmla="*/ 1161844 h 2079833"/>
                <a:gd name="connsiteX293" fmla="*/ 1907061 w 3606545"/>
                <a:gd name="connsiteY293" fmla="*/ 1162659 h 2079833"/>
                <a:gd name="connsiteX294" fmla="*/ 1949778 w 3606545"/>
                <a:gd name="connsiteY294" fmla="*/ 1169175 h 2079833"/>
                <a:gd name="connsiteX295" fmla="*/ 1972917 w 3606545"/>
                <a:gd name="connsiteY295" fmla="*/ 1146834 h 2079833"/>
                <a:gd name="connsiteX296" fmla="*/ 2000506 w 3606545"/>
                <a:gd name="connsiteY296" fmla="*/ 1119839 h 2079833"/>
                <a:gd name="connsiteX297" fmla="*/ 2004066 w 3606545"/>
                <a:gd name="connsiteY297" fmla="*/ 1117047 h 2079833"/>
                <a:gd name="connsiteX298" fmla="*/ 2013855 w 3606545"/>
                <a:gd name="connsiteY298" fmla="*/ 1116116 h 2079833"/>
                <a:gd name="connsiteX299" fmla="*/ 2018305 w 3606545"/>
                <a:gd name="connsiteY299" fmla="*/ 1117977 h 2079833"/>
                <a:gd name="connsiteX300" fmla="*/ 2053903 w 3606545"/>
                <a:gd name="connsiteY300" fmla="*/ 1137526 h 2079833"/>
                <a:gd name="connsiteX301" fmla="*/ 2085941 w 3606545"/>
                <a:gd name="connsiteY301" fmla="*/ 1154281 h 2079833"/>
                <a:gd name="connsiteX302" fmla="*/ 2106410 w 3606545"/>
                <a:gd name="connsiteY302" fmla="*/ 1152419 h 2079833"/>
                <a:gd name="connsiteX303" fmla="*/ 2130439 w 3606545"/>
                <a:gd name="connsiteY303" fmla="*/ 1150557 h 2079833"/>
                <a:gd name="connsiteX304" fmla="*/ 2138449 w 3606545"/>
                <a:gd name="connsiteY304" fmla="*/ 1152419 h 2079833"/>
                <a:gd name="connsiteX305" fmla="*/ 2215625 w 3606545"/>
                <a:gd name="connsiteY305" fmla="*/ 1186861 h 2079833"/>
                <a:gd name="connsiteX306" fmla="*/ 2243437 w 3606545"/>
                <a:gd name="connsiteY306" fmla="*/ 1199273 h 2079833"/>
                <a:gd name="connsiteX307" fmla="*/ 2256334 w 3606545"/>
                <a:gd name="connsiteY307" fmla="*/ 1182903 h 2079833"/>
                <a:gd name="connsiteX308" fmla="*/ 2346572 w 3606545"/>
                <a:gd name="connsiteY308" fmla="*/ 1068365 h 2079833"/>
                <a:gd name="connsiteX309" fmla="*/ 2444140 w 3606545"/>
                <a:gd name="connsiteY309" fmla="*/ 897018 h 2079833"/>
                <a:gd name="connsiteX310" fmla="*/ 2543529 w 3606545"/>
                <a:gd name="connsiteY310" fmla="*/ 724601 h 2079833"/>
                <a:gd name="connsiteX311" fmla="*/ 2553584 w 3606545"/>
                <a:gd name="connsiteY311" fmla="*/ 704747 h 2079833"/>
                <a:gd name="connsiteX312" fmla="*/ 2561120 w 3606545"/>
                <a:gd name="connsiteY312" fmla="*/ 689869 h 2079833"/>
                <a:gd name="connsiteX313" fmla="*/ 2554808 w 3606545"/>
                <a:gd name="connsiteY313" fmla="*/ 691804 h 2079833"/>
                <a:gd name="connsiteX314" fmla="*/ 2518219 w 3606545"/>
                <a:gd name="connsiteY314" fmla="*/ 696095 h 2079833"/>
                <a:gd name="connsiteX315" fmla="*/ 2478141 w 3606545"/>
                <a:gd name="connsiteY315" fmla="*/ 693950 h 2079833"/>
                <a:gd name="connsiteX316" fmla="*/ 2440926 w 3606545"/>
                <a:gd name="connsiteY316" fmla="*/ 690732 h 2079833"/>
                <a:gd name="connsiteX317" fmla="*/ 2435200 w 3606545"/>
                <a:gd name="connsiteY317" fmla="*/ 688586 h 2079833"/>
                <a:gd name="connsiteX318" fmla="*/ 2392975 w 3606545"/>
                <a:gd name="connsiteY318" fmla="*/ 658551 h 2079833"/>
                <a:gd name="connsiteX319" fmla="*/ 2352897 w 3606545"/>
                <a:gd name="connsiteY319" fmla="*/ 630662 h 2079833"/>
                <a:gd name="connsiteX320" fmla="*/ 2308525 w 3606545"/>
                <a:gd name="connsiteY320" fmla="*/ 628516 h 2079833"/>
                <a:gd name="connsiteX321" fmla="*/ 2262006 w 3606545"/>
                <a:gd name="connsiteY321" fmla="*/ 625298 h 2079833"/>
                <a:gd name="connsiteX322" fmla="*/ 2259859 w 3606545"/>
                <a:gd name="connsiteY322" fmla="*/ 625298 h 2079833"/>
                <a:gd name="connsiteX323" fmla="*/ 2255565 w 3606545"/>
                <a:gd name="connsiteY323" fmla="*/ 623153 h 2079833"/>
                <a:gd name="connsiteX324" fmla="*/ 2254134 w 3606545"/>
                <a:gd name="connsiteY324" fmla="*/ 622080 h 2079833"/>
                <a:gd name="connsiteX325" fmla="*/ 2215487 w 3606545"/>
                <a:gd name="connsiteY325" fmla="*/ 580246 h 2079833"/>
                <a:gd name="connsiteX326" fmla="*/ 2195214 w 3606545"/>
                <a:gd name="connsiteY326" fmla="*/ 557921 h 2079833"/>
                <a:gd name="connsiteX327" fmla="*/ 2193537 w 3606545"/>
                <a:gd name="connsiteY327" fmla="*/ 556074 h 2079833"/>
                <a:gd name="connsiteX328" fmla="*/ 2166715 w 3606545"/>
                <a:gd name="connsiteY328" fmla="*/ 565575 h 2079833"/>
                <a:gd name="connsiteX329" fmla="*/ 2136026 w 3606545"/>
                <a:gd name="connsiteY329" fmla="*/ 576446 h 2079833"/>
                <a:gd name="connsiteX330" fmla="*/ 2106928 w 3606545"/>
                <a:gd name="connsiteY330" fmla="*/ 587720 h 2079833"/>
                <a:gd name="connsiteX331" fmla="*/ 2081064 w 3606545"/>
                <a:gd name="connsiteY331" fmla="*/ 597383 h 2079833"/>
                <a:gd name="connsiteX332" fmla="*/ 2060049 w 3606545"/>
                <a:gd name="connsiteY332" fmla="*/ 645698 h 2079833"/>
                <a:gd name="connsiteX333" fmla="*/ 2037417 w 3606545"/>
                <a:gd name="connsiteY333" fmla="*/ 695624 h 2079833"/>
                <a:gd name="connsiteX334" fmla="*/ 2039033 w 3606545"/>
                <a:gd name="connsiteY334" fmla="*/ 698845 h 2079833"/>
                <a:gd name="connsiteX335" fmla="*/ 2042267 w 3606545"/>
                <a:gd name="connsiteY335" fmla="*/ 734276 h 2079833"/>
                <a:gd name="connsiteX336" fmla="*/ 2043883 w 3606545"/>
                <a:gd name="connsiteY336" fmla="*/ 737497 h 2079833"/>
                <a:gd name="connsiteX337" fmla="*/ 2042267 w 3606545"/>
                <a:gd name="connsiteY337" fmla="*/ 755212 h 2079833"/>
                <a:gd name="connsiteX338" fmla="*/ 2021252 w 3606545"/>
                <a:gd name="connsiteY338" fmla="*/ 753602 h 2079833"/>
                <a:gd name="connsiteX339" fmla="*/ 2011552 w 3606545"/>
                <a:gd name="connsiteY339" fmla="*/ 716560 h 2079833"/>
                <a:gd name="connsiteX340" fmla="*/ 2013169 w 3606545"/>
                <a:gd name="connsiteY340" fmla="*/ 685961 h 2079833"/>
                <a:gd name="connsiteX341" fmla="*/ 2063282 w 3606545"/>
                <a:gd name="connsiteY341" fmla="*/ 586109 h 2079833"/>
                <a:gd name="connsiteX342" fmla="*/ 2100462 w 3606545"/>
                <a:gd name="connsiteY342" fmla="*/ 570004 h 2079833"/>
                <a:gd name="connsiteX343" fmla="*/ 2161209 w 3606545"/>
                <a:gd name="connsiteY343" fmla="*/ 552314 h 2079833"/>
                <a:gd name="connsiteX344" fmla="*/ 2184074 w 3606545"/>
                <a:gd name="connsiteY344" fmla="*/ 545655 h 2079833"/>
                <a:gd name="connsiteX345" fmla="*/ 2180967 w 3606545"/>
                <a:gd name="connsiteY345" fmla="*/ 542233 h 2079833"/>
                <a:gd name="connsiteX346" fmla="*/ 2180419 w 3606545"/>
                <a:gd name="connsiteY346" fmla="*/ 541630 h 2079833"/>
                <a:gd name="connsiteX347" fmla="*/ 2146782 w 3606545"/>
                <a:gd name="connsiteY347" fmla="*/ 541630 h 2079833"/>
                <a:gd name="connsiteX348" fmla="*/ 2108136 w 3606545"/>
                <a:gd name="connsiteY348" fmla="*/ 540557 h 2079833"/>
                <a:gd name="connsiteX349" fmla="*/ 2106705 w 3606545"/>
                <a:gd name="connsiteY349" fmla="*/ 540557 h 2079833"/>
                <a:gd name="connsiteX350" fmla="*/ 2102410 w 3606545"/>
                <a:gd name="connsiteY350" fmla="*/ 538412 h 2079833"/>
                <a:gd name="connsiteX351" fmla="*/ 2100979 w 3606545"/>
                <a:gd name="connsiteY351" fmla="*/ 537339 h 2079833"/>
                <a:gd name="connsiteX352" fmla="*/ 2063048 w 3606545"/>
                <a:gd name="connsiteY352" fmla="*/ 493359 h 2079833"/>
                <a:gd name="connsiteX353" fmla="*/ 2029412 w 3606545"/>
                <a:gd name="connsiteY353" fmla="*/ 454743 h 2079833"/>
                <a:gd name="connsiteX354" fmla="*/ 1957844 w 3606545"/>
                <a:gd name="connsiteY354" fmla="*/ 469760 h 2079833"/>
                <a:gd name="connsiteX355" fmla="*/ 1881982 w 3606545"/>
                <a:gd name="connsiteY355" fmla="*/ 485850 h 2079833"/>
                <a:gd name="connsiteX356" fmla="*/ 1879835 w 3606545"/>
                <a:gd name="connsiteY356" fmla="*/ 485850 h 2079833"/>
                <a:gd name="connsiteX357" fmla="*/ 1856218 w 3606545"/>
                <a:gd name="connsiteY357" fmla="*/ 482632 h 2079833"/>
                <a:gd name="connsiteX358" fmla="*/ 1834032 w 3606545"/>
                <a:gd name="connsiteY358" fmla="*/ 480487 h 2079833"/>
                <a:gd name="connsiteX359" fmla="*/ 1785365 w 3606545"/>
                <a:gd name="connsiteY359" fmla="*/ 496577 h 2079833"/>
                <a:gd name="connsiteX360" fmla="*/ 1734553 w 3606545"/>
                <a:gd name="connsiteY360" fmla="*/ 513740 h 2079833"/>
                <a:gd name="connsiteX361" fmla="*/ 1733121 w 3606545"/>
                <a:gd name="connsiteY361" fmla="*/ 513740 h 2079833"/>
                <a:gd name="connsiteX362" fmla="*/ 1690181 w 3606545"/>
                <a:gd name="connsiteY362" fmla="*/ 516958 h 2079833"/>
                <a:gd name="connsiteX363" fmla="*/ 1647956 w 3606545"/>
                <a:gd name="connsiteY363" fmla="*/ 519103 h 2079833"/>
                <a:gd name="connsiteX364" fmla="*/ 1599290 w 3606545"/>
                <a:gd name="connsiteY364" fmla="*/ 522321 h 2079833"/>
                <a:gd name="connsiteX365" fmla="*/ 1550624 w 3606545"/>
                <a:gd name="connsiteY365" fmla="*/ 525540 h 2079833"/>
                <a:gd name="connsiteX366" fmla="*/ 1519134 w 3606545"/>
                <a:gd name="connsiteY366" fmla="*/ 534121 h 2079833"/>
                <a:gd name="connsiteX367" fmla="*/ 1486928 w 3606545"/>
                <a:gd name="connsiteY367" fmla="*/ 541630 h 2079833"/>
                <a:gd name="connsiteX368" fmla="*/ 1486213 w 3606545"/>
                <a:gd name="connsiteY368" fmla="*/ 541629 h 2079833"/>
                <a:gd name="connsiteX369" fmla="*/ 1341646 w 3606545"/>
                <a:gd name="connsiteY369" fmla="*/ 545920 h 2079833"/>
                <a:gd name="connsiteX370" fmla="*/ 1341646 w 3606545"/>
                <a:gd name="connsiteY370" fmla="*/ 544848 h 2079833"/>
                <a:gd name="connsiteX371" fmla="*/ 1485497 w 3606545"/>
                <a:gd name="connsiteY371" fmla="*/ 526612 h 2079833"/>
                <a:gd name="connsiteX372" fmla="*/ 1549908 w 3606545"/>
                <a:gd name="connsiteY372" fmla="*/ 507304 h 2079833"/>
                <a:gd name="connsiteX373" fmla="*/ 1647240 w 3606545"/>
                <a:gd name="connsiteY373" fmla="*/ 496577 h 2079833"/>
                <a:gd name="connsiteX374" fmla="*/ 1689465 w 3606545"/>
                <a:gd name="connsiteY374" fmla="*/ 493359 h 2079833"/>
                <a:gd name="connsiteX375" fmla="*/ 1730974 w 3606545"/>
                <a:gd name="connsiteY375" fmla="*/ 489068 h 2079833"/>
                <a:gd name="connsiteX376" fmla="*/ 1780356 w 3606545"/>
                <a:gd name="connsiteY376" fmla="*/ 470833 h 2079833"/>
                <a:gd name="connsiteX377" fmla="*/ 1830453 w 3606545"/>
                <a:gd name="connsiteY377" fmla="*/ 452597 h 2079833"/>
                <a:gd name="connsiteX378" fmla="*/ 1834032 w 3606545"/>
                <a:gd name="connsiteY378" fmla="*/ 452597 h 2079833"/>
                <a:gd name="connsiteX379" fmla="*/ 1856933 w 3606545"/>
                <a:gd name="connsiteY379" fmla="*/ 454743 h 2079833"/>
                <a:gd name="connsiteX380" fmla="*/ 1879835 w 3606545"/>
                <a:gd name="connsiteY380" fmla="*/ 455815 h 2079833"/>
                <a:gd name="connsiteX381" fmla="*/ 1954981 w 3606545"/>
                <a:gd name="connsiteY381" fmla="*/ 438653 h 2079833"/>
                <a:gd name="connsiteX382" fmla="*/ 2030843 w 3606545"/>
                <a:gd name="connsiteY382" fmla="*/ 420417 h 2079833"/>
                <a:gd name="connsiteX383" fmla="*/ 2032990 w 3606545"/>
                <a:gd name="connsiteY383" fmla="*/ 420417 h 2079833"/>
                <a:gd name="connsiteX384" fmla="*/ 2038000 w 3606545"/>
                <a:gd name="connsiteY384" fmla="*/ 422562 h 2079833"/>
                <a:gd name="connsiteX385" fmla="*/ 2039431 w 3606545"/>
                <a:gd name="connsiteY385" fmla="*/ 423635 h 2079833"/>
                <a:gd name="connsiteX386" fmla="*/ 2078077 w 3606545"/>
                <a:gd name="connsiteY386" fmla="*/ 466542 h 2079833"/>
                <a:gd name="connsiteX387" fmla="*/ 2112430 w 3606545"/>
                <a:gd name="connsiteY387" fmla="*/ 505158 h 2079833"/>
                <a:gd name="connsiteX388" fmla="*/ 2146782 w 3606545"/>
                <a:gd name="connsiteY388" fmla="*/ 505159 h 2079833"/>
                <a:gd name="connsiteX389" fmla="*/ 2184713 w 3606545"/>
                <a:gd name="connsiteY389" fmla="*/ 505158 h 2079833"/>
                <a:gd name="connsiteX390" fmla="*/ 2186860 w 3606545"/>
                <a:gd name="connsiteY390" fmla="*/ 505159 h 2079833"/>
                <a:gd name="connsiteX391" fmla="*/ 2190439 w 3606545"/>
                <a:gd name="connsiteY391" fmla="*/ 507304 h 2079833"/>
                <a:gd name="connsiteX392" fmla="*/ 2192586 w 3606545"/>
                <a:gd name="connsiteY392" fmla="*/ 508377 h 2079833"/>
                <a:gd name="connsiteX393" fmla="*/ 2214928 w 3606545"/>
                <a:gd name="connsiteY393" fmla="*/ 531942 h 2079833"/>
                <a:gd name="connsiteX394" fmla="*/ 2223938 w 3606545"/>
                <a:gd name="connsiteY394" fmla="*/ 541444 h 2079833"/>
                <a:gd name="connsiteX395" fmla="*/ 2239485 w 3606545"/>
                <a:gd name="connsiteY395" fmla="*/ 544840 h 2079833"/>
                <a:gd name="connsiteX396" fmla="*/ 2273432 w 3606545"/>
                <a:gd name="connsiteY396" fmla="*/ 553899 h 2079833"/>
                <a:gd name="connsiteX397" fmla="*/ 2236049 w 3606545"/>
                <a:gd name="connsiteY397" fmla="*/ 552037 h 2079833"/>
                <a:gd name="connsiteX398" fmla="*/ 2233893 w 3606545"/>
                <a:gd name="connsiteY398" fmla="*/ 551930 h 2079833"/>
                <a:gd name="connsiteX399" fmla="*/ 2251920 w 3606545"/>
                <a:gd name="connsiteY399" fmla="*/ 570843 h 2079833"/>
                <a:gd name="connsiteX400" fmla="*/ 2267016 w 3606545"/>
                <a:gd name="connsiteY400" fmla="*/ 586682 h 2079833"/>
                <a:gd name="connsiteX401" fmla="*/ 2309957 w 3606545"/>
                <a:gd name="connsiteY401" fmla="*/ 588827 h 2079833"/>
                <a:gd name="connsiteX402" fmla="*/ 2357191 w 3606545"/>
                <a:gd name="connsiteY402" fmla="*/ 589900 h 2079833"/>
                <a:gd name="connsiteX403" fmla="*/ 2362917 w 3606545"/>
                <a:gd name="connsiteY403" fmla="*/ 592046 h 2079833"/>
                <a:gd name="connsiteX404" fmla="*/ 2405142 w 3606545"/>
                <a:gd name="connsiteY404" fmla="*/ 621008 h 2079833"/>
                <a:gd name="connsiteX405" fmla="*/ 2445220 w 3606545"/>
                <a:gd name="connsiteY405" fmla="*/ 647825 h 2079833"/>
                <a:gd name="connsiteX406" fmla="*/ 2479572 w 3606545"/>
                <a:gd name="connsiteY406" fmla="*/ 649970 h 2079833"/>
                <a:gd name="connsiteX407" fmla="*/ 2515356 w 3606545"/>
                <a:gd name="connsiteY407" fmla="*/ 652115 h 2079833"/>
                <a:gd name="connsiteX408" fmla="*/ 2549708 w 3606545"/>
                <a:gd name="connsiteY408" fmla="*/ 644607 h 2079833"/>
                <a:gd name="connsiteX409" fmla="*/ 2585492 w 3606545"/>
                <a:gd name="connsiteY409" fmla="*/ 636025 h 2079833"/>
                <a:gd name="connsiteX410" fmla="*/ 2584776 w 3606545"/>
                <a:gd name="connsiteY410" fmla="*/ 628517 h 2079833"/>
                <a:gd name="connsiteX411" fmla="*/ 2610015 w 3606545"/>
                <a:gd name="connsiteY411" fmla="*/ 590068 h 2079833"/>
                <a:gd name="connsiteX412" fmla="*/ 2617247 w 3606545"/>
                <a:gd name="connsiteY412" fmla="*/ 579051 h 2079833"/>
                <a:gd name="connsiteX413" fmla="*/ 2623974 w 3606545"/>
                <a:gd name="connsiteY413" fmla="*/ 565769 h 2079833"/>
                <a:gd name="connsiteX414" fmla="*/ 2705330 w 3606545"/>
                <a:gd name="connsiteY414" fmla="*/ 406403 h 2079833"/>
                <a:gd name="connsiteX415" fmla="*/ 2710091 w 3606545"/>
                <a:gd name="connsiteY415" fmla="*/ 399927 h 2079833"/>
                <a:gd name="connsiteX416" fmla="*/ 2723039 w 3606545"/>
                <a:gd name="connsiteY416" fmla="*/ 388639 h 2079833"/>
                <a:gd name="connsiteX417" fmla="*/ 2731388 w 3606545"/>
                <a:gd name="connsiteY417" fmla="*/ 386184 h 2079833"/>
                <a:gd name="connsiteX418" fmla="*/ 3040017 w 3606545"/>
                <a:gd name="connsiteY418" fmla="*/ 305314 h 2079833"/>
                <a:gd name="connsiteX419" fmla="*/ 3246523 w 3606545"/>
                <a:gd name="connsiteY419" fmla="*/ 252106 h 2079833"/>
                <a:gd name="connsiteX420" fmla="*/ 3253437 w 3606545"/>
                <a:gd name="connsiteY420" fmla="*/ 250325 h 2079833"/>
                <a:gd name="connsiteX421" fmla="*/ 3250876 w 3606545"/>
                <a:gd name="connsiteY421" fmla="*/ 248770 h 2079833"/>
                <a:gd name="connsiteX422" fmla="*/ 3195676 w 3606545"/>
                <a:gd name="connsiteY422" fmla="*/ 226522 h 2079833"/>
                <a:gd name="connsiteX423" fmla="*/ 3139652 w 3606545"/>
                <a:gd name="connsiteY423" fmla="*/ 203450 h 2079833"/>
                <a:gd name="connsiteX424" fmla="*/ 3138828 w 3606545"/>
                <a:gd name="connsiteY424" fmla="*/ 203450 h 2079833"/>
                <a:gd name="connsiteX425" fmla="*/ 3089395 w 3606545"/>
                <a:gd name="connsiteY425" fmla="*/ 179555 h 2079833"/>
                <a:gd name="connsiteX426" fmla="*/ 3040786 w 3606545"/>
                <a:gd name="connsiteY426" fmla="*/ 156483 h 2079833"/>
                <a:gd name="connsiteX427" fmla="*/ 3014422 w 3606545"/>
                <a:gd name="connsiteY427" fmla="*/ 155659 h 2079833"/>
                <a:gd name="connsiteX428" fmla="*/ 2984762 w 3606545"/>
                <a:gd name="connsiteY428" fmla="*/ 154011 h 2079833"/>
                <a:gd name="connsiteX429" fmla="*/ 2983938 w 3606545"/>
                <a:gd name="connsiteY429" fmla="*/ 154011 h 2079833"/>
                <a:gd name="connsiteX430" fmla="*/ 2981466 w 3606545"/>
                <a:gd name="connsiteY430" fmla="*/ 153187 h 2079833"/>
                <a:gd name="connsiteX431" fmla="*/ 2980643 w 3606545"/>
                <a:gd name="connsiteY431" fmla="*/ 153187 h 2079833"/>
                <a:gd name="connsiteX432" fmla="*/ 2950983 w 3606545"/>
                <a:gd name="connsiteY432" fmla="*/ 132587 h 2079833"/>
                <a:gd name="connsiteX433" fmla="*/ 2922971 w 3606545"/>
                <a:gd name="connsiteY433" fmla="*/ 112811 h 2079833"/>
                <a:gd name="connsiteX434" fmla="*/ 2883424 w 3606545"/>
                <a:gd name="connsiteY434" fmla="*/ 106219 h 2079833"/>
                <a:gd name="connsiteX435" fmla="*/ 2843054 w 3606545"/>
                <a:gd name="connsiteY435" fmla="*/ 99627 h 2079833"/>
                <a:gd name="connsiteX436" fmla="*/ 2840583 w 3606545"/>
                <a:gd name="connsiteY436" fmla="*/ 98803 h 2079833"/>
                <a:gd name="connsiteX437" fmla="*/ 2798564 w 3606545"/>
                <a:gd name="connsiteY437" fmla="*/ 67491 h 2079833"/>
                <a:gd name="connsiteX438" fmla="*/ 2733477 w 3606545"/>
                <a:gd name="connsiteY438" fmla="*/ 57603 h 2079833"/>
                <a:gd name="connsiteX0-1" fmla="*/ 2733477 w 3563170"/>
                <a:gd name="connsiteY0-2" fmla="*/ 57603 h 2079833"/>
                <a:gd name="connsiteX1-3" fmla="*/ 2801036 w 3563170"/>
                <a:gd name="connsiteY1-4" fmla="*/ 59251 h 2079833"/>
                <a:gd name="connsiteX2-5" fmla="*/ 2801860 w 3563170"/>
                <a:gd name="connsiteY2-6" fmla="*/ 60075 h 2079833"/>
                <a:gd name="connsiteX3-7" fmla="*/ 2824928 w 3563170"/>
                <a:gd name="connsiteY3-8" fmla="*/ 74907 h 2079833"/>
                <a:gd name="connsiteX4-9" fmla="*/ 2845526 w 3563170"/>
                <a:gd name="connsiteY4-10" fmla="*/ 88915 h 2079833"/>
                <a:gd name="connsiteX5-11" fmla="*/ 2885896 w 3563170"/>
                <a:gd name="connsiteY5-12" fmla="*/ 93859 h 2079833"/>
                <a:gd name="connsiteX6-13" fmla="*/ 2927090 w 3563170"/>
                <a:gd name="connsiteY6-14" fmla="*/ 99627 h 2079833"/>
                <a:gd name="connsiteX7-15" fmla="*/ 2930386 w 3563170"/>
                <a:gd name="connsiteY7-16" fmla="*/ 100451 h 2079833"/>
                <a:gd name="connsiteX8-17" fmla="*/ 2960046 w 3563170"/>
                <a:gd name="connsiteY8-18" fmla="*/ 120227 h 2079833"/>
                <a:gd name="connsiteX9-19" fmla="*/ 2988057 w 3563170"/>
                <a:gd name="connsiteY9-20" fmla="*/ 138355 h 2079833"/>
                <a:gd name="connsiteX10-21" fmla="*/ 3014422 w 3563170"/>
                <a:gd name="connsiteY10-22" fmla="*/ 138355 h 2079833"/>
                <a:gd name="connsiteX11-23" fmla="*/ 3043258 w 3563170"/>
                <a:gd name="connsiteY11-24" fmla="*/ 139179 h 2079833"/>
                <a:gd name="connsiteX12-25" fmla="*/ 3047377 w 3563170"/>
                <a:gd name="connsiteY12-26" fmla="*/ 140003 h 2079833"/>
                <a:gd name="connsiteX13-27" fmla="*/ 3097634 w 3563170"/>
                <a:gd name="connsiteY13-28" fmla="*/ 162251 h 2079833"/>
                <a:gd name="connsiteX14-29" fmla="*/ 3147891 w 3563170"/>
                <a:gd name="connsiteY14-30" fmla="*/ 184498 h 2079833"/>
                <a:gd name="connsiteX15-31" fmla="*/ 3164700 w 3563170"/>
                <a:gd name="connsiteY15-32" fmla="*/ 190833 h 2079833"/>
                <a:gd name="connsiteX16-33" fmla="*/ 3163694 w 3563170"/>
                <a:gd name="connsiteY16-34" fmla="*/ 185623 h 2079833"/>
                <a:gd name="connsiteX17-35" fmla="*/ 3170987 w 3563170"/>
                <a:gd name="connsiteY17-36" fmla="*/ 175469 h 2079833"/>
                <a:gd name="connsiteX18-37" fmla="*/ 3310357 w 3563170"/>
                <a:gd name="connsiteY18-38" fmla="*/ 92608 h 2079833"/>
                <a:gd name="connsiteX19-39" fmla="*/ 3315218 w 3563170"/>
                <a:gd name="connsiteY19-40" fmla="*/ 89359 h 2079833"/>
                <a:gd name="connsiteX20-41" fmla="*/ 3347630 w 3563170"/>
                <a:gd name="connsiteY20-42" fmla="*/ 86109 h 2079833"/>
                <a:gd name="connsiteX21-43" fmla="*/ 3375180 w 3563170"/>
                <a:gd name="connsiteY21-44" fmla="*/ 82860 h 2079833"/>
                <a:gd name="connsiteX22-45" fmla="*/ 3375180 w 3563170"/>
                <a:gd name="connsiteY22-46" fmla="*/ 66613 h 2079833"/>
                <a:gd name="connsiteX23-47" fmla="*/ 3375180 w 3563170"/>
                <a:gd name="connsiteY23-48" fmla="*/ 42242 h 2079833"/>
                <a:gd name="connsiteX24-49" fmla="*/ 3384903 w 3563170"/>
                <a:gd name="connsiteY24-50" fmla="*/ 0 h 2079833"/>
                <a:gd name="connsiteX25-51" fmla="*/ 3388144 w 3563170"/>
                <a:gd name="connsiteY25-52" fmla="*/ 42242 h 2079833"/>
                <a:gd name="connsiteX26-53" fmla="*/ 3391385 w 3563170"/>
                <a:gd name="connsiteY26-54" fmla="*/ 94233 h 2079833"/>
                <a:gd name="connsiteX27-55" fmla="*/ 3388144 w 3563170"/>
                <a:gd name="connsiteY27-56" fmla="*/ 99107 h 2079833"/>
                <a:gd name="connsiteX28-57" fmla="*/ 3384903 w 3563170"/>
                <a:gd name="connsiteY28-58" fmla="*/ 100732 h 2079833"/>
                <a:gd name="connsiteX29-59" fmla="*/ 3350871 w 3563170"/>
                <a:gd name="connsiteY29-60" fmla="*/ 107231 h 2079833"/>
                <a:gd name="connsiteX30-61" fmla="*/ 3321701 w 3563170"/>
                <a:gd name="connsiteY30-62" fmla="*/ 112105 h 2079833"/>
                <a:gd name="connsiteX31-63" fmla="*/ 3256878 w 3563170"/>
                <a:gd name="connsiteY31-64" fmla="*/ 157597 h 2079833"/>
                <a:gd name="connsiteX32-65" fmla="*/ 3198739 w 3563170"/>
                <a:gd name="connsiteY32-66" fmla="*/ 197402 h 2079833"/>
                <a:gd name="connsiteX33-67" fmla="*/ 3192843 w 3563170"/>
                <a:gd name="connsiteY33-68" fmla="*/ 201439 h 2079833"/>
                <a:gd name="connsiteX34-69" fmla="*/ 3197633 w 3563170"/>
                <a:gd name="connsiteY34-70" fmla="*/ 203244 h 2079833"/>
                <a:gd name="connsiteX35-71" fmla="*/ 3204738 w 3563170"/>
                <a:gd name="connsiteY35-72" fmla="*/ 205922 h 2079833"/>
                <a:gd name="connsiteX36-73" fmla="*/ 3261587 w 3563170"/>
                <a:gd name="connsiteY36-74" fmla="*/ 228170 h 2079833"/>
                <a:gd name="connsiteX37-75" fmla="*/ 3263234 w 3563170"/>
                <a:gd name="connsiteY37-76" fmla="*/ 228994 h 2079833"/>
                <a:gd name="connsiteX38-77" fmla="*/ 3285613 w 3563170"/>
                <a:gd name="connsiteY38-78" fmla="*/ 242034 h 2079833"/>
                <a:gd name="connsiteX39-79" fmla="*/ 3348272 w 3563170"/>
                <a:gd name="connsiteY39-80" fmla="*/ 225890 h 2079833"/>
                <a:gd name="connsiteX40-81" fmla="*/ 3344471 w 3563170"/>
                <a:gd name="connsiteY40-82" fmla="*/ 225672 h 2079833"/>
                <a:gd name="connsiteX41-83" fmla="*/ 3366304 w 3563170"/>
                <a:gd name="connsiteY41-84" fmla="*/ 212840 h 2079833"/>
                <a:gd name="connsiteX42-85" fmla="*/ 3436350 w 3563170"/>
                <a:gd name="connsiteY42-86" fmla="*/ 171672 h 2079833"/>
                <a:gd name="connsiteX43-87" fmla="*/ 3513138 w 3563170"/>
                <a:gd name="connsiteY43-88" fmla="*/ 125317 h 2079833"/>
                <a:gd name="connsiteX44-89" fmla="*/ 3563170 w 3563170"/>
                <a:gd name="connsiteY44-90" fmla="*/ 95911 h 2079833"/>
                <a:gd name="connsiteX45-91" fmla="*/ 3550246 w 3563170"/>
                <a:gd name="connsiteY45-92" fmla="*/ 191279 h 2079833"/>
                <a:gd name="connsiteX46-93" fmla="*/ 3478654 w 3563170"/>
                <a:gd name="connsiteY46-94" fmla="*/ 243651 h 2079833"/>
                <a:gd name="connsiteX47-95" fmla="*/ 3386775 w 3563170"/>
                <a:gd name="connsiteY47-96" fmla="*/ 297650 h 2079833"/>
                <a:gd name="connsiteX48-97" fmla="*/ 3366601 w 3563170"/>
                <a:gd name="connsiteY48-98" fmla="*/ 307056 h 2079833"/>
                <a:gd name="connsiteX49-99" fmla="*/ 3159628 w 3563170"/>
                <a:gd name="connsiteY49-100" fmla="*/ 358075 h 2079833"/>
                <a:gd name="connsiteX50-101" fmla="*/ 3093043 w 3563170"/>
                <a:gd name="connsiteY50-102" fmla="*/ 374487 h 2079833"/>
                <a:gd name="connsiteX51-103" fmla="*/ 3090808 w 3563170"/>
                <a:gd name="connsiteY51-104" fmla="*/ 433878 h 2079833"/>
                <a:gd name="connsiteX52-105" fmla="*/ 3083903 w 3563170"/>
                <a:gd name="connsiteY52-106" fmla="*/ 617302 h 2079833"/>
                <a:gd name="connsiteX53-107" fmla="*/ 3037987 w 3563170"/>
                <a:gd name="connsiteY53-108" fmla="*/ 727416 h 2079833"/>
                <a:gd name="connsiteX54-109" fmla="*/ 2991135 w 3563170"/>
                <a:gd name="connsiteY54-110" fmla="*/ 832570 h 2079833"/>
                <a:gd name="connsiteX55-111" fmla="*/ 2988325 w 3563170"/>
                <a:gd name="connsiteY55-112" fmla="*/ 836538 h 2079833"/>
                <a:gd name="connsiteX56-113" fmla="*/ 2844957 w 3563170"/>
                <a:gd name="connsiteY56-114" fmla="*/ 917884 h 2079833"/>
                <a:gd name="connsiteX57-115" fmla="*/ 2973332 w 3563170"/>
                <a:gd name="connsiteY57-116" fmla="*/ 820666 h 2079833"/>
                <a:gd name="connsiteX58-117" fmla="*/ 3032118 w 3563170"/>
                <a:gd name="connsiteY58-118" fmla="*/ 663952 h 2079833"/>
                <a:gd name="connsiteX59-119" fmla="*/ 3034634 w 3563170"/>
                <a:gd name="connsiteY59-120" fmla="*/ 657245 h 2079833"/>
                <a:gd name="connsiteX60-121" fmla="*/ 2971948 w 3563170"/>
                <a:gd name="connsiteY60-122" fmla="*/ 703374 h 2079833"/>
                <a:gd name="connsiteX61-123" fmla="*/ 2925104 w 3563170"/>
                <a:gd name="connsiteY61-124" fmla="*/ 737845 h 2079833"/>
                <a:gd name="connsiteX62-125" fmla="*/ 3012003 w 3563170"/>
                <a:gd name="connsiteY62-126" fmla="*/ 631622 h 2079833"/>
                <a:gd name="connsiteX63-127" fmla="*/ 3036142 w 3563170"/>
                <a:gd name="connsiteY63-128" fmla="*/ 633256 h 2079833"/>
                <a:gd name="connsiteX64-129" fmla="*/ 3036142 w 3563170"/>
                <a:gd name="connsiteY64-130" fmla="*/ 653224 h 2079833"/>
                <a:gd name="connsiteX65-131" fmla="*/ 3041384 w 3563170"/>
                <a:gd name="connsiteY65-132" fmla="*/ 639250 h 2079833"/>
                <a:gd name="connsiteX66-133" fmla="*/ 3051106 w 3563170"/>
                <a:gd name="connsiteY66-134" fmla="*/ 613333 h 2079833"/>
                <a:gd name="connsiteX67-135" fmla="*/ 3051106 w 3563170"/>
                <a:gd name="connsiteY67-136" fmla="*/ 479411 h 2079833"/>
                <a:gd name="connsiteX68-137" fmla="*/ 3051648 w 3563170"/>
                <a:gd name="connsiteY68-138" fmla="*/ 400266 h 2079833"/>
                <a:gd name="connsiteX69-139" fmla="*/ 3051754 w 3563170"/>
                <a:gd name="connsiteY69-140" fmla="*/ 384691 h 2079833"/>
                <a:gd name="connsiteX70-141" fmla="*/ 3021251 w 3563170"/>
                <a:gd name="connsiteY70-142" fmla="*/ 392345 h 2079833"/>
                <a:gd name="connsiteX71-143" fmla="*/ 2766466 w 3563170"/>
                <a:gd name="connsiteY71-144" fmla="*/ 456280 h 2079833"/>
                <a:gd name="connsiteX72-145" fmla="*/ 2692865 w 3563170"/>
                <a:gd name="connsiteY72-146" fmla="*/ 597605 h 2079833"/>
                <a:gd name="connsiteX73-147" fmla="*/ 2609529 w 3563170"/>
                <a:gd name="connsiteY73-148" fmla="*/ 755684 h 2079833"/>
                <a:gd name="connsiteX74-149" fmla="*/ 2609155 w 3563170"/>
                <a:gd name="connsiteY74-150" fmla="*/ 757130 h 2079833"/>
                <a:gd name="connsiteX75-151" fmla="*/ 2507413 w 3563170"/>
                <a:gd name="connsiteY75-152" fmla="*/ 929704 h 2079833"/>
                <a:gd name="connsiteX76-153" fmla="*/ 2481855 w 3563170"/>
                <a:gd name="connsiteY76-154" fmla="*/ 973157 h 2079833"/>
                <a:gd name="connsiteX77-155" fmla="*/ 2475699 w 3563170"/>
                <a:gd name="connsiteY77-156" fmla="*/ 983622 h 2079833"/>
                <a:gd name="connsiteX78-157" fmla="*/ 2472379 w 3563170"/>
                <a:gd name="connsiteY78-158" fmla="*/ 1071804 h 2079833"/>
                <a:gd name="connsiteX79-159" fmla="*/ 2465474 w 3563170"/>
                <a:gd name="connsiteY79-160" fmla="*/ 1255227 h 2079833"/>
                <a:gd name="connsiteX80-161" fmla="*/ 2419559 w 3563170"/>
                <a:gd name="connsiteY80-162" fmla="*/ 1365342 h 2079833"/>
                <a:gd name="connsiteX81-163" fmla="*/ 2372707 w 3563170"/>
                <a:gd name="connsiteY81-164" fmla="*/ 1470496 h 2079833"/>
                <a:gd name="connsiteX82-165" fmla="*/ 2369896 w 3563170"/>
                <a:gd name="connsiteY82-166" fmla="*/ 1474464 h 2079833"/>
                <a:gd name="connsiteX83-167" fmla="*/ 2226529 w 3563170"/>
                <a:gd name="connsiteY83-168" fmla="*/ 1555810 h 2079833"/>
                <a:gd name="connsiteX84-169" fmla="*/ 2354903 w 3563170"/>
                <a:gd name="connsiteY84-170" fmla="*/ 1458591 h 2079833"/>
                <a:gd name="connsiteX85-171" fmla="*/ 2432678 w 3563170"/>
                <a:gd name="connsiteY85-172" fmla="*/ 1251259 h 2079833"/>
                <a:gd name="connsiteX86-173" fmla="*/ 2432678 w 3563170"/>
                <a:gd name="connsiteY86-174" fmla="*/ 1117336 h 2079833"/>
                <a:gd name="connsiteX87-175" fmla="*/ 2432987 w 3563170"/>
                <a:gd name="connsiteY87-176" fmla="*/ 1072149 h 2079833"/>
                <a:gd name="connsiteX88-177" fmla="*/ 2433097 w 3563170"/>
                <a:gd name="connsiteY88-178" fmla="*/ 1056052 h 2079833"/>
                <a:gd name="connsiteX89-179" fmla="*/ 2402728 w 3563170"/>
                <a:gd name="connsiteY89-180" fmla="*/ 1107686 h 2079833"/>
                <a:gd name="connsiteX90-181" fmla="*/ 1842955 w 3563170"/>
                <a:gd name="connsiteY90-182" fmla="*/ 1798303 h 2079833"/>
                <a:gd name="connsiteX91-183" fmla="*/ 1822406 w 3563170"/>
                <a:gd name="connsiteY91-184" fmla="*/ 1809154 h 2079833"/>
                <a:gd name="connsiteX92-185" fmla="*/ 1680772 w 3563170"/>
                <a:gd name="connsiteY92-186" fmla="*/ 1822063 h 2079833"/>
                <a:gd name="connsiteX93-187" fmla="*/ 1598382 w 3563170"/>
                <a:gd name="connsiteY93-188" fmla="*/ 1829573 h 2079833"/>
                <a:gd name="connsiteX94-189" fmla="*/ 1597586 w 3563170"/>
                <a:gd name="connsiteY94-190" fmla="*/ 1843156 h 2079833"/>
                <a:gd name="connsiteX95-191" fmla="*/ 1459885 w 3563170"/>
                <a:gd name="connsiteY95-192" fmla="*/ 2079833 h 2079833"/>
                <a:gd name="connsiteX96-193" fmla="*/ 1531340 w 3563170"/>
                <a:gd name="connsiteY96-194" fmla="*/ 1853576 h 2079833"/>
                <a:gd name="connsiteX97-195" fmla="*/ 1537158 w 3563170"/>
                <a:gd name="connsiteY97-196" fmla="*/ 1835153 h 2079833"/>
                <a:gd name="connsiteX98-197" fmla="*/ 1486680 w 3563170"/>
                <a:gd name="connsiteY98-198" fmla="*/ 1839754 h 2079833"/>
                <a:gd name="connsiteX99-199" fmla="*/ 1479990 w 3563170"/>
                <a:gd name="connsiteY99-200" fmla="*/ 1838782 h 2079833"/>
                <a:gd name="connsiteX100-201" fmla="*/ 1475655 w 3563170"/>
                <a:gd name="connsiteY100-202" fmla="*/ 1837653 h 2079833"/>
                <a:gd name="connsiteX101-203" fmla="*/ 1284020 w 3563170"/>
                <a:gd name="connsiteY101-204" fmla="*/ 1740662 h 2079833"/>
                <a:gd name="connsiteX102-205" fmla="*/ 1093992 w 3563170"/>
                <a:gd name="connsiteY102-206" fmla="*/ 1646404 h 2079833"/>
                <a:gd name="connsiteX103-207" fmla="*/ 1070220 w 3563170"/>
                <a:gd name="connsiteY103-208" fmla="*/ 1639536 h 2079833"/>
                <a:gd name="connsiteX104-209" fmla="*/ 1063410 w 3563170"/>
                <a:gd name="connsiteY104-210" fmla="*/ 1637569 h 2079833"/>
                <a:gd name="connsiteX105-211" fmla="*/ 1063679 w 3563170"/>
                <a:gd name="connsiteY105-212" fmla="*/ 1652509 h 2079833"/>
                <a:gd name="connsiteX106-213" fmla="*/ 987757 w 3563170"/>
                <a:gd name="connsiteY106-214" fmla="*/ 1817489 h 2079833"/>
                <a:gd name="connsiteX107-215" fmla="*/ 979680 w 3563170"/>
                <a:gd name="connsiteY107-216" fmla="*/ 1825577 h 2079833"/>
                <a:gd name="connsiteX108-217" fmla="*/ 701840 w 3563170"/>
                <a:gd name="connsiteY108-218" fmla="*/ 1950120 h 2079833"/>
                <a:gd name="connsiteX109-219" fmla="*/ 945758 w 3563170"/>
                <a:gd name="connsiteY109-220" fmla="*/ 1789993 h 2079833"/>
                <a:gd name="connsiteX110-221" fmla="*/ 1005526 w 3563170"/>
                <a:gd name="connsiteY110-222" fmla="*/ 1629865 h 2079833"/>
                <a:gd name="connsiteX111-223" fmla="*/ 1012721 w 3563170"/>
                <a:gd name="connsiteY111-224" fmla="*/ 1622924 h 2079833"/>
                <a:gd name="connsiteX112-225" fmla="*/ 966589 w 3563170"/>
                <a:gd name="connsiteY112-226" fmla="*/ 1609596 h 2079833"/>
                <a:gd name="connsiteX113-227" fmla="*/ 903816 w 3563170"/>
                <a:gd name="connsiteY113-228" fmla="*/ 1591461 h 2079833"/>
                <a:gd name="connsiteX114-229" fmla="*/ 714175 w 3563170"/>
                <a:gd name="connsiteY114-230" fmla="*/ 1537428 h 2079833"/>
                <a:gd name="connsiteX115-231" fmla="*/ 573632 w 3563170"/>
                <a:gd name="connsiteY115-232" fmla="*/ 1544027 h 2079833"/>
                <a:gd name="connsiteX116-233" fmla="*/ 433998 w 3563170"/>
                <a:gd name="connsiteY116-234" fmla="*/ 1550091 h 2079833"/>
                <a:gd name="connsiteX117-235" fmla="*/ 301461 w 3563170"/>
                <a:gd name="connsiteY117-236" fmla="*/ 1659858 h 2079833"/>
                <a:gd name="connsiteX118-237" fmla="*/ 164376 w 3563170"/>
                <a:gd name="connsiteY118-238" fmla="*/ 1772298 h 2079833"/>
                <a:gd name="connsiteX119-239" fmla="*/ 162557 w 3563170"/>
                <a:gd name="connsiteY119-240" fmla="*/ 1773368 h 2079833"/>
                <a:gd name="connsiteX120-241" fmla="*/ 159292 w 3563170"/>
                <a:gd name="connsiteY120-242" fmla="*/ 1774061 h 2079833"/>
                <a:gd name="connsiteX121-243" fmla="*/ 0 w 3563170"/>
                <a:gd name="connsiteY121-244" fmla="*/ 1727934 h 2079833"/>
                <a:gd name="connsiteX122-245" fmla="*/ 7116 w 3563170"/>
                <a:gd name="connsiteY122-246" fmla="*/ 1721300 h 2079833"/>
                <a:gd name="connsiteX123-247" fmla="*/ 154899 w 3563170"/>
                <a:gd name="connsiteY123-248" fmla="*/ 1758255 h 2079833"/>
                <a:gd name="connsiteX124-249" fmla="*/ 419540 w 3563170"/>
                <a:gd name="connsiteY124-250" fmla="*/ 1525490 h 2079833"/>
                <a:gd name="connsiteX125-251" fmla="*/ 425908 w 3563170"/>
                <a:gd name="connsiteY125-252" fmla="*/ 1521748 h 2079833"/>
                <a:gd name="connsiteX126-253" fmla="*/ 487660 w 3563170"/>
                <a:gd name="connsiteY126-254" fmla="*/ 1517001 h 2079833"/>
                <a:gd name="connsiteX127-255" fmla="*/ 561476 w 3563170"/>
                <a:gd name="connsiteY127-256" fmla="*/ 1511327 h 2079833"/>
                <a:gd name="connsiteX128-257" fmla="*/ 547603 w 3563170"/>
                <a:gd name="connsiteY128-258" fmla="*/ 1493204 h 2079833"/>
                <a:gd name="connsiteX129-259" fmla="*/ 537458 w 3563170"/>
                <a:gd name="connsiteY129-260" fmla="*/ 1479953 h 2079833"/>
                <a:gd name="connsiteX130-261" fmla="*/ 503793 w 3563170"/>
                <a:gd name="connsiteY130-262" fmla="*/ 1419864 h 2079833"/>
                <a:gd name="connsiteX131-263" fmla="*/ 515816 w 3563170"/>
                <a:gd name="connsiteY131-264" fmla="*/ 1325633 h 2079833"/>
                <a:gd name="connsiteX132-265" fmla="*/ 490568 w 3563170"/>
                <a:gd name="connsiteY132-266" fmla="*/ 1260082 h 2079833"/>
                <a:gd name="connsiteX133-267" fmla="*/ 491770 w 3563170"/>
                <a:gd name="connsiteY133-268" fmla="*/ 1260082 h 2079833"/>
                <a:gd name="connsiteX134-269" fmla="*/ 532649 w 3563170"/>
                <a:gd name="connsiteY134-270" fmla="*/ 1322902 h 2079833"/>
                <a:gd name="connsiteX135-271" fmla="*/ 530244 w 3563170"/>
                <a:gd name="connsiteY135-272" fmla="*/ 1422595 h 2079833"/>
                <a:gd name="connsiteX136-273" fmla="*/ 561504 w 3563170"/>
                <a:gd name="connsiteY136-274" fmla="*/ 1459468 h 2079833"/>
                <a:gd name="connsiteX137-275" fmla="*/ 573527 w 3563170"/>
                <a:gd name="connsiteY137-276" fmla="*/ 1474490 h 2079833"/>
                <a:gd name="connsiteX138-277" fmla="*/ 584348 w 3563170"/>
                <a:gd name="connsiteY138-278" fmla="*/ 1485415 h 2079833"/>
                <a:gd name="connsiteX139-279" fmla="*/ 584348 w 3563170"/>
                <a:gd name="connsiteY139-280" fmla="*/ 1486781 h 2079833"/>
                <a:gd name="connsiteX140-281" fmla="*/ 591562 w 3563170"/>
                <a:gd name="connsiteY140-282" fmla="*/ 1488147 h 2079833"/>
                <a:gd name="connsiteX141-283" fmla="*/ 599439 w 3563170"/>
                <a:gd name="connsiteY141-284" fmla="*/ 1507160 h 2079833"/>
                <a:gd name="connsiteX142-285" fmla="*/ 647765 w 3563170"/>
                <a:gd name="connsiteY142-286" fmla="*/ 1501223 h 2079833"/>
                <a:gd name="connsiteX143-287" fmla="*/ 722085 w 3563170"/>
                <a:gd name="connsiteY143-288" fmla="*/ 1500908 h 2079833"/>
                <a:gd name="connsiteX144-289" fmla="*/ 1110463 w 3563170"/>
                <a:gd name="connsiteY144-290" fmla="*/ 1603626 h 2079833"/>
                <a:gd name="connsiteX145-291" fmla="*/ 1113889 w 3563170"/>
                <a:gd name="connsiteY145-292" fmla="*/ 1605290 h 2079833"/>
                <a:gd name="connsiteX146-293" fmla="*/ 1307556 w 3563170"/>
                <a:gd name="connsiteY146-294" fmla="*/ 1697409 h 2079833"/>
                <a:gd name="connsiteX147-295" fmla="*/ 1493996 w 3563170"/>
                <a:gd name="connsiteY147-296" fmla="*/ 1787646 h 2079833"/>
                <a:gd name="connsiteX148-297" fmla="*/ 1652734 w 3563170"/>
                <a:gd name="connsiteY148-298" fmla="*/ 1770355 h 2079833"/>
                <a:gd name="connsiteX149-299" fmla="*/ 1805851 w 3563170"/>
                <a:gd name="connsiteY149-300" fmla="*/ 1753914 h 2079833"/>
                <a:gd name="connsiteX150-301" fmla="*/ 1871119 w 3563170"/>
                <a:gd name="connsiteY150-302" fmla="*/ 1671261 h 2079833"/>
                <a:gd name="connsiteX151-303" fmla="*/ 1885450 w 3563170"/>
                <a:gd name="connsiteY151-304" fmla="*/ 1653113 h 2079833"/>
                <a:gd name="connsiteX152-305" fmla="*/ 1869184 w 3563170"/>
                <a:gd name="connsiteY152-306" fmla="*/ 1658106 h 2079833"/>
                <a:gd name="connsiteX153-307" fmla="*/ 1804238 w 3563170"/>
                <a:gd name="connsiteY153-308" fmla="*/ 1678043 h 2079833"/>
                <a:gd name="connsiteX154-309" fmla="*/ 1789096 w 3563170"/>
                <a:gd name="connsiteY154-310" fmla="*/ 1678902 h 2079833"/>
                <a:gd name="connsiteX155-311" fmla="*/ 1607388 w 3563170"/>
                <a:gd name="connsiteY155-312" fmla="*/ 1629066 h 2079833"/>
                <a:gd name="connsiteX156-313" fmla="*/ 1527471 w 3563170"/>
                <a:gd name="connsiteY156-314" fmla="*/ 1591260 h 2079833"/>
                <a:gd name="connsiteX157-315" fmla="*/ 1445871 w 3563170"/>
                <a:gd name="connsiteY157-316" fmla="*/ 1550017 h 2079833"/>
                <a:gd name="connsiteX158-317" fmla="*/ 1322209 w 3563170"/>
                <a:gd name="connsiteY158-318" fmla="*/ 1419413 h 2079833"/>
                <a:gd name="connsiteX159-319" fmla="*/ 1317161 w 3563170"/>
                <a:gd name="connsiteY159-320" fmla="*/ 1411680 h 2079833"/>
                <a:gd name="connsiteX160-321" fmla="*/ 1316320 w 3563170"/>
                <a:gd name="connsiteY160-322" fmla="*/ 1408243 h 2079833"/>
                <a:gd name="connsiteX161-323" fmla="*/ 1309590 w 3563170"/>
                <a:gd name="connsiteY161-324" fmla="*/ 1360985 h 2079833"/>
                <a:gd name="connsiteX162-325" fmla="*/ 1304543 w 3563170"/>
                <a:gd name="connsiteY162-326" fmla="*/ 1318883 h 2079833"/>
                <a:gd name="connsiteX163-327" fmla="*/ 1269211 w 3563170"/>
                <a:gd name="connsiteY163-328" fmla="*/ 1277640 h 2079833"/>
                <a:gd name="connsiteX164-329" fmla="*/ 1246839 w 3563170"/>
                <a:gd name="connsiteY164-330" fmla="*/ 1251312 h 2079833"/>
                <a:gd name="connsiteX165-331" fmla="*/ 1237186 w 3563170"/>
                <a:gd name="connsiteY165-332" fmla="*/ 1239952 h 2079833"/>
                <a:gd name="connsiteX166-333" fmla="*/ 1236814 w 3563170"/>
                <a:gd name="connsiteY166-334" fmla="*/ 1240598 h 2079833"/>
                <a:gd name="connsiteX167-335" fmla="*/ 1182554 w 3563170"/>
                <a:gd name="connsiteY167-336" fmla="*/ 1334986 h 2079833"/>
                <a:gd name="connsiteX168-337" fmla="*/ 1174454 w 3563170"/>
                <a:gd name="connsiteY168-338" fmla="*/ 1341464 h 2079833"/>
                <a:gd name="connsiteX169-339" fmla="*/ 1096699 w 3563170"/>
                <a:gd name="connsiteY169-340" fmla="*/ 1368995 h 2079833"/>
                <a:gd name="connsiteX170-341" fmla="*/ 950908 w 3563170"/>
                <a:gd name="connsiteY170-342" fmla="*/ 1404623 h 2079833"/>
                <a:gd name="connsiteX171-343" fmla="*/ 1088599 w 3563170"/>
                <a:gd name="connsiteY171-344" fmla="*/ 1346322 h 2079833"/>
                <a:gd name="connsiteX172-345" fmla="*/ 1156635 w 3563170"/>
                <a:gd name="connsiteY172-346" fmla="*/ 1318791 h 2079833"/>
                <a:gd name="connsiteX173-347" fmla="*/ 1190653 w 3563170"/>
                <a:gd name="connsiteY173-348" fmla="*/ 1249154 h 2079833"/>
                <a:gd name="connsiteX174-349" fmla="*/ 1212192 w 3563170"/>
                <a:gd name="connsiteY174-350" fmla="*/ 1207023 h 2079833"/>
                <a:gd name="connsiteX175-351" fmla="*/ 1214965 w 3563170"/>
                <a:gd name="connsiteY175-352" fmla="*/ 1201600 h 2079833"/>
                <a:gd name="connsiteX176-353" fmla="*/ 1211941 w 3563170"/>
                <a:gd name="connsiteY176-354" fmla="*/ 1195516 h 2079833"/>
                <a:gd name="connsiteX177-355" fmla="*/ 1200229 w 3563170"/>
                <a:gd name="connsiteY177-356" fmla="*/ 1171954 h 2079833"/>
                <a:gd name="connsiteX178-357" fmla="*/ 1173310 w 3563170"/>
                <a:gd name="connsiteY178-358" fmla="*/ 1116963 h 2079833"/>
                <a:gd name="connsiteX179-359" fmla="*/ 1143866 w 3563170"/>
                <a:gd name="connsiteY179-360" fmla="*/ 1082594 h 2079833"/>
                <a:gd name="connsiteX180-361" fmla="*/ 1112741 w 3563170"/>
                <a:gd name="connsiteY180-362" fmla="*/ 1046506 h 2079833"/>
                <a:gd name="connsiteX181-363" fmla="*/ 1110217 w 3563170"/>
                <a:gd name="connsiteY181-364" fmla="*/ 1042210 h 2079833"/>
                <a:gd name="connsiteX182-365" fmla="*/ 1086662 w 3563170"/>
                <a:gd name="connsiteY182-366" fmla="*/ 987219 h 2079833"/>
                <a:gd name="connsiteX183-367" fmla="*/ 1062266 w 3563170"/>
                <a:gd name="connsiteY183-368" fmla="*/ 933087 h 2079833"/>
                <a:gd name="connsiteX184-369" fmla="*/ 997491 w 3563170"/>
                <a:gd name="connsiteY184-370" fmla="*/ 845445 h 2079833"/>
                <a:gd name="connsiteX185-371" fmla="*/ 931875 w 3563170"/>
                <a:gd name="connsiteY185-372" fmla="*/ 757803 h 2079833"/>
                <a:gd name="connsiteX186-373" fmla="*/ 885607 w 3563170"/>
                <a:gd name="connsiteY186-374" fmla="*/ 721715 h 2079833"/>
                <a:gd name="connsiteX187-375" fmla="*/ 838497 w 3563170"/>
                <a:gd name="connsiteY187-376" fmla="*/ 683909 h 2079833"/>
                <a:gd name="connsiteX188-377" fmla="*/ 836815 w 3563170"/>
                <a:gd name="connsiteY188-378" fmla="*/ 682190 h 2079833"/>
                <a:gd name="connsiteX189-379" fmla="*/ 806530 w 3563170"/>
                <a:gd name="connsiteY189-380" fmla="*/ 615170 h 2079833"/>
                <a:gd name="connsiteX190-381" fmla="*/ 846910 w 3563170"/>
                <a:gd name="connsiteY190-382" fmla="*/ 675317 h 2079833"/>
                <a:gd name="connsiteX191-383" fmla="*/ 944494 w 3563170"/>
                <a:gd name="connsiteY191-384" fmla="*/ 744055 h 2079833"/>
                <a:gd name="connsiteX192-385" fmla="*/ 1016840 w 3563170"/>
                <a:gd name="connsiteY192-386" fmla="*/ 831697 h 2079833"/>
                <a:gd name="connsiteX193-387" fmla="*/ 1085821 w 3563170"/>
                <a:gd name="connsiteY193-388" fmla="*/ 917621 h 2079833"/>
                <a:gd name="connsiteX194-389" fmla="*/ 1087504 w 3563170"/>
                <a:gd name="connsiteY194-390" fmla="*/ 920198 h 2079833"/>
                <a:gd name="connsiteX195-391" fmla="*/ 1113582 w 3563170"/>
                <a:gd name="connsiteY195-392" fmla="*/ 975189 h 2079833"/>
                <a:gd name="connsiteX196-393" fmla="*/ 1138819 w 3563170"/>
                <a:gd name="connsiteY196-394" fmla="*/ 1027603 h 2079833"/>
                <a:gd name="connsiteX197-395" fmla="*/ 1169104 w 3563170"/>
                <a:gd name="connsiteY197-396" fmla="*/ 1061972 h 2079833"/>
                <a:gd name="connsiteX198-397" fmla="*/ 1201071 w 3563170"/>
                <a:gd name="connsiteY198-398" fmla="*/ 1097200 h 2079833"/>
                <a:gd name="connsiteX199-399" fmla="*/ 1202753 w 3563170"/>
                <a:gd name="connsiteY199-400" fmla="*/ 1100637 h 2079833"/>
                <a:gd name="connsiteX200-401" fmla="*/ 1232196 w 3563170"/>
                <a:gd name="connsiteY200-402" fmla="*/ 1155628 h 2079833"/>
                <a:gd name="connsiteX201-403" fmla="*/ 1238606 w 3563170"/>
                <a:gd name="connsiteY201-404" fmla="*/ 1167760 h 2079833"/>
                <a:gd name="connsiteX202-405" fmla="*/ 1239857 w 3563170"/>
                <a:gd name="connsiteY202-406" fmla="*/ 1166764 h 2079833"/>
                <a:gd name="connsiteX203-407" fmla="*/ 1255449 w 3563170"/>
                <a:gd name="connsiteY203-408" fmla="*/ 1168181 h 2079833"/>
                <a:gd name="connsiteX204-409" fmla="*/ 1263548 w 3563170"/>
                <a:gd name="connsiteY204-410" fmla="*/ 1194093 h 2079833"/>
                <a:gd name="connsiteX205-411" fmla="*/ 1257802 w 3563170"/>
                <a:gd name="connsiteY205-412" fmla="*/ 1204089 h 2079833"/>
                <a:gd name="connsiteX206-413" fmla="*/ 1260352 w 3563170"/>
                <a:gd name="connsiteY206-414" fmla="*/ 1208914 h 2079833"/>
                <a:gd name="connsiteX207-415" fmla="*/ 1260799 w 3563170"/>
                <a:gd name="connsiteY207-416" fmla="*/ 1209760 h 2079833"/>
                <a:gd name="connsiteX208-417" fmla="*/ 1299495 w 3563170"/>
                <a:gd name="connsiteY208-418" fmla="*/ 1252722 h 2079833"/>
                <a:gd name="connsiteX209-419" fmla="*/ 1339034 w 3563170"/>
                <a:gd name="connsiteY209-420" fmla="*/ 1298261 h 2079833"/>
                <a:gd name="connsiteX210-421" fmla="*/ 1340716 w 3563170"/>
                <a:gd name="connsiteY210-422" fmla="*/ 1299980 h 2079833"/>
                <a:gd name="connsiteX211-423" fmla="*/ 1343240 w 3563170"/>
                <a:gd name="connsiteY211-424" fmla="*/ 1305135 h 2079833"/>
                <a:gd name="connsiteX212-425" fmla="*/ 1344081 w 3563170"/>
                <a:gd name="connsiteY212-426" fmla="*/ 1307713 h 2079833"/>
                <a:gd name="connsiteX213-427" fmla="*/ 1351652 w 3563170"/>
                <a:gd name="connsiteY213-428" fmla="*/ 1354971 h 2079833"/>
                <a:gd name="connsiteX214-429" fmla="*/ 1358382 w 3563170"/>
                <a:gd name="connsiteY214-430" fmla="*/ 1395355 h 2079833"/>
                <a:gd name="connsiteX215-431" fmla="*/ 1416428 w 3563170"/>
                <a:gd name="connsiteY215-432" fmla="*/ 1454642 h 2079833"/>
                <a:gd name="connsiteX216-433" fmla="*/ 1476997 w 3563170"/>
                <a:gd name="connsiteY216-434" fmla="*/ 1515647 h 2079833"/>
                <a:gd name="connsiteX217-435" fmla="*/ 1548502 w 3563170"/>
                <a:gd name="connsiteY217-436" fmla="*/ 1549158 h 2079833"/>
                <a:gd name="connsiteX218-437" fmla="*/ 1622531 w 3563170"/>
                <a:gd name="connsiteY218-438" fmla="*/ 1582668 h 2079833"/>
                <a:gd name="connsiteX219-439" fmla="*/ 1711702 w 3563170"/>
                <a:gd name="connsiteY219-440" fmla="*/ 1605008 h 2079833"/>
                <a:gd name="connsiteX220-441" fmla="*/ 1794984 w 3563170"/>
                <a:gd name="connsiteY220-442" fmla="*/ 1626489 h 2079833"/>
                <a:gd name="connsiteX221-443" fmla="*/ 1870696 w 3563170"/>
                <a:gd name="connsiteY221-444" fmla="*/ 1601571 h 2079833"/>
                <a:gd name="connsiteX222-445" fmla="*/ 1943568 w 3563170"/>
                <a:gd name="connsiteY222-446" fmla="*/ 1578264 h 2079833"/>
                <a:gd name="connsiteX223-447" fmla="*/ 1944889 w 3563170"/>
                <a:gd name="connsiteY223-448" fmla="*/ 1577842 h 2079833"/>
                <a:gd name="connsiteX224-449" fmla="*/ 1984946 w 3563170"/>
                <a:gd name="connsiteY224-450" fmla="*/ 1527114 h 2079833"/>
                <a:gd name="connsiteX225-451" fmla="*/ 2073189 w 3563170"/>
                <a:gd name="connsiteY225-452" fmla="*/ 1415367 h 2079833"/>
                <a:gd name="connsiteX226-453" fmla="*/ 2188522 w 3563170"/>
                <a:gd name="connsiteY226-454" fmla="*/ 1268976 h 2079833"/>
                <a:gd name="connsiteX227-455" fmla="*/ 2221578 w 3563170"/>
                <a:gd name="connsiteY227-456" fmla="*/ 1227018 h 2079833"/>
                <a:gd name="connsiteX228-457" fmla="*/ 2219115 w 3563170"/>
                <a:gd name="connsiteY228-458" fmla="*/ 1225884 h 2079833"/>
                <a:gd name="connsiteX229-459" fmla="*/ 2190956 w 3563170"/>
                <a:gd name="connsiteY229-460" fmla="*/ 1212925 h 2079833"/>
                <a:gd name="connsiteX230-461" fmla="*/ 2128659 w 3563170"/>
                <a:gd name="connsiteY230-462" fmla="*/ 1183138 h 2079833"/>
                <a:gd name="connsiteX231-463" fmla="*/ 2108190 w 3563170"/>
                <a:gd name="connsiteY231-464" fmla="*/ 1184999 h 2079833"/>
                <a:gd name="connsiteX232-465" fmla="*/ 2084161 w 3563170"/>
                <a:gd name="connsiteY232-466" fmla="*/ 1186861 h 2079833"/>
                <a:gd name="connsiteX233-467" fmla="*/ 2081491 w 3563170"/>
                <a:gd name="connsiteY233-468" fmla="*/ 1186861 h 2079833"/>
                <a:gd name="connsiteX234-469" fmla="*/ 2077042 w 3563170"/>
                <a:gd name="connsiteY234-470" fmla="*/ 1185930 h 2079833"/>
                <a:gd name="connsiteX235-471" fmla="*/ 2075262 w 3563170"/>
                <a:gd name="connsiteY235-472" fmla="*/ 1184999 h 2079833"/>
                <a:gd name="connsiteX236-473" fmla="*/ 2039664 w 3563170"/>
                <a:gd name="connsiteY236-474" fmla="*/ 1164521 h 2079833"/>
                <a:gd name="connsiteX237-475" fmla="*/ 2012965 w 3563170"/>
                <a:gd name="connsiteY237-476" fmla="*/ 1149627 h 2079833"/>
                <a:gd name="connsiteX238-477" fmla="*/ 1992496 w 3563170"/>
                <a:gd name="connsiteY238-478" fmla="*/ 1168244 h 2079833"/>
                <a:gd name="connsiteX239-479" fmla="*/ 1964908 w 3563170"/>
                <a:gd name="connsiteY239-480" fmla="*/ 1194308 h 2079833"/>
                <a:gd name="connsiteX240-481" fmla="*/ 1962238 w 3563170"/>
                <a:gd name="connsiteY240-482" fmla="*/ 1197100 h 2079833"/>
                <a:gd name="connsiteX241-483" fmla="*/ 1952448 w 3563170"/>
                <a:gd name="connsiteY241-484" fmla="*/ 1198031 h 2079833"/>
                <a:gd name="connsiteX242-485" fmla="*/ 1894309 w 3563170"/>
                <a:gd name="connsiteY242-486" fmla="*/ 1188883 h 2079833"/>
                <a:gd name="connsiteX243-487" fmla="*/ 1887383 w 3563170"/>
                <a:gd name="connsiteY243-488" fmla="*/ 1187793 h 2079833"/>
                <a:gd name="connsiteX244-489" fmla="*/ 1872404 w 3563170"/>
                <a:gd name="connsiteY244-490" fmla="*/ 1211911 h 2079833"/>
                <a:gd name="connsiteX245-491" fmla="*/ 1814927 w 3563170"/>
                <a:gd name="connsiteY245-492" fmla="*/ 1304461 h 2079833"/>
                <a:gd name="connsiteX246-493" fmla="*/ 1808451 w 3563170"/>
                <a:gd name="connsiteY246-494" fmla="*/ 1307711 h 2079833"/>
                <a:gd name="connsiteX247-495" fmla="*/ 1659518 w 3563170"/>
                <a:gd name="connsiteY247-496" fmla="*/ 1338592 h 2079833"/>
                <a:gd name="connsiteX248-497" fmla="*/ 1793882 w 3563170"/>
                <a:gd name="connsiteY248-498" fmla="*/ 1284957 h 2079833"/>
                <a:gd name="connsiteX249-499" fmla="*/ 1847721 w 3563170"/>
                <a:gd name="connsiteY249-500" fmla="*/ 1180535 h 2079833"/>
                <a:gd name="connsiteX250-501" fmla="*/ 1847750 w 3563170"/>
                <a:gd name="connsiteY250-502" fmla="*/ 1180478 h 2079833"/>
                <a:gd name="connsiteX251-503" fmla="*/ 1847433 w 3563170"/>
                <a:gd name="connsiteY251-504" fmla="*/ 1180345 h 2079833"/>
                <a:gd name="connsiteX252-505" fmla="*/ 1846544 w 3563170"/>
                <a:gd name="connsiteY252-506" fmla="*/ 1178483 h 2079833"/>
                <a:gd name="connsiteX253-507" fmla="*/ 1823405 w 3563170"/>
                <a:gd name="connsiteY253-508" fmla="*/ 1157074 h 2079833"/>
                <a:gd name="connsiteX254-509" fmla="*/ 1802046 w 3563170"/>
                <a:gd name="connsiteY254-510" fmla="*/ 1135664 h 2079833"/>
                <a:gd name="connsiteX255-511" fmla="*/ 1763778 w 3563170"/>
                <a:gd name="connsiteY255-512" fmla="*/ 1111462 h 2079833"/>
                <a:gd name="connsiteX256-513" fmla="*/ 1725510 w 3563170"/>
                <a:gd name="connsiteY256-514" fmla="*/ 1087259 h 2079833"/>
                <a:gd name="connsiteX257-515" fmla="*/ 1656093 w 3563170"/>
                <a:gd name="connsiteY257-516" fmla="*/ 1063057 h 2079833"/>
                <a:gd name="connsiteX258-517" fmla="*/ 1585787 w 3563170"/>
                <a:gd name="connsiteY258-518" fmla="*/ 1038854 h 2079833"/>
                <a:gd name="connsiteX259-519" fmla="*/ 1529720 w 3563170"/>
                <a:gd name="connsiteY259-520" fmla="*/ 1026753 h 2079833"/>
                <a:gd name="connsiteX260-521" fmla="*/ 1471873 w 3563170"/>
                <a:gd name="connsiteY260-522" fmla="*/ 1014652 h 2079833"/>
                <a:gd name="connsiteX261-523" fmla="*/ 1470983 w 3563170"/>
                <a:gd name="connsiteY261-524" fmla="*/ 1014652 h 2079833"/>
                <a:gd name="connsiteX262-525" fmla="*/ 1421146 w 3563170"/>
                <a:gd name="connsiteY262-526" fmla="*/ 999758 h 2079833"/>
                <a:gd name="connsiteX263-527" fmla="*/ 1372198 w 3563170"/>
                <a:gd name="connsiteY263-528" fmla="*/ 984865 h 2079833"/>
                <a:gd name="connsiteX264-529" fmla="*/ 1325030 w 3563170"/>
                <a:gd name="connsiteY264-530" fmla="*/ 983003 h 2079833"/>
                <a:gd name="connsiteX265-531" fmla="*/ 1276973 w 3563170"/>
                <a:gd name="connsiteY265-532" fmla="*/ 981141 h 2079833"/>
                <a:gd name="connsiteX266-533" fmla="*/ 1274303 w 3563170"/>
                <a:gd name="connsiteY266-534" fmla="*/ 981141 h 2079833"/>
                <a:gd name="connsiteX267-535" fmla="*/ 1203997 w 3563170"/>
                <a:gd name="connsiteY267-536" fmla="*/ 948561 h 2079833"/>
                <a:gd name="connsiteX268-537" fmla="*/ 1159499 w 3563170"/>
                <a:gd name="connsiteY268-538" fmla="*/ 937391 h 2079833"/>
                <a:gd name="connsiteX269-539" fmla="*/ 1205777 w 3563170"/>
                <a:gd name="connsiteY269-540" fmla="*/ 942045 h 2079833"/>
                <a:gd name="connsiteX270-541" fmla="*/ 1242265 w 3563170"/>
                <a:gd name="connsiteY270-542" fmla="*/ 956008 h 2079833"/>
                <a:gd name="connsiteX271-543" fmla="*/ 1277863 w 3563170"/>
                <a:gd name="connsiteY271-544" fmla="*/ 969971 h 2079833"/>
                <a:gd name="connsiteX272-545" fmla="*/ 1325031 w 3563170"/>
                <a:gd name="connsiteY272-546" fmla="*/ 969971 h 2079833"/>
                <a:gd name="connsiteX273-547" fmla="*/ 1373088 w 3563170"/>
                <a:gd name="connsiteY273-548" fmla="*/ 969971 h 2079833"/>
                <a:gd name="connsiteX274-549" fmla="*/ 1374868 w 3563170"/>
                <a:gd name="connsiteY274-550" fmla="*/ 969971 h 2079833"/>
                <a:gd name="connsiteX275-551" fmla="*/ 1425595 w 3563170"/>
                <a:gd name="connsiteY275-552" fmla="*/ 983934 h 2079833"/>
                <a:gd name="connsiteX276-553" fmla="*/ 1475433 w 3563170"/>
                <a:gd name="connsiteY276-554" fmla="*/ 996966 h 2079833"/>
                <a:gd name="connsiteX277-555" fmla="*/ 1533280 w 3563170"/>
                <a:gd name="connsiteY277-556" fmla="*/ 1008136 h 2079833"/>
                <a:gd name="connsiteX278-557" fmla="*/ 1591127 w 3563170"/>
                <a:gd name="connsiteY278-558" fmla="*/ 1018376 h 2079833"/>
                <a:gd name="connsiteX279-559" fmla="*/ 1592017 w 3563170"/>
                <a:gd name="connsiteY279-560" fmla="*/ 1018376 h 2079833"/>
                <a:gd name="connsiteX280-561" fmla="*/ 1734410 w 3563170"/>
                <a:gd name="connsiteY280-562" fmla="*/ 1064919 h 2079833"/>
                <a:gd name="connsiteX281-563" fmla="*/ 1777127 w 3563170"/>
                <a:gd name="connsiteY281-564" fmla="*/ 1090052 h 2079833"/>
                <a:gd name="connsiteX282-565" fmla="*/ 1817175 w 3563170"/>
                <a:gd name="connsiteY282-566" fmla="*/ 1114254 h 2079833"/>
                <a:gd name="connsiteX283-567" fmla="*/ 1818955 w 3563170"/>
                <a:gd name="connsiteY283-568" fmla="*/ 1116116 h 2079833"/>
                <a:gd name="connsiteX284-569" fmla="*/ 1842094 w 3563170"/>
                <a:gd name="connsiteY284-570" fmla="*/ 1137526 h 2079833"/>
                <a:gd name="connsiteX285-571" fmla="*/ 1859226 w 3563170"/>
                <a:gd name="connsiteY285-572" fmla="*/ 1153816 h 2079833"/>
                <a:gd name="connsiteX286-573" fmla="*/ 1860749 w 3563170"/>
                <a:gd name="connsiteY286-574" fmla="*/ 1155265 h 2079833"/>
                <a:gd name="connsiteX287-575" fmla="*/ 1863997 w 3563170"/>
                <a:gd name="connsiteY287-576" fmla="*/ 1148965 h 2079833"/>
                <a:gd name="connsiteX288-577" fmla="*/ 1865110 w 3563170"/>
                <a:gd name="connsiteY288-578" fmla="*/ 1146807 h 2079833"/>
                <a:gd name="connsiteX289-579" fmla="*/ 1877049 w 3563170"/>
                <a:gd name="connsiteY289-580" fmla="*/ 1137258 h 2079833"/>
                <a:gd name="connsiteX290-581" fmla="*/ 1892631 w 3563170"/>
                <a:gd name="connsiteY290-582" fmla="*/ 1138680 h 2079833"/>
                <a:gd name="connsiteX291-583" fmla="*/ 1899330 w 3563170"/>
                <a:gd name="connsiteY291-584" fmla="*/ 1161549 h 2079833"/>
                <a:gd name="connsiteX292-585" fmla="*/ 1901387 w 3563170"/>
                <a:gd name="connsiteY292-586" fmla="*/ 1161844 h 2079833"/>
                <a:gd name="connsiteX293-587" fmla="*/ 1907061 w 3563170"/>
                <a:gd name="connsiteY293-588" fmla="*/ 1162659 h 2079833"/>
                <a:gd name="connsiteX294-589" fmla="*/ 1949778 w 3563170"/>
                <a:gd name="connsiteY294-590" fmla="*/ 1169175 h 2079833"/>
                <a:gd name="connsiteX295-591" fmla="*/ 1972917 w 3563170"/>
                <a:gd name="connsiteY295-592" fmla="*/ 1146834 h 2079833"/>
                <a:gd name="connsiteX296-593" fmla="*/ 2000506 w 3563170"/>
                <a:gd name="connsiteY296-594" fmla="*/ 1119839 h 2079833"/>
                <a:gd name="connsiteX297-595" fmla="*/ 2004066 w 3563170"/>
                <a:gd name="connsiteY297-596" fmla="*/ 1117047 h 2079833"/>
                <a:gd name="connsiteX298-597" fmla="*/ 2013855 w 3563170"/>
                <a:gd name="connsiteY298-598" fmla="*/ 1116116 h 2079833"/>
                <a:gd name="connsiteX299-599" fmla="*/ 2018305 w 3563170"/>
                <a:gd name="connsiteY299-600" fmla="*/ 1117977 h 2079833"/>
                <a:gd name="connsiteX300-601" fmla="*/ 2053903 w 3563170"/>
                <a:gd name="connsiteY300-602" fmla="*/ 1137526 h 2079833"/>
                <a:gd name="connsiteX301-603" fmla="*/ 2085941 w 3563170"/>
                <a:gd name="connsiteY301-604" fmla="*/ 1154281 h 2079833"/>
                <a:gd name="connsiteX302-605" fmla="*/ 2106410 w 3563170"/>
                <a:gd name="connsiteY302-606" fmla="*/ 1152419 h 2079833"/>
                <a:gd name="connsiteX303-607" fmla="*/ 2130439 w 3563170"/>
                <a:gd name="connsiteY303-608" fmla="*/ 1150557 h 2079833"/>
                <a:gd name="connsiteX304-609" fmla="*/ 2138449 w 3563170"/>
                <a:gd name="connsiteY304-610" fmla="*/ 1152419 h 2079833"/>
                <a:gd name="connsiteX305-611" fmla="*/ 2215625 w 3563170"/>
                <a:gd name="connsiteY305-612" fmla="*/ 1186861 h 2079833"/>
                <a:gd name="connsiteX306-613" fmla="*/ 2243437 w 3563170"/>
                <a:gd name="connsiteY306-614" fmla="*/ 1199273 h 2079833"/>
                <a:gd name="connsiteX307-615" fmla="*/ 2256334 w 3563170"/>
                <a:gd name="connsiteY307-616" fmla="*/ 1182903 h 2079833"/>
                <a:gd name="connsiteX308-617" fmla="*/ 2346572 w 3563170"/>
                <a:gd name="connsiteY308-618" fmla="*/ 1068365 h 2079833"/>
                <a:gd name="connsiteX309-619" fmla="*/ 2444140 w 3563170"/>
                <a:gd name="connsiteY309-620" fmla="*/ 897018 h 2079833"/>
                <a:gd name="connsiteX310-621" fmla="*/ 2543529 w 3563170"/>
                <a:gd name="connsiteY310-622" fmla="*/ 724601 h 2079833"/>
                <a:gd name="connsiteX311-623" fmla="*/ 2553584 w 3563170"/>
                <a:gd name="connsiteY311-624" fmla="*/ 704747 h 2079833"/>
                <a:gd name="connsiteX312-625" fmla="*/ 2561120 w 3563170"/>
                <a:gd name="connsiteY312-626" fmla="*/ 689869 h 2079833"/>
                <a:gd name="connsiteX313-627" fmla="*/ 2554808 w 3563170"/>
                <a:gd name="connsiteY313-628" fmla="*/ 691804 h 2079833"/>
                <a:gd name="connsiteX314-629" fmla="*/ 2518219 w 3563170"/>
                <a:gd name="connsiteY314-630" fmla="*/ 696095 h 2079833"/>
                <a:gd name="connsiteX315-631" fmla="*/ 2478141 w 3563170"/>
                <a:gd name="connsiteY315-632" fmla="*/ 693950 h 2079833"/>
                <a:gd name="connsiteX316-633" fmla="*/ 2440926 w 3563170"/>
                <a:gd name="connsiteY316-634" fmla="*/ 690732 h 2079833"/>
                <a:gd name="connsiteX317-635" fmla="*/ 2435200 w 3563170"/>
                <a:gd name="connsiteY317-636" fmla="*/ 688586 h 2079833"/>
                <a:gd name="connsiteX318-637" fmla="*/ 2392975 w 3563170"/>
                <a:gd name="connsiteY318-638" fmla="*/ 658551 h 2079833"/>
                <a:gd name="connsiteX319-639" fmla="*/ 2352897 w 3563170"/>
                <a:gd name="connsiteY319-640" fmla="*/ 630662 h 2079833"/>
                <a:gd name="connsiteX320-641" fmla="*/ 2308525 w 3563170"/>
                <a:gd name="connsiteY320-642" fmla="*/ 628516 h 2079833"/>
                <a:gd name="connsiteX321-643" fmla="*/ 2262006 w 3563170"/>
                <a:gd name="connsiteY321-644" fmla="*/ 625298 h 2079833"/>
                <a:gd name="connsiteX322-645" fmla="*/ 2259859 w 3563170"/>
                <a:gd name="connsiteY322-646" fmla="*/ 625298 h 2079833"/>
                <a:gd name="connsiteX323-647" fmla="*/ 2255565 w 3563170"/>
                <a:gd name="connsiteY323-648" fmla="*/ 623153 h 2079833"/>
                <a:gd name="connsiteX324-649" fmla="*/ 2254134 w 3563170"/>
                <a:gd name="connsiteY324-650" fmla="*/ 622080 h 2079833"/>
                <a:gd name="connsiteX325-651" fmla="*/ 2215487 w 3563170"/>
                <a:gd name="connsiteY325-652" fmla="*/ 580246 h 2079833"/>
                <a:gd name="connsiteX326-653" fmla="*/ 2195214 w 3563170"/>
                <a:gd name="connsiteY326-654" fmla="*/ 557921 h 2079833"/>
                <a:gd name="connsiteX327-655" fmla="*/ 2193537 w 3563170"/>
                <a:gd name="connsiteY327-656" fmla="*/ 556074 h 2079833"/>
                <a:gd name="connsiteX328-657" fmla="*/ 2166715 w 3563170"/>
                <a:gd name="connsiteY328-658" fmla="*/ 565575 h 2079833"/>
                <a:gd name="connsiteX329-659" fmla="*/ 2136026 w 3563170"/>
                <a:gd name="connsiteY329-660" fmla="*/ 576446 h 2079833"/>
                <a:gd name="connsiteX330-661" fmla="*/ 2106928 w 3563170"/>
                <a:gd name="connsiteY330-662" fmla="*/ 587720 h 2079833"/>
                <a:gd name="connsiteX331-663" fmla="*/ 2081064 w 3563170"/>
                <a:gd name="connsiteY331-664" fmla="*/ 597383 h 2079833"/>
                <a:gd name="connsiteX332-665" fmla="*/ 2060049 w 3563170"/>
                <a:gd name="connsiteY332-666" fmla="*/ 645698 h 2079833"/>
                <a:gd name="connsiteX333-667" fmla="*/ 2037417 w 3563170"/>
                <a:gd name="connsiteY333-668" fmla="*/ 695624 h 2079833"/>
                <a:gd name="connsiteX334-669" fmla="*/ 2039033 w 3563170"/>
                <a:gd name="connsiteY334-670" fmla="*/ 698845 h 2079833"/>
                <a:gd name="connsiteX335-671" fmla="*/ 2042267 w 3563170"/>
                <a:gd name="connsiteY335-672" fmla="*/ 734276 h 2079833"/>
                <a:gd name="connsiteX336-673" fmla="*/ 2043883 w 3563170"/>
                <a:gd name="connsiteY336-674" fmla="*/ 737497 h 2079833"/>
                <a:gd name="connsiteX337-675" fmla="*/ 2042267 w 3563170"/>
                <a:gd name="connsiteY337-676" fmla="*/ 755212 h 2079833"/>
                <a:gd name="connsiteX338-677" fmla="*/ 2021252 w 3563170"/>
                <a:gd name="connsiteY338-678" fmla="*/ 753602 h 2079833"/>
                <a:gd name="connsiteX339-679" fmla="*/ 2011552 w 3563170"/>
                <a:gd name="connsiteY339-680" fmla="*/ 716560 h 2079833"/>
                <a:gd name="connsiteX340-681" fmla="*/ 2013169 w 3563170"/>
                <a:gd name="connsiteY340-682" fmla="*/ 685961 h 2079833"/>
                <a:gd name="connsiteX341-683" fmla="*/ 2063282 w 3563170"/>
                <a:gd name="connsiteY341-684" fmla="*/ 586109 h 2079833"/>
                <a:gd name="connsiteX342-685" fmla="*/ 2100462 w 3563170"/>
                <a:gd name="connsiteY342-686" fmla="*/ 570004 h 2079833"/>
                <a:gd name="connsiteX343-687" fmla="*/ 2161209 w 3563170"/>
                <a:gd name="connsiteY343-688" fmla="*/ 552314 h 2079833"/>
                <a:gd name="connsiteX344-689" fmla="*/ 2184074 w 3563170"/>
                <a:gd name="connsiteY344-690" fmla="*/ 545655 h 2079833"/>
                <a:gd name="connsiteX345-691" fmla="*/ 2180967 w 3563170"/>
                <a:gd name="connsiteY345-692" fmla="*/ 542233 h 2079833"/>
                <a:gd name="connsiteX346-693" fmla="*/ 2180419 w 3563170"/>
                <a:gd name="connsiteY346-694" fmla="*/ 541630 h 2079833"/>
                <a:gd name="connsiteX347-695" fmla="*/ 2146782 w 3563170"/>
                <a:gd name="connsiteY347-696" fmla="*/ 541630 h 2079833"/>
                <a:gd name="connsiteX348-697" fmla="*/ 2108136 w 3563170"/>
                <a:gd name="connsiteY348-698" fmla="*/ 540557 h 2079833"/>
                <a:gd name="connsiteX349-699" fmla="*/ 2106705 w 3563170"/>
                <a:gd name="connsiteY349-700" fmla="*/ 540557 h 2079833"/>
                <a:gd name="connsiteX350-701" fmla="*/ 2102410 w 3563170"/>
                <a:gd name="connsiteY350-702" fmla="*/ 538412 h 2079833"/>
                <a:gd name="connsiteX351-703" fmla="*/ 2100979 w 3563170"/>
                <a:gd name="connsiteY351-704" fmla="*/ 537339 h 2079833"/>
                <a:gd name="connsiteX352-705" fmla="*/ 2063048 w 3563170"/>
                <a:gd name="connsiteY352-706" fmla="*/ 493359 h 2079833"/>
                <a:gd name="connsiteX353-707" fmla="*/ 2029412 w 3563170"/>
                <a:gd name="connsiteY353-708" fmla="*/ 454743 h 2079833"/>
                <a:gd name="connsiteX354-709" fmla="*/ 1957844 w 3563170"/>
                <a:gd name="connsiteY354-710" fmla="*/ 469760 h 2079833"/>
                <a:gd name="connsiteX355-711" fmla="*/ 1881982 w 3563170"/>
                <a:gd name="connsiteY355-712" fmla="*/ 485850 h 2079833"/>
                <a:gd name="connsiteX356-713" fmla="*/ 1879835 w 3563170"/>
                <a:gd name="connsiteY356-714" fmla="*/ 485850 h 2079833"/>
                <a:gd name="connsiteX357-715" fmla="*/ 1856218 w 3563170"/>
                <a:gd name="connsiteY357-716" fmla="*/ 482632 h 2079833"/>
                <a:gd name="connsiteX358-717" fmla="*/ 1834032 w 3563170"/>
                <a:gd name="connsiteY358-718" fmla="*/ 480487 h 2079833"/>
                <a:gd name="connsiteX359-719" fmla="*/ 1785365 w 3563170"/>
                <a:gd name="connsiteY359-720" fmla="*/ 496577 h 2079833"/>
                <a:gd name="connsiteX360-721" fmla="*/ 1734553 w 3563170"/>
                <a:gd name="connsiteY360-722" fmla="*/ 513740 h 2079833"/>
                <a:gd name="connsiteX361-723" fmla="*/ 1733121 w 3563170"/>
                <a:gd name="connsiteY361-724" fmla="*/ 513740 h 2079833"/>
                <a:gd name="connsiteX362-725" fmla="*/ 1690181 w 3563170"/>
                <a:gd name="connsiteY362-726" fmla="*/ 516958 h 2079833"/>
                <a:gd name="connsiteX363-727" fmla="*/ 1647956 w 3563170"/>
                <a:gd name="connsiteY363-728" fmla="*/ 519103 h 2079833"/>
                <a:gd name="connsiteX364-729" fmla="*/ 1599290 w 3563170"/>
                <a:gd name="connsiteY364-730" fmla="*/ 522321 h 2079833"/>
                <a:gd name="connsiteX365-731" fmla="*/ 1550624 w 3563170"/>
                <a:gd name="connsiteY365-732" fmla="*/ 525540 h 2079833"/>
                <a:gd name="connsiteX366-733" fmla="*/ 1519134 w 3563170"/>
                <a:gd name="connsiteY366-734" fmla="*/ 534121 h 2079833"/>
                <a:gd name="connsiteX367-735" fmla="*/ 1486928 w 3563170"/>
                <a:gd name="connsiteY367-736" fmla="*/ 541630 h 2079833"/>
                <a:gd name="connsiteX368-737" fmla="*/ 1486213 w 3563170"/>
                <a:gd name="connsiteY368-738" fmla="*/ 541629 h 2079833"/>
                <a:gd name="connsiteX369-739" fmla="*/ 1341646 w 3563170"/>
                <a:gd name="connsiteY369-740" fmla="*/ 545920 h 2079833"/>
                <a:gd name="connsiteX370-741" fmla="*/ 1341646 w 3563170"/>
                <a:gd name="connsiteY370-742" fmla="*/ 544848 h 2079833"/>
                <a:gd name="connsiteX371-743" fmla="*/ 1485497 w 3563170"/>
                <a:gd name="connsiteY371-744" fmla="*/ 526612 h 2079833"/>
                <a:gd name="connsiteX372-745" fmla="*/ 1549908 w 3563170"/>
                <a:gd name="connsiteY372-746" fmla="*/ 507304 h 2079833"/>
                <a:gd name="connsiteX373-747" fmla="*/ 1647240 w 3563170"/>
                <a:gd name="connsiteY373-748" fmla="*/ 496577 h 2079833"/>
                <a:gd name="connsiteX374-749" fmla="*/ 1689465 w 3563170"/>
                <a:gd name="connsiteY374-750" fmla="*/ 493359 h 2079833"/>
                <a:gd name="connsiteX375-751" fmla="*/ 1730974 w 3563170"/>
                <a:gd name="connsiteY375-752" fmla="*/ 489068 h 2079833"/>
                <a:gd name="connsiteX376-753" fmla="*/ 1780356 w 3563170"/>
                <a:gd name="connsiteY376-754" fmla="*/ 470833 h 2079833"/>
                <a:gd name="connsiteX377-755" fmla="*/ 1830453 w 3563170"/>
                <a:gd name="connsiteY377-756" fmla="*/ 452597 h 2079833"/>
                <a:gd name="connsiteX378-757" fmla="*/ 1834032 w 3563170"/>
                <a:gd name="connsiteY378-758" fmla="*/ 452597 h 2079833"/>
                <a:gd name="connsiteX379-759" fmla="*/ 1856933 w 3563170"/>
                <a:gd name="connsiteY379-760" fmla="*/ 454743 h 2079833"/>
                <a:gd name="connsiteX380-761" fmla="*/ 1879835 w 3563170"/>
                <a:gd name="connsiteY380-762" fmla="*/ 455815 h 2079833"/>
                <a:gd name="connsiteX381-763" fmla="*/ 1954981 w 3563170"/>
                <a:gd name="connsiteY381-764" fmla="*/ 438653 h 2079833"/>
                <a:gd name="connsiteX382-765" fmla="*/ 2030843 w 3563170"/>
                <a:gd name="connsiteY382-766" fmla="*/ 420417 h 2079833"/>
                <a:gd name="connsiteX383-767" fmla="*/ 2032990 w 3563170"/>
                <a:gd name="connsiteY383-768" fmla="*/ 420417 h 2079833"/>
                <a:gd name="connsiteX384-769" fmla="*/ 2038000 w 3563170"/>
                <a:gd name="connsiteY384-770" fmla="*/ 422562 h 2079833"/>
                <a:gd name="connsiteX385-771" fmla="*/ 2039431 w 3563170"/>
                <a:gd name="connsiteY385-772" fmla="*/ 423635 h 2079833"/>
                <a:gd name="connsiteX386-773" fmla="*/ 2078077 w 3563170"/>
                <a:gd name="connsiteY386-774" fmla="*/ 466542 h 2079833"/>
                <a:gd name="connsiteX387-775" fmla="*/ 2112430 w 3563170"/>
                <a:gd name="connsiteY387-776" fmla="*/ 505158 h 2079833"/>
                <a:gd name="connsiteX388-777" fmla="*/ 2146782 w 3563170"/>
                <a:gd name="connsiteY388-778" fmla="*/ 505159 h 2079833"/>
                <a:gd name="connsiteX389-779" fmla="*/ 2184713 w 3563170"/>
                <a:gd name="connsiteY389-780" fmla="*/ 505158 h 2079833"/>
                <a:gd name="connsiteX390-781" fmla="*/ 2186860 w 3563170"/>
                <a:gd name="connsiteY390-782" fmla="*/ 505159 h 2079833"/>
                <a:gd name="connsiteX391-783" fmla="*/ 2190439 w 3563170"/>
                <a:gd name="connsiteY391-784" fmla="*/ 507304 h 2079833"/>
                <a:gd name="connsiteX392-785" fmla="*/ 2192586 w 3563170"/>
                <a:gd name="connsiteY392-786" fmla="*/ 508377 h 2079833"/>
                <a:gd name="connsiteX393-787" fmla="*/ 2214928 w 3563170"/>
                <a:gd name="connsiteY393-788" fmla="*/ 531942 h 2079833"/>
                <a:gd name="connsiteX394-789" fmla="*/ 2223938 w 3563170"/>
                <a:gd name="connsiteY394-790" fmla="*/ 541444 h 2079833"/>
                <a:gd name="connsiteX395-791" fmla="*/ 2239485 w 3563170"/>
                <a:gd name="connsiteY395-792" fmla="*/ 544840 h 2079833"/>
                <a:gd name="connsiteX396-793" fmla="*/ 2273432 w 3563170"/>
                <a:gd name="connsiteY396-794" fmla="*/ 553899 h 2079833"/>
                <a:gd name="connsiteX397-795" fmla="*/ 2236049 w 3563170"/>
                <a:gd name="connsiteY397-796" fmla="*/ 552037 h 2079833"/>
                <a:gd name="connsiteX398-797" fmla="*/ 2233893 w 3563170"/>
                <a:gd name="connsiteY398-798" fmla="*/ 551930 h 2079833"/>
                <a:gd name="connsiteX399-799" fmla="*/ 2251920 w 3563170"/>
                <a:gd name="connsiteY399-800" fmla="*/ 570843 h 2079833"/>
                <a:gd name="connsiteX400-801" fmla="*/ 2267016 w 3563170"/>
                <a:gd name="connsiteY400-802" fmla="*/ 586682 h 2079833"/>
                <a:gd name="connsiteX401-803" fmla="*/ 2309957 w 3563170"/>
                <a:gd name="connsiteY401-804" fmla="*/ 588827 h 2079833"/>
                <a:gd name="connsiteX402-805" fmla="*/ 2357191 w 3563170"/>
                <a:gd name="connsiteY402-806" fmla="*/ 589900 h 2079833"/>
                <a:gd name="connsiteX403-807" fmla="*/ 2362917 w 3563170"/>
                <a:gd name="connsiteY403-808" fmla="*/ 592046 h 2079833"/>
                <a:gd name="connsiteX404-809" fmla="*/ 2405142 w 3563170"/>
                <a:gd name="connsiteY404-810" fmla="*/ 621008 h 2079833"/>
                <a:gd name="connsiteX405-811" fmla="*/ 2445220 w 3563170"/>
                <a:gd name="connsiteY405-812" fmla="*/ 647825 h 2079833"/>
                <a:gd name="connsiteX406-813" fmla="*/ 2479572 w 3563170"/>
                <a:gd name="connsiteY406-814" fmla="*/ 649970 h 2079833"/>
                <a:gd name="connsiteX407-815" fmla="*/ 2515356 w 3563170"/>
                <a:gd name="connsiteY407-816" fmla="*/ 652115 h 2079833"/>
                <a:gd name="connsiteX408-817" fmla="*/ 2549708 w 3563170"/>
                <a:gd name="connsiteY408-818" fmla="*/ 644607 h 2079833"/>
                <a:gd name="connsiteX409-819" fmla="*/ 2585492 w 3563170"/>
                <a:gd name="connsiteY409-820" fmla="*/ 636025 h 2079833"/>
                <a:gd name="connsiteX410-821" fmla="*/ 2584776 w 3563170"/>
                <a:gd name="connsiteY410-822" fmla="*/ 628517 h 2079833"/>
                <a:gd name="connsiteX411-823" fmla="*/ 2610015 w 3563170"/>
                <a:gd name="connsiteY411-824" fmla="*/ 590068 h 2079833"/>
                <a:gd name="connsiteX412-825" fmla="*/ 2617247 w 3563170"/>
                <a:gd name="connsiteY412-826" fmla="*/ 579051 h 2079833"/>
                <a:gd name="connsiteX413-827" fmla="*/ 2623974 w 3563170"/>
                <a:gd name="connsiteY413-828" fmla="*/ 565769 h 2079833"/>
                <a:gd name="connsiteX414-829" fmla="*/ 2705330 w 3563170"/>
                <a:gd name="connsiteY414-830" fmla="*/ 406403 h 2079833"/>
                <a:gd name="connsiteX415-831" fmla="*/ 2710091 w 3563170"/>
                <a:gd name="connsiteY415-832" fmla="*/ 399927 h 2079833"/>
                <a:gd name="connsiteX416-833" fmla="*/ 2723039 w 3563170"/>
                <a:gd name="connsiteY416-834" fmla="*/ 388639 h 2079833"/>
                <a:gd name="connsiteX417-835" fmla="*/ 2731388 w 3563170"/>
                <a:gd name="connsiteY417-836" fmla="*/ 386184 h 2079833"/>
                <a:gd name="connsiteX418-837" fmla="*/ 3040017 w 3563170"/>
                <a:gd name="connsiteY418-838" fmla="*/ 305314 h 2079833"/>
                <a:gd name="connsiteX419-839" fmla="*/ 3246523 w 3563170"/>
                <a:gd name="connsiteY419-840" fmla="*/ 252106 h 2079833"/>
                <a:gd name="connsiteX420-841" fmla="*/ 3253437 w 3563170"/>
                <a:gd name="connsiteY420-842" fmla="*/ 250325 h 2079833"/>
                <a:gd name="connsiteX421-843" fmla="*/ 3250876 w 3563170"/>
                <a:gd name="connsiteY421-844" fmla="*/ 248770 h 2079833"/>
                <a:gd name="connsiteX422-845" fmla="*/ 3195676 w 3563170"/>
                <a:gd name="connsiteY422-846" fmla="*/ 226522 h 2079833"/>
                <a:gd name="connsiteX423-847" fmla="*/ 3139652 w 3563170"/>
                <a:gd name="connsiteY423-848" fmla="*/ 203450 h 2079833"/>
                <a:gd name="connsiteX424-849" fmla="*/ 3138828 w 3563170"/>
                <a:gd name="connsiteY424-850" fmla="*/ 203450 h 2079833"/>
                <a:gd name="connsiteX425-851" fmla="*/ 3089395 w 3563170"/>
                <a:gd name="connsiteY425-852" fmla="*/ 179555 h 2079833"/>
                <a:gd name="connsiteX426-853" fmla="*/ 3040786 w 3563170"/>
                <a:gd name="connsiteY426-854" fmla="*/ 156483 h 2079833"/>
                <a:gd name="connsiteX427-855" fmla="*/ 3014422 w 3563170"/>
                <a:gd name="connsiteY427-856" fmla="*/ 155659 h 2079833"/>
                <a:gd name="connsiteX428-857" fmla="*/ 2984762 w 3563170"/>
                <a:gd name="connsiteY428-858" fmla="*/ 154011 h 2079833"/>
                <a:gd name="connsiteX429-859" fmla="*/ 2983938 w 3563170"/>
                <a:gd name="connsiteY429-860" fmla="*/ 154011 h 2079833"/>
                <a:gd name="connsiteX430-861" fmla="*/ 2981466 w 3563170"/>
                <a:gd name="connsiteY430-862" fmla="*/ 153187 h 2079833"/>
                <a:gd name="connsiteX431-863" fmla="*/ 2980643 w 3563170"/>
                <a:gd name="connsiteY431-864" fmla="*/ 153187 h 2079833"/>
                <a:gd name="connsiteX432-865" fmla="*/ 2950983 w 3563170"/>
                <a:gd name="connsiteY432-866" fmla="*/ 132587 h 2079833"/>
                <a:gd name="connsiteX433-867" fmla="*/ 2922971 w 3563170"/>
                <a:gd name="connsiteY433-868" fmla="*/ 112811 h 2079833"/>
                <a:gd name="connsiteX434-869" fmla="*/ 2883424 w 3563170"/>
                <a:gd name="connsiteY434-870" fmla="*/ 106219 h 2079833"/>
                <a:gd name="connsiteX435-871" fmla="*/ 2843054 w 3563170"/>
                <a:gd name="connsiteY435-872" fmla="*/ 99627 h 2079833"/>
                <a:gd name="connsiteX436-873" fmla="*/ 2840583 w 3563170"/>
                <a:gd name="connsiteY436-874" fmla="*/ 98803 h 2079833"/>
                <a:gd name="connsiteX437-875" fmla="*/ 2798564 w 3563170"/>
                <a:gd name="connsiteY437-876" fmla="*/ 67491 h 2079833"/>
                <a:gd name="connsiteX438-877" fmla="*/ 2733477 w 3563170"/>
                <a:gd name="connsiteY438-878" fmla="*/ 57603 h 2079833"/>
                <a:gd name="connsiteX0-879" fmla="*/ 2733477 w 3563170"/>
                <a:gd name="connsiteY0-880" fmla="*/ 57603 h 2079833"/>
                <a:gd name="connsiteX1-881" fmla="*/ 2801036 w 3563170"/>
                <a:gd name="connsiteY1-882" fmla="*/ 59251 h 2079833"/>
                <a:gd name="connsiteX2-883" fmla="*/ 2801860 w 3563170"/>
                <a:gd name="connsiteY2-884" fmla="*/ 60075 h 2079833"/>
                <a:gd name="connsiteX3-885" fmla="*/ 2824928 w 3563170"/>
                <a:gd name="connsiteY3-886" fmla="*/ 74907 h 2079833"/>
                <a:gd name="connsiteX4-887" fmla="*/ 2845526 w 3563170"/>
                <a:gd name="connsiteY4-888" fmla="*/ 88915 h 2079833"/>
                <a:gd name="connsiteX5-889" fmla="*/ 2885896 w 3563170"/>
                <a:gd name="connsiteY5-890" fmla="*/ 93859 h 2079833"/>
                <a:gd name="connsiteX6-891" fmla="*/ 2927090 w 3563170"/>
                <a:gd name="connsiteY6-892" fmla="*/ 99627 h 2079833"/>
                <a:gd name="connsiteX7-893" fmla="*/ 2930386 w 3563170"/>
                <a:gd name="connsiteY7-894" fmla="*/ 100451 h 2079833"/>
                <a:gd name="connsiteX8-895" fmla="*/ 2960046 w 3563170"/>
                <a:gd name="connsiteY8-896" fmla="*/ 120227 h 2079833"/>
                <a:gd name="connsiteX9-897" fmla="*/ 2988057 w 3563170"/>
                <a:gd name="connsiteY9-898" fmla="*/ 138355 h 2079833"/>
                <a:gd name="connsiteX10-899" fmla="*/ 3014422 w 3563170"/>
                <a:gd name="connsiteY10-900" fmla="*/ 138355 h 2079833"/>
                <a:gd name="connsiteX11-901" fmla="*/ 3043258 w 3563170"/>
                <a:gd name="connsiteY11-902" fmla="*/ 139179 h 2079833"/>
                <a:gd name="connsiteX12-903" fmla="*/ 3047377 w 3563170"/>
                <a:gd name="connsiteY12-904" fmla="*/ 140003 h 2079833"/>
                <a:gd name="connsiteX13-905" fmla="*/ 3097634 w 3563170"/>
                <a:gd name="connsiteY13-906" fmla="*/ 162251 h 2079833"/>
                <a:gd name="connsiteX14-907" fmla="*/ 3147891 w 3563170"/>
                <a:gd name="connsiteY14-908" fmla="*/ 184498 h 2079833"/>
                <a:gd name="connsiteX15-909" fmla="*/ 3164700 w 3563170"/>
                <a:gd name="connsiteY15-910" fmla="*/ 190833 h 2079833"/>
                <a:gd name="connsiteX16-911" fmla="*/ 3163694 w 3563170"/>
                <a:gd name="connsiteY16-912" fmla="*/ 185623 h 2079833"/>
                <a:gd name="connsiteX17-913" fmla="*/ 3170987 w 3563170"/>
                <a:gd name="connsiteY17-914" fmla="*/ 175469 h 2079833"/>
                <a:gd name="connsiteX18-915" fmla="*/ 3310357 w 3563170"/>
                <a:gd name="connsiteY18-916" fmla="*/ 92608 h 2079833"/>
                <a:gd name="connsiteX19-917" fmla="*/ 3315218 w 3563170"/>
                <a:gd name="connsiteY19-918" fmla="*/ 89359 h 2079833"/>
                <a:gd name="connsiteX20-919" fmla="*/ 3347630 w 3563170"/>
                <a:gd name="connsiteY20-920" fmla="*/ 86109 h 2079833"/>
                <a:gd name="connsiteX21-921" fmla="*/ 3375180 w 3563170"/>
                <a:gd name="connsiteY21-922" fmla="*/ 82860 h 2079833"/>
                <a:gd name="connsiteX22-923" fmla="*/ 3375180 w 3563170"/>
                <a:gd name="connsiteY22-924" fmla="*/ 66613 h 2079833"/>
                <a:gd name="connsiteX23-925" fmla="*/ 3375180 w 3563170"/>
                <a:gd name="connsiteY23-926" fmla="*/ 42242 h 2079833"/>
                <a:gd name="connsiteX24-927" fmla="*/ 3384903 w 3563170"/>
                <a:gd name="connsiteY24-928" fmla="*/ 0 h 2079833"/>
                <a:gd name="connsiteX25-929" fmla="*/ 3388144 w 3563170"/>
                <a:gd name="connsiteY25-930" fmla="*/ 42242 h 2079833"/>
                <a:gd name="connsiteX26-931" fmla="*/ 3391385 w 3563170"/>
                <a:gd name="connsiteY26-932" fmla="*/ 94233 h 2079833"/>
                <a:gd name="connsiteX27-933" fmla="*/ 3388144 w 3563170"/>
                <a:gd name="connsiteY27-934" fmla="*/ 99107 h 2079833"/>
                <a:gd name="connsiteX28-935" fmla="*/ 3384903 w 3563170"/>
                <a:gd name="connsiteY28-936" fmla="*/ 100732 h 2079833"/>
                <a:gd name="connsiteX29-937" fmla="*/ 3350871 w 3563170"/>
                <a:gd name="connsiteY29-938" fmla="*/ 107231 h 2079833"/>
                <a:gd name="connsiteX30-939" fmla="*/ 3321701 w 3563170"/>
                <a:gd name="connsiteY30-940" fmla="*/ 112105 h 2079833"/>
                <a:gd name="connsiteX31-941" fmla="*/ 3256878 w 3563170"/>
                <a:gd name="connsiteY31-942" fmla="*/ 157597 h 2079833"/>
                <a:gd name="connsiteX32-943" fmla="*/ 3198739 w 3563170"/>
                <a:gd name="connsiteY32-944" fmla="*/ 197402 h 2079833"/>
                <a:gd name="connsiteX33-945" fmla="*/ 3192843 w 3563170"/>
                <a:gd name="connsiteY33-946" fmla="*/ 201439 h 2079833"/>
                <a:gd name="connsiteX34-947" fmla="*/ 3197633 w 3563170"/>
                <a:gd name="connsiteY34-948" fmla="*/ 203244 h 2079833"/>
                <a:gd name="connsiteX35-949" fmla="*/ 3204738 w 3563170"/>
                <a:gd name="connsiteY35-950" fmla="*/ 205922 h 2079833"/>
                <a:gd name="connsiteX36-951" fmla="*/ 3261587 w 3563170"/>
                <a:gd name="connsiteY36-952" fmla="*/ 228170 h 2079833"/>
                <a:gd name="connsiteX37-953" fmla="*/ 3263234 w 3563170"/>
                <a:gd name="connsiteY37-954" fmla="*/ 228994 h 2079833"/>
                <a:gd name="connsiteX38-955" fmla="*/ 3285613 w 3563170"/>
                <a:gd name="connsiteY38-956" fmla="*/ 242034 h 2079833"/>
                <a:gd name="connsiteX39-957" fmla="*/ 3348272 w 3563170"/>
                <a:gd name="connsiteY39-958" fmla="*/ 225890 h 2079833"/>
                <a:gd name="connsiteX40-959" fmla="*/ 3344471 w 3563170"/>
                <a:gd name="connsiteY40-960" fmla="*/ 225672 h 2079833"/>
                <a:gd name="connsiteX41-961" fmla="*/ 3366304 w 3563170"/>
                <a:gd name="connsiteY41-962" fmla="*/ 212840 h 2079833"/>
                <a:gd name="connsiteX42-963" fmla="*/ 3436350 w 3563170"/>
                <a:gd name="connsiteY42-964" fmla="*/ 171672 h 2079833"/>
                <a:gd name="connsiteX43-965" fmla="*/ 3513138 w 3563170"/>
                <a:gd name="connsiteY43-966" fmla="*/ 125317 h 2079833"/>
                <a:gd name="connsiteX44-967" fmla="*/ 3563170 w 3563170"/>
                <a:gd name="connsiteY44-968" fmla="*/ 95911 h 2079833"/>
                <a:gd name="connsiteX45-969" fmla="*/ 3540925 w 3563170"/>
                <a:gd name="connsiteY45-970" fmla="*/ 193238 h 2079833"/>
                <a:gd name="connsiteX46-971" fmla="*/ 3478654 w 3563170"/>
                <a:gd name="connsiteY46-972" fmla="*/ 243651 h 2079833"/>
                <a:gd name="connsiteX47-973" fmla="*/ 3386775 w 3563170"/>
                <a:gd name="connsiteY47-974" fmla="*/ 297650 h 2079833"/>
                <a:gd name="connsiteX48-975" fmla="*/ 3366601 w 3563170"/>
                <a:gd name="connsiteY48-976" fmla="*/ 307056 h 2079833"/>
                <a:gd name="connsiteX49-977" fmla="*/ 3159628 w 3563170"/>
                <a:gd name="connsiteY49-978" fmla="*/ 358075 h 2079833"/>
                <a:gd name="connsiteX50-979" fmla="*/ 3093043 w 3563170"/>
                <a:gd name="connsiteY50-980" fmla="*/ 374487 h 2079833"/>
                <a:gd name="connsiteX51-981" fmla="*/ 3090808 w 3563170"/>
                <a:gd name="connsiteY51-982" fmla="*/ 433878 h 2079833"/>
                <a:gd name="connsiteX52-983" fmla="*/ 3083903 w 3563170"/>
                <a:gd name="connsiteY52-984" fmla="*/ 617302 h 2079833"/>
                <a:gd name="connsiteX53-985" fmla="*/ 3037987 w 3563170"/>
                <a:gd name="connsiteY53-986" fmla="*/ 727416 h 2079833"/>
                <a:gd name="connsiteX54-987" fmla="*/ 2991135 w 3563170"/>
                <a:gd name="connsiteY54-988" fmla="*/ 832570 h 2079833"/>
                <a:gd name="connsiteX55-989" fmla="*/ 2988325 w 3563170"/>
                <a:gd name="connsiteY55-990" fmla="*/ 836538 h 2079833"/>
                <a:gd name="connsiteX56-991" fmla="*/ 2844957 w 3563170"/>
                <a:gd name="connsiteY56-992" fmla="*/ 917884 h 2079833"/>
                <a:gd name="connsiteX57-993" fmla="*/ 2973332 w 3563170"/>
                <a:gd name="connsiteY57-994" fmla="*/ 820666 h 2079833"/>
                <a:gd name="connsiteX58-995" fmla="*/ 3032118 w 3563170"/>
                <a:gd name="connsiteY58-996" fmla="*/ 663952 h 2079833"/>
                <a:gd name="connsiteX59-997" fmla="*/ 3034634 w 3563170"/>
                <a:gd name="connsiteY59-998" fmla="*/ 657245 h 2079833"/>
                <a:gd name="connsiteX60-999" fmla="*/ 2971948 w 3563170"/>
                <a:gd name="connsiteY60-1000" fmla="*/ 703374 h 2079833"/>
                <a:gd name="connsiteX61-1001" fmla="*/ 2925104 w 3563170"/>
                <a:gd name="connsiteY61-1002" fmla="*/ 737845 h 2079833"/>
                <a:gd name="connsiteX62-1003" fmla="*/ 3012003 w 3563170"/>
                <a:gd name="connsiteY62-1004" fmla="*/ 631622 h 2079833"/>
                <a:gd name="connsiteX63-1005" fmla="*/ 3036142 w 3563170"/>
                <a:gd name="connsiteY63-1006" fmla="*/ 633256 h 2079833"/>
                <a:gd name="connsiteX64-1007" fmla="*/ 3036142 w 3563170"/>
                <a:gd name="connsiteY64-1008" fmla="*/ 653224 h 2079833"/>
                <a:gd name="connsiteX65-1009" fmla="*/ 3041384 w 3563170"/>
                <a:gd name="connsiteY65-1010" fmla="*/ 639250 h 2079833"/>
                <a:gd name="connsiteX66-1011" fmla="*/ 3051106 w 3563170"/>
                <a:gd name="connsiteY66-1012" fmla="*/ 613333 h 2079833"/>
                <a:gd name="connsiteX67-1013" fmla="*/ 3051106 w 3563170"/>
                <a:gd name="connsiteY67-1014" fmla="*/ 479411 h 2079833"/>
                <a:gd name="connsiteX68-1015" fmla="*/ 3051648 w 3563170"/>
                <a:gd name="connsiteY68-1016" fmla="*/ 400266 h 2079833"/>
                <a:gd name="connsiteX69-1017" fmla="*/ 3051754 w 3563170"/>
                <a:gd name="connsiteY69-1018" fmla="*/ 384691 h 2079833"/>
                <a:gd name="connsiteX70-1019" fmla="*/ 3021251 w 3563170"/>
                <a:gd name="connsiteY70-1020" fmla="*/ 392345 h 2079833"/>
                <a:gd name="connsiteX71-1021" fmla="*/ 2766466 w 3563170"/>
                <a:gd name="connsiteY71-1022" fmla="*/ 456280 h 2079833"/>
                <a:gd name="connsiteX72-1023" fmla="*/ 2692865 w 3563170"/>
                <a:gd name="connsiteY72-1024" fmla="*/ 597605 h 2079833"/>
                <a:gd name="connsiteX73-1025" fmla="*/ 2609529 w 3563170"/>
                <a:gd name="connsiteY73-1026" fmla="*/ 755684 h 2079833"/>
                <a:gd name="connsiteX74-1027" fmla="*/ 2609155 w 3563170"/>
                <a:gd name="connsiteY74-1028" fmla="*/ 757130 h 2079833"/>
                <a:gd name="connsiteX75-1029" fmla="*/ 2507413 w 3563170"/>
                <a:gd name="connsiteY75-1030" fmla="*/ 929704 h 2079833"/>
                <a:gd name="connsiteX76-1031" fmla="*/ 2481855 w 3563170"/>
                <a:gd name="connsiteY76-1032" fmla="*/ 973157 h 2079833"/>
                <a:gd name="connsiteX77-1033" fmla="*/ 2475699 w 3563170"/>
                <a:gd name="connsiteY77-1034" fmla="*/ 983622 h 2079833"/>
                <a:gd name="connsiteX78-1035" fmla="*/ 2472379 w 3563170"/>
                <a:gd name="connsiteY78-1036" fmla="*/ 1071804 h 2079833"/>
                <a:gd name="connsiteX79-1037" fmla="*/ 2465474 w 3563170"/>
                <a:gd name="connsiteY79-1038" fmla="*/ 1255227 h 2079833"/>
                <a:gd name="connsiteX80-1039" fmla="*/ 2419559 w 3563170"/>
                <a:gd name="connsiteY80-1040" fmla="*/ 1365342 h 2079833"/>
                <a:gd name="connsiteX81-1041" fmla="*/ 2372707 w 3563170"/>
                <a:gd name="connsiteY81-1042" fmla="*/ 1470496 h 2079833"/>
                <a:gd name="connsiteX82-1043" fmla="*/ 2369896 w 3563170"/>
                <a:gd name="connsiteY82-1044" fmla="*/ 1474464 h 2079833"/>
                <a:gd name="connsiteX83-1045" fmla="*/ 2226529 w 3563170"/>
                <a:gd name="connsiteY83-1046" fmla="*/ 1555810 h 2079833"/>
                <a:gd name="connsiteX84-1047" fmla="*/ 2354903 w 3563170"/>
                <a:gd name="connsiteY84-1048" fmla="*/ 1458591 h 2079833"/>
                <a:gd name="connsiteX85-1049" fmla="*/ 2432678 w 3563170"/>
                <a:gd name="connsiteY85-1050" fmla="*/ 1251259 h 2079833"/>
                <a:gd name="connsiteX86-1051" fmla="*/ 2432678 w 3563170"/>
                <a:gd name="connsiteY86-1052" fmla="*/ 1117336 h 2079833"/>
                <a:gd name="connsiteX87-1053" fmla="*/ 2432987 w 3563170"/>
                <a:gd name="connsiteY87-1054" fmla="*/ 1072149 h 2079833"/>
                <a:gd name="connsiteX88-1055" fmla="*/ 2433097 w 3563170"/>
                <a:gd name="connsiteY88-1056" fmla="*/ 1056052 h 2079833"/>
                <a:gd name="connsiteX89-1057" fmla="*/ 2402728 w 3563170"/>
                <a:gd name="connsiteY89-1058" fmla="*/ 1107686 h 2079833"/>
                <a:gd name="connsiteX90-1059" fmla="*/ 1842955 w 3563170"/>
                <a:gd name="connsiteY90-1060" fmla="*/ 1798303 h 2079833"/>
                <a:gd name="connsiteX91-1061" fmla="*/ 1822406 w 3563170"/>
                <a:gd name="connsiteY91-1062" fmla="*/ 1809154 h 2079833"/>
                <a:gd name="connsiteX92-1063" fmla="*/ 1680772 w 3563170"/>
                <a:gd name="connsiteY92-1064" fmla="*/ 1822063 h 2079833"/>
                <a:gd name="connsiteX93-1065" fmla="*/ 1598382 w 3563170"/>
                <a:gd name="connsiteY93-1066" fmla="*/ 1829573 h 2079833"/>
                <a:gd name="connsiteX94-1067" fmla="*/ 1597586 w 3563170"/>
                <a:gd name="connsiteY94-1068" fmla="*/ 1843156 h 2079833"/>
                <a:gd name="connsiteX95-1069" fmla="*/ 1459885 w 3563170"/>
                <a:gd name="connsiteY95-1070" fmla="*/ 2079833 h 2079833"/>
                <a:gd name="connsiteX96-1071" fmla="*/ 1531340 w 3563170"/>
                <a:gd name="connsiteY96-1072" fmla="*/ 1853576 h 2079833"/>
                <a:gd name="connsiteX97-1073" fmla="*/ 1537158 w 3563170"/>
                <a:gd name="connsiteY97-1074" fmla="*/ 1835153 h 2079833"/>
                <a:gd name="connsiteX98-1075" fmla="*/ 1486680 w 3563170"/>
                <a:gd name="connsiteY98-1076" fmla="*/ 1839754 h 2079833"/>
                <a:gd name="connsiteX99-1077" fmla="*/ 1479990 w 3563170"/>
                <a:gd name="connsiteY99-1078" fmla="*/ 1838782 h 2079833"/>
                <a:gd name="connsiteX100-1079" fmla="*/ 1475655 w 3563170"/>
                <a:gd name="connsiteY100-1080" fmla="*/ 1837653 h 2079833"/>
                <a:gd name="connsiteX101-1081" fmla="*/ 1284020 w 3563170"/>
                <a:gd name="connsiteY101-1082" fmla="*/ 1740662 h 2079833"/>
                <a:gd name="connsiteX102-1083" fmla="*/ 1093992 w 3563170"/>
                <a:gd name="connsiteY102-1084" fmla="*/ 1646404 h 2079833"/>
                <a:gd name="connsiteX103-1085" fmla="*/ 1070220 w 3563170"/>
                <a:gd name="connsiteY103-1086" fmla="*/ 1639536 h 2079833"/>
                <a:gd name="connsiteX104-1087" fmla="*/ 1063410 w 3563170"/>
                <a:gd name="connsiteY104-1088" fmla="*/ 1637569 h 2079833"/>
                <a:gd name="connsiteX105-1089" fmla="*/ 1063679 w 3563170"/>
                <a:gd name="connsiteY105-1090" fmla="*/ 1652509 h 2079833"/>
                <a:gd name="connsiteX106-1091" fmla="*/ 987757 w 3563170"/>
                <a:gd name="connsiteY106-1092" fmla="*/ 1817489 h 2079833"/>
                <a:gd name="connsiteX107-1093" fmla="*/ 979680 w 3563170"/>
                <a:gd name="connsiteY107-1094" fmla="*/ 1825577 h 2079833"/>
                <a:gd name="connsiteX108-1095" fmla="*/ 701840 w 3563170"/>
                <a:gd name="connsiteY108-1096" fmla="*/ 1950120 h 2079833"/>
                <a:gd name="connsiteX109-1097" fmla="*/ 945758 w 3563170"/>
                <a:gd name="connsiteY109-1098" fmla="*/ 1789993 h 2079833"/>
                <a:gd name="connsiteX110-1099" fmla="*/ 1005526 w 3563170"/>
                <a:gd name="connsiteY110-1100" fmla="*/ 1629865 h 2079833"/>
                <a:gd name="connsiteX111-1101" fmla="*/ 1012721 w 3563170"/>
                <a:gd name="connsiteY111-1102" fmla="*/ 1622924 h 2079833"/>
                <a:gd name="connsiteX112-1103" fmla="*/ 966589 w 3563170"/>
                <a:gd name="connsiteY112-1104" fmla="*/ 1609596 h 2079833"/>
                <a:gd name="connsiteX113-1105" fmla="*/ 903816 w 3563170"/>
                <a:gd name="connsiteY113-1106" fmla="*/ 1591461 h 2079833"/>
                <a:gd name="connsiteX114-1107" fmla="*/ 714175 w 3563170"/>
                <a:gd name="connsiteY114-1108" fmla="*/ 1537428 h 2079833"/>
                <a:gd name="connsiteX115-1109" fmla="*/ 573632 w 3563170"/>
                <a:gd name="connsiteY115-1110" fmla="*/ 1544027 h 2079833"/>
                <a:gd name="connsiteX116-1111" fmla="*/ 433998 w 3563170"/>
                <a:gd name="connsiteY116-1112" fmla="*/ 1550091 h 2079833"/>
                <a:gd name="connsiteX117-1113" fmla="*/ 301461 w 3563170"/>
                <a:gd name="connsiteY117-1114" fmla="*/ 1659858 h 2079833"/>
                <a:gd name="connsiteX118-1115" fmla="*/ 164376 w 3563170"/>
                <a:gd name="connsiteY118-1116" fmla="*/ 1772298 h 2079833"/>
                <a:gd name="connsiteX119-1117" fmla="*/ 162557 w 3563170"/>
                <a:gd name="connsiteY119-1118" fmla="*/ 1773368 h 2079833"/>
                <a:gd name="connsiteX120-1119" fmla="*/ 159292 w 3563170"/>
                <a:gd name="connsiteY120-1120" fmla="*/ 1774061 h 2079833"/>
                <a:gd name="connsiteX121-1121" fmla="*/ 0 w 3563170"/>
                <a:gd name="connsiteY121-1122" fmla="*/ 1727934 h 2079833"/>
                <a:gd name="connsiteX122-1123" fmla="*/ 7116 w 3563170"/>
                <a:gd name="connsiteY122-1124" fmla="*/ 1721300 h 2079833"/>
                <a:gd name="connsiteX123-1125" fmla="*/ 154899 w 3563170"/>
                <a:gd name="connsiteY123-1126" fmla="*/ 1758255 h 2079833"/>
                <a:gd name="connsiteX124-1127" fmla="*/ 419540 w 3563170"/>
                <a:gd name="connsiteY124-1128" fmla="*/ 1525490 h 2079833"/>
                <a:gd name="connsiteX125-1129" fmla="*/ 425908 w 3563170"/>
                <a:gd name="connsiteY125-1130" fmla="*/ 1521748 h 2079833"/>
                <a:gd name="connsiteX126-1131" fmla="*/ 487660 w 3563170"/>
                <a:gd name="connsiteY126-1132" fmla="*/ 1517001 h 2079833"/>
                <a:gd name="connsiteX127-1133" fmla="*/ 561476 w 3563170"/>
                <a:gd name="connsiteY127-1134" fmla="*/ 1511327 h 2079833"/>
                <a:gd name="connsiteX128-1135" fmla="*/ 547603 w 3563170"/>
                <a:gd name="connsiteY128-1136" fmla="*/ 1493204 h 2079833"/>
                <a:gd name="connsiteX129-1137" fmla="*/ 537458 w 3563170"/>
                <a:gd name="connsiteY129-1138" fmla="*/ 1479953 h 2079833"/>
                <a:gd name="connsiteX130-1139" fmla="*/ 503793 w 3563170"/>
                <a:gd name="connsiteY130-1140" fmla="*/ 1419864 h 2079833"/>
                <a:gd name="connsiteX131-1141" fmla="*/ 515816 w 3563170"/>
                <a:gd name="connsiteY131-1142" fmla="*/ 1325633 h 2079833"/>
                <a:gd name="connsiteX132-1143" fmla="*/ 490568 w 3563170"/>
                <a:gd name="connsiteY132-1144" fmla="*/ 1260082 h 2079833"/>
                <a:gd name="connsiteX133-1145" fmla="*/ 491770 w 3563170"/>
                <a:gd name="connsiteY133-1146" fmla="*/ 1260082 h 2079833"/>
                <a:gd name="connsiteX134-1147" fmla="*/ 532649 w 3563170"/>
                <a:gd name="connsiteY134-1148" fmla="*/ 1322902 h 2079833"/>
                <a:gd name="connsiteX135-1149" fmla="*/ 530244 w 3563170"/>
                <a:gd name="connsiteY135-1150" fmla="*/ 1422595 h 2079833"/>
                <a:gd name="connsiteX136-1151" fmla="*/ 561504 w 3563170"/>
                <a:gd name="connsiteY136-1152" fmla="*/ 1459468 h 2079833"/>
                <a:gd name="connsiteX137-1153" fmla="*/ 573527 w 3563170"/>
                <a:gd name="connsiteY137-1154" fmla="*/ 1474490 h 2079833"/>
                <a:gd name="connsiteX138-1155" fmla="*/ 584348 w 3563170"/>
                <a:gd name="connsiteY138-1156" fmla="*/ 1485415 h 2079833"/>
                <a:gd name="connsiteX139-1157" fmla="*/ 584348 w 3563170"/>
                <a:gd name="connsiteY139-1158" fmla="*/ 1486781 h 2079833"/>
                <a:gd name="connsiteX140-1159" fmla="*/ 591562 w 3563170"/>
                <a:gd name="connsiteY140-1160" fmla="*/ 1488147 h 2079833"/>
                <a:gd name="connsiteX141-1161" fmla="*/ 599439 w 3563170"/>
                <a:gd name="connsiteY141-1162" fmla="*/ 1507160 h 2079833"/>
                <a:gd name="connsiteX142-1163" fmla="*/ 647765 w 3563170"/>
                <a:gd name="connsiteY142-1164" fmla="*/ 1501223 h 2079833"/>
                <a:gd name="connsiteX143-1165" fmla="*/ 722085 w 3563170"/>
                <a:gd name="connsiteY143-1166" fmla="*/ 1500908 h 2079833"/>
                <a:gd name="connsiteX144-1167" fmla="*/ 1110463 w 3563170"/>
                <a:gd name="connsiteY144-1168" fmla="*/ 1603626 h 2079833"/>
                <a:gd name="connsiteX145-1169" fmla="*/ 1113889 w 3563170"/>
                <a:gd name="connsiteY145-1170" fmla="*/ 1605290 h 2079833"/>
                <a:gd name="connsiteX146-1171" fmla="*/ 1307556 w 3563170"/>
                <a:gd name="connsiteY146-1172" fmla="*/ 1697409 h 2079833"/>
                <a:gd name="connsiteX147-1173" fmla="*/ 1493996 w 3563170"/>
                <a:gd name="connsiteY147-1174" fmla="*/ 1787646 h 2079833"/>
                <a:gd name="connsiteX148-1175" fmla="*/ 1652734 w 3563170"/>
                <a:gd name="connsiteY148-1176" fmla="*/ 1770355 h 2079833"/>
                <a:gd name="connsiteX149-1177" fmla="*/ 1805851 w 3563170"/>
                <a:gd name="connsiteY149-1178" fmla="*/ 1753914 h 2079833"/>
                <a:gd name="connsiteX150-1179" fmla="*/ 1871119 w 3563170"/>
                <a:gd name="connsiteY150-1180" fmla="*/ 1671261 h 2079833"/>
                <a:gd name="connsiteX151-1181" fmla="*/ 1885450 w 3563170"/>
                <a:gd name="connsiteY151-1182" fmla="*/ 1653113 h 2079833"/>
                <a:gd name="connsiteX152-1183" fmla="*/ 1869184 w 3563170"/>
                <a:gd name="connsiteY152-1184" fmla="*/ 1658106 h 2079833"/>
                <a:gd name="connsiteX153-1185" fmla="*/ 1804238 w 3563170"/>
                <a:gd name="connsiteY153-1186" fmla="*/ 1678043 h 2079833"/>
                <a:gd name="connsiteX154-1187" fmla="*/ 1789096 w 3563170"/>
                <a:gd name="connsiteY154-1188" fmla="*/ 1678902 h 2079833"/>
                <a:gd name="connsiteX155-1189" fmla="*/ 1607388 w 3563170"/>
                <a:gd name="connsiteY155-1190" fmla="*/ 1629066 h 2079833"/>
                <a:gd name="connsiteX156-1191" fmla="*/ 1527471 w 3563170"/>
                <a:gd name="connsiteY156-1192" fmla="*/ 1591260 h 2079833"/>
                <a:gd name="connsiteX157-1193" fmla="*/ 1445871 w 3563170"/>
                <a:gd name="connsiteY157-1194" fmla="*/ 1550017 h 2079833"/>
                <a:gd name="connsiteX158-1195" fmla="*/ 1322209 w 3563170"/>
                <a:gd name="connsiteY158-1196" fmla="*/ 1419413 h 2079833"/>
                <a:gd name="connsiteX159-1197" fmla="*/ 1317161 w 3563170"/>
                <a:gd name="connsiteY159-1198" fmla="*/ 1411680 h 2079833"/>
                <a:gd name="connsiteX160-1199" fmla="*/ 1316320 w 3563170"/>
                <a:gd name="connsiteY160-1200" fmla="*/ 1408243 h 2079833"/>
                <a:gd name="connsiteX161-1201" fmla="*/ 1309590 w 3563170"/>
                <a:gd name="connsiteY161-1202" fmla="*/ 1360985 h 2079833"/>
                <a:gd name="connsiteX162-1203" fmla="*/ 1304543 w 3563170"/>
                <a:gd name="connsiteY162-1204" fmla="*/ 1318883 h 2079833"/>
                <a:gd name="connsiteX163-1205" fmla="*/ 1269211 w 3563170"/>
                <a:gd name="connsiteY163-1206" fmla="*/ 1277640 h 2079833"/>
                <a:gd name="connsiteX164-1207" fmla="*/ 1246839 w 3563170"/>
                <a:gd name="connsiteY164-1208" fmla="*/ 1251312 h 2079833"/>
                <a:gd name="connsiteX165-1209" fmla="*/ 1237186 w 3563170"/>
                <a:gd name="connsiteY165-1210" fmla="*/ 1239952 h 2079833"/>
                <a:gd name="connsiteX166-1211" fmla="*/ 1236814 w 3563170"/>
                <a:gd name="connsiteY166-1212" fmla="*/ 1240598 h 2079833"/>
                <a:gd name="connsiteX167-1213" fmla="*/ 1182554 w 3563170"/>
                <a:gd name="connsiteY167-1214" fmla="*/ 1334986 h 2079833"/>
                <a:gd name="connsiteX168-1215" fmla="*/ 1174454 w 3563170"/>
                <a:gd name="connsiteY168-1216" fmla="*/ 1341464 h 2079833"/>
                <a:gd name="connsiteX169-1217" fmla="*/ 1096699 w 3563170"/>
                <a:gd name="connsiteY169-1218" fmla="*/ 1368995 h 2079833"/>
                <a:gd name="connsiteX170-1219" fmla="*/ 950908 w 3563170"/>
                <a:gd name="connsiteY170-1220" fmla="*/ 1404623 h 2079833"/>
                <a:gd name="connsiteX171-1221" fmla="*/ 1088599 w 3563170"/>
                <a:gd name="connsiteY171-1222" fmla="*/ 1346322 h 2079833"/>
                <a:gd name="connsiteX172-1223" fmla="*/ 1156635 w 3563170"/>
                <a:gd name="connsiteY172-1224" fmla="*/ 1318791 h 2079833"/>
                <a:gd name="connsiteX173-1225" fmla="*/ 1190653 w 3563170"/>
                <a:gd name="connsiteY173-1226" fmla="*/ 1249154 h 2079833"/>
                <a:gd name="connsiteX174-1227" fmla="*/ 1212192 w 3563170"/>
                <a:gd name="connsiteY174-1228" fmla="*/ 1207023 h 2079833"/>
                <a:gd name="connsiteX175-1229" fmla="*/ 1214965 w 3563170"/>
                <a:gd name="connsiteY175-1230" fmla="*/ 1201600 h 2079833"/>
                <a:gd name="connsiteX176-1231" fmla="*/ 1211941 w 3563170"/>
                <a:gd name="connsiteY176-1232" fmla="*/ 1195516 h 2079833"/>
                <a:gd name="connsiteX177-1233" fmla="*/ 1200229 w 3563170"/>
                <a:gd name="connsiteY177-1234" fmla="*/ 1171954 h 2079833"/>
                <a:gd name="connsiteX178-1235" fmla="*/ 1173310 w 3563170"/>
                <a:gd name="connsiteY178-1236" fmla="*/ 1116963 h 2079833"/>
                <a:gd name="connsiteX179-1237" fmla="*/ 1143866 w 3563170"/>
                <a:gd name="connsiteY179-1238" fmla="*/ 1082594 h 2079833"/>
                <a:gd name="connsiteX180-1239" fmla="*/ 1112741 w 3563170"/>
                <a:gd name="connsiteY180-1240" fmla="*/ 1046506 h 2079833"/>
                <a:gd name="connsiteX181-1241" fmla="*/ 1110217 w 3563170"/>
                <a:gd name="connsiteY181-1242" fmla="*/ 1042210 h 2079833"/>
                <a:gd name="connsiteX182-1243" fmla="*/ 1086662 w 3563170"/>
                <a:gd name="connsiteY182-1244" fmla="*/ 987219 h 2079833"/>
                <a:gd name="connsiteX183-1245" fmla="*/ 1062266 w 3563170"/>
                <a:gd name="connsiteY183-1246" fmla="*/ 933087 h 2079833"/>
                <a:gd name="connsiteX184-1247" fmla="*/ 997491 w 3563170"/>
                <a:gd name="connsiteY184-1248" fmla="*/ 845445 h 2079833"/>
                <a:gd name="connsiteX185-1249" fmla="*/ 931875 w 3563170"/>
                <a:gd name="connsiteY185-1250" fmla="*/ 757803 h 2079833"/>
                <a:gd name="connsiteX186-1251" fmla="*/ 885607 w 3563170"/>
                <a:gd name="connsiteY186-1252" fmla="*/ 721715 h 2079833"/>
                <a:gd name="connsiteX187-1253" fmla="*/ 838497 w 3563170"/>
                <a:gd name="connsiteY187-1254" fmla="*/ 683909 h 2079833"/>
                <a:gd name="connsiteX188-1255" fmla="*/ 836815 w 3563170"/>
                <a:gd name="connsiteY188-1256" fmla="*/ 682190 h 2079833"/>
                <a:gd name="connsiteX189-1257" fmla="*/ 806530 w 3563170"/>
                <a:gd name="connsiteY189-1258" fmla="*/ 615170 h 2079833"/>
                <a:gd name="connsiteX190-1259" fmla="*/ 846910 w 3563170"/>
                <a:gd name="connsiteY190-1260" fmla="*/ 675317 h 2079833"/>
                <a:gd name="connsiteX191-1261" fmla="*/ 944494 w 3563170"/>
                <a:gd name="connsiteY191-1262" fmla="*/ 744055 h 2079833"/>
                <a:gd name="connsiteX192-1263" fmla="*/ 1016840 w 3563170"/>
                <a:gd name="connsiteY192-1264" fmla="*/ 831697 h 2079833"/>
                <a:gd name="connsiteX193-1265" fmla="*/ 1085821 w 3563170"/>
                <a:gd name="connsiteY193-1266" fmla="*/ 917621 h 2079833"/>
                <a:gd name="connsiteX194-1267" fmla="*/ 1087504 w 3563170"/>
                <a:gd name="connsiteY194-1268" fmla="*/ 920198 h 2079833"/>
                <a:gd name="connsiteX195-1269" fmla="*/ 1113582 w 3563170"/>
                <a:gd name="connsiteY195-1270" fmla="*/ 975189 h 2079833"/>
                <a:gd name="connsiteX196-1271" fmla="*/ 1138819 w 3563170"/>
                <a:gd name="connsiteY196-1272" fmla="*/ 1027603 h 2079833"/>
                <a:gd name="connsiteX197-1273" fmla="*/ 1169104 w 3563170"/>
                <a:gd name="connsiteY197-1274" fmla="*/ 1061972 h 2079833"/>
                <a:gd name="connsiteX198-1275" fmla="*/ 1201071 w 3563170"/>
                <a:gd name="connsiteY198-1276" fmla="*/ 1097200 h 2079833"/>
                <a:gd name="connsiteX199-1277" fmla="*/ 1202753 w 3563170"/>
                <a:gd name="connsiteY199-1278" fmla="*/ 1100637 h 2079833"/>
                <a:gd name="connsiteX200-1279" fmla="*/ 1232196 w 3563170"/>
                <a:gd name="connsiteY200-1280" fmla="*/ 1155628 h 2079833"/>
                <a:gd name="connsiteX201-1281" fmla="*/ 1238606 w 3563170"/>
                <a:gd name="connsiteY201-1282" fmla="*/ 1167760 h 2079833"/>
                <a:gd name="connsiteX202-1283" fmla="*/ 1239857 w 3563170"/>
                <a:gd name="connsiteY202-1284" fmla="*/ 1166764 h 2079833"/>
                <a:gd name="connsiteX203-1285" fmla="*/ 1255449 w 3563170"/>
                <a:gd name="connsiteY203-1286" fmla="*/ 1168181 h 2079833"/>
                <a:gd name="connsiteX204-1287" fmla="*/ 1263548 w 3563170"/>
                <a:gd name="connsiteY204-1288" fmla="*/ 1194093 h 2079833"/>
                <a:gd name="connsiteX205-1289" fmla="*/ 1257802 w 3563170"/>
                <a:gd name="connsiteY205-1290" fmla="*/ 1204089 h 2079833"/>
                <a:gd name="connsiteX206-1291" fmla="*/ 1260352 w 3563170"/>
                <a:gd name="connsiteY206-1292" fmla="*/ 1208914 h 2079833"/>
                <a:gd name="connsiteX207-1293" fmla="*/ 1260799 w 3563170"/>
                <a:gd name="connsiteY207-1294" fmla="*/ 1209760 h 2079833"/>
                <a:gd name="connsiteX208-1295" fmla="*/ 1299495 w 3563170"/>
                <a:gd name="connsiteY208-1296" fmla="*/ 1252722 h 2079833"/>
                <a:gd name="connsiteX209-1297" fmla="*/ 1339034 w 3563170"/>
                <a:gd name="connsiteY209-1298" fmla="*/ 1298261 h 2079833"/>
                <a:gd name="connsiteX210-1299" fmla="*/ 1340716 w 3563170"/>
                <a:gd name="connsiteY210-1300" fmla="*/ 1299980 h 2079833"/>
                <a:gd name="connsiteX211-1301" fmla="*/ 1343240 w 3563170"/>
                <a:gd name="connsiteY211-1302" fmla="*/ 1305135 h 2079833"/>
                <a:gd name="connsiteX212-1303" fmla="*/ 1344081 w 3563170"/>
                <a:gd name="connsiteY212-1304" fmla="*/ 1307713 h 2079833"/>
                <a:gd name="connsiteX213-1305" fmla="*/ 1351652 w 3563170"/>
                <a:gd name="connsiteY213-1306" fmla="*/ 1354971 h 2079833"/>
                <a:gd name="connsiteX214-1307" fmla="*/ 1358382 w 3563170"/>
                <a:gd name="connsiteY214-1308" fmla="*/ 1395355 h 2079833"/>
                <a:gd name="connsiteX215-1309" fmla="*/ 1416428 w 3563170"/>
                <a:gd name="connsiteY215-1310" fmla="*/ 1454642 h 2079833"/>
                <a:gd name="connsiteX216-1311" fmla="*/ 1476997 w 3563170"/>
                <a:gd name="connsiteY216-1312" fmla="*/ 1515647 h 2079833"/>
                <a:gd name="connsiteX217-1313" fmla="*/ 1548502 w 3563170"/>
                <a:gd name="connsiteY217-1314" fmla="*/ 1549158 h 2079833"/>
                <a:gd name="connsiteX218-1315" fmla="*/ 1622531 w 3563170"/>
                <a:gd name="connsiteY218-1316" fmla="*/ 1582668 h 2079833"/>
                <a:gd name="connsiteX219-1317" fmla="*/ 1711702 w 3563170"/>
                <a:gd name="connsiteY219-1318" fmla="*/ 1605008 h 2079833"/>
                <a:gd name="connsiteX220-1319" fmla="*/ 1794984 w 3563170"/>
                <a:gd name="connsiteY220-1320" fmla="*/ 1626489 h 2079833"/>
                <a:gd name="connsiteX221-1321" fmla="*/ 1870696 w 3563170"/>
                <a:gd name="connsiteY221-1322" fmla="*/ 1601571 h 2079833"/>
                <a:gd name="connsiteX222-1323" fmla="*/ 1943568 w 3563170"/>
                <a:gd name="connsiteY222-1324" fmla="*/ 1578264 h 2079833"/>
                <a:gd name="connsiteX223-1325" fmla="*/ 1944889 w 3563170"/>
                <a:gd name="connsiteY223-1326" fmla="*/ 1577842 h 2079833"/>
                <a:gd name="connsiteX224-1327" fmla="*/ 1984946 w 3563170"/>
                <a:gd name="connsiteY224-1328" fmla="*/ 1527114 h 2079833"/>
                <a:gd name="connsiteX225-1329" fmla="*/ 2073189 w 3563170"/>
                <a:gd name="connsiteY225-1330" fmla="*/ 1415367 h 2079833"/>
                <a:gd name="connsiteX226-1331" fmla="*/ 2188522 w 3563170"/>
                <a:gd name="connsiteY226-1332" fmla="*/ 1268976 h 2079833"/>
                <a:gd name="connsiteX227-1333" fmla="*/ 2221578 w 3563170"/>
                <a:gd name="connsiteY227-1334" fmla="*/ 1227018 h 2079833"/>
                <a:gd name="connsiteX228-1335" fmla="*/ 2219115 w 3563170"/>
                <a:gd name="connsiteY228-1336" fmla="*/ 1225884 h 2079833"/>
                <a:gd name="connsiteX229-1337" fmla="*/ 2190956 w 3563170"/>
                <a:gd name="connsiteY229-1338" fmla="*/ 1212925 h 2079833"/>
                <a:gd name="connsiteX230-1339" fmla="*/ 2128659 w 3563170"/>
                <a:gd name="connsiteY230-1340" fmla="*/ 1183138 h 2079833"/>
                <a:gd name="connsiteX231-1341" fmla="*/ 2108190 w 3563170"/>
                <a:gd name="connsiteY231-1342" fmla="*/ 1184999 h 2079833"/>
                <a:gd name="connsiteX232-1343" fmla="*/ 2084161 w 3563170"/>
                <a:gd name="connsiteY232-1344" fmla="*/ 1186861 h 2079833"/>
                <a:gd name="connsiteX233-1345" fmla="*/ 2081491 w 3563170"/>
                <a:gd name="connsiteY233-1346" fmla="*/ 1186861 h 2079833"/>
                <a:gd name="connsiteX234-1347" fmla="*/ 2077042 w 3563170"/>
                <a:gd name="connsiteY234-1348" fmla="*/ 1185930 h 2079833"/>
                <a:gd name="connsiteX235-1349" fmla="*/ 2075262 w 3563170"/>
                <a:gd name="connsiteY235-1350" fmla="*/ 1184999 h 2079833"/>
                <a:gd name="connsiteX236-1351" fmla="*/ 2039664 w 3563170"/>
                <a:gd name="connsiteY236-1352" fmla="*/ 1164521 h 2079833"/>
                <a:gd name="connsiteX237-1353" fmla="*/ 2012965 w 3563170"/>
                <a:gd name="connsiteY237-1354" fmla="*/ 1149627 h 2079833"/>
                <a:gd name="connsiteX238-1355" fmla="*/ 1992496 w 3563170"/>
                <a:gd name="connsiteY238-1356" fmla="*/ 1168244 h 2079833"/>
                <a:gd name="connsiteX239-1357" fmla="*/ 1964908 w 3563170"/>
                <a:gd name="connsiteY239-1358" fmla="*/ 1194308 h 2079833"/>
                <a:gd name="connsiteX240-1359" fmla="*/ 1962238 w 3563170"/>
                <a:gd name="connsiteY240-1360" fmla="*/ 1197100 h 2079833"/>
                <a:gd name="connsiteX241-1361" fmla="*/ 1952448 w 3563170"/>
                <a:gd name="connsiteY241-1362" fmla="*/ 1198031 h 2079833"/>
                <a:gd name="connsiteX242-1363" fmla="*/ 1894309 w 3563170"/>
                <a:gd name="connsiteY242-1364" fmla="*/ 1188883 h 2079833"/>
                <a:gd name="connsiteX243-1365" fmla="*/ 1887383 w 3563170"/>
                <a:gd name="connsiteY243-1366" fmla="*/ 1187793 h 2079833"/>
                <a:gd name="connsiteX244-1367" fmla="*/ 1872404 w 3563170"/>
                <a:gd name="connsiteY244-1368" fmla="*/ 1211911 h 2079833"/>
                <a:gd name="connsiteX245-1369" fmla="*/ 1814927 w 3563170"/>
                <a:gd name="connsiteY245-1370" fmla="*/ 1304461 h 2079833"/>
                <a:gd name="connsiteX246-1371" fmla="*/ 1808451 w 3563170"/>
                <a:gd name="connsiteY246-1372" fmla="*/ 1307711 h 2079833"/>
                <a:gd name="connsiteX247-1373" fmla="*/ 1659518 w 3563170"/>
                <a:gd name="connsiteY247-1374" fmla="*/ 1338592 h 2079833"/>
                <a:gd name="connsiteX248-1375" fmla="*/ 1793882 w 3563170"/>
                <a:gd name="connsiteY248-1376" fmla="*/ 1284957 h 2079833"/>
                <a:gd name="connsiteX249-1377" fmla="*/ 1847721 w 3563170"/>
                <a:gd name="connsiteY249-1378" fmla="*/ 1180535 h 2079833"/>
                <a:gd name="connsiteX250-1379" fmla="*/ 1847750 w 3563170"/>
                <a:gd name="connsiteY250-1380" fmla="*/ 1180478 h 2079833"/>
                <a:gd name="connsiteX251-1381" fmla="*/ 1847433 w 3563170"/>
                <a:gd name="connsiteY251-1382" fmla="*/ 1180345 h 2079833"/>
                <a:gd name="connsiteX252-1383" fmla="*/ 1846544 w 3563170"/>
                <a:gd name="connsiteY252-1384" fmla="*/ 1178483 h 2079833"/>
                <a:gd name="connsiteX253-1385" fmla="*/ 1823405 w 3563170"/>
                <a:gd name="connsiteY253-1386" fmla="*/ 1157074 h 2079833"/>
                <a:gd name="connsiteX254-1387" fmla="*/ 1802046 w 3563170"/>
                <a:gd name="connsiteY254-1388" fmla="*/ 1135664 h 2079833"/>
                <a:gd name="connsiteX255-1389" fmla="*/ 1763778 w 3563170"/>
                <a:gd name="connsiteY255-1390" fmla="*/ 1111462 h 2079833"/>
                <a:gd name="connsiteX256-1391" fmla="*/ 1725510 w 3563170"/>
                <a:gd name="connsiteY256-1392" fmla="*/ 1087259 h 2079833"/>
                <a:gd name="connsiteX257-1393" fmla="*/ 1656093 w 3563170"/>
                <a:gd name="connsiteY257-1394" fmla="*/ 1063057 h 2079833"/>
                <a:gd name="connsiteX258-1395" fmla="*/ 1585787 w 3563170"/>
                <a:gd name="connsiteY258-1396" fmla="*/ 1038854 h 2079833"/>
                <a:gd name="connsiteX259-1397" fmla="*/ 1529720 w 3563170"/>
                <a:gd name="connsiteY259-1398" fmla="*/ 1026753 h 2079833"/>
                <a:gd name="connsiteX260-1399" fmla="*/ 1471873 w 3563170"/>
                <a:gd name="connsiteY260-1400" fmla="*/ 1014652 h 2079833"/>
                <a:gd name="connsiteX261-1401" fmla="*/ 1470983 w 3563170"/>
                <a:gd name="connsiteY261-1402" fmla="*/ 1014652 h 2079833"/>
                <a:gd name="connsiteX262-1403" fmla="*/ 1421146 w 3563170"/>
                <a:gd name="connsiteY262-1404" fmla="*/ 999758 h 2079833"/>
                <a:gd name="connsiteX263-1405" fmla="*/ 1372198 w 3563170"/>
                <a:gd name="connsiteY263-1406" fmla="*/ 984865 h 2079833"/>
                <a:gd name="connsiteX264-1407" fmla="*/ 1325030 w 3563170"/>
                <a:gd name="connsiteY264-1408" fmla="*/ 983003 h 2079833"/>
                <a:gd name="connsiteX265-1409" fmla="*/ 1276973 w 3563170"/>
                <a:gd name="connsiteY265-1410" fmla="*/ 981141 h 2079833"/>
                <a:gd name="connsiteX266-1411" fmla="*/ 1274303 w 3563170"/>
                <a:gd name="connsiteY266-1412" fmla="*/ 981141 h 2079833"/>
                <a:gd name="connsiteX267-1413" fmla="*/ 1203997 w 3563170"/>
                <a:gd name="connsiteY267-1414" fmla="*/ 948561 h 2079833"/>
                <a:gd name="connsiteX268-1415" fmla="*/ 1159499 w 3563170"/>
                <a:gd name="connsiteY268-1416" fmla="*/ 937391 h 2079833"/>
                <a:gd name="connsiteX269-1417" fmla="*/ 1205777 w 3563170"/>
                <a:gd name="connsiteY269-1418" fmla="*/ 942045 h 2079833"/>
                <a:gd name="connsiteX270-1419" fmla="*/ 1242265 w 3563170"/>
                <a:gd name="connsiteY270-1420" fmla="*/ 956008 h 2079833"/>
                <a:gd name="connsiteX271-1421" fmla="*/ 1277863 w 3563170"/>
                <a:gd name="connsiteY271-1422" fmla="*/ 969971 h 2079833"/>
                <a:gd name="connsiteX272-1423" fmla="*/ 1325031 w 3563170"/>
                <a:gd name="connsiteY272-1424" fmla="*/ 969971 h 2079833"/>
                <a:gd name="connsiteX273-1425" fmla="*/ 1373088 w 3563170"/>
                <a:gd name="connsiteY273-1426" fmla="*/ 969971 h 2079833"/>
                <a:gd name="connsiteX274-1427" fmla="*/ 1374868 w 3563170"/>
                <a:gd name="connsiteY274-1428" fmla="*/ 969971 h 2079833"/>
                <a:gd name="connsiteX275-1429" fmla="*/ 1425595 w 3563170"/>
                <a:gd name="connsiteY275-1430" fmla="*/ 983934 h 2079833"/>
                <a:gd name="connsiteX276-1431" fmla="*/ 1475433 w 3563170"/>
                <a:gd name="connsiteY276-1432" fmla="*/ 996966 h 2079833"/>
                <a:gd name="connsiteX277-1433" fmla="*/ 1533280 w 3563170"/>
                <a:gd name="connsiteY277-1434" fmla="*/ 1008136 h 2079833"/>
                <a:gd name="connsiteX278-1435" fmla="*/ 1591127 w 3563170"/>
                <a:gd name="connsiteY278-1436" fmla="*/ 1018376 h 2079833"/>
                <a:gd name="connsiteX279-1437" fmla="*/ 1592017 w 3563170"/>
                <a:gd name="connsiteY279-1438" fmla="*/ 1018376 h 2079833"/>
                <a:gd name="connsiteX280-1439" fmla="*/ 1734410 w 3563170"/>
                <a:gd name="connsiteY280-1440" fmla="*/ 1064919 h 2079833"/>
                <a:gd name="connsiteX281-1441" fmla="*/ 1777127 w 3563170"/>
                <a:gd name="connsiteY281-1442" fmla="*/ 1090052 h 2079833"/>
                <a:gd name="connsiteX282-1443" fmla="*/ 1817175 w 3563170"/>
                <a:gd name="connsiteY282-1444" fmla="*/ 1114254 h 2079833"/>
                <a:gd name="connsiteX283-1445" fmla="*/ 1818955 w 3563170"/>
                <a:gd name="connsiteY283-1446" fmla="*/ 1116116 h 2079833"/>
                <a:gd name="connsiteX284-1447" fmla="*/ 1842094 w 3563170"/>
                <a:gd name="connsiteY284-1448" fmla="*/ 1137526 h 2079833"/>
                <a:gd name="connsiteX285-1449" fmla="*/ 1859226 w 3563170"/>
                <a:gd name="connsiteY285-1450" fmla="*/ 1153816 h 2079833"/>
                <a:gd name="connsiteX286-1451" fmla="*/ 1860749 w 3563170"/>
                <a:gd name="connsiteY286-1452" fmla="*/ 1155265 h 2079833"/>
                <a:gd name="connsiteX287-1453" fmla="*/ 1863997 w 3563170"/>
                <a:gd name="connsiteY287-1454" fmla="*/ 1148965 h 2079833"/>
                <a:gd name="connsiteX288-1455" fmla="*/ 1865110 w 3563170"/>
                <a:gd name="connsiteY288-1456" fmla="*/ 1146807 h 2079833"/>
                <a:gd name="connsiteX289-1457" fmla="*/ 1877049 w 3563170"/>
                <a:gd name="connsiteY289-1458" fmla="*/ 1137258 h 2079833"/>
                <a:gd name="connsiteX290-1459" fmla="*/ 1892631 w 3563170"/>
                <a:gd name="connsiteY290-1460" fmla="*/ 1138680 h 2079833"/>
                <a:gd name="connsiteX291-1461" fmla="*/ 1899330 w 3563170"/>
                <a:gd name="connsiteY291-1462" fmla="*/ 1161549 h 2079833"/>
                <a:gd name="connsiteX292-1463" fmla="*/ 1901387 w 3563170"/>
                <a:gd name="connsiteY292-1464" fmla="*/ 1161844 h 2079833"/>
                <a:gd name="connsiteX293-1465" fmla="*/ 1907061 w 3563170"/>
                <a:gd name="connsiteY293-1466" fmla="*/ 1162659 h 2079833"/>
                <a:gd name="connsiteX294-1467" fmla="*/ 1949778 w 3563170"/>
                <a:gd name="connsiteY294-1468" fmla="*/ 1169175 h 2079833"/>
                <a:gd name="connsiteX295-1469" fmla="*/ 1972917 w 3563170"/>
                <a:gd name="connsiteY295-1470" fmla="*/ 1146834 h 2079833"/>
                <a:gd name="connsiteX296-1471" fmla="*/ 2000506 w 3563170"/>
                <a:gd name="connsiteY296-1472" fmla="*/ 1119839 h 2079833"/>
                <a:gd name="connsiteX297-1473" fmla="*/ 2004066 w 3563170"/>
                <a:gd name="connsiteY297-1474" fmla="*/ 1117047 h 2079833"/>
                <a:gd name="connsiteX298-1475" fmla="*/ 2013855 w 3563170"/>
                <a:gd name="connsiteY298-1476" fmla="*/ 1116116 h 2079833"/>
                <a:gd name="connsiteX299-1477" fmla="*/ 2018305 w 3563170"/>
                <a:gd name="connsiteY299-1478" fmla="*/ 1117977 h 2079833"/>
                <a:gd name="connsiteX300-1479" fmla="*/ 2053903 w 3563170"/>
                <a:gd name="connsiteY300-1480" fmla="*/ 1137526 h 2079833"/>
                <a:gd name="connsiteX301-1481" fmla="*/ 2085941 w 3563170"/>
                <a:gd name="connsiteY301-1482" fmla="*/ 1154281 h 2079833"/>
                <a:gd name="connsiteX302-1483" fmla="*/ 2106410 w 3563170"/>
                <a:gd name="connsiteY302-1484" fmla="*/ 1152419 h 2079833"/>
                <a:gd name="connsiteX303-1485" fmla="*/ 2130439 w 3563170"/>
                <a:gd name="connsiteY303-1486" fmla="*/ 1150557 h 2079833"/>
                <a:gd name="connsiteX304-1487" fmla="*/ 2138449 w 3563170"/>
                <a:gd name="connsiteY304-1488" fmla="*/ 1152419 h 2079833"/>
                <a:gd name="connsiteX305-1489" fmla="*/ 2215625 w 3563170"/>
                <a:gd name="connsiteY305-1490" fmla="*/ 1186861 h 2079833"/>
                <a:gd name="connsiteX306-1491" fmla="*/ 2243437 w 3563170"/>
                <a:gd name="connsiteY306-1492" fmla="*/ 1199273 h 2079833"/>
                <a:gd name="connsiteX307-1493" fmla="*/ 2256334 w 3563170"/>
                <a:gd name="connsiteY307-1494" fmla="*/ 1182903 h 2079833"/>
                <a:gd name="connsiteX308-1495" fmla="*/ 2346572 w 3563170"/>
                <a:gd name="connsiteY308-1496" fmla="*/ 1068365 h 2079833"/>
                <a:gd name="connsiteX309-1497" fmla="*/ 2444140 w 3563170"/>
                <a:gd name="connsiteY309-1498" fmla="*/ 897018 h 2079833"/>
                <a:gd name="connsiteX310-1499" fmla="*/ 2543529 w 3563170"/>
                <a:gd name="connsiteY310-1500" fmla="*/ 724601 h 2079833"/>
                <a:gd name="connsiteX311-1501" fmla="*/ 2553584 w 3563170"/>
                <a:gd name="connsiteY311-1502" fmla="*/ 704747 h 2079833"/>
                <a:gd name="connsiteX312-1503" fmla="*/ 2561120 w 3563170"/>
                <a:gd name="connsiteY312-1504" fmla="*/ 689869 h 2079833"/>
                <a:gd name="connsiteX313-1505" fmla="*/ 2554808 w 3563170"/>
                <a:gd name="connsiteY313-1506" fmla="*/ 691804 h 2079833"/>
                <a:gd name="connsiteX314-1507" fmla="*/ 2518219 w 3563170"/>
                <a:gd name="connsiteY314-1508" fmla="*/ 696095 h 2079833"/>
                <a:gd name="connsiteX315-1509" fmla="*/ 2478141 w 3563170"/>
                <a:gd name="connsiteY315-1510" fmla="*/ 693950 h 2079833"/>
                <a:gd name="connsiteX316-1511" fmla="*/ 2440926 w 3563170"/>
                <a:gd name="connsiteY316-1512" fmla="*/ 690732 h 2079833"/>
                <a:gd name="connsiteX317-1513" fmla="*/ 2435200 w 3563170"/>
                <a:gd name="connsiteY317-1514" fmla="*/ 688586 h 2079833"/>
                <a:gd name="connsiteX318-1515" fmla="*/ 2392975 w 3563170"/>
                <a:gd name="connsiteY318-1516" fmla="*/ 658551 h 2079833"/>
                <a:gd name="connsiteX319-1517" fmla="*/ 2352897 w 3563170"/>
                <a:gd name="connsiteY319-1518" fmla="*/ 630662 h 2079833"/>
                <a:gd name="connsiteX320-1519" fmla="*/ 2308525 w 3563170"/>
                <a:gd name="connsiteY320-1520" fmla="*/ 628516 h 2079833"/>
                <a:gd name="connsiteX321-1521" fmla="*/ 2262006 w 3563170"/>
                <a:gd name="connsiteY321-1522" fmla="*/ 625298 h 2079833"/>
                <a:gd name="connsiteX322-1523" fmla="*/ 2259859 w 3563170"/>
                <a:gd name="connsiteY322-1524" fmla="*/ 625298 h 2079833"/>
                <a:gd name="connsiteX323-1525" fmla="*/ 2255565 w 3563170"/>
                <a:gd name="connsiteY323-1526" fmla="*/ 623153 h 2079833"/>
                <a:gd name="connsiteX324-1527" fmla="*/ 2254134 w 3563170"/>
                <a:gd name="connsiteY324-1528" fmla="*/ 622080 h 2079833"/>
                <a:gd name="connsiteX325-1529" fmla="*/ 2215487 w 3563170"/>
                <a:gd name="connsiteY325-1530" fmla="*/ 580246 h 2079833"/>
                <a:gd name="connsiteX326-1531" fmla="*/ 2195214 w 3563170"/>
                <a:gd name="connsiteY326-1532" fmla="*/ 557921 h 2079833"/>
                <a:gd name="connsiteX327-1533" fmla="*/ 2193537 w 3563170"/>
                <a:gd name="connsiteY327-1534" fmla="*/ 556074 h 2079833"/>
                <a:gd name="connsiteX328-1535" fmla="*/ 2166715 w 3563170"/>
                <a:gd name="connsiteY328-1536" fmla="*/ 565575 h 2079833"/>
                <a:gd name="connsiteX329-1537" fmla="*/ 2136026 w 3563170"/>
                <a:gd name="connsiteY329-1538" fmla="*/ 576446 h 2079833"/>
                <a:gd name="connsiteX330-1539" fmla="*/ 2106928 w 3563170"/>
                <a:gd name="connsiteY330-1540" fmla="*/ 587720 h 2079833"/>
                <a:gd name="connsiteX331-1541" fmla="*/ 2081064 w 3563170"/>
                <a:gd name="connsiteY331-1542" fmla="*/ 597383 h 2079833"/>
                <a:gd name="connsiteX332-1543" fmla="*/ 2060049 w 3563170"/>
                <a:gd name="connsiteY332-1544" fmla="*/ 645698 h 2079833"/>
                <a:gd name="connsiteX333-1545" fmla="*/ 2037417 w 3563170"/>
                <a:gd name="connsiteY333-1546" fmla="*/ 695624 h 2079833"/>
                <a:gd name="connsiteX334-1547" fmla="*/ 2039033 w 3563170"/>
                <a:gd name="connsiteY334-1548" fmla="*/ 698845 h 2079833"/>
                <a:gd name="connsiteX335-1549" fmla="*/ 2042267 w 3563170"/>
                <a:gd name="connsiteY335-1550" fmla="*/ 734276 h 2079833"/>
                <a:gd name="connsiteX336-1551" fmla="*/ 2043883 w 3563170"/>
                <a:gd name="connsiteY336-1552" fmla="*/ 737497 h 2079833"/>
                <a:gd name="connsiteX337-1553" fmla="*/ 2042267 w 3563170"/>
                <a:gd name="connsiteY337-1554" fmla="*/ 755212 h 2079833"/>
                <a:gd name="connsiteX338-1555" fmla="*/ 2021252 w 3563170"/>
                <a:gd name="connsiteY338-1556" fmla="*/ 753602 h 2079833"/>
                <a:gd name="connsiteX339-1557" fmla="*/ 2011552 w 3563170"/>
                <a:gd name="connsiteY339-1558" fmla="*/ 716560 h 2079833"/>
                <a:gd name="connsiteX340-1559" fmla="*/ 2013169 w 3563170"/>
                <a:gd name="connsiteY340-1560" fmla="*/ 685961 h 2079833"/>
                <a:gd name="connsiteX341-1561" fmla="*/ 2063282 w 3563170"/>
                <a:gd name="connsiteY341-1562" fmla="*/ 586109 h 2079833"/>
                <a:gd name="connsiteX342-1563" fmla="*/ 2100462 w 3563170"/>
                <a:gd name="connsiteY342-1564" fmla="*/ 570004 h 2079833"/>
                <a:gd name="connsiteX343-1565" fmla="*/ 2161209 w 3563170"/>
                <a:gd name="connsiteY343-1566" fmla="*/ 552314 h 2079833"/>
                <a:gd name="connsiteX344-1567" fmla="*/ 2184074 w 3563170"/>
                <a:gd name="connsiteY344-1568" fmla="*/ 545655 h 2079833"/>
                <a:gd name="connsiteX345-1569" fmla="*/ 2180967 w 3563170"/>
                <a:gd name="connsiteY345-1570" fmla="*/ 542233 h 2079833"/>
                <a:gd name="connsiteX346-1571" fmla="*/ 2180419 w 3563170"/>
                <a:gd name="connsiteY346-1572" fmla="*/ 541630 h 2079833"/>
                <a:gd name="connsiteX347-1573" fmla="*/ 2146782 w 3563170"/>
                <a:gd name="connsiteY347-1574" fmla="*/ 541630 h 2079833"/>
                <a:gd name="connsiteX348-1575" fmla="*/ 2108136 w 3563170"/>
                <a:gd name="connsiteY348-1576" fmla="*/ 540557 h 2079833"/>
                <a:gd name="connsiteX349-1577" fmla="*/ 2106705 w 3563170"/>
                <a:gd name="connsiteY349-1578" fmla="*/ 540557 h 2079833"/>
                <a:gd name="connsiteX350-1579" fmla="*/ 2102410 w 3563170"/>
                <a:gd name="connsiteY350-1580" fmla="*/ 538412 h 2079833"/>
                <a:gd name="connsiteX351-1581" fmla="*/ 2100979 w 3563170"/>
                <a:gd name="connsiteY351-1582" fmla="*/ 537339 h 2079833"/>
                <a:gd name="connsiteX352-1583" fmla="*/ 2063048 w 3563170"/>
                <a:gd name="connsiteY352-1584" fmla="*/ 493359 h 2079833"/>
                <a:gd name="connsiteX353-1585" fmla="*/ 2029412 w 3563170"/>
                <a:gd name="connsiteY353-1586" fmla="*/ 454743 h 2079833"/>
                <a:gd name="connsiteX354-1587" fmla="*/ 1957844 w 3563170"/>
                <a:gd name="connsiteY354-1588" fmla="*/ 469760 h 2079833"/>
                <a:gd name="connsiteX355-1589" fmla="*/ 1881982 w 3563170"/>
                <a:gd name="connsiteY355-1590" fmla="*/ 485850 h 2079833"/>
                <a:gd name="connsiteX356-1591" fmla="*/ 1879835 w 3563170"/>
                <a:gd name="connsiteY356-1592" fmla="*/ 485850 h 2079833"/>
                <a:gd name="connsiteX357-1593" fmla="*/ 1856218 w 3563170"/>
                <a:gd name="connsiteY357-1594" fmla="*/ 482632 h 2079833"/>
                <a:gd name="connsiteX358-1595" fmla="*/ 1834032 w 3563170"/>
                <a:gd name="connsiteY358-1596" fmla="*/ 480487 h 2079833"/>
                <a:gd name="connsiteX359-1597" fmla="*/ 1785365 w 3563170"/>
                <a:gd name="connsiteY359-1598" fmla="*/ 496577 h 2079833"/>
                <a:gd name="connsiteX360-1599" fmla="*/ 1734553 w 3563170"/>
                <a:gd name="connsiteY360-1600" fmla="*/ 513740 h 2079833"/>
                <a:gd name="connsiteX361-1601" fmla="*/ 1733121 w 3563170"/>
                <a:gd name="connsiteY361-1602" fmla="*/ 513740 h 2079833"/>
                <a:gd name="connsiteX362-1603" fmla="*/ 1690181 w 3563170"/>
                <a:gd name="connsiteY362-1604" fmla="*/ 516958 h 2079833"/>
                <a:gd name="connsiteX363-1605" fmla="*/ 1647956 w 3563170"/>
                <a:gd name="connsiteY363-1606" fmla="*/ 519103 h 2079833"/>
                <a:gd name="connsiteX364-1607" fmla="*/ 1599290 w 3563170"/>
                <a:gd name="connsiteY364-1608" fmla="*/ 522321 h 2079833"/>
                <a:gd name="connsiteX365-1609" fmla="*/ 1550624 w 3563170"/>
                <a:gd name="connsiteY365-1610" fmla="*/ 525540 h 2079833"/>
                <a:gd name="connsiteX366-1611" fmla="*/ 1519134 w 3563170"/>
                <a:gd name="connsiteY366-1612" fmla="*/ 534121 h 2079833"/>
                <a:gd name="connsiteX367-1613" fmla="*/ 1486928 w 3563170"/>
                <a:gd name="connsiteY367-1614" fmla="*/ 541630 h 2079833"/>
                <a:gd name="connsiteX368-1615" fmla="*/ 1486213 w 3563170"/>
                <a:gd name="connsiteY368-1616" fmla="*/ 541629 h 2079833"/>
                <a:gd name="connsiteX369-1617" fmla="*/ 1341646 w 3563170"/>
                <a:gd name="connsiteY369-1618" fmla="*/ 545920 h 2079833"/>
                <a:gd name="connsiteX370-1619" fmla="*/ 1341646 w 3563170"/>
                <a:gd name="connsiteY370-1620" fmla="*/ 544848 h 2079833"/>
                <a:gd name="connsiteX371-1621" fmla="*/ 1485497 w 3563170"/>
                <a:gd name="connsiteY371-1622" fmla="*/ 526612 h 2079833"/>
                <a:gd name="connsiteX372-1623" fmla="*/ 1549908 w 3563170"/>
                <a:gd name="connsiteY372-1624" fmla="*/ 507304 h 2079833"/>
                <a:gd name="connsiteX373-1625" fmla="*/ 1647240 w 3563170"/>
                <a:gd name="connsiteY373-1626" fmla="*/ 496577 h 2079833"/>
                <a:gd name="connsiteX374-1627" fmla="*/ 1689465 w 3563170"/>
                <a:gd name="connsiteY374-1628" fmla="*/ 493359 h 2079833"/>
                <a:gd name="connsiteX375-1629" fmla="*/ 1730974 w 3563170"/>
                <a:gd name="connsiteY375-1630" fmla="*/ 489068 h 2079833"/>
                <a:gd name="connsiteX376-1631" fmla="*/ 1780356 w 3563170"/>
                <a:gd name="connsiteY376-1632" fmla="*/ 470833 h 2079833"/>
                <a:gd name="connsiteX377-1633" fmla="*/ 1830453 w 3563170"/>
                <a:gd name="connsiteY377-1634" fmla="*/ 452597 h 2079833"/>
                <a:gd name="connsiteX378-1635" fmla="*/ 1834032 w 3563170"/>
                <a:gd name="connsiteY378-1636" fmla="*/ 452597 h 2079833"/>
                <a:gd name="connsiteX379-1637" fmla="*/ 1856933 w 3563170"/>
                <a:gd name="connsiteY379-1638" fmla="*/ 454743 h 2079833"/>
                <a:gd name="connsiteX380-1639" fmla="*/ 1879835 w 3563170"/>
                <a:gd name="connsiteY380-1640" fmla="*/ 455815 h 2079833"/>
                <a:gd name="connsiteX381-1641" fmla="*/ 1954981 w 3563170"/>
                <a:gd name="connsiteY381-1642" fmla="*/ 438653 h 2079833"/>
                <a:gd name="connsiteX382-1643" fmla="*/ 2030843 w 3563170"/>
                <a:gd name="connsiteY382-1644" fmla="*/ 420417 h 2079833"/>
                <a:gd name="connsiteX383-1645" fmla="*/ 2032990 w 3563170"/>
                <a:gd name="connsiteY383-1646" fmla="*/ 420417 h 2079833"/>
                <a:gd name="connsiteX384-1647" fmla="*/ 2038000 w 3563170"/>
                <a:gd name="connsiteY384-1648" fmla="*/ 422562 h 2079833"/>
                <a:gd name="connsiteX385-1649" fmla="*/ 2039431 w 3563170"/>
                <a:gd name="connsiteY385-1650" fmla="*/ 423635 h 2079833"/>
                <a:gd name="connsiteX386-1651" fmla="*/ 2078077 w 3563170"/>
                <a:gd name="connsiteY386-1652" fmla="*/ 466542 h 2079833"/>
                <a:gd name="connsiteX387-1653" fmla="*/ 2112430 w 3563170"/>
                <a:gd name="connsiteY387-1654" fmla="*/ 505158 h 2079833"/>
                <a:gd name="connsiteX388-1655" fmla="*/ 2146782 w 3563170"/>
                <a:gd name="connsiteY388-1656" fmla="*/ 505159 h 2079833"/>
                <a:gd name="connsiteX389-1657" fmla="*/ 2184713 w 3563170"/>
                <a:gd name="connsiteY389-1658" fmla="*/ 505158 h 2079833"/>
                <a:gd name="connsiteX390-1659" fmla="*/ 2186860 w 3563170"/>
                <a:gd name="connsiteY390-1660" fmla="*/ 505159 h 2079833"/>
                <a:gd name="connsiteX391-1661" fmla="*/ 2190439 w 3563170"/>
                <a:gd name="connsiteY391-1662" fmla="*/ 507304 h 2079833"/>
                <a:gd name="connsiteX392-1663" fmla="*/ 2192586 w 3563170"/>
                <a:gd name="connsiteY392-1664" fmla="*/ 508377 h 2079833"/>
                <a:gd name="connsiteX393-1665" fmla="*/ 2214928 w 3563170"/>
                <a:gd name="connsiteY393-1666" fmla="*/ 531942 h 2079833"/>
                <a:gd name="connsiteX394-1667" fmla="*/ 2223938 w 3563170"/>
                <a:gd name="connsiteY394-1668" fmla="*/ 541444 h 2079833"/>
                <a:gd name="connsiteX395-1669" fmla="*/ 2239485 w 3563170"/>
                <a:gd name="connsiteY395-1670" fmla="*/ 544840 h 2079833"/>
                <a:gd name="connsiteX396-1671" fmla="*/ 2273432 w 3563170"/>
                <a:gd name="connsiteY396-1672" fmla="*/ 553899 h 2079833"/>
                <a:gd name="connsiteX397-1673" fmla="*/ 2236049 w 3563170"/>
                <a:gd name="connsiteY397-1674" fmla="*/ 552037 h 2079833"/>
                <a:gd name="connsiteX398-1675" fmla="*/ 2233893 w 3563170"/>
                <a:gd name="connsiteY398-1676" fmla="*/ 551930 h 2079833"/>
                <a:gd name="connsiteX399-1677" fmla="*/ 2251920 w 3563170"/>
                <a:gd name="connsiteY399-1678" fmla="*/ 570843 h 2079833"/>
                <a:gd name="connsiteX400-1679" fmla="*/ 2267016 w 3563170"/>
                <a:gd name="connsiteY400-1680" fmla="*/ 586682 h 2079833"/>
                <a:gd name="connsiteX401-1681" fmla="*/ 2309957 w 3563170"/>
                <a:gd name="connsiteY401-1682" fmla="*/ 588827 h 2079833"/>
                <a:gd name="connsiteX402-1683" fmla="*/ 2357191 w 3563170"/>
                <a:gd name="connsiteY402-1684" fmla="*/ 589900 h 2079833"/>
                <a:gd name="connsiteX403-1685" fmla="*/ 2362917 w 3563170"/>
                <a:gd name="connsiteY403-1686" fmla="*/ 592046 h 2079833"/>
                <a:gd name="connsiteX404-1687" fmla="*/ 2405142 w 3563170"/>
                <a:gd name="connsiteY404-1688" fmla="*/ 621008 h 2079833"/>
                <a:gd name="connsiteX405-1689" fmla="*/ 2445220 w 3563170"/>
                <a:gd name="connsiteY405-1690" fmla="*/ 647825 h 2079833"/>
                <a:gd name="connsiteX406-1691" fmla="*/ 2479572 w 3563170"/>
                <a:gd name="connsiteY406-1692" fmla="*/ 649970 h 2079833"/>
                <a:gd name="connsiteX407-1693" fmla="*/ 2515356 w 3563170"/>
                <a:gd name="connsiteY407-1694" fmla="*/ 652115 h 2079833"/>
                <a:gd name="connsiteX408-1695" fmla="*/ 2549708 w 3563170"/>
                <a:gd name="connsiteY408-1696" fmla="*/ 644607 h 2079833"/>
                <a:gd name="connsiteX409-1697" fmla="*/ 2585492 w 3563170"/>
                <a:gd name="connsiteY409-1698" fmla="*/ 636025 h 2079833"/>
                <a:gd name="connsiteX410-1699" fmla="*/ 2584776 w 3563170"/>
                <a:gd name="connsiteY410-1700" fmla="*/ 628517 h 2079833"/>
                <a:gd name="connsiteX411-1701" fmla="*/ 2610015 w 3563170"/>
                <a:gd name="connsiteY411-1702" fmla="*/ 590068 h 2079833"/>
                <a:gd name="connsiteX412-1703" fmla="*/ 2617247 w 3563170"/>
                <a:gd name="connsiteY412-1704" fmla="*/ 579051 h 2079833"/>
                <a:gd name="connsiteX413-1705" fmla="*/ 2623974 w 3563170"/>
                <a:gd name="connsiteY413-1706" fmla="*/ 565769 h 2079833"/>
                <a:gd name="connsiteX414-1707" fmla="*/ 2705330 w 3563170"/>
                <a:gd name="connsiteY414-1708" fmla="*/ 406403 h 2079833"/>
                <a:gd name="connsiteX415-1709" fmla="*/ 2710091 w 3563170"/>
                <a:gd name="connsiteY415-1710" fmla="*/ 399927 h 2079833"/>
                <a:gd name="connsiteX416-1711" fmla="*/ 2723039 w 3563170"/>
                <a:gd name="connsiteY416-1712" fmla="*/ 388639 h 2079833"/>
                <a:gd name="connsiteX417-1713" fmla="*/ 2731388 w 3563170"/>
                <a:gd name="connsiteY417-1714" fmla="*/ 386184 h 2079833"/>
                <a:gd name="connsiteX418-1715" fmla="*/ 3040017 w 3563170"/>
                <a:gd name="connsiteY418-1716" fmla="*/ 305314 h 2079833"/>
                <a:gd name="connsiteX419-1717" fmla="*/ 3246523 w 3563170"/>
                <a:gd name="connsiteY419-1718" fmla="*/ 252106 h 2079833"/>
                <a:gd name="connsiteX420-1719" fmla="*/ 3253437 w 3563170"/>
                <a:gd name="connsiteY420-1720" fmla="*/ 250325 h 2079833"/>
                <a:gd name="connsiteX421-1721" fmla="*/ 3250876 w 3563170"/>
                <a:gd name="connsiteY421-1722" fmla="*/ 248770 h 2079833"/>
                <a:gd name="connsiteX422-1723" fmla="*/ 3195676 w 3563170"/>
                <a:gd name="connsiteY422-1724" fmla="*/ 226522 h 2079833"/>
                <a:gd name="connsiteX423-1725" fmla="*/ 3139652 w 3563170"/>
                <a:gd name="connsiteY423-1726" fmla="*/ 203450 h 2079833"/>
                <a:gd name="connsiteX424-1727" fmla="*/ 3138828 w 3563170"/>
                <a:gd name="connsiteY424-1728" fmla="*/ 203450 h 2079833"/>
                <a:gd name="connsiteX425-1729" fmla="*/ 3089395 w 3563170"/>
                <a:gd name="connsiteY425-1730" fmla="*/ 179555 h 2079833"/>
                <a:gd name="connsiteX426-1731" fmla="*/ 3040786 w 3563170"/>
                <a:gd name="connsiteY426-1732" fmla="*/ 156483 h 2079833"/>
                <a:gd name="connsiteX427-1733" fmla="*/ 3014422 w 3563170"/>
                <a:gd name="connsiteY427-1734" fmla="*/ 155659 h 2079833"/>
                <a:gd name="connsiteX428-1735" fmla="*/ 2984762 w 3563170"/>
                <a:gd name="connsiteY428-1736" fmla="*/ 154011 h 2079833"/>
                <a:gd name="connsiteX429-1737" fmla="*/ 2983938 w 3563170"/>
                <a:gd name="connsiteY429-1738" fmla="*/ 154011 h 2079833"/>
                <a:gd name="connsiteX430-1739" fmla="*/ 2981466 w 3563170"/>
                <a:gd name="connsiteY430-1740" fmla="*/ 153187 h 2079833"/>
                <a:gd name="connsiteX431-1741" fmla="*/ 2980643 w 3563170"/>
                <a:gd name="connsiteY431-1742" fmla="*/ 153187 h 2079833"/>
                <a:gd name="connsiteX432-1743" fmla="*/ 2950983 w 3563170"/>
                <a:gd name="connsiteY432-1744" fmla="*/ 132587 h 2079833"/>
                <a:gd name="connsiteX433-1745" fmla="*/ 2922971 w 3563170"/>
                <a:gd name="connsiteY433-1746" fmla="*/ 112811 h 2079833"/>
                <a:gd name="connsiteX434-1747" fmla="*/ 2883424 w 3563170"/>
                <a:gd name="connsiteY434-1748" fmla="*/ 106219 h 2079833"/>
                <a:gd name="connsiteX435-1749" fmla="*/ 2843054 w 3563170"/>
                <a:gd name="connsiteY435-1750" fmla="*/ 99627 h 2079833"/>
                <a:gd name="connsiteX436-1751" fmla="*/ 2840583 w 3563170"/>
                <a:gd name="connsiteY436-1752" fmla="*/ 98803 h 2079833"/>
                <a:gd name="connsiteX437-1753" fmla="*/ 2798564 w 3563170"/>
                <a:gd name="connsiteY437-1754" fmla="*/ 67491 h 2079833"/>
                <a:gd name="connsiteX438-1755" fmla="*/ 2733477 w 3563170"/>
                <a:gd name="connsiteY438-1756" fmla="*/ 57603 h 20798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 ang="0">
                  <a:pos x="connsiteX372-745" y="connsiteY372-746"/>
                </a:cxn>
                <a:cxn ang="0">
                  <a:pos x="connsiteX373-747" y="connsiteY373-748"/>
                </a:cxn>
                <a:cxn ang="0">
                  <a:pos x="connsiteX374-749" y="connsiteY374-750"/>
                </a:cxn>
                <a:cxn ang="0">
                  <a:pos x="connsiteX375-751" y="connsiteY375-752"/>
                </a:cxn>
                <a:cxn ang="0">
                  <a:pos x="connsiteX376-753" y="connsiteY376-754"/>
                </a:cxn>
                <a:cxn ang="0">
                  <a:pos x="connsiteX377-755" y="connsiteY377-756"/>
                </a:cxn>
                <a:cxn ang="0">
                  <a:pos x="connsiteX378-757" y="connsiteY378-758"/>
                </a:cxn>
                <a:cxn ang="0">
                  <a:pos x="connsiteX379-759" y="connsiteY379-760"/>
                </a:cxn>
                <a:cxn ang="0">
                  <a:pos x="connsiteX380-761" y="connsiteY380-762"/>
                </a:cxn>
                <a:cxn ang="0">
                  <a:pos x="connsiteX381-763" y="connsiteY381-764"/>
                </a:cxn>
                <a:cxn ang="0">
                  <a:pos x="connsiteX382-765" y="connsiteY382-766"/>
                </a:cxn>
                <a:cxn ang="0">
                  <a:pos x="connsiteX383-767" y="connsiteY383-768"/>
                </a:cxn>
                <a:cxn ang="0">
                  <a:pos x="connsiteX384-769" y="connsiteY384-770"/>
                </a:cxn>
                <a:cxn ang="0">
                  <a:pos x="connsiteX385-771" y="connsiteY385-772"/>
                </a:cxn>
                <a:cxn ang="0">
                  <a:pos x="connsiteX386-773" y="connsiteY386-774"/>
                </a:cxn>
                <a:cxn ang="0">
                  <a:pos x="connsiteX387-775" y="connsiteY387-776"/>
                </a:cxn>
                <a:cxn ang="0">
                  <a:pos x="connsiteX388-777" y="connsiteY388-778"/>
                </a:cxn>
                <a:cxn ang="0">
                  <a:pos x="connsiteX389-779" y="connsiteY389-780"/>
                </a:cxn>
                <a:cxn ang="0">
                  <a:pos x="connsiteX390-781" y="connsiteY390-782"/>
                </a:cxn>
                <a:cxn ang="0">
                  <a:pos x="connsiteX391-783" y="connsiteY391-784"/>
                </a:cxn>
                <a:cxn ang="0">
                  <a:pos x="connsiteX392-785" y="connsiteY392-786"/>
                </a:cxn>
                <a:cxn ang="0">
                  <a:pos x="connsiteX393-787" y="connsiteY393-788"/>
                </a:cxn>
                <a:cxn ang="0">
                  <a:pos x="connsiteX394-789" y="connsiteY394-790"/>
                </a:cxn>
                <a:cxn ang="0">
                  <a:pos x="connsiteX395-791" y="connsiteY395-792"/>
                </a:cxn>
                <a:cxn ang="0">
                  <a:pos x="connsiteX396-793" y="connsiteY396-794"/>
                </a:cxn>
                <a:cxn ang="0">
                  <a:pos x="connsiteX397-795" y="connsiteY397-796"/>
                </a:cxn>
                <a:cxn ang="0">
                  <a:pos x="connsiteX398-797" y="connsiteY398-798"/>
                </a:cxn>
                <a:cxn ang="0">
                  <a:pos x="connsiteX399-799" y="connsiteY399-800"/>
                </a:cxn>
                <a:cxn ang="0">
                  <a:pos x="connsiteX400-801" y="connsiteY400-802"/>
                </a:cxn>
                <a:cxn ang="0">
                  <a:pos x="connsiteX401-803" y="connsiteY401-804"/>
                </a:cxn>
                <a:cxn ang="0">
                  <a:pos x="connsiteX402-805" y="connsiteY402-806"/>
                </a:cxn>
                <a:cxn ang="0">
                  <a:pos x="connsiteX403-807" y="connsiteY403-808"/>
                </a:cxn>
                <a:cxn ang="0">
                  <a:pos x="connsiteX404-809" y="connsiteY404-810"/>
                </a:cxn>
                <a:cxn ang="0">
                  <a:pos x="connsiteX405-811" y="connsiteY405-812"/>
                </a:cxn>
                <a:cxn ang="0">
                  <a:pos x="connsiteX406-813" y="connsiteY406-814"/>
                </a:cxn>
                <a:cxn ang="0">
                  <a:pos x="connsiteX407-815" y="connsiteY407-816"/>
                </a:cxn>
                <a:cxn ang="0">
                  <a:pos x="connsiteX408-817" y="connsiteY408-818"/>
                </a:cxn>
                <a:cxn ang="0">
                  <a:pos x="connsiteX409-819" y="connsiteY409-820"/>
                </a:cxn>
                <a:cxn ang="0">
                  <a:pos x="connsiteX410-821" y="connsiteY410-822"/>
                </a:cxn>
                <a:cxn ang="0">
                  <a:pos x="connsiteX411-823" y="connsiteY411-824"/>
                </a:cxn>
                <a:cxn ang="0">
                  <a:pos x="connsiteX412-825" y="connsiteY412-826"/>
                </a:cxn>
                <a:cxn ang="0">
                  <a:pos x="connsiteX413-827" y="connsiteY413-828"/>
                </a:cxn>
                <a:cxn ang="0">
                  <a:pos x="connsiteX414-829" y="connsiteY414-830"/>
                </a:cxn>
                <a:cxn ang="0">
                  <a:pos x="connsiteX415-831" y="connsiteY415-832"/>
                </a:cxn>
                <a:cxn ang="0">
                  <a:pos x="connsiteX416-833" y="connsiteY416-834"/>
                </a:cxn>
                <a:cxn ang="0">
                  <a:pos x="connsiteX417-835" y="connsiteY417-836"/>
                </a:cxn>
                <a:cxn ang="0">
                  <a:pos x="connsiteX418-837" y="connsiteY418-838"/>
                </a:cxn>
                <a:cxn ang="0">
                  <a:pos x="connsiteX419-839" y="connsiteY419-840"/>
                </a:cxn>
                <a:cxn ang="0">
                  <a:pos x="connsiteX420-841" y="connsiteY420-842"/>
                </a:cxn>
                <a:cxn ang="0">
                  <a:pos x="connsiteX421-843" y="connsiteY421-844"/>
                </a:cxn>
                <a:cxn ang="0">
                  <a:pos x="connsiteX422-845" y="connsiteY422-846"/>
                </a:cxn>
                <a:cxn ang="0">
                  <a:pos x="connsiteX423-847" y="connsiteY423-848"/>
                </a:cxn>
                <a:cxn ang="0">
                  <a:pos x="connsiteX424-849" y="connsiteY424-850"/>
                </a:cxn>
                <a:cxn ang="0">
                  <a:pos x="connsiteX425-851" y="connsiteY425-852"/>
                </a:cxn>
                <a:cxn ang="0">
                  <a:pos x="connsiteX426-853" y="connsiteY426-854"/>
                </a:cxn>
                <a:cxn ang="0">
                  <a:pos x="connsiteX427-855" y="connsiteY427-856"/>
                </a:cxn>
                <a:cxn ang="0">
                  <a:pos x="connsiteX428-857" y="connsiteY428-858"/>
                </a:cxn>
                <a:cxn ang="0">
                  <a:pos x="connsiteX429-859" y="connsiteY429-860"/>
                </a:cxn>
                <a:cxn ang="0">
                  <a:pos x="connsiteX430-861" y="connsiteY430-862"/>
                </a:cxn>
                <a:cxn ang="0">
                  <a:pos x="connsiteX431-863" y="connsiteY431-864"/>
                </a:cxn>
                <a:cxn ang="0">
                  <a:pos x="connsiteX432-865" y="connsiteY432-866"/>
                </a:cxn>
                <a:cxn ang="0">
                  <a:pos x="connsiteX433-867" y="connsiteY433-868"/>
                </a:cxn>
                <a:cxn ang="0">
                  <a:pos x="connsiteX434-869" y="connsiteY434-870"/>
                </a:cxn>
                <a:cxn ang="0">
                  <a:pos x="connsiteX435-871" y="connsiteY435-872"/>
                </a:cxn>
                <a:cxn ang="0">
                  <a:pos x="connsiteX436-873" y="connsiteY436-874"/>
                </a:cxn>
                <a:cxn ang="0">
                  <a:pos x="connsiteX437-875" y="connsiteY437-876"/>
                </a:cxn>
                <a:cxn ang="0">
                  <a:pos x="connsiteX438-877" y="connsiteY438-878"/>
                </a:cxn>
              </a:cxnLst>
              <a:rect l="l" t="t" r="r" b="b"/>
              <a:pathLst>
                <a:path w="3563170" h="2079833">
                  <a:moveTo>
                    <a:pt x="2733477" y="57603"/>
                  </a:moveTo>
                  <a:lnTo>
                    <a:pt x="2801036" y="59251"/>
                  </a:lnTo>
                  <a:lnTo>
                    <a:pt x="2801860" y="60075"/>
                  </a:lnTo>
                  <a:lnTo>
                    <a:pt x="2824928" y="74907"/>
                  </a:lnTo>
                  <a:lnTo>
                    <a:pt x="2845526" y="88915"/>
                  </a:lnTo>
                  <a:lnTo>
                    <a:pt x="2885896" y="93859"/>
                  </a:lnTo>
                  <a:lnTo>
                    <a:pt x="2927090" y="99627"/>
                  </a:lnTo>
                  <a:lnTo>
                    <a:pt x="2930386" y="100451"/>
                  </a:lnTo>
                  <a:lnTo>
                    <a:pt x="2960046" y="120227"/>
                  </a:lnTo>
                  <a:lnTo>
                    <a:pt x="2988057" y="138355"/>
                  </a:lnTo>
                  <a:lnTo>
                    <a:pt x="3014422" y="138355"/>
                  </a:lnTo>
                  <a:lnTo>
                    <a:pt x="3043258" y="139179"/>
                  </a:lnTo>
                  <a:lnTo>
                    <a:pt x="3047377" y="140003"/>
                  </a:lnTo>
                  <a:lnTo>
                    <a:pt x="3097634" y="162251"/>
                  </a:lnTo>
                  <a:lnTo>
                    <a:pt x="3147891" y="184498"/>
                  </a:lnTo>
                  <a:lnTo>
                    <a:pt x="3164700" y="190833"/>
                  </a:lnTo>
                  <a:lnTo>
                    <a:pt x="3163694" y="185623"/>
                  </a:lnTo>
                  <a:cubicBezTo>
                    <a:pt x="3164505" y="181561"/>
                    <a:pt x="3166936" y="177906"/>
                    <a:pt x="3170987" y="175469"/>
                  </a:cubicBezTo>
                  <a:lnTo>
                    <a:pt x="3310357" y="92608"/>
                  </a:lnTo>
                  <a:lnTo>
                    <a:pt x="3315218" y="89359"/>
                  </a:lnTo>
                  <a:lnTo>
                    <a:pt x="3347630" y="86109"/>
                  </a:lnTo>
                  <a:lnTo>
                    <a:pt x="3375180" y="82860"/>
                  </a:lnTo>
                  <a:lnTo>
                    <a:pt x="3375180" y="66613"/>
                  </a:lnTo>
                  <a:lnTo>
                    <a:pt x="3375180" y="42242"/>
                  </a:lnTo>
                  <a:lnTo>
                    <a:pt x="3384903" y="0"/>
                  </a:lnTo>
                  <a:lnTo>
                    <a:pt x="3388144" y="42242"/>
                  </a:lnTo>
                  <a:cubicBezTo>
                    <a:pt x="3389765" y="56865"/>
                    <a:pt x="3394627" y="79611"/>
                    <a:pt x="3391385" y="94233"/>
                  </a:cubicBezTo>
                  <a:cubicBezTo>
                    <a:pt x="3391385" y="95858"/>
                    <a:pt x="3389765" y="99107"/>
                    <a:pt x="3388144" y="99107"/>
                  </a:cubicBezTo>
                  <a:lnTo>
                    <a:pt x="3384903" y="100732"/>
                  </a:lnTo>
                  <a:lnTo>
                    <a:pt x="3350871" y="107231"/>
                  </a:lnTo>
                  <a:lnTo>
                    <a:pt x="3321701" y="112105"/>
                  </a:lnTo>
                  <a:lnTo>
                    <a:pt x="3256878" y="157597"/>
                  </a:lnTo>
                  <a:lnTo>
                    <a:pt x="3198739" y="197402"/>
                  </a:lnTo>
                  <a:lnTo>
                    <a:pt x="3192843" y="201439"/>
                  </a:lnTo>
                  <a:lnTo>
                    <a:pt x="3197633" y="203244"/>
                  </a:lnTo>
                  <a:lnTo>
                    <a:pt x="3204738" y="205922"/>
                  </a:lnTo>
                  <a:lnTo>
                    <a:pt x="3261587" y="228170"/>
                  </a:lnTo>
                  <a:lnTo>
                    <a:pt x="3263234" y="228994"/>
                  </a:lnTo>
                  <a:lnTo>
                    <a:pt x="3285613" y="242034"/>
                  </a:lnTo>
                  <a:lnTo>
                    <a:pt x="3348272" y="225890"/>
                  </a:lnTo>
                  <a:lnTo>
                    <a:pt x="3344471" y="225672"/>
                  </a:lnTo>
                  <a:lnTo>
                    <a:pt x="3366304" y="212840"/>
                  </a:lnTo>
                  <a:lnTo>
                    <a:pt x="3436350" y="171672"/>
                  </a:lnTo>
                  <a:lnTo>
                    <a:pt x="3513138" y="125317"/>
                  </a:lnTo>
                  <a:lnTo>
                    <a:pt x="3563170" y="95911"/>
                  </a:lnTo>
                  <a:lnTo>
                    <a:pt x="3540925" y="193238"/>
                  </a:lnTo>
                  <a:cubicBezTo>
                    <a:pt x="3540925" y="193238"/>
                    <a:pt x="3504346" y="226249"/>
                    <a:pt x="3478654" y="243651"/>
                  </a:cubicBezTo>
                  <a:cubicBezTo>
                    <a:pt x="3452962" y="261053"/>
                    <a:pt x="3478654" y="243651"/>
                    <a:pt x="3386775" y="297650"/>
                  </a:cubicBezTo>
                  <a:lnTo>
                    <a:pt x="3366601" y="307056"/>
                  </a:lnTo>
                  <a:lnTo>
                    <a:pt x="3159628" y="358075"/>
                  </a:lnTo>
                  <a:lnTo>
                    <a:pt x="3093043" y="374487"/>
                  </a:lnTo>
                  <a:lnTo>
                    <a:pt x="3090808" y="433878"/>
                  </a:lnTo>
                  <a:lnTo>
                    <a:pt x="3083903" y="617302"/>
                  </a:lnTo>
                  <a:cubicBezTo>
                    <a:pt x="3080155" y="656982"/>
                    <a:pt x="3053917" y="690711"/>
                    <a:pt x="3037987" y="727416"/>
                  </a:cubicBezTo>
                  <a:lnTo>
                    <a:pt x="2991135" y="832570"/>
                  </a:lnTo>
                  <a:cubicBezTo>
                    <a:pt x="2991136" y="834554"/>
                    <a:pt x="2989262" y="835546"/>
                    <a:pt x="2988325" y="836538"/>
                  </a:cubicBezTo>
                  <a:lnTo>
                    <a:pt x="2844957" y="917884"/>
                  </a:lnTo>
                  <a:lnTo>
                    <a:pt x="2973332" y="820666"/>
                  </a:lnTo>
                  <a:lnTo>
                    <a:pt x="3032118" y="663952"/>
                  </a:lnTo>
                  <a:lnTo>
                    <a:pt x="3034634" y="657245"/>
                  </a:lnTo>
                  <a:lnTo>
                    <a:pt x="2971948" y="703374"/>
                  </a:lnTo>
                  <a:lnTo>
                    <a:pt x="2925104" y="737845"/>
                  </a:lnTo>
                  <a:lnTo>
                    <a:pt x="3012003" y="631622"/>
                  </a:lnTo>
                  <a:cubicBezTo>
                    <a:pt x="3018440" y="626720"/>
                    <a:pt x="3029705" y="626720"/>
                    <a:pt x="3036142" y="633256"/>
                  </a:cubicBezTo>
                  <a:lnTo>
                    <a:pt x="3036142" y="653224"/>
                  </a:lnTo>
                  <a:lnTo>
                    <a:pt x="3041384" y="639250"/>
                  </a:lnTo>
                  <a:lnTo>
                    <a:pt x="3051106" y="613333"/>
                  </a:lnTo>
                  <a:lnTo>
                    <a:pt x="3051106" y="479411"/>
                  </a:lnTo>
                  <a:cubicBezTo>
                    <a:pt x="3051340" y="445186"/>
                    <a:pt x="3051516" y="419517"/>
                    <a:pt x="3051648" y="400266"/>
                  </a:cubicBezTo>
                  <a:cubicBezTo>
                    <a:pt x="3051683" y="395074"/>
                    <a:pt x="3051719" y="389883"/>
                    <a:pt x="3051754" y="384691"/>
                  </a:cubicBezTo>
                  <a:lnTo>
                    <a:pt x="3021251" y="392345"/>
                  </a:lnTo>
                  <a:lnTo>
                    <a:pt x="2766466" y="456280"/>
                  </a:lnTo>
                  <a:lnTo>
                    <a:pt x="2692865" y="597605"/>
                  </a:lnTo>
                  <a:lnTo>
                    <a:pt x="2609529" y="755684"/>
                  </a:lnTo>
                  <a:cubicBezTo>
                    <a:pt x="2609404" y="756166"/>
                    <a:pt x="2609280" y="756648"/>
                    <a:pt x="2609155" y="757130"/>
                  </a:cubicBezTo>
                  <a:lnTo>
                    <a:pt x="2507413" y="929704"/>
                  </a:lnTo>
                  <a:lnTo>
                    <a:pt x="2481855" y="973157"/>
                  </a:lnTo>
                  <a:lnTo>
                    <a:pt x="2475699" y="983622"/>
                  </a:lnTo>
                  <a:lnTo>
                    <a:pt x="2472379" y="1071804"/>
                  </a:lnTo>
                  <a:lnTo>
                    <a:pt x="2465474" y="1255227"/>
                  </a:lnTo>
                  <a:cubicBezTo>
                    <a:pt x="2461726" y="1294908"/>
                    <a:pt x="2435489" y="1328637"/>
                    <a:pt x="2419559" y="1365342"/>
                  </a:cubicBezTo>
                  <a:lnTo>
                    <a:pt x="2372707" y="1470496"/>
                  </a:lnTo>
                  <a:cubicBezTo>
                    <a:pt x="2372707" y="1472480"/>
                    <a:pt x="2370833" y="1473472"/>
                    <a:pt x="2369896" y="1474464"/>
                  </a:cubicBezTo>
                  <a:lnTo>
                    <a:pt x="2226529" y="1555810"/>
                  </a:lnTo>
                  <a:lnTo>
                    <a:pt x="2354903" y="1458591"/>
                  </a:lnTo>
                  <a:lnTo>
                    <a:pt x="2432678" y="1251259"/>
                  </a:lnTo>
                  <a:lnTo>
                    <a:pt x="2432678" y="1117336"/>
                  </a:lnTo>
                  <a:cubicBezTo>
                    <a:pt x="2432795" y="1100224"/>
                    <a:pt x="2432897" y="1085250"/>
                    <a:pt x="2432987" y="1072149"/>
                  </a:cubicBezTo>
                  <a:cubicBezTo>
                    <a:pt x="2433024" y="1066783"/>
                    <a:pt x="2433060" y="1061418"/>
                    <a:pt x="2433097" y="1056052"/>
                  </a:cubicBezTo>
                  <a:lnTo>
                    <a:pt x="2402728" y="1107686"/>
                  </a:lnTo>
                  <a:lnTo>
                    <a:pt x="1842955" y="1798303"/>
                  </a:lnTo>
                  <a:cubicBezTo>
                    <a:pt x="1838194" y="1804779"/>
                    <a:pt x="1830381" y="1808145"/>
                    <a:pt x="1822406" y="1809154"/>
                  </a:cubicBezTo>
                  <a:lnTo>
                    <a:pt x="1680772" y="1822063"/>
                  </a:lnTo>
                  <a:lnTo>
                    <a:pt x="1598382" y="1829573"/>
                  </a:lnTo>
                  <a:cubicBezTo>
                    <a:pt x="1598117" y="1834101"/>
                    <a:pt x="1597851" y="1838628"/>
                    <a:pt x="1597586" y="1843156"/>
                  </a:cubicBezTo>
                  <a:lnTo>
                    <a:pt x="1459885" y="2079833"/>
                  </a:lnTo>
                  <a:lnTo>
                    <a:pt x="1531340" y="1853576"/>
                  </a:lnTo>
                  <a:lnTo>
                    <a:pt x="1537158" y="1835153"/>
                  </a:lnTo>
                  <a:lnTo>
                    <a:pt x="1486680" y="1839754"/>
                  </a:lnTo>
                  <a:cubicBezTo>
                    <a:pt x="1484326" y="1839912"/>
                    <a:pt x="1481435" y="1839159"/>
                    <a:pt x="1479990" y="1838782"/>
                  </a:cubicBezTo>
                  <a:lnTo>
                    <a:pt x="1475655" y="1837653"/>
                  </a:lnTo>
                  <a:lnTo>
                    <a:pt x="1284020" y="1740662"/>
                  </a:lnTo>
                  <a:lnTo>
                    <a:pt x="1093992" y="1646404"/>
                  </a:lnTo>
                  <a:lnTo>
                    <a:pt x="1070220" y="1639536"/>
                  </a:lnTo>
                  <a:lnTo>
                    <a:pt x="1063410" y="1637569"/>
                  </a:lnTo>
                  <a:cubicBezTo>
                    <a:pt x="1063500" y="1642549"/>
                    <a:pt x="1063589" y="1647529"/>
                    <a:pt x="1063679" y="1652509"/>
                  </a:cubicBezTo>
                  <a:lnTo>
                    <a:pt x="987757" y="1817489"/>
                  </a:lnTo>
                  <a:cubicBezTo>
                    <a:pt x="986141" y="1820724"/>
                    <a:pt x="982911" y="1823959"/>
                    <a:pt x="979680" y="1825577"/>
                  </a:cubicBezTo>
                  <a:lnTo>
                    <a:pt x="701840" y="1950120"/>
                  </a:lnTo>
                  <a:lnTo>
                    <a:pt x="945758" y="1789993"/>
                  </a:lnTo>
                  <a:lnTo>
                    <a:pt x="1005526" y="1629865"/>
                  </a:lnTo>
                  <a:lnTo>
                    <a:pt x="1012721" y="1622924"/>
                  </a:lnTo>
                  <a:lnTo>
                    <a:pt x="966589" y="1609596"/>
                  </a:lnTo>
                  <a:lnTo>
                    <a:pt x="903816" y="1591461"/>
                  </a:lnTo>
                  <a:lnTo>
                    <a:pt x="714175" y="1537428"/>
                  </a:lnTo>
                  <a:lnTo>
                    <a:pt x="573632" y="1544027"/>
                  </a:lnTo>
                  <a:lnTo>
                    <a:pt x="433998" y="1550091"/>
                  </a:lnTo>
                  <a:lnTo>
                    <a:pt x="301461" y="1659858"/>
                  </a:lnTo>
                  <a:lnTo>
                    <a:pt x="164376" y="1772298"/>
                  </a:lnTo>
                  <a:lnTo>
                    <a:pt x="162557" y="1773368"/>
                  </a:lnTo>
                  <a:cubicBezTo>
                    <a:pt x="161647" y="1773902"/>
                    <a:pt x="159292" y="1774061"/>
                    <a:pt x="159292" y="1774061"/>
                  </a:cubicBezTo>
                  <a:lnTo>
                    <a:pt x="0" y="1727934"/>
                  </a:lnTo>
                  <a:cubicBezTo>
                    <a:pt x="4336" y="1729063"/>
                    <a:pt x="3316" y="1721082"/>
                    <a:pt x="7116" y="1721300"/>
                  </a:cubicBezTo>
                  <a:cubicBezTo>
                    <a:pt x="50633" y="1734951"/>
                    <a:pt x="73433" y="1736261"/>
                    <a:pt x="154899" y="1758255"/>
                  </a:cubicBezTo>
                  <a:lnTo>
                    <a:pt x="419540" y="1525490"/>
                  </a:lnTo>
                  <a:cubicBezTo>
                    <a:pt x="420824" y="1523510"/>
                    <a:pt x="423553" y="1521906"/>
                    <a:pt x="425908" y="1521748"/>
                  </a:cubicBezTo>
                  <a:lnTo>
                    <a:pt x="487660" y="1517001"/>
                  </a:lnTo>
                  <a:lnTo>
                    <a:pt x="561476" y="1511327"/>
                  </a:lnTo>
                  <a:lnTo>
                    <a:pt x="547603" y="1493204"/>
                  </a:lnTo>
                  <a:lnTo>
                    <a:pt x="537458" y="1479953"/>
                  </a:lnTo>
                  <a:cubicBezTo>
                    <a:pt x="525435" y="1460834"/>
                    <a:pt x="506198" y="1443080"/>
                    <a:pt x="503793" y="1419864"/>
                  </a:cubicBezTo>
                  <a:cubicBezTo>
                    <a:pt x="500187" y="1388454"/>
                    <a:pt x="513412" y="1357044"/>
                    <a:pt x="515816" y="1325633"/>
                  </a:cubicBezTo>
                  <a:lnTo>
                    <a:pt x="490568" y="1260082"/>
                  </a:lnTo>
                  <a:lnTo>
                    <a:pt x="491770" y="1260082"/>
                  </a:lnTo>
                  <a:cubicBezTo>
                    <a:pt x="500186" y="1273739"/>
                    <a:pt x="529042" y="1305149"/>
                    <a:pt x="532649" y="1322902"/>
                  </a:cubicBezTo>
                  <a:cubicBezTo>
                    <a:pt x="538660" y="1354312"/>
                    <a:pt x="524233" y="1389819"/>
                    <a:pt x="530244" y="1422595"/>
                  </a:cubicBezTo>
                  <a:cubicBezTo>
                    <a:pt x="532649" y="1438983"/>
                    <a:pt x="550683" y="1445811"/>
                    <a:pt x="561504" y="1459468"/>
                  </a:cubicBezTo>
                  <a:lnTo>
                    <a:pt x="573527" y="1474490"/>
                  </a:lnTo>
                  <a:lnTo>
                    <a:pt x="584348" y="1485415"/>
                  </a:lnTo>
                  <a:lnTo>
                    <a:pt x="584348" y="1486781"/>
                  </a:lnTo>
                  <a:cubicBezTo>
                    <a:pt x="586753" y="1486781"/>
                    <a:pt x="589157" y="1486781"/>
                    <a:pt x="591562" y="1488147"/>
                  </a:cubicBezTo>
                  <a:lnTo>
                    <a:pt x="599439" y="1507160"/>
                  </a:lnTo>
                  <a:lnTo>
                    <a:pt x="647765" y="1501223"/>
                  </a:lnTo>
                  <a:cubicBezTo>
                    <a:pt x="672912" y="1497936"/>
                    <a:pt x="697865" y="1496141"/>
                    <a:pt x="722085" y="1500908"/>
                  </a:cubicBezTo>
                  <a:lnTo>
                    <a:pt x="1110463" y="1603626"/>
                  </a:lnTo>
                  <a:lnTo>
                    <a:pt x="1113889" y="1605290"/>
                  </a:lnTo>
                  <a:lnTo>
                    <a:pt x="1307556" y="1697409"/>
                  </a:lnTo>
                  <a:lnTo>
                    <a:pt x="1493996" y="1787646"/>
                  </a:lnTo>
                  <a:lnTo>
                    <a:pt x="1652734" y="1770355"/>
                  </a:lnTo>
                  <a:lnTo>
                    <a:pt x="1805851" y="1753914"/>
                  </a:lnTo>
                  <a:lnTo>
                    <a:pt x="1871119" y="1671261"/>
                  </a:lnTo>
                  <a:lnTo>
                    <a:pt x="1885450" y="1653113"/>
                  </a:lnTo>
                  <a:lnTo>
                    <a:pt x="1869184" y="1658106"/>
                  </a:lnTo>
                  <a:lnTo>
                    <a:pt x="1804238" y="1678043"/>
                  </a:lnTo>
                  <a:cubicBezTo>
                    <a:pt x="1799190" y="1679761"/>
                    <a:pt x="1794143" y="1679761"/>
                    <a:pt x="1789096" y="1678902"/>
                  </a:cubicBezTo>
                  <a:lnTo>
                    <a:pt x="1607388" y="1629066"/>
                  </a:lnTo>
                  <a:lnTo>
                    <a:pt x="1527471" y="1591260"/>
                  </a:lnTo>
                  <a:cubicBezTo>
                    <a:pt x="1500551" y="1578372"/>
                    <a:pt x="1468584" y="1570638"/>
                    <a:pt x="1445871" y="1550017"/>
                  </a:cubicBezTo>
                  <a:lnTo>
                    <a:pt x="1322209" y="1419413"/>
                  </a:lnTo>
                  <a:cubicBezTo>
                    <a:pt x="1320527" y="1417695"/>
                    <a:pt x="1318003" y="1414258"/>
                    <a:pt x="1317161" y="1411680"/>
                  </a:cubicBezTo>
                  <a:lnTo>
                    <a:pt x="1316320" y="1408243"/>
                  </a:lnTo>
                  <a:lnTo>
                    <a:pt x="1309590" y="1360985"/>
                  </a:lnTo>
                  <a:lnTo>
                    <a:pt x="1304543" y="1318883"/>
                  </a:lnTo>
                  <a:lnTo>
                    <a:pt x="1269211" y="1277640"/>
                  </a:lnTo>
                  <a:lnTo>
                    <a:pt x="1246839" y="1251312"/>
                  </a:lnTo>
                  <a:lnTo>
                    <a:pt x="1237186" y="1239952"/>
                  </a:lnTo>
                  <a:lnTo>
                    <a:pt x="1236814" y="1240598"/>
                  </a:lnTo>
                  <a:lnTo>
                    <a:pt x="1182554" y="1334986"/>
                  </a:lnTo>
                  <a:cubicBezTo>
                    <a:pt x="1180934" y="1338225"/>
                    <a:pt x="1177694" y="1339844"/>
                    <a:pt x="1174454" y="1341464"/>
                  </a:cubicBezTo>
                  <a:lnTo>
                    <a:pt x="1096699" y="1368995"/>
                  </a:lnTo>
                  <a:lnTo>
                    <a:pt x="950908" y="1404623"/>
                  </a:lnTo>
                  <a:lnTo>
                    <a:pt x="1088599" y="1346322"/>
                  </a:lnTo>
                  <a:cubicBezTo>
                    <a:pt x="1111278" y="1336605"/>
                    <a:pt x="1135576" y="1331747"/>
                    <a:pt x="1156635" y="1318791"/>
                  </a:cubicBezTo>
                  <a:lnTo>
                    <a:pt x="1190653" y="1249154"/>
                  </a:lnTo>
                  <a:lnTo>
                    <a:pt x="1212192" y="1207023"/>
                  </a:lnTo>
                  <a:lnTo>
                    <a:pt x="1214965" y="1201600"/>
                  </a:lnTo>
                  <a:lnTo>
                    <a:pt x="1211941" y="1195516"/>
                  </a:lnTo>
                  <a:lnTo>
                    <a:pt x="1200229" y="1171954"/>
                  </a:lnTo>
                  <a:lnTo>
                    <a:pt x="1173310" y="1116963"/>
                  </a:lnTo>
                  <a:lnTo>
                    <a:pt x="1143866" y="1082594"/>
                  </a:lnTo>
                  <a:lnTo>
                    <a:pt x="1112741" y="1046506"/>
                  </a:lnTo>
                  <a:lnTo>
                    <a:pt x="1110217" y="1042210"/>
                  </a:lnTo>
                  <a:lnTo>
                    <a:pt x="1086662" y="987219"/>
                  </a:lnTo>
                  <a:lnTo>
                    <a:pt x="1062266" y="933087"/>
                  </a:lnTo>
                  <a:lnTo>
                    <a:pt x="997491" y="845445"/>
                  </a:lnTo>
                  <a:lnTo>
                    <a:pt x="931875" y="757803"/>
                  </a:lnTo>
                  <a:lnTo>
                    <a:pt x="885607" y="721715"/>
                  </a:lnTo>
                  <a:lnTo>
                    <a:pt x="838497" y="683909"/>
                  </a:lnTo>
                  <a:lnTo>
                    <a:pt x="836815" y="682190"/>
                  </a:lnTo>
                  <a:lnTo>
                    <a:pt x="806530" y="615170"/>
                  </a:lnTo>
                  <a:lnTo>
                    <a:pt x="846910" y="675317"/>
                  </a:lnTo>
                  <a:lnTo>
                    <a:pt x="944494" y="744055"/>
                  </a:lnTo>
                  <a:cubicBezTo>
                    <a:pt x="973936" y="768114"/>
                    <a:pt x="992444" y="802483"/>
                    <a:pt x="1016840" y="831697"/>
                  </a:cubicBezTo>
                  <a:lnTo>
                    <a:pt x="1085821" y="917621"/>
                  </a:lnTo>
                  <a:lnTo>
                    <a:pt x="1087504" y="920198"/>
                  </a:lnTo>
                  <a:lnTo>
                    <a:pt x="1113582" y="975189"/>
                  </a:lnTo>
                  <a:lnTo>
                    <a:pt x="1138819" y="1027603"/>
                  </a:lnTo>
                  <a:lnTo>
                    <a:pt x="1169104" y="1061972"/>
                  </a:lnTo>
                  <a:lnTo>
                    <a:pt x="1201071" y="1097200"/>
                  </a:lnTo>
                  <a:lnTo>
                    <a:pt x="1202753" y="1100637"/>
                  </a:lnTo>
                  <a:lnTo>
                    <a:pt x="1232196" y="1155628"/>
                  </a:lnTo>
                  <a:lnTo>
                    <a:pt x="1238606" y="1167760"/>
                  </a:lnTo>
                  <a:lnTo>
                    <a:pt x="1239857" y="1166764"/>
                  </a:lnTo>
                  <a:cubicBezTo>
                    <a:pt x="1244920" y="1165347"/>
                    <a:pt x="1250589" y="1165752"/>
                    <a:pt x="1255449" y="1168181"/>
                  </a:cubicBezTo>
                  <a:cubicBezTo>
                    <a:pt x="1265168" y="1173040"/>
                    <a:pt x="1268408" y="1184376"/>
                    <a:pt x="1263548" y="1194093"/>
                  </a:cubicBezTo>
                  <a:lnTo>
                    <a:pt x="1257802" y="1204089"/>
                  </a:lnTo>
                  <a:lnTo>
                    <a:pt x="1260352" y="1208914"/>
                  </a:lnTo>
                  <a:lnTo>
                    <a:pt x="1260799" y="1209760"/>
                  </a:lnTo>
                  <a:lnTo>
                    <a:pt x="1299495" y="1252722"/>
                  </a:lnTo>
                  <a:lnTo>
                    <a:pt x="1339034" y="1298261"/>
                  </a:lnTo>
                  <a:lnTo>
                    <a:pt x="1340716" y="1299980"/>
                  </a:lnTo>
                  <a:lnTo>
                    <a:pt x="1343240" y="1305135"/>
                  </a:lnTo>
                  <a:lnTo>
                    <a:pt x="1344081" y="1307713"/>
                  </a:lnTo>
                  <a:lnTo>
                    <a:pt x="1351652" y="1354971"/>
                  </a:lnTo>
                  <a:lnTo>
                    <a:pt x="1358382" y="1395355"/>
                  </a:lnTo>
                  <a:lnTo>
                    <a:pt x="1416428" y="1454642"/>
                  </a:lnTo>
                  <a:lnTo>
                    <a:pt x="1476997" y="1515647"/>
                  </a:lnTo>
                  <a:lnTo>
                    <a:pt x="1548502" y="1549158"/>
                  </a:lnTo>
                  <a:lnTo>
                    <a:pt x="1622531" y="1582668"/>
                  </a:lnTo>
                  <a:lnTo>
                    <a:pt x="1711702" y="1605008"/>
                  </a:lnTo>
                  <a:lnTo>
                    <a:pt x="1794984" y="1626489"/>
                  </a:lnTo>
                  <a:lnTo>
                    <a:pt x="1870696" y="1601571"/>
                  </a:lnTo>
                  <a:lnTo>
                    <a:pt x="1943568" y="1578264"/>
                  </a:lnTo>
                  <a:lnTo>
                    <a:pt x="1944889" y="1577842"/>
                  </a:lnTo>
                  <a:lnTo>
                    <a:pt x="1984946" y="1527114"/>
                  </a:lnTo>
                  <a:lnTo>
                    <a:pt x="2073189" y="1415367"/>
                  </a:lnTo>
                  <a:lnTo>
                    <a:pt x="2188522" y="1268976"/>
                  </a:lnTo>
                  <a:lnTo>
                    <a:pt x="2221578" y="1227018"/>
                  </a:lnTo>
                  <a:lnTo>
                    <a:pt x="2219115" y="1225884"/>
                  </a:lnTo>
                  <a:lnTo>
                    <a:pt x="2190956" y="1212925"/>
                  </a:lnTo>
                  <a:lnTo>
                    <a:pt x="2128659" y="1183138"/>
                  </a:lnTo>
                  <a:lnTo>
                    <a:pt x="2108190" y="1184999"/>
                  </a:lnTo>
                  <a:lnTo>
                    <a:pt x="2084161" y="1186861"/>
                  </a:lnTo>
                  <a:lnTo>
                    <a:pt x="2081491" y="1186861"/>
                  </a:lnTo>
                  <a:cubicBezTo>
                    <a:pt x="2079712" y="1186861"/>
                    <a:pt x="2078822" y="1185930"/>
                    <a:pt x="2077042" y="1185930"/>
                  </a:cubicBezTo>
                  <a:lnTo>
                    <a:pt x="2075262" y="1184999"/>
                  </a:lnTo>
                  <a:lnTo>
                    <a:pt x="2039664" y="1164521"/>
                  </a:lnTo>
                  <a:lnTo>
                    <a:pt x="2012965" y="1149627"/>
                  </a:lnTo>
                  <a:lnTo>
                    <a:pt x="1992496" y="1168244"/>
                  </a:lnTo>
                  <a:lnTo>
                    <a:pt x="1964908" y="1194308"/>
                  </a:lnTo>
                  <a:lnTo>
                    <a:pt x="1962238" y="1197100"/>
                  </a:lnTo>
                  <a:cubicBezTo>
                    <a:pt x="1959568" y="1198962"/>
                    <a:pt x="1955118" y="1198962"/>
                    <a:pt x="1952448" y="1198031"/>
                  </a:cubicBezTo>
                  <a:lnTo>
                    <a:pt x="1894309" y="1188883"/>
                  </a:lnTo>
                  <a:lnTo>
                    <a:pt x="1887383" y="1187793"/>
                  </a:lnTo>
                  <a:lnTo>
                    <a:pt x="1872404" y="1211911"/>
                  </a:lnTo>
                  <a:lnTo>
                    <a:pt x="1814927" y="1304461"/>
                  </a:lnTo>
                  <a:cubicBezTo>
                    <a:pt x="1813308" y="1306086"/>
                    <a:pt x="1810070" y="1307711"/>
                    <a:pt x="1808451" y="1307711"/>
                  </a:cubicBezTo>
                  <a:lnTo>
                    <a:pt x="1659518" y="1338592"/>
                  </a:lnTo>
                  <a:lnTo>
                    <a:pt x="1793882" y="1284957"/>
                  </a:lnTo>
                  <a:lnTo>
                    <a:pt x="1847721" y="1180535"/>
                  </a:lnTo>
                  <a:cubicBezTo>
                    <a:pt x="1847731" y="1180516"/>
                    <a:pt x="1847740" y="1180497"/>
                    <a:pt x="1847750" y="1180478"/>
                  </a:cubicBezTo>
                  <a:lnTo>
                    <a:pt x="1847433" y="1180345"/>
                  </a:lnTo>
                  <a:lnTo>
                    <a:pt x="1846544" y="1178483"/>
                  </a:lnTo>
                  <a:lnTo>
                    <a:pt x="1823405" y="1157074"/>
                  </a:lnTo>
                  <a:lnTo>
                    <a:pt x="1802046" y="1135664"/>
                  </a:lnTo>
                  <a:lnTo>
                    <a:pt x="1763778" y="1111462"/>
                  </a:lnTo>
                  <a:lnTo>
                    <a:pt x="1725510" y="1087259"/>
                  </a:lnTo>
                  <a:lnTo>
                    <a:pt x="1656093" y="1063057"/>
                  </a:lnTo>
                  <a:lnTo>
                    <a:pt x="1585787" y="1038854"/>
                  </a:lnTo>
                  <a:lnTo>
                    <a:pt x="1529720" y="1026753"/>
                  </a:lnTo>
                  <a:lnTo>
                    <a:pt x="1471873" y="1014652"/>
                  </a:lnTo>
                  <a:lnTo>
                    <a:pt x="1470983" y="1014652"/>
                  </a:lnTo>
                  <a:lnTo>
                    <a:pt x="1421146" y="999758"/>
                  </a:lnTo>
                  <a:lnTo>
                    <a:pt x="1372198" y="984865"/>
                  </a:lnTo>
                  <a:lnTo>
                    <a:pt x="1325030" y="983003"/>
                  </a:lnTo>
                  <a:lnTo>
                    <a:pt x="1276973" y="981141"/>
                  </a:lnTo>
                  <a:lnTo>
                    <a:pt x="1274303" y="981141"/>
                  </a:lnTo>
                  <a:lnTo>
                    <a:pt x="1203997" y="948561"/>
                  </a:lnTo>
                  <a:lnTo>
                    <a:pt x="1159499" y="937391"/>
                  </a:lnTo>
                  <a:lnTo>
                    <a:pt x="1205777" y="942045"/>
                  </a:lnTo>
                  <a:lnTo>
                    <a:pt x="1242265" y="956008"/>
                  </a:lnTo>
                  <a:lnTo>
                    <a:pt x="1277863" y="969971"/>
                  </a:lnTo>
                  <a:lnTo>
                    <a:pt x="1325031" y="969971"/>
                  </a:lnTo>
                  <a:lnTo>
                    <a:pt x="1373088" y="969971"/>
                  </a:lnTo>
                  <a:lnTo>
                    <a:pt x="1374868" y="969971"/>
                  </a:lnTo>
                  <a:lnTo>
                    <a:pt x="1425595" y="983934"/>
                  </a:lnTo>
                  <a:lnTo>
                    <a:pt x="1475433" y="996966"/>
                  </a:lnTo>
                  <a:lnTo>
                    <a:pt x="1533280" y="1008136"/>
                  </a:lnTo>
                  <a:lnTo>
                    <a:pt x="1591127" y="1018376"/>
                  </a:lnTo>
                  <a:lnTo>
                    <a:pt x="1592017" y="1018376"/>
                  </a:lnTo>
                  <a:lnTo>
                    <a:pt x="1734410" y="1064919"/>
                  </a:lnTo>
                  <a:cubicBezTo>
                    <a:pt x="1750428" y="1070504"/>
                    <a:pt x="1762888" y="1081674"/>
                    <a:pt x="1777127" y="1090052"/>
                  </a:cubicBezTo>
                  <a:lnTo>
                    <a:pt x="1817175" y="1114254"/>
                  </a:lnTo>
                  <a:lnTo>
                    <a:pt x="1818955" y="1116116"/>
                  </a:lnTo>
                  <a:lnTo>
                    <a:pt x="1842094" y="1137526"/>
                  </a:lnTo>
                  <a:lnTo>
                    <a:pt x="1859226" y="1153816"/>
                  </a:lnTo>
                  <a:lnTo>
                    <a:pt x="1860749" y="1155265"/>
                  </a:lnTo>
                  <a:lnTo>
                    <a:pt x="1863997" y="1148965"/>
                  </a:lnTo>
                  <a:lnTo>
                    <a:pt x="1865110" y="1146807"/>
                  </a:lnTo>
                  <a:cubicBezTo>
                    <a:pt x="1867539" y="1141931"/>
                    <a:pt x="1871991" y="1138680"/>
                    <a:pt x="1877049" y="1137258"/>
                  </a:cubicBezTo>
                  <a:cubicBezTo>
                    <a:pt x="1882108" y="1135836"/>
                    <a:pt x="1887774" y="1136242"/>
                    <a:pt x="1892631" y="1138680"/>
                  </a:cubicBezTo>
                  <a:lnTo>
                    <a:pt x="1899330" y="1161549"/>
                  </a:lnTo>
                  <a:lnTo>
                    <a:pt x="1901387" y="1161844"/>
                  </a:lnTo>
                  <a:lnTo>
                    <a:pt x="1907061" y="1162659"/>
                  </a:lnTo>
                  <a:lnTo>
                    <a:pt x="1949778" y="1169175"/>
                  </a:lnTo>
                  <a:lnTo>
                    <a:pt x="1972917" y="1146834"/>
                  </a:lnTo>
                  <a:lnTo>
                    <a:pt x="2000506" y="1119839"/>
                  </a:lnTo>
                  <a:lnTo>
                    <a:pt x="2004066" y="1117047"/>
                  </a:lnTo>
                  <a:cubicBezTo>
                    <a:pt x="2006735" y="1115185"/>
                    <a:pt x="2010295" y="1115185"/>
                    <a:pt x="2013855" y="1116116"/>
                  </a:cubicBezTo>
                  <a:lnTo>
                    <a:pt x="2018305" y="1117977"/>
                  </a:lnTo>
                  <a:lnTo>
                    <a:pt x="2053903" y="1137526"/>
                  </a:lnTo>
                  <a:lnTo>
                    <a:pt x="2085941" y="1154281"/>
                  </a:lnTo>
                  <a:lnTo>
                    <a:pt x="2106410" y="1152419"/>
                  </a:lnTo>
                  <a:lnTo>
                    <a:pt x="2130439" y="1150557"/>
                  </a:lnTo>
                  <a:lnTo>
                    <a:pt x="2138449" y="1152419"/>
                  </a:lnTo>
                  <a:lnTo>
                    <a:pt x="2215625" y="1186861"/>
                  </a:lnTo>
                  <a:lnTo>
                    <a:pt x="2243437" y="1199273"/>
                  </a:lnTo>
                  <a:lnTo>
                    <a:pt x="2256334" y="1182903"/>
                  </a:lnTo>
                  <a:lnTo>
                    <a:pt x="2346572" y="1068365"/>
                  </a:lnTo>
                  <a:lnTo>
                    <a:pt x="2444140" y="897018"/>
                  </a:lnTo>
                  <a:lnTo>
                    <a:pt x="2543529" y="724601"/>
                  </a:lnTo>
                  <a:lnTo>
                    <a:pt x="2553584" y="704747"/>
                  </a:lnTo>
                  <a:lnTo>
                    <a:pt x="2561120" y="689869"/>
                  </a:lnTo>
                  <a:lnTo>
                    <a:pt x="2554808" y="691804"/>
                  </a:lnTo>
                  <a:cubicBezTo>
                    <a:pt x="2542730" y="693414"/>
                    <a:pt x="2530385" y="693950"/>
                    <a:pt x="2518219" y="696095"/>
                  </a:cubicBezTo>
                  <a:lnTo>
                    <a:pt x="2478141" y="693950"/>
                  </a:lnTo>
                  <a:lnTo>
                    <a:pt x="2440926" y="690732"/>
                  </a:lnTo>
                  <a:lnTo>
                    <a:pt x="2435200" y="688586"/>
                  </a:lnTo>
                  <a:lnTo>
                    <a:pt x="2392975" y="658551"/>
                  </a:lnTo>
                  <a:lnTo>
                    <a:pt x="2352897" y="630662"/>
                  </a:lnTo>
                  <a:lnTo>
                    <a:pt x="2308525" y="628516"/>
                  </a:lnTo>
                  <a:lnTo>
                    <a:pt x="2262006" y="625298"/>
                  </a:lnTo>
                  <a:lnTo>
                    <a:pt x="2259859" y="625298"/>
                  </a:lnTo>
                  <a:cubicBezTo>
                    <a:pt x="2258428" y="625298"/>
                    <a:pt x="2256996" y="624226"/>
                    <a:pt x="2255565" y="623153"/>
                  </a:cubicBezTo>
                  <a:lnTo>
                    <a:pt x="2254134" y="622080"/>
                  </a:lnTo>
                  <a:lnTo>
                    <a:pt x="2215487" y="580246"/>
                  </a:lnTo>
                  <a:lnTo>
                    <a:pt x="2195214" y="557921"/>
                  </a:lnTo>
                  <a:lnTo>
                    <a:pt x="2193537" y="556074"/>
                  </a:lnTo>
                  <a:lnTo>
                    <a:pt x="2166715" y="565575"/>
                  </a:lnTo>
                  <a:lnTo>
                    <a:pt x="2136026" y="576446"/>
                  </a:lnTo>
                  <a:lnTo>
                    <a:pt x="2106928" y="587720"/>
                  </a:lnTo>
                  <a:lnTo>
                    <a:pt x="2081064" y="597383"/>
                  </a:lnTo>
                  <a:lnTo>
                    <a:pt x="2060049" y="645698"/>
                  </a:lnTo>
                  <a:lnTo>
                    <a:pt x="2037417" y="695624"/>
                  </a:lnTo>
                  <a:lnTo>
                    <a:pt x="2039033" y="698845"/>
                  </a:lnTo>
                  <a:cubicBezTo>
                    <a:pt x="2037417" y="708508"/>
                    <a:pt x="2040650" y="723002"/>
                    <a:pt x="2042267" y="734276"/>
                  </a:cubicBezTo>
                  <a:lnTo>
                    <a:pt x="2043883" y="737497"/>
                  </a:lnTo>
                  <a:cubicBezTo>
                    <a:pt x="2048733" y="742329"/>
                    <a:pt x="2047116" y="750381"/>
                    <a:pt x="2042267" y="755212"/>
                  </a:cubicBezTo>
                  <a:cubicBezTo>
                    <a:pt x="2035800" y="760044"/>
                    <a:pt x="2027717" y="760044"/>
                    <a:pt x="2021252" y="753602"/>
                  </a:cubicBezTo>
                  <a:cubicBezTo>
                    <a:pt x="2014785" y="742328"/>
                    <a:pt x="2013169" y="729444"/>
                    <a:pt x="2011552" y="716560"/>
                  </a:cubicBezTo>
                  <a:cubicBezTo>
                    <a:pt x="2011552" y="705287"/>
                    <a:pt x="2008319" y="695624"/>
                    <a:pt x="2013169" y="685961"/>
                  </a:cubicBezTo>
                  <a:lnTo>
                    <a:pt x="2063282" y="586109"/>
                  </a:lnTo>
                  <a:cubicBezTo>
                    <a:pt x="2068131" y="574836"/>
                    <a:pt x="2098845" y="570004"/>
                    <a:pt x="2100462" y="570004"/>
                  </a:cubicBezTo>
                  <a:lnTo>
                    <a:pt x="2161209" y="552314"/>
                  </a:lnTo>
                  <a:lnTo>
                    <a:pt x="2184074" y="545655"/>
                  </a:lnTo>
                  <a:lnTo>
                    <a:pt x="2180967" y="542233"/>
                  </a:lnTo>
                  <a:lnTo>
                    <a:pt x="2180419" y="541630"/>
                  </a:lnTo>
                  <a:lnTo>
                    <a:pt x="2146782" y="541630"/>
                  </a:lnTo>
                  <a:lnTo>
                    <a:pt x="2108136" y="540557"/>
                  </a:lnTo>
                  <a:lnTo>
                    <a:pt x="2106705" y="540557"/>
                  </a:lnTo>
                  <a:cubicBezTo>
                    <a:pt x="2105273" y="540557"/>
                    <a:pt x="2103842" y="539484"/>
                    <a:pt x="2102410" y="538412"/>
                  </a:cubicBezTo>
                  <a:lnTo>
                    <a:pt x="2100979" y="537339"/>
                  </a:lnTo>
                  <a:lnTo>
                    <a:pt x="2063048" y="493359"/>
                  </a:lnTo>
                  <a:lnTo>
                    <a:pt x="2029412" y="454743"/>
                  </a:lnTo>
                  <a:lnTo>
                    <a:pt x="1957844" y="469760"/>
                  </a:lnTo>
                  <a:lnTo>
                    <a:pt x="1881982" y="485850"/>
                  </a:lnTo>
                  <a:lnTo>
                    <a:pt x="1879835" y="485850"/>
                  </a:lnTo>
                  <a:lnTo>
                    <a:pt x="1856218" y="482632"/>
                  </a:lnTo>
                  <a:lnTo>
                    <a:pt x="1834032" y="480487"/>
                  </a:lnTo>
                  <a:lnTo>
                    <a:pt x="1785365" y="496577"/>
                  </a:lnTo>
                  <a:lnTo>
                    <a:pt x="1734553" y="513740"/>
                  </a:lnTo>
                  <a:lnTo>
                    <a:pt x="1733121" y="513740"/>
                  </a:lnTo>
                  <a:lnTo>
                    <a:pt x="1690181" y="516958"/>
                  </a:lnTo>
                  <a:lnTo>
                    <a:pt x="1647956" y="519103"/>
                  </a:lnTo>
                  <a:lnTo>
                    <a:pt x="1599290" y="522321"/>
                  </a:lnTo>
                  <a:lnTo>
                    <a:pt x="1550624" y="525540"/>
                  </a:lnTo>
                  <a:lnTo>
                    <a:pt x="1519134" y="534121"/>
                  </a:lnTo>
                  <a:lnTo>
                    <a:pt x="1486928" y="541630"/>
                  </a:lnTo>
                  <a:lnTo>
                    <a:pt x="1486213" y="541629"/>
                  </a:lnTo>
                  <a:lnTo>
                    <a:pt x="1341646" y="545920"/>
                  </a:lnTo>
                  <a:lnTo>
                    <a:pt x="1341646" y="544848"/>
                  </a:lnTo>
                  <a:lnTo>
                    <a:pt x="1485497" y="526612"/>
                  </a:lnTo>
                  <a:lnTo>
                    <a:pt x="1549908" y="507304"/>
                  </a:lnTo>
                  <a:lnTo>
                    <a:pt x="1647240" y="496577"/>
                  </a:lnTo>
                  <a:lnTo>
                    <a:pt x="1689465" y="493359"/>
                  </a:lnTo>
                  <a:lnTo>
                    <a:pt x="1730974" y="489068"/>
                  </a:lnTo>
                  <a:lnTo>
                    <a:pt x="1780356" y="470833"/>
                  </a:lnTo>
                  <a:lnTo>
                    <a:pt x="1830453" y="452597"/>
                  </a:lnTo>
                  <a:lnTo>
                    <a:pt x="1834032" y="452597"/>
                  </a:lnTo>
                  <a:lnTo>
                    <a:pt x="1856933" y="454743"/>
                  </a:lnTo>
                  <a:lnTo>
                    <a:pt x="1879835" y="455815"/>
                  </a:lnTo>
                  <a:lnTo>
                    <a:pt x="1954981" y="438653"/>
                  </a:lnTo>
                  <a:lnTo>
                    <a:pt x="2030843" y="420417"/>
                  </a:lnTo>
                  <a:lnTo>
                    <a:pt x="2032990" y="420417"/>
                  </a:lnTo>
                  <a:cubicBezTo>
                    <a:pt x="2034421" y="420417"/>
                    <a:pt x="2036568" y="420417"/>
                    <a:pt x="2038000" y="422562"/>
                  </a:cubicBezTo>
                  <a:lnTo>
                    <a:pt x="2039431" y="423635"/>
                  </a:lnTo>
                  <a:lnTo>
                    <a:pt x="2078077" y="466542"/>
                  </a:lnTo>
                  <a:lnTo>
                    <a:pt x="2112430" y="505158"/>
                  </a:lnTo>
                  <a:lnTo>
                    <a:pt x="2146782" y="505159"/>
                  </a:lnTo>
                  <a:lnTo>
                    <a:pt x="2184713" y="505158"/>
                  </a:lnTo>
                  <a:lnTo>
                    <a:pt x="2186860" y="505159"/>
                  </a:lnTo>
                  <a:cubicBezTo>
                    <a:pt x="2188291" y="505159"/>
                    <a:pt x="2189007" y="506231"/>
                    <a:pt x="2190439" y="507304"/>
                  </a:cubicBezTo>
                  <a:lnTo>
                    <a:pt x="2192586" y="508377"/>
                  </a:lnTo>
                  <a:lnTo>
                    <a:pt x="2214928" y="531942"/>
                  </a:lnTo>
                  <a:lnTo>
                    <a:pt x="2223938" y="541444"/>
                  </a:lnTo>
                  <a:lnTo>
                    <a:pt x="2239485" y="544840"/>
                  </a:lnTo>
                  <a:cubicBezTo>
                    <a:pt x="2253225" y="548262"/>
                    <a:pt x="2266966" y="552289"/>
                    <a:pt x="2273432" y="553899"/>
                  </a:cubicBezTo>
                  <a:lnTo>
                    <a:pt x="2236049" y="552037"/>
                  </a:lnTo>
                  <a:lnTo>
                    <a:pt x="2233893" y="551930"/>
                  </a:lnTo>
                  <a:lnTo>
                    <a:pt x="2251920" y="570843"/>
                  </a:lnTo>
                  <a:lnTo>
                    <a:pt x="2267016" y="586682"/>
                  </a:lnTo>
                  <a:lnTo>
                    <a:pt x="2309957" y="588827"/>
                  </a:lnTo>
                  <a:lnTo>
                    <a:pt x="2357191" y="589900"/>
                  </a:lnTo>
                  <a:lnTo>
                    <a:pt x="2362917" y="592046"/>
                  </a:lnTo>
                  <a:lnTo>
                    <a:pt x="2405142" y="621008"/>
                  </a:lnTo>
                  <a:lnTo>
                    <a:pt x="2445220" y="647825"/>
                  </a:lnTo>
                  <a:lnTo>
                    <a:pt x="2479572" y="649970"/>
                  </a:lnTo>
                  <a:lnTo>
                    <a:pt x="2515356" y="652115"/>
                  </a:lnTo>
                  <a:lnTo>
                    <a:pt x="2549708" y="644607"/>
                  </a:lnTo>
                  <a:lnTo>
                    <a:pt x="2585492" y="636025"/>
                  </a:lnTo>
                  <a:cubicBezTo>
                    <a:pt x="2585253" y="633522"/>
                    <a:pt x="2585015" y="631020"/>
                    <a:pt x="2584776" y="628517"/>
                  </a:cubicBezTo>
                  <a:lnTo>
                    <a:pt x="2610015" y="590068"/>
                  </a:lnTo>
                  <a:lnTo>
                    <a:pt x="2617247" y="579051"/>
                  </a:lnTo>
                  <a:lnTo>
                    <a:pt x="2623974" y="565769"/>
                  </a:lnTo>
                  <a:lnTo>
                    <a:pt x="2705330" y="406403"/>
                  </a:lnTo>
                  <a:lnTo>
                    <a:pt x="2710091" y="399927"/>
                  </a:lnTo>
                  <a:cubicBezTo>
                    <a:pt x="2713033" y="394520"/>
                    <a:pt x="2717956" y="390401"/>
                    <a:pt x="2723039" y="388639"/>
                  </a:cubicBezTo>
                  <a:lnTo>
                    <a:pt x="2731388" y="386184"/>
                  </a:lnTo>
                  <a:lnTo>
                    <a:pt x="3040017" y="305314"/>
                  </a:lnTo>
                  <a:lnTo>
                    <a:pt x="3246523" y="252106"/>
                  </a:lnTo>
                  <a:lnTo>
                    <a:pt x="3253437" y="250325"/>
                  </a:lnTo>
                  <a:lnTo>
                    <a:pt x="3250876" y="248770"/>
                  </a:lnTo>
                  <a:lnTo>
                    <a:pt x="3195676" y="226522"/>
                  </a:lnTo>
                  <a:lnTo>
                    <a:pt x="3139652" y="203450"/>
                  </a:lnTo>
                  <a:lnTo>
                    <a:pt x="3138828" y="203450"/>
                  </a:lnTo>
                  <a:lnTo>
                    <a:pt x="3089395" y="179555"/>
                  </a:lnTo>
                  <a:lnTo>
                    <a:pt x="3040786" y="156483"/>
                  </a:lnTo>
                  <a:lnTo>
                    <a:pt x="3014422" y="155659"/>
                  </a:lnTo>
                  <a:lnTo>
                    <a:pt x="2984762" y="154011"/>
                  </a:lnTo>
                  <a:lnTo>
                    <a:pt x="2983938" y="154011"/>
                  </a:lnTo>
                  <a:cubicBezTo>
                    <a:pt x="2983114" y="154011"/>
                    <a:pt x="2982290" y="154010"/>
                    <a:pt x="2981466" y="153187"/>
                  </a:cubicBezTo>
                  <a:lnTo>
                    <a:pt x="2980643" y="153187"/>
                  </a:lnTo>
                  <a:lnTo>
                    <a:pt x="2950983" y="132587"/>
                  </a:lnTo>
                  <a:lnTo>
                    <a:pt x="2922971" y="112811"/>
                  </a:lnTo>
                  <a:lnTo>
                    <a:pt x="2883424" y="106219"/>
                  </a:lnTo>
                  <a:lnTo>
                    <a:pt x="2843054" y="99627"/>
                  </a:lnTo>
                  <a:lnTo>
                    <a:pt x="2840583" y="98803"/>
                  </a:lnTo>
                  <a:cubicBezTo>
                    <a:pt x="2824929" y="89739"/>
                    <a:pt x="2813394" y="76555"/>
                    <a:pt x="2798564" y="67491"/>
                  </a:cubicBezTo>
                  <a:lnTo>
                    <a:pt x="2733477" y="57603"/>
                  </a:ln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 name="任意多边形 7"/>
            <p:cNvSpPr/>
            <p:nvPr/>
          </p:nvSpPr>
          <p:spPr bwMode="auto">
            <a:xfrm rot="20933214">
              <a:off x="-1148008" y="1601798"/>
              <a:ext cx="174658" cy="16559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 name="任意多边形 8"/>
            <p:cNvSpPr/>
            <p:nvPr/>
          </p:nvSpPr>
          <p:spPr bwMode="auto">
            <a:xfrm rot="20933214">
              <a:off x="-846685" y="1589018"/>
              <a:ext cx="201620" cy="19115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 name="任意多边形 9"/>
            <p:cNvSpPr/>
            <p:nvPr/>
          </p:nvSpPr>
          <p:spPr bwMode="auto">
            <a:xfrm rot="20933214">
              <a:off x="-999254" y="1734722"/>
              <a:ext cx="195696" cy="18554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1" name="任意多边形 10"/>
            <p:cNvSpPr/>
            <p:nvPr/>
          </p:nvSpPr>
          <p:spPr bwMode="auto">
            <a:xfrm rot="20933214">
              <a:off x="-681794" y="1216315"/>
              <a:ext cx="152698" cy="13102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2" name="任意多边形 11"/>
            <p:cNvSpPr/>
            <p:nvPr/>
          </p:nvSpPr>
          <p:spPr bwMode="auto">
            <a:xfrm rot="20933214">
              <a:off x="-1014305" y="1625396"/>
              <a:ext cx="195696" cy="18554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3" name="任意多边形 12"/>
            <p:cNvSpPr/>
            <p:nvPr/>
          </p:nvSpPr>
          <p:spPr bwMode="auto">
            <a:xfrm rot="20933214">
              <a:off x="-495392" y="1329897"/>
              <a:ext cx="152698" cy="13102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4" name="任意多边形 13"/>
            <p:cNvSpPr/>
            <p:nvPr/>
          </p:nvSpPr>
          <p:spPr bwMode="auto">
            <a:xfrm rot="20933214">
              <a:off x="-874825" y="1734721"/>
              <a:ext cx="195696" cy="18554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5" name="任意多边形 14"/>
            <p:cNvSpPr/>
            <p:nvPr/>
          </p:nvSpPr>
          <p:spPr bwMode="auto">
            <a:xfrm rot="20933214">
              <a:off x="-1572490" y="1603925"/>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6" name="任意多边形 15"/>
            <p:cNvSpPr/>
            <p:nvPr/>
          </p:nvSpPr>
          <p:spPr bwMode="auto">
            <a:xfrm rot="20933214">
              <a:off x="-956080" y="1541830"/>
              <a:ext cx="185724" cy="15936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7" name="任意多边形 16"/>
            <p:cNvSpPr/>
            <p:nvPr/>
          </p:nvSpPr>
          <p:spPr bwMode="auto">
            <a:xfrm rot="20933214">
              <a:off x="-509535" y="1241706"/>
              <a:ext cx="152698" cy="13102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8" name="任意多边形 17"/>
            <p:cNvSpPr/>
            <p:nvPr/>
          </p:nvSpPr>
          <p:spPr bwMode="auto">
            <a:xfrm rot="20933214">
              <a:off x="-591386" y="1257499"/>
              <a:ext cx="152698" cy="13102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rot="20933214">
              <a:off x="-179752" y="1360622"/>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rot="20933214">
              <a:off x="-231091" y="1429693"/>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1" name="任意多边形 20"/>
            <p:cNvSpPr/>
            <p:nvPr/>
          </p:nvSpPr>
          <p:spPr bwMode="auto">
            <a:xfrm rot="20933214">
              <a:off x="-170556" y="1492582"/>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2" name="任意多边形 21"/>
            <p:cNvSpPr/>
            <p:nvPr/>
          </p:nvSpPr>
          <p:spPr bwMode="auto">
            <a:xfrm rot="20933214">
              <a:off x="-244014" y="1535707"/>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3" name="任意多边形 22"/>
            <p:cNvSpPr/>
            <p:nvPr/>
          </p:nvSpPr>
          <p:spPr bwMode="auto">
            <a:xfrm rot="20933214">
              <a:off x="-1133895" y="1174225"/>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4" name="任意多边形 23"/>
            <p:cNvSpPr/>
            <p:nvPr/>
          </p:nvSpPr>
          <p:spPr bwMode="auto">
            <a:xfrm rot="20933214">
              <a:off x="-1196621" y="1238496"/>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5" name="任意多边形 24"/>
            <p:cNvSpPr/>
            <p:nvPr/>
          </p:nvSpPr>
          <p:spPr bwMode="auto">
            <a:xfrm rot="20933214">
              <a:off x="-1076899" y="1245020"/>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6" name="任意多边形 25"/>
            <p:cNvSpPr/>
            <p:nvPr/>
          </p:nvSpPr>
          <p:spPr bwMode="auto">
            <a:xfrm rot="20933214">
              <a:off x="-1144676" y="1276176"/>
              <a:ext cx="167414" cy="15872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7" name="任意多边形 26"/>
            <p:cNvSpPr/>
            <p:nvPr/>
          </p:nvSpPr>
          <p:spPr bwMode="auto">
            <a:xfrm rot="20933214">
              <a:off x="-1068377" y="1339710"/>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8" name="任意多边形 27"/>
            <p:cNvSpPr/>
            <p:nvPr/>
          </p:nvSpPr>
          <p:spPr bwMode="auto">
            <a:xfrm rot="20933214">
              <a:off x="-1172564" y="1077699"/>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9" name="任意多边形 28"/>
            <p:cNvSpPr/>
            <p:nvPr/>
          </p:nvSpPr>
          <p:spPr bwMode="auto">
            <a:xfrm rot="20933214">
              <a:off x="-1226804" y="1020902"/>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0" name="任意多边形 29"/>
            <p:cNvSpPr/>
            <p:nvPr/>
          </p:nvSpPr>
          <p:spPr bwMode="auto">
            <a:xfrm rot="20933214">
              <a:off x="-1226804" y="919014"/>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1" name="任意多边形 30"/>
            <p:cNvSpPr/>
            <p:nvPr/>
          </p:nvSpPr>
          <p:spPr bwMode="auto">
            <a:xfrm rot="20933214">
              <a:off x="-286096" y="833389"/>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2" name="任意多边形 31"/>
            <p:cNvSpPr/>
            <p:nvPr/>
          </p:nvSpPr>
          <p:spPr bwMode="auto">
            <a:xfrm rot="20933214">
              <a:off x="-392666" y="757519"/>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3" name="任意多边形 32"/>
            <p:cNvSpPr/>
            <p:nvPr/>
          </p:nvSpPr>
          <p:spPr bwMode="auto">
            <a:xfrm rot="20933214">
              <a:off x="-359554" y="889186"/>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rot="20933214">
              <a:off x="-433012" y="932310"/>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 name="任意多边形 34"/>
            <p:cNvSpPr/>
            <p:nvPr/>
          </p:nvSpPr>
          <p:spPr bwMode="auto">
            <a:xfrm rot="20933214">
              <a:off x="-665900" y="695436"/>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rot="20933214">
              <a:off x="-597665" y="681911"/>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rot="20933214">
              <a:off x="-529283" y="732304"/>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8" name="任意多边形 37"/>
            <p:cNvSpPr/>
            <p:nvPr/>
          </p:nvSpPr>
          <p:spPr bwMode="auto">
            <a:xfrm rot="20933214">
              <a:off x="-477791" y="659699"/>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rot="20933214">
              <a:off x="432442" y="877052"/>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 name="任意多边形 39"/>
            <p:cNvSpPr/>
            <p:nvPr/>
          </p:nvSpPr>
          <p:spPr bwMode="auto">
            <a:xfrm rot="20933214">
              <a:off x="381103" y="946123"/>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 name="任意多边形 40"/>
            <p:cNvSpPr/>
            <p:nvPr/>
          </p:nvSpPr>
          <p:spPr bwMode="auto">
            <a:xfrm rot="20933214">
              <a:off x="441638" y="1009012"/>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 name="任意多边形 41"/>
            <p:cNvSpPr/>
            <p:nvPr/>
          </p:nvSpPr>
          <p:spPr bwMode="auto">
            <a:xfrm rot="20933214">
              <a:off x="368180" y="1052136"/>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rot="20933214">
              <a:off x="330937" y="998290"/>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4" name="任意多边形 43"/>
            <p:cNvSpPr/>
            <p:nvPr/>
          </p:nvSpPr>
          <p:spPr bwMode="auto">
            <a:xfrm rot="20933214">
              <a:off x="479975" y="643467"/>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5" name="任意多边形 44"/>
            <p:cNvSpPr/>
            <p:nvPr/>
          </p:nvSpPr>
          <p:spPr bwMode="auto">
            <a:xfrm rot="20933214">
              <a:off x="623552" y="658060"/>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6" name="任意多边形 45"/>
            <p:cNvSpPr/>
            <p:nvPr/>
          </p:nvSpPr>
          <p:spPr bwMode="auto">
            <a:xfrm rot="20933214">
              <a:off x="630363" y="720604"/>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7" name="任意多边形 46"/>
            <p:cNvSpPr/>
            <p:nvPr/>
          </p:nvSpPr>
          <p:spPr bwMode="auto">
            <a:xfrm rot="20933214">
              <a:off x="568087" y="683837"/>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8" name="任意多边形 47"/>
            <p:cNvSpPr/>
            <p:nvPr/>
          </p:nvSpPr>
          <p:spPr bwMode="auto">
            <a:xfrm rot="20933214">
              <a:off x="-1489965" y="1660875"/>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9" name="任意多边形 48"/>
            <p:cNvSpPr/>
            <p:nvPr/>
          </p:nvSpPr>
          <p:spPr bwMode="auto">
            <a:xfrm rot="20933214">
              <a:off x="-1489965" y="1552575"/>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0" name="任意多边形 49"/>
            <p:cNvSpPr/>
            <p:nvPr/>
          </p:nvSpPr>
          <p:spPr bwMode="auto">
            <a:xfrm rot="20933214">
              <a:off x="-1402488" y="1566422"/>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1" name="任意多边形 50"/>
            <p:cNvSpPr/>
            <p:nvPr/>
          </p:nvSpPr>
          <p:spPr bwMode="auto">
            <a:xfrm rot="20933214">
              <a:off x="-1741555" y="1209658"/>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2" name="任意多边形 51"/>
            <p:cNvSpPr/>
            <p:nvPr/>
          </p:nvSpPr>
          <p:spPr bwMode="auto">
            <a:xfrm rot="20933214">
              <a:off x="-1815593" y="1316353"/>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3" name="任意多边形 52"/>
            <p:cNvSpPr/>
            <p:nvPr/>
          </p:nvSpPr>
          <p:spPr bwMode="auto">
            <a:xfrm rot="20933214">
              <a:off x="-1733033" y="1292107"/>
              <a:ext cx="117496" cy="11140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4" name="任意多边形 53"/>
            <p:cNvSpPr/>
            <p:nvPr/>
          </p:nvSpPr>
          <p:spPr bwMode="auto">
            <a:xfrm rot="20933214">
              <a:off x="-711986" y="1182594"/>
              <a:ext cx="124320" cy="10667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5" name="任意多边形 54"/>
            <p:cNvSpPr/>
            <p:nvPr/>
          </p:nvSpPr>
          <p:spPr bwMode="auto">
            <a:xfrm rot="20933214">
              <a:off x="-742990" y="1213864"/>
              <a:ext cx="124320" cy="10667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6" name="任意多边形 55"/>
            <p:cNvSpPr/>
            <p:nvPr/>
          </p:nvSpPr>
          <p:spPr bwMode="auto">
            <a:xfrm rot="20933214">
              <a:off x="-762187" y="1112153"/>
              <a:ext cx="124320" cy="10667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7" name="任意多边形 56"/>
            <p:cNvSpPr/>
            <p:nvPr/>
          </p:nvSpPr>
          <p:spPr bwMode="auto">
            <a:xfrm rot="20933214">
              <a:off x="-849671" y="1143665"/>
              <a:ext cx="124320" cy="10667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5" name="椭圆 4"/>
          <p:cNvSpPr/>
          <p:nvPr/>
        </p:nvSpPr>
        <p:spPr>
          <a:xfrm>
            <a:off x="-661563" y="2013135"/>
            <a:ext cx="2788643" cy="2788643"/>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69"/>
          <p:cNvSpPr txBox="1"/>
          <p:nvPr/>
        </p:nvSpPr>
        <p:spPr>
          <a:xfrm>
            <a:off x="4634604" y="2836320"/>
            <a:ext cx="6618414" cy="1144288"/>
          </a:xfrm>
          <a:prstGeom prst="rect">
            <a:avLst/>
          </a:prstGeom>
          <a:noFill/>
        </p:spPr>
        <p:txBody>
          <a:bodyPr vert="horz" wrap="square" rtlCol="0">
            <a:spAutoFit/>
          </a:bodyPr>
          <a:lstStyle/>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矩形 58"/>
          <p:cNvSpPr/>
          <p:nvPr/>
        </p:nvSpPr>
        <p:spPr>
          <a:xfrm>
            <a:off x="1146529" y="2651476"/>
            <a:ext cx="669353" cy="1569660"/>
          </a:xfrm>
          <a:prstGeom prst="rect">
            <a:avLst/>
          </a:prstGeom>
          <a:noFill/>
        </p:spPr>
        <p:txBody>
          <a:bodyPr wrap="square" rtlCol="0">
            <a:spAutoFit/>
          </a:bodyPr>
          <a:lstStyle/>
          <a:p>
            <a:r>
              <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pic>
        <p:nvPicPr>
          <p:cNvPr id="70" name="图片 69"/>
          <p:cNvPicPr/>
          <p:nvPr/>
        </p:nvPicPr>
        <p:blipFill rotWithShape="1">
          <a:blip r:embed="rId2">
            <a:extLst>
              <a:ext uri="{28A0092B-C50C-407E-A947-70E740481C1C}">
                <a14:useLocalDpi xmlns:a14="http://schemas.microsoft.com/office/drawing/2010/main" val="0"/>
              </a:ext>
            </a:extLst>
          </a:blip>
          <a:srcRect l="77496" t="37232" r="871" b="37744"/>
          <a:stretch>
            <a:fillRect/>
          </a:stretch>
        </p:blipFill>
        <p:spPr>
          <a:xfrm>
            <a:off x="8029575" y="1553029"/>
            <a:ext cx="1970768" cy="1616463"/>
          </a:xfrm>
          <a:custGeom>
            <a:avLst/>
            <a:gdLst>
              <a:gd name="connsiteX0" fmla="*/ 0 w 1970768"/>
              <a:gd name="connsiteY0" fmla="*/ 0 h 1616463"/>
              <a:gd name="connsiteX1" fmla="*/ 1970768 w 1970768"/>
              <a:gd name="connsiteY1" fmla="*/ 0 h 1616463"/>
              <a:gd name="connsiteX2" fmla="*/ 1970768 w 1970768"/>
              <a:gd name="connsiteY2" fmla="*/ 1616463 h 1616463"/>
              <a:gd name="connsiteX3" fmla="*/ 0 w 1970768"/>
              <a:gd name="connsiteY3" fmla="*/ 1616463 h 1616463"/>
            </a:gdLst>
            <a:ahLst/>
            <a:cxnLst>
              <a:cxn ang="0">
                <a:pos x="connsiteX0" y="connsiteY0"/>
              </a:cxn>
              <a:cxn ang="0">
                <a:pos x="connsiteX1" y="connsiteY1"/>
              </a:cxn>
              <a:cxn ang="0">
                <a:pos x="connsiteX2" y="connsiteY2"/>
              </a:cxn>
              <a:cxn ang="0">
                <a:pos x="connsiteX3" y="connsiteY3"/>
              </a:cxn>
            </a:cxnLst>
            <a:rect l="l" t="t" r="r" b="b"/>
            <a:pathLst>
              <a:path w="1970768" h="1616463">
                <a:moveTo>
                  <a:pt x="0" y="0"/>
                </a:moveTo>
                <a:lnTo>
                  <a:pt x="1970768" y="0"/>
                </a:lnTo>
                <a:lnTo>
                  <a:pt x="1970768" y="1616463"/>
                </a:lnTo>
                <a:lnTo>
                  <a:pt x="0" y="1616463"/>
                </a:lnTo>
                <a:close/>
              </a:path>
            </a:pathLst>
          </a:custGeom>
          <a:solidFill>
            <a:srgbClr val="FFFFFF">
              <a:shade val="85000"/>
            </a:srgbClr>
          </a:solidFill>
          <a:ln w="88900" cap="sq">
            <a:noFill/>
            <a:miter lim="800000"/>
            <a:headEnd/>
            <a:tailEnd/>
          </a:ln>
          <a:effectLst/>
        </p:spPr>
      </p:pic>
      <p:pic>
        <p:nvPicPr>
          <p:cNvPr id="67" name="图片 66"/>
          <p:cNvPicPr/>
          <p:nvPr/>
        </p:nvPicPr>
        <p:blipFill rotWithShape="1">
          <a:blip r:embed="rId2">
            <a:extLst>
              <a:ext uri="{28A0092B-C50C-407E-A947-70E740481C1C}">
                <a14:useLocalDpi xmlns:a14="http://schemas.microsoft.com/office/drawing/2010/main" val="0"/>
              </a:ext>
            </a:extLst>
          </a:blip>
          <a:srcRect l="1871" t="50081" r="68116" b="17647"/>
          <a:stretch>
            <a:fillRect/>
          </a:stretch>
        </p:blipFill>
        <p:spPr>
          <a:xfrm>
            <a:off x="2162737" y="1553029"/>
            <a:ext cx="1974369" cy="1617383"/>
          </a:xfrm>
          <a:custGeom>
            <a:avLst/>
            <a:gdLst>
              <a:gd name="connsiteX0" fmla="*/ 0 w 1974369"/>
              <a:gd name="connsiteY0" fmla="*/ 0 h 1617383"/>
              <a:gd name="connsiteX1" fmla="*/ 1974369 w 1974369"/>
              <a:gd name="connsiteY1" fmla="*/ 0 h 1617383"/>
              <a:gd name="connsiteX2" fmla="*/ 1974369 w 1974369"/>
              <a:gd name="connsiteY2" fmla="*/ 1617383 h 1617383"/>
              <a:gd name="connsiteX3" fmla="*/ 0 w 1974369"/>
              <a:gd name="connsiteY3" fmla="*/ 1617383 h 1617383"/>
            </a:gdLst>
            <a:ahLst/>
            <a:cxnLst>
              <a:cxn ang="0">
                <a:pos x="connsiteX0" y="connsiteY0"/>
              </a:cxn>
              <a:cxn ang="0">
                <a:pos x="connsiteX1" y="connsiteY1"/>
              </a:cxn>
              <a:cxn ang="0">
                <a:pos x="connsiteX2" y="connsiteY2"/>
              </a:cxn>
              <a:cxn ang="0">
                <a:pos x="connsiteX3" y="connsiteY3"/>
              </a:cxn>
            </a:cxnLst>
            <a:rect l="l" t="t" r="r" b="b"/>
            <a:pathLst>
              <a:path w="1974369" h="1617383">
                <a:moveTo>
                  <a:pt x="0" y="0"/>
                </a:moveTo>
                <a:lnTo>
                  <a:pt x="1974369" y="0"/>
                </a:lnTo>
                <a:lnTo>
                  <a:pt x="1974369" y="1617383"/>
                </a:lnTo>
                <a:lnTo>
                  <a:pt x="0" y="1617383"/>
                </a:lnTo>
                <a:close/>
              </a:path>
            </a:pathLst>
          </a:custGeom>
          <a:solidFill>
            <a:srgbClr val="FFFFFF">
              <a:shade val="85000"/>
            </a:srgbClr>
          </a:solidFill>
          <a:ln w="88900" cap="sq">
            <a:noFill/>
            <a:miter lim="800000"/>
            <a:headEnd/>
            <a:tailEnd/>
          </a:ln>
          <a:effectLst/>
        </p:spPr>
      </p:pic>
      <p:pic>
        <p:nvPicPr>
          <p:cNvPr id="68" name="图片 67"/>
          <p:cNvPicPr/>
          <p:nvPr/>
        </p:nvPicPr>
        <p:blipFill rotWithShape="1">
          <a:blip r:embed="rId2">
            <a:extLst>
              <a:ext uri="{28A0092B-C50C-407E-A947-70E740481C1C}">
                <a14:useLocalDpi xmlns:a14="http://schemas.microsoft.com/office/drawing/2010/main" val="0"/>
              </a:ext>
            </a:extLst>
          </a:blip>
          <a:srcRect l="34753" t="49051" r="37391" b="19042"/>
          <a:stretch>
            <a:fillRect/>
          </a:stretch>
        </p:blipFill>
        <p:spPr>
          <a:xfrm>
            <a:off x="4118360" y="1553028"/>
            <a:ext cx="1973036" cy="1617384"/>
          </a:xfrm>
          <a:custGeom>
            <a:avLst/>
            <a:gdLst>
              <a:gd name="connsiteX0" fmla="*/ 0 w 1973036"/>
              <a:gd name="connsiteY0" fmla="*/ 0 h 1617384"/>
              <a:gd name="connsiteX1" fmla="*/ 1973036 w 1973036"/>
              <a:gd name="connsiteY1" fmla="*/ 0 h 1617384"/>
              <a:gd name="connsiteX2" fmla="*/ 1973036 w 1973036"/>
              <a:gd name="connsiteY2" fmla="*/ 1617384 h 1617384"/>
              <a:gd name="connsiteX3" fmla="*/ 0 w 1973036"/>
              <a:gd name="connsiteY3" fmla="*/ 1617384 h 1617384"/>
            </a:gdLst>
            <a:ahLst/>
            <a:cxnLst>
              <a:cxn ang="0">
                <a:pos x="connsiteX0" y="connsiteY0"/>
              </a:cxn>
              <a:cxn ang="0">
                <a:pos x="connsiteX1" y="connsiteY1"/>
              </a:cxn>
              <a:cxn ang="0">
                <a:pos x="connsiteX2" y="connsiteY2"/>
              </a:cxn>
              <a:cxn ang="0">
                <a:pos x="connsiteX3" y="connsiteY3"/>
              </a:cxn>
            </a:cxnLst>
            <a:rect l="l" t="t" r="r" b="b"/>
            <a:pathLst>
              <a:path w="1973036" h="1617384">
                <a:moveTo>
                  <a:pt x="0" y="0"/>
                </a:moveTo>
                <a:lnTo>
                  <a:pt x="1973036" y="0"/>
                </a:lnTo>
                <a:lnTo>
                  <a:pt x="1973036" y="1617384"/>
                </a:lnTo>
                <a:lnTo>
                  <a:pt x="0" y="1617384"/>
                </a:lnTo>
                <a:close/>
              </a:path>
            </a:pathLst>
          </a:custGeom>
          <a:solidFill>
            <a:srgbClr val="FFFFFF">
              <a:shade val="85000"/>
            </a:srgbClr>
          </a:solidFill>
          <a:ln w="88900" cap="sq">
            <a:noFill/>
            <a:miter lim="800000"/>
            <a:headEnd/>
            <a:tailEnd/>
          </a:ln>
          <a:effectLst/>
        </p:spPr>
      </p:pic>
      <p:pic>
        <p:nvPicPr>
          <p:cNvPr id="69" name="图片 68"/>
          <p:cNvPicPr/>
          <p:nvPr/>
        </p:nvPicPr>
        <p:blipFill rotWithShape="1">
          <a:blip r:embed="rId2">
            <a:extLst>
              <a:ext uri="{28A0092B-C50C-407E-A947-70E740481C1C}">
                <a14:useLocalDpi xmlns:a14="http://schemas.microsoft.com/office/drawing/2010/main" val="0"/>
              </a:ext>
            </a:extLst>
          </a:blip>
          <a:srcRect l="55207" t="31832" r="21099" b="40553"/>
          <a:stretch>
            <a:fillRect/>
          </a:stretch>
        </p:blipFill>
        <p:spPr>
          <a:xfrm>
            <a:off x="6072650" y="1553028"/>
            <a:ext cx="1975672" cy="1617384"/>
          </a:xfrm>
          <a:custGeom>
            <a:avLst/>
            <a:gdLst>
              <a:gd name="connsiteX0" fmla="*/ 0 w 1975672"/>
              <a:gd name="connsiteY0" fmla="*/ 0 h 1617384"/>
              <a:gd name="connsiteX1" fmla="*/ 1975672 w 1975672"/>
              <a:gd name="connsiteY1" fmla="*/ 0 h 1617384"/>
              <a:gd name="connsiteX2" fmla="*/ 1975672 w 1975672"/>
              <a:gd name="connsiteY2" fmla="*/ 1617384 h 1617384"/>
              <a:gd name="connsiteX3" fmla="*/ 0 w 1975672"/>
              <a:gd name="connsiteY3" fmla="*/ 1617384 h 1617384"/>
            </a:gdLst>
            <a:ahLst/>
            <a:cxnLst>
              <a:cxn ang="0">
                <a:pos x="connsiteX0" y="connsiteY0"/>
              </a:cxn>
              <a:cxn ang="0">
                <a:pos x="connsiteX1" y="connsiteY1"/>
              </a:cxn>
              <a:cxn ang="0">
                <a:pos x="connsiteX2" y="connsiteY2"/>
              </a:cxn>
              <a:cxn ang="0">
                <a:pos x="connsiteX3" y="connsiteY3"/>
              </a:cxn>
            </a:cxnLst>
            <a:rect l="l" t="t" r="r" b="b"/>
            <a:pathLst>
              <a:path w="1975672" h="1617384">
                <a:moveTo>
                  <a:pt x="0" y="0"/>
                </a:moveTo>
                <a:lnTo>
                  <a:pt x="1975672" y="0"/>
                </a:lnTo>
                <a:lnTo>
                  <a:pt x="1975672" y="1617384"/>
                </a:lnTo>
                <a:lnTo>
                  <a:pt x="0" y="1617384"/>
                </a:lnTo>
                <a:close/>
              </a:path>
            </a:pathLst>
          </a:custGeom>
          <a:solidFill>
            <a:srgbClr val="FFFFFF">
              <a:shade val="85000"/>
            </a:srgbClr>
          </a:solidFill>
          <a:ln w="88900" cap="sq">
            <a:noFill/>
            <a:miter lim="800000"/>
            <a:headEnd/>
            <a:tailEnd/>
          </a:ln>
          <a:effectLst/>
        </p:spPr>
      </p:pic>
      <p:sp>
        <p:nvSpPr>
          <p:cNvPr id="60" name="矩形 59"/>
          <p:cNvSpPr/>
          <p:nvPr/>
        </p:nvSpPr>
        <p:spPr>
          <a:xfrm>
            <a:off x="7022680" y="2844734"/>
            <a:ext cx="2222921" cy="649514"/>
          </a:xfrm>
          <a:prstGeom prst="rect">
            <a:avLst/>
          </a:prstGeom>
          <a:solidFill>
            <a:srgbClr val="855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9"/>
          <p:cNvSpPr txBox="1"/>
          <p:nvPr/>
        </p:nvSpPr>
        <p:spPr>
          <a:xfrm>
            <a:off x="2033687" y="3399971"/>
            <a:ext cx="2436712" cy="3360279"/>
          </a:xfrm>
          <a:prstGeom prst="rect">
            <a:avLst/>
          </a:prstGeom>
          <a:noFill/>
        </p:spPr>
        <p:txBody>
          <a:bodyPr vert="horz" wrap="square" rtlCol="0">
            <a:spAutoFit/>
          </a:bodyPr>
          <a:lstStyle/>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61"/>
          <p:cNvSpPr/>
          <p:nvPr/>
        </p:nvSpPr>
        <p:spPr>
          <a:xfrm>
            <a:off x="7046992" y="2906131"/>
            <a:ext cx="2401808" cy="584775"/>
          </a:xfrm>
          <a:prstGeom prst="rect">
            <a:avLst/>
          </a:prstGeom>
          <a:noFill/>
        </p:spPr>
        <p:txBody>
          <a:bodyPr wrap="square" rtlCol="0">
            <a:spAutoFit/>
          </a:bodyPr>
          <a:lstStyle/>
          <a:p>
            <a:r>
              <a:rPr lang="zh-CN" altLang="en-US" sz="3200" dirty="0">
                <a:solidFill>
                  <a:schemeClr val="bg1"/>
                </a:solidFill>
                <a:latin typeface="方正清刻本悦宋简体" panose="02000000000000000000" pitchFamily="2" charset="-122"/>
                <a:ea typeface="方正清刻本悦宋简体" panose="02000000000000000000" pitchFamily="2" charset="-122"/>
              </a:rPr>
              <a:t>临江仙</a:t>
            </a:r>
            <a:r>
              <a:rPr lang="en-US" altLang="zh-CN" sz="3200" dirty="0">
                <a:solidFill>
                  <a:schemeClr val="bg1"/>
                </a:solidFill>
                <a:latin typeface="方正清刻本悦宋简体" panose="02000000000000000000" pitchFamily="2" charset="-122"/>
                <a:ea typeface="方正清刻本悦宋简体" panose="02000000000000000000" pitchFamily="2" charset="-122"/>
              </a:rPr>
              <a:t>·</a:t>
            </a:r>
            <a:r>
              <a:rPr lang="zh-CN" altLang="en-US" sz="3200" dirty="0">
                <a:solidFill>
                  <a:schemeClr val="bg1"/>
                </a:solidFill>
                <a:latin typeface="方正清刻本悦宋简体" panose="02000000000000000000" pitchFamily="2" charset="-122"/>
                <a:ea typeface="方正清刻本悦宋简体" panose="02000000000000000000" pitchFamily="2" charset="-122"/>
              </a:rPr>
              <a:t>梅</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0097" y="201189"/>
            <a:ext cx="6881597" cy="4306931"/>
          </a:xfrm>
          <a:prstGeom prst="rect">
            <a:avLst/>
          </a:prstGeom>
        </p:spPr>
      </p:pic>
      <p:sp>
        <p:nvSpPr>
          <p:cNvPr id="145" name="任意多边形 144"/>
          <p:cNvSpPr/>
          <p:nvPr/>
        </p:nvSpPr>
        <p:spPr>
          <a:xfrm>
            <a:off x="4079318" y="7977758"/>
            <a:ext cx="12191999" cy="742951"/>
          </a:xfrm>
          <a:custGeom>
            <a:avLst/>
            <a:gdLst>
              <a:gd name="connsiteX0" fmla="*/ 10039350 w 12191999"/>
              <a:gd name="connsiteY0" fmla="*/ 547 h 1086397"/>
              <a:gd name="connsiteX1" fmla="*/ 12077626 w 12191999"/>
              <a:gd name="connsiteY1" fmla="*/ 435628 h 1086397"/>
              <a:gd name="connsiteX2" fmla="*/ 12191999 w 12191999"/>
              <a:gd name="connsiteY2" fmla="*/ 478878 h 1086397"/>
              <a:gd name="connsiteX3" fmla="*/ 12191999 w 12191999"/>
              <a:gd name="connsiteY3" fmla="*/ 1086397 h 1086397"/>
              <a:gd name="connsiteX4" fmla="*/ 0 w 12191999"/>
              <a:gd name="connsiteY4" fmla="*/ 1086397 h 1086397"/>
              <a:gd name="connsiteX5" fmla="*/ 0 w 12191999"/>
              <a:gd name="connsiteY5" fmla="*/ 286297 h 1086397"/>
              <a:gd name="connsiteX6" fmla="*/ 552450 w 12191999"/>
              <a:gd name="connsiteY6" fmla="*/ 343447 h 1086397"/>
              <a:gd name="connsiteX7" fmla="*/ 1295400 w 12191999"/>
              <a:gd name="connsiteY7" fmla="*/ 629197 h 1086397"/>
              <a:gd name="connsiteX8" fmla="*/ 1962150 w 12191999"/>
              <a:gd name="connsiteY8" fmla="*/ 895897 h 1086397"/>
              <a:gd name="connsiteX9" fmla="*/ 2762250 w 12191999"/>
              <a:gd name="connsiteY9" fmla="*/ 819697 h 1086397"/>
              <a:gd name="connsiteX10" fmla="*/ 3695700 w 12191999"/>
              <a:gd name="connsiteY10" fmla="*/ 438697 h 1086397"/>
              <a:gd name="connsiteX11" fmla="*/ 4476751 w 12191999"/>
              <a:gd name="connsiteY11" fmla="*/ 381547 h 1086397"/>
              <a:gd name="connsiteX12" fmla="*/ 5143501 w 12191999"/>
              <a:gd name="connsiteY12" fmla="*/ 495847 h 1086397"/>
              <a:gd name="connsiteX13" fmla="*/ 6153151 w 12191999"/>
              <a:gd name="connsiteY13" fmla="*/ 229147 h 1086397"/>
              <a:gd name="connsiteX14" fmla="*/ 7029450 w 12191999"/>
              <a:gd name="connsiteY14" fmla="*/ 171997 h 1086397"/>
              <a:gd name="connsiteX15" fmla="*/ 8153400 w 12191999"/>
              <a:gd name="connsiteY15" fmla="*/ 610147 h 1086397"/>
              <a:gd name="connsiteX16" fmla="*/ 10039350 w 12191999"/>
              <a:gd name="connsiteY16" fmla="*/ 547 h 108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999" h="1086397">
                <a:moveTo>
                  <a:pt x="10039350" y="547"/>
                </a:moveTo>
                <a:cubicBezTo>
                  <a:pt x="10642203" y="-13344"/>
                  <a:pt x="11534328" y="240161"/>
                  <a:pt x="12077626" y="435628"/>
                </a:cubicBezTo>
                <a:lnTo>
                  <a:pt x="12191999" y="478878"/>
                </a:lnTo>
                <a:lnTo>
                  <a:pt x="12191999" y="1086397"/>
                </a:lnTo>
                <a:lnTo>
                  <a:pt x="0" y="1086397"/>
                </a:lnTo>
                <a:lnTo>
                  <a:pt x="0" y="286297"/>
                </a:lnTo>
                <a:cubicBezTo>
                  <a:pt x="155575" y="283122"/>
                  <a:pt x="336550" y="286297"/>
                  <a:pt x="552450" y="343447"/>
                </a:cubicBezTo>
                <a:cubicBezTo>
                  <a:pt x="768350" y="400597"/>
                  <a:pt x="1295400" y="629197"/>
                  <a:pt x="1295400" y="629197"/>
                </a:cubicBezTo>
                <a:cubicBezTo>
                  <a:pt x="1530350" y="721272"/>
                  <a:pt x="1717675" y="864147"/>
                  <a:pt x="1962150" y="895897"/>
                </a:cubicBezTo>
                <a:cubicBezTo>
                  <a:pt x="2206625" y="927647"/>
                  <a:pt x="2473325" y="895897"/>
                  <a:pt x="2762250" y="819697"/>
                </a:cubicBezTo>
                <a:cubicBezTo>
                  <a:pt x="3051175" y="743497"/>
                  <a:pt x="3409950" y="511722"/>
                  <a:pt x="3695700" y="438697"/>
                </a:cubicBezTo>
                <a:cubicBezTo>
                  <a:pt x="3981450" y="365672"/>
                  <a:pt x="4235451" y="372022"/>
                  <a:pt x="4476751" y="381547"/>
                </a:cubicBezTo>
                <a:cubicBezTo>
                  <a:pt x="4718051" y="391072"/>
                  <a:pt x="4864100" y="521247"/>
                  <a:pt x="5143501" y="495847"/>
                </a:cubicBezTo>
                <a:cubicBezTo>
                  <a:pt x="5422902" y="470447"/>
                  <a:pt x="5838826" y="283122"/>
                  <a:pt x="6153151" y="229147"/>
                </a:cubicBezTo>
                <a:cubicBezTo>
                  <a:pt x="6467477" y="175172"/>
                  <a:pt x="6696075" y="108497"/>
                  <a:pt x="7029450" y="171997"/>
                </a:cubicBezTo>
                <a:cubicBezTo>
                  <a:pt x="7362826" y="235497"/>
                  <a:pt x="7651750" y="638722"/>
                  <a:pt x="8153400" y="610147"/>
                </a:cubicBezTo>
                <a:cubicBezTo>
                  <a:pt x="8655050" y="581572"/>
                  <a:pt x="9350375" y="16422"/>
                  <a:pt x="10039350" y="54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5469907" y="6367706"/>
            <a:ext cx="4058216" cy="2353003"/>
          </a:xfrm>
          <a:prstGeom prst="rect">
            <a:avLst/>
          </a:prstGeom>
        </p:spPr>
      </p:pic>
      <p:sp>
        <p:nvSpPr>
          <p:cNvPr id="147" name="任意多边形 146"/>
          <p:cNvSpPr/>
          <p:nvPr/>
        </p:nvSpPr>
        <p:spPr>
          <a:xfrm>
            <a:off x="-5879019" y="7328366"/>
            <a:ext cx="12192000" cy="4503345"/>
          </a:xfrm>
          <a:custGeom>
            <a:avLst/>
            <a:gdLst>
              <a:gd name="connsiteX0" fmla="*/ 9277350 w 12192000"/>
              <a:gd name="connsiteY0" fmla="*/ 325 h 4503345"/>
              <a:gd name="connsiteX1" fmla="*/ 10972800 w 12192000"/>
              <a:gd name="connsiteY1" fmla="*/ 513719 h 4503345"/>
              <a:gd name="connsiteX2" fmla="*/ 12191999 w 12192000"/>
              <a:gd name="connsiteY2" fmla="*/ 721156 h 4503345"/>
              <a:gd name="connsiteX3" fmla="*/ 12191999 w 12192000"/>
              <a:gd name="connsiteY3" fmla="*/ 1424788 h 4503345"/>
              <a:gd name="connsiteX4" fmla="*/ 12192000 w 12192000"/>
              <a:gd name="connsiteY4" fmla="*/ 1424788 h 4503345"/>
              <a:gd name="connsiteX5" fmla="*/ 12192000 w 12192000"/>
              <a:gd name="connsiteY5" fmla="*/ 4503345 h 4503345"/>
              <a:gd name="connsiteX6" fmla="*/ 0 w 12192000"/>
              <a:gd name="connsiteY6" fmla="*/ 4503345 h 4503345"/>
              <a:gd name="connsiteX7" fmla="*/ 0 w 12192000"/>
              <a:gd name="connsiteY7" fmla="*/ 1424788 h 4503345"/>
              <a:gd name="connsiteX8" fmla="*/ 0 w 12192000"/>
              <a:gd name="connsiteY8" fmla="*/ 496013 h 4503345"/>
              <a:gd name="connsiteX9" fmla="*/ 742950 w 12192000"/>
              <a:gd name="connsiteY9" fmla="*/ 302716 h 4503345"/>
              <a:gd name="connsiteX10" fmla="*/ 1866900 w 12192000"/>
              <a:gd name="connsiteY10" fmla="*/ 630021 h 4503345"/>
              <a:gd name="connsiteX11" fmla="*/ 2838450 w 12192000"/>
              <a:gd name="connsiteY11" fmla="*/ 851601 h 4503345"/>
              <a:gd name="connsiteX12" fmla="*/ 3695700 w 12192000"/>
              <a:gd name="connsiteY12" fmla="*/ 543250 h 4503345"/>
              <a:gd name="connsiteX13" fmla="*/ 4533901 w 12192000"/>
              <a:gd name="connsiteY13" fmla="*/ 329927 h 4503345"/>
              <a:gd name="connsiteX14" fmla="*/ 5162551 w 12192000"/>
              <a:gd name="connsiteY14" fmla="*/ 312988 h 4503345"/>
              <a:gd name="connsiteX15" fmla="*/ 6718301 w 12192000"/>
              <a:gd name="connsiteY15" fmla="*/ 607164 h 4503345"/>
              <a:gd name="connsiteX16" fmla="*/ 9277350 w 12192000"/>
              <a:gd name="connsiteY16" fmla="*/ 325 h 450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4503345">
                <a:moveTo>
                  <a:pt x="9277350" y="325"/>
                </a:moveTo>
                <a:cubicBezTo>
                  <a:pt x="9986433" y="-15249"/>
                  <a:pt x="10283825" y="535325"/>
                  <a:pt x="10972800" y="513719"/>
                </a:cubicBezTo>
                <a:cubicBezTo>
                  <a:pt x="11480090" y="522864"/>
                  <a:pt x="11988799" y="569311"/>
                  <a:pt x="12191999" y="721156"/>
                </a:cubicBezTo>
                <a:lnTo>
                  <a:pt x="12191999" y="1424788"/>
                </a:lnTo>
                <a:lnTo>
                  <a:pt x="12192000" y="1424788"/>
                </a:lnTo>
                <a:lnTo>
                  <a:pt x="12192000" y="4503345"/>
                </a:lnTo>
                <a:lnTo>
                  <a:pt x="0" y="4503345"/>
                </a:lnTo>
                <a:lnTo>
                  <a:pt x="0" y="1424788"/>
                </a:lnTo>
                <a:lnTo>
                  <a:pt x="0" y="496013"/>
                </a:lnTo>
                <a:cubicBezTo>
                  <a:pt x="155575" y="491692"/>
                  <a:pt x="431800" y="280381"/>
                  <a:pt x="742950" y="302716"/>
                </a:cubicBezTo>
                <a:cubicBezTo>
                  <a:pt x="1054100" y="325050"/>
                  <a:pt x="1517650" y="538541"/>
                  <a:pt x="1866900" y="630021"/>
                </a:cubicBezTo>
                <a:cubicBezTo>
                  <a:pt x="2216150" y="721501"/>
                  <a:pt x="2533650" y="866063"/>
                  <a:pt x="2838450" y="851601"/>
                </a:cubicBezTo>
                <a:cubicBezTo>
                  <a:pt x="3143250" y="837138"/>
                  <a:pt x="3413125" y="630196"/>
                  <a:pt x="3695700" y="543250"/>
                </a:cubicBezTo>
                <a:cubicBezTo>
                  <a:pt x="3978275" y="456305"/>
                  <a:pt x="4289426" y="368304"/>
                  <a:pt x="4533901" y="329927"/>
                </a:cubicBezTo>
                <a:cubicBezTo>
                  <a:pt x="4778376" y="291550"/>
                  <a:pt x="4798484" y="266782"/>
                  <a:pt x="5162551" y="312988"/>
                </a:cubicBezTo>
                <a:cubicBezTo>
                  <a:pt x="5526618" y="359194"/>
                  <a:pt x="6032501" y="659275"/>
                  <a:pt x="6718301" y="607164"/>
                </a:cubicBezTo>
                <a:cubicBezTo>
                  <a:pt x="7404101" y="555055"/>
                  <a:pt x="8568267" y="15900"/>
                  <a:pt x="9277350" y="325"/>
                </a:cubicBezTo>
                <a:close/>
              </a:path>
            </a:pathLst>
          </a:custGeom>
          <a:solidFill>
            <a:srgbClr val="1787BF"/>
          </a:soli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solidFill>
                <a:schemeClr val="tx1"/>
              </a:solidFill>
            </a:endParaRPr>
          </a:p>
        </p:txBody>
      </p:sp>
      <p:sp>
        <p:nvSpPr>
          <p:cNvPr id="150" name="文本框 149"/>
          <p:cNvSpPr txBox="1"/>
          <p:nvPr/>
        </p:nvSpPr>
        <p:spPr>
          <a:xfrm>
            <a:off x="5817447" y="2167122"/>
            <a:ext cx="755515" cy="584775"/>
          </a:xfrm>
          <a:prstGeom prst="rect">
            <a:avLst/>
          </a:prstGeom>
          <a:noFill/>
        </p:spPr>
        <p:txBody>
          <a:bodyPr vert="horz" wrap="square" rtlCol="0">
            <a:spAutoFit/>
          </a:bodyPr>
          <a:lstStyle/>
          <a:p>
            <a:r>
              <a:rPr lang="zh-CN" altLang="en-US" sz="3200" dirty="0">
                <a:solidFill>
                  <a:schemeClr val="tx1">
                    <a:lumMod val="75000"/>
                    <a:lumOff val="25000"/>
                  </a:schemeClr>
                </a:solidFill>
                <a:latin typeface="汉仪大宋简" panose="02010609000101010101" pitchFamily="49" charset="-122"/>
                <a:ea typeface="汉仪大宋简" panose="02010609000101010101" pitchFamily="49" charset="-122"/>
              </a:rPr>
              <a:t>壹</a:t>
            </a:r>
          </a:p>
        </p:txBody>
      </p:sp>
      <p:sp>
        <p:nvSpPr>
          <p:cNvPr id="151" name="任意多边形 150"/>
          <p:cNvSpPr/>
          <p:nvPr/>
        </p:nvSpPr>
        <p:spPr>
          <a:xfrm>
            <a:off x="5593263" y="2611063"/>
            <a:ext cx="1158731" cy="403669"/>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52" name="任意多边形 151"/>
          <p:cNvSpPr/>
          <p:nvPr/>
        </p:nvSpPr>
        <p:spPr>
          <a:xfrm>
            <a:off x="5336994" y="2794943"/>
            <a:ext cx="729421" cy="27889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53" name="任意多边形 152"/>
          <p:cNvSpPr/>
          <p:nvPr/>
        </p:nvSpPr>
        <p:spPr>
          <a:xfrm flipV="1">
            <a:off x="5848120" y="3091330"/>
            <a:ext cx="929723" cy="12667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54" name="任意多边形 153"/>
          <p:cNvSpPr/>
          <p:nvPr/>
        </p:nvSpPr>
        <p:spPr>
          <a:xfrm flipV="1">
            <a:off x="5311594" y="3126162"/>
            <a:ext cx="795072" cy="99638"/>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56" name="TextBox 69"/>
          <p:cNvSpPr txBox="1"/>
          <p:nvPr/>
        </p:nvSpPr>
        <p:spPr>
          <a:xfrm>
            <a:off x="2884842" y="3099222"/>
            <a:ext cx="7130618" cy="1334853"/>
          </a:xfrm>
          <a:prstGeom prst="rect">
            <a:avLst/>
          </a:prstGeom>
          <a:noFill/>
        </p:spPr>
        <p:txBody>
          <a:bodyPr vert="horz" wrap="square" rtlCol="0">
            <a:spAutoFit/>
          </a:bodyPr>
          <a:lstStyle/>
          <a:p>
            <a:pPr algn="ctr">
              <a:lnSpc>
                <a:spcPct val="200000"/>
              </a:lnSpc>
            </a:pP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此处为关键词此处为关键词此处为关键词此处为关键词</a:t>
            </a:r>
          </a:p>
          <a:p>
            <a:pPr algn="ctr">
              <a:lnSpc>
                <a:spcPct val="200000"/>
              </a:lnSpc>
            </a:pP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10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anim calcmode="lin" valueType="num">
                                      <p:cBhvr>
                                        <p:cTn id="8" dur="500" fill="hold"/>
                                        <p:tgtEl>
                                          <p:spTgt spid="145"/>
                                        </p:tgtEl>
                                        <p:attrNameLst>
                                          <p:attrName>ppt_x</p:attrName>
                                        </p:attrNameLst>
                                      </p:cBhvr>
                                      <p:tavLst>
                                        <p:tav tm="0">
                                          <p:val>
                                            <p:strVal val="#ppt_x"/>
                                          </p:val>
                                        </p:tav>
                                        <p:tav tm="100000">
                                          <p:val>
                                            <p:strVal val="#ppt_x"/>
                                          </p:val>
                                        </p:tav>
                                      </p:tavLst>
                                    </p:anim>
                                    <p:anim calcmode="lin" valueType="num">
                                      <p:cBhvr>
                                        <p:cTn id="9" dur="5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2" name="任意多边形 1"/>
          <p:cNvSpPr/>
          <p:nvPr/>
        </p:nvSpPr>
        <p:spPr>
          <a:xfrm>
            <a:off x="4607731" y="6022592"/>
            <a:ext cx="3580632" cy="1015141"/>
          </a:xfrm>
          <a:custGeom>
            <a:avLst/>
            <a:gdLst>
              <a:gd name="connsiteX0" fmla="*/ 5202659 w 5547974"/>
              <a:gd name="connsiteY0" fmla="*/ 1410949 h 2068868"/>
              <a:gd name="connsiteX1" fmla="*/ 5265965 w 5547974"/>
              <a:gd name="connsiteY1" fmla="*/ 1443684 h 2068868"/>
              <a:gd name="connsiteX2" fmla="*/ 5367738 w 5547974"/>
              <a:gd name="connsiteY2" fmla="*/ 1504382 h 2068868"/>
              <a:gd name="connsiteX3" fmla="*/ 5367738 w 5547974"/>
              <a:gd name="connsiteY3" fmla="*/ 1695546 h 2068868"/>
              <a:gd name="connsiteX4" fmla="*/ 5265965 w 5547974"/>
              <a:gd name="connsiteY4" fmla="*/ 1636974 h 2068868"/>
              <a:gd name="connsiteX5" fmla="*/ 5202659 w 5547974"/>
              <a:gd name="connsiteY5" fmla="*/ 1604239 h 2068868"/>
              <a:gd name="connsiteX6" fmla="*/ 355278 w 5547974"/>
              <a:gd name="connsiteY6" fmla="*/ 1405797 h 2068868"/>
              <a:gd name="connsiteX7" fmla="*/ 355278 w 5547974"/>
              <a:gd name="connsiteY7" fmla="*/ 1599087 h 2068868"/>
              <a:gd name="connsiteX8" fmla="*/ 282009 w 5547974"/>
              <a:gd name="connsiteY8" fmla="*/ 1636974 h 2068868"/>
              <a:gd name="connsiteX9" fmla="*/ 190199 w 5547974"/>
              <a:gd name="connsiteY9" fmla="*/ 1689812 h 2068868"/>
              <a:gd name="connsiteX10" fmla="*/ 190199 w 5547974"/>
              <a:gd name="connsiteY10" fmla="*/ 1498440 h 2068868"/>
              <a:gd name="connsiteX11" fmla="*/ 282009 w 5547974"/>
              <a:gd name="connsiteY11" fmla="*/ 1443684 h 2068868"/>
              <a:gd name="connsiteX12" fmla="*/ 5009201 w 5547974"/>
              <a:gd name="connsiteY12" fmla="*/ 1315552 h 2068868"/>
              <a:gd name="connsiteX13" fmla="*/ 5126266 w 5547974"/>
              <a:gd name="connsiteY13" fmla="*/ 1371447 h 2068868"/>
              <a:gd name="connsiteX14" fmla="*/ 5173141 w 5547974"/>
              <a:gd name="connsiteY14" fmla="*/ 1395686 h 2068868"/>
              <a:gd name="connsiteX15" fmla="*/ 5173141 w 5547974"/>
              <a:gd name="connsiteY15" fmla="*/ 1588976 h 2068868"/>
              <a:gd name="connsiteX16" fmla="*/ 5126266 w 5547974"/>
              <a:gd name="connsiteY16" fmla="*/ 1564737 h 2068868"/>
              <a:gd name="connsiteX17" fmla="*/ 5009201 w 5547974"/>
              <a:gd name="connsiteY17" fmla="*/ 1508842 h 2068868"/>
              <a:gd name="connsiteX18" fmla="*/ 548736 w 5547974"/>
              <a:gd name="connsiteY18" fmla="*/ 1310795 h 2068868"/>
              <a:gd name="connsiteX19" fmla="*/ 548736 w 5547974"/>
              <a:gd name="connsiteY19" fmla="*/ 1504084 h 2068868"/>
              <a:gd name="connsiteX20" fmla="*/ 421708 w 5547974"/>
              <a:gd name="connsiteY20" fmla="*/ 1564737 h 2068868"/>
              <a:gd name="connsiteX21" fmla="*/ 384796 w 5547974"/>
              <a:gd name="connsiteY21" fmla="*/ 1583824 h 2068868"/>
              <a:gd name="connsiteX22" fmla="*/ 384796 w 5547974"/>
              <a:gd name="connsiteY22" fmla="*/ 1390534 h 2068868"/>
              <a:gd name="connsiteX23" fmla="*/ 421708 w 5547974"/>
              <a:gd name="connsiteY23" fmla="*/ 1371447 h 2068868"/>
              <a:gd name="connsiteX24" fmla="*/ 4815742 w 5547974"/>
              <a:gd name="connsiteY24" fmla="*/ 1223326 h 2068868"/>
              <a:gd name="connsiteX25" fmla="*/ 4844394 w 5547974"/>
              <a:gd name="connsiteY25" fmla="*/ 1236861 h 2068868"/>
              <a:gd name="connsiteX26" fmla="*/ 4979683 w 5547974"/>
              <a:gd name="connsiteY26" fmla="*/ 1301458 h 2068868"/>
              <a:gd name="connsiteX27" fmla="*/ 4979683 w 5547974"/>
              <a:gd name="connsiteY27" fmla="*/ 1494747 h 2068868"/>
              <a:gd name="connsiteX28" fmla="*/ 4844394 w 5547974"/>
              <a:gd name="connsiteY28" fmla="*/ 1430151 h 2068868"/>
              <a:gd name="connsiteX29" fmla="*/ 4815742 w 5547974"/>
              <a:gd name="connsiteY29" fmla="*/ 1416616 h 2068868"/>
              <a:gd name="connsiteX30" fmla="*/ 742195 w 5547974"/>
              <a:gd name="connsiteY30" fmla="*/ 1218620 h 2068868"/>
              <a:gd name="connsiteX31" fmla="*/ 742195 w 5547974"/>
              <a:gd name="connsiteY31" fmla="*/ 1411910 h 2068868"/>
              <a:gd name="connsiteX32" fmla="*/ 703580 w 5547974"/>
              <a:gd name="connsiteY32" fmla="*/ 1430151 h 2068868"/>
              <a:gd name="connsiteX33" fmla="*/ 578254 w 5547974"/>
              <a:gd name="connsiteY33" fmla="*/ 1489990 h 2068868"/>
              <a:gd name="connsiteX34" fmla="*/ 578254 w 5547974"/>
              <a:gd name="connsiteY34" fmla="*/ 1296701 h 2068868"/>
              <a:gd name="connsiteX35" fmla="*/ 703580 w 5547974"/>
              <a:gd name="connsiteY35" fmla="*/ 1236861 h 2068868"/>
              <a:gd name="connsiteX36" fmla="*/ 4622283 w 5547974"/>
              <a:gd name="connsiteY36" fmla="*/ 1131943 h 2068868"/>
              <a:gd name="connsiteX37" fmla="*/ 4786224 w 5547974"/>
              <a:gd name="connsiteY37" fmla="*/ 1209383 h 2068868"/>
              <a:gd name="connsiteX38" fmla="*/ 4786224 w 5547974"/>
              <a:gd name="connsiteY38" fmla="*/ 1402673 h 2068868"/>
              <a:gd name="connsiteX39" fmla="*/ 4622283 w 5547974"/>
              <a:gd name="connsiteY39" fmla="*/ 1325233 h 2068868"/>
              <a:gd name="connsiteX40" fmla="*/ 935654 w 5547974"/>
              <a:gd name="connsiteY40" fmla="*/ 1127236 h 2068868"/>
              <a:gd name="connsiteX41" fmla="*/ 935654 w 5547974"/>
              <a:gd name="connsiteY41" fmla="*/ 1320526 h 2068868"/>
              <a:gd name="connsiteX42" fmla="*/ 771713 w 5547974"/>
              <a:gd name="connsiteY42" fmla="*/ 1397967 h 2068868"/>
              <a:gd name="connsiteX43" fmla="*/ 771713 w 5547974"/>
              <a:gd name="connsiteY43" fmla="*/ 1204677 h 2068868"/>
              <a:gd name="connsiteX44" fmla="*/ 4428824 w 5547974"/>
              <a:gd name="connsiteY44" fmla="*/ 1040559 h 2068868"/>
              <a:gd name="connsiteX45" fmla="*/ 4592765 w 5547974"/>
              <a:gd name="connsiteY45" fmla="*/ 1117999 h 2068868"/>
              <a:gd name="connsiteX46" fmla="*/ 4592765 w 5547974"/>
              <a:gd name="connsiteY46" fmla="*/ 1311289 h 2068868"/>
              <a:gd name="connsiteX47" fmla="*/ 4428824 w 5547974"/>
              <a:gd name="connsiteY47" fmla="*/ 1233849 h 2068868"/>
              <a:gd name="connsiteX48" fmla="*/ 1129113 w 5547974"/>
              <a:gd name="connsiteY48" fmla="*/ 1035853 h 2068868"/>
              <a:gd name="connsiteX49" fmla="*/ 1129113 w 5547974"/>
              <a:gd name="connsiteY49" fmla="*/ 1229142 h 2068868"/>
              <a:gd name="connsiteX50" fmla="*/ 965172 w 5547974"/>
              <a:gd name="connsiteY50" fmla="*/ 1306583 h 2068868"/>
              <a:gd name="connsiteX51" fmla="*/ 965172 w 5547974"/>
              <a:gd name="connsiteY51" fmla="*/ 1113293 h 2068868"/>
              <a:gd name="connsiteX52" fmla="*/ 4235366 w 5547974"/>
              <a:gd name="connsiteY52" fmla="*/ 942997 h 2068868"/>
              <a:gd name="connsiteX53" fmla="*/ 4387888 w 5547974"/>
              <a:gd name="connsiteY53" fmla="*/ 1021222 h 2068868"/>
              <a:gd name="connsiteX54" fmla="*/ 4399306 w 5547974"/>
              <a:gd name="connsiteY54" fmla="*/ 1026616 h 2068868"/>
              <a:gd name="connsiteX55" fmla="*/ 4399306 w 5547974"/>
              <a:gd name="connsiteY55" fmla="*/ 1219905 h 2068868"/>
              <a:gd name="connsiteX56" fmla="*/ 4387887 w 5547974"/>
              <a:gd name="connsiteY56" fmla="*/ 1214511 h 2068868"/>
              <a:gd name="connsiteX57" fmla="*/ 4235366 w 5547974"/>
              <a:gd name="connsiteY57" fmla="*/ 1136287 h 2068868"/>
              <a:gd name="connsiteX58" fmla="*/ 1322571 w 5547974"/>
              <a:gd name="connsiteY58" fmla="*/ 937887 h 2068868"/>
              <a:gd name="connsiteX59" fmla="*/ 1322571 w 5547974"/>
              <a:gd name="connsiteY59" fmla="*/ 1131176 h 2068868"/>
              <a:gd name="connsiteX60" fmla="*/ 1160086 w 5547974"/>
              <a:gd name="connsiteY60" fmla="*/ 1214511 h 2068868"/>
              <a:gd name="connsiteX61" fmla="*/ 1158631 w 5547974"/>
              <a:gd name="connsiteY61" fmla="*/ 1215199 h 2068868"/>
              <a:gd name="connsiteX62" fmla="*/ 1158631 w 5547974"/>
              <a:gd name="connsiteY62" fmla="*/ 1021910 h 2068868"/>
              <a:gd name="connsiteX63" fmla="*/ 1160087 w 5547974"/>
              <a:gd name="connsiteY63" fmla="*/ 1021222 h 2068868"/>
              <a:gd name="connsiteX64" fmla="*/ 4041908 w 5547974"/>
              <a:gd name="connsiteY64" fmla="*/ 835207 h 2068868"/>
              <a:gd name="connsiteX65" fmla="*/ 4170916 w 5547974"/>
              <a:gd name="connsiteY65" fmla="*/ 909942 h 2068868"/>
              <a:gd name="connsiteX66" fmla="*/ 4205848 w 5547974"/>
              <a:gd name="connsiteY66" fmla="*/ 927858 h 2068868"/>
              <a:gd name="connsiteX67" fmla="*/ 4205848 w 5547974"/>
              <a:gd name="connsiteY67" fmla="*/ 1121147 h 2068868"/>
              <a:gd name="connsiteX68" fmla="*/ 4170916 w 5547974"/>
              <a:gd name="connsiteY68" fmla="*/ 1103231 h 2068868"/>
              <a:gd name="connsiteX69" fmla="*/ 4041908 w 5547974"/>
              <a:gd name="connsiteY69" fmla="*/ 1028497 h 2068868"/>
              <a:gd name="connsiteX70" fmla="*/ 1516029 w 5547974"/>
              <a:gd name="connsiteY70" fmla="*/ 829436 h 2068868"/>
              <a:gd name="connsiteX71" fmla="*/ 1516029 w 5547974"/>
              <a:gd name="connsiteY71" fmla="*/ 1022726 h 2068868"/>
              <a:gd name="connsiteX72" fmla="*/ 1377058 w 5547974"/>
              <a:gd name="connsiteY72" fmla="*/ 1103231 h 2068868"/>
              <a:gd name="connsiteX73" fmla="*/ 1352089 w 5547974"/>
              <a:gd name="connsiteY73" fmla="*/ 1116037 h 2068868"/>
              <a:gd name="connsiteX74" fmla="*/ 1352089 w 5547974"/>
              <a:gd name="connsiteY74" fmla="*/ 922748 h 2068868"/>
              <a:gd name="connsiteX75" fmla="*/ 1377058 w 5547974"/>
              <a:gd name="connsiteY75" fmla="*/ 909942 h 2068868"/>
              <a:gd name="connsiteX76" fmla="*/ 3848449 w 5547974"/>
              <a:gd name="connsiteY76" fmla="*/ 706832 h 2068868"/>
              <a:gd name="connsiteX77" fmla="*/ 3870130 w 5547974"/>
              <a:gd name="connsiteY77" fmla="*/ 724514 h 2068868"/>
              <a:gd name="connsiteX78" fmla="*/ 3977741 w 5547974"/>
              <a:gd name="connsiteY78" fmla="*/ 798035 h 2068868"/>
              <a:gd name="connsiteX79" fmla="*/ 4012390 w 5547974"/>
              <a:gd name="connsiteY79" fmla="*/ 818108 h 2068868"/>
              <a:gd name="connsiteX80" fmla="*/ 4012390 w 5547974"/>
              <a:gd name="connsiteY80" fmla="*/ 1011397 h 2068868"/>
              <a:gd name="connsiteX81" fmla="*/ 3977741 w 5547974"/>
              <a:gd name="connsiteY81" fmla="*/ 991325 h 2068868"/>
              <a:gd name="connsiteX82" fmla="*/ 3870130 w 5547974"/>
              <a:gd name="connsiteY82" fmla="*/ 917804 h 2068868"/>
              <a:gd name="connsiteX83" fmla="*/ 3848449 w 5547974"/>
              <a:gd name="connsiteY83" fmla="*/ 900122 h 2068868"/>
              <a:gd name="connsiteX84" fmla="*/ 1709488 w 5547974"/>
              <a:gd name="connsiteY84" fmla="*/ 698706 h 2068868"/>
              <a:gd name="connsiteX85" fmla="*/ 1709488 w 5547974"/>
              <a:gd name="connsiteY85" fmla="*/ 891996 h 2068868"/>
              <a:gd name="connsiteX86" fmla="*/ 1677844 w 5547974"/>
              <a:gd name="connsiteY86" fmla="*/ 917804 h 2068868"/>
              <a:gd name="connsiteX87" fmla="*/ 1570233 w 5547974"/>
              <a:gd name="connsiteY87" fmla="*/ 991325 h 2068868"/>
              <a:gd name="connsiteX88" fmla="*/ 1545547 w 5547974"/>
              <a:gd name="connsiteY88" fmla="*/ 1005626 h 2068868"/>
              <a:gd name="connsiteX89" fmla="*/ 1545547 w 5547974"/>
              <a:gd name="connsiteY89" fmla="*/ 812336 h 2068868"/>
              <a:gd name="connsiteX90" fmla="*/ 1570233 w 5547974"/>
              <a:gd name="connsiteY90" fmla="*/ 798035 h 2068868"/>
              <a:gd name="connsiteX91" fmla="*/ 1677844 w 5547974"/>
              <a:gd name="connsiteY91" fmla="*/ 724514 h 2068868"/>
              <a:gd name="connsiteX92" fmla="*/ 3654990 w 5547974"/>
              <a:gd name="connsiteY92" fmla="*/ 553525 h 2068868"/>
              <a:gd name="connsiteX93" fmla="*/ 3814966 w 5547974"/>
              <a:gd name="connsiteY93" fmla="*/ 679523 h 2068868"/>
              <a:gd name="connsiteX94" fmla="*/ 3818931 w 5547974"/>
              <a:gd name="connsiteY94" fmla="*/ 682757 h 2068868"/>
              <a:gd name="connsiteX95" fmla="*/ 3818931 w 5547974"/>
              <a:gd name="connsiteY95" fmla="*/ 876047 h 2068868"/>
              <a:gd name="connsiteX96" fmla="*/ 3814966 w 5547974"/>
              <a:gd name="connsiteY96" fmla="*/ 872813 h 2068868"/>
              <a:gd name="connsiteX97" fmla="*/ 3654990 w 5547974"/>
              <a:gd name="connsiteY97" fmla="*/ 746815 h 2068868"/>
              <a:gd name="connsiteX98" fmla="*/ 1902947 w 5547974"/>
              <a:gd name="connsiteY98" fmla="*/ 545678 h 2068868"/>
              <a:gd name="connsiteX99" fmla="*/ 1902947 w 5547974"/>
              <a:gd name="connsiteY99" fmla="*/ 738968 h 2068868"/>
              <a:gd name="connsiteX100" fmla="*/ 1739006 w 5547974"/>
              <a:gd name="connsiteY100" fmla="*/ 868089 h 2068868"/>
              <a:gd name="connsiteX101" fmla="*/ 1739006 w 5547974"/>
              <a:gd name="connsiteY101" fmla="*/ 674799 h 2068868"/>
              <a:gd name="connsiteX102" fmla="*/ 3461531 w 5547974"/>
              <a:gd name="connsiteY102" fmla="*/ 398043 h 2068868"/>
              <a:gd name="connsiteX103" fmla="*/ 3501778 w 5547974"/>
              <a:gd name="connsiteY103" fmla="*/ 431305 h 2068868"/>
              <a:gd name="connsiteX104" fmla="*/ 3587838 w 5547974"/>
              <a:gd name="connsiteY104" fmla="*/ 502105 h 2068868"/>
              <a:gd name="connsiteX105" fmla="*/ 3612752 w 5547974"/>
              <a:gd name="connsiteY105" fmla="*/ 520258 h 2068868"/>
              <a:gd name="connsiteX106" fmla="*/ 3625472 w 5547974"/>
              <a:gd name="connsiteY106" fmla="*/ 530277 h 2068868"/>
              <a:gd name="connsiteX107" fmla="*/ 3625472 w 5547974"/>
              <a:gd name="connsiteY107" fmla="*/ 723567 h 2068868"/>
              <a:gd name="connsiteX108" fmla="*/ 3612752 w 5547974"/>
              <a:gd name="connsiteY108" fmla="*/ 713548 h 2068868"/>
              <a:gd name="connsiteX109" fmla="*/ 3587838 w 5547974"/>
              <a:gd name="connsiteY109" fmla="*/ 695395 h 2068868"/>
              <a:gd name="connsiteX110" fmla="*/ 3501778 w 5547974"/>
              <a:gd name="connsiteY110" fmla="*/ 624595 h 2068868"/>
              <a:gd name="connsiteX111" fmla="*/ 3461531 w 5547974"/>
              <a:gd name="connsiteY111" fmla="*/ 591333 h 2068868"/>
              <a:gd name="connsiteX112" fmla="*/ 2096406 w 5547974"/>
              <a:gd name="connsiteY112" fmla="*/ 390270 h 2068868"/>
              <a:gd name="connsiteX113" fmla="*/ 2096406 w 5547974"/>
              <a:gd name="connsiteY113" fmla="*/ 583560 h 2068868"/>
              <a:gd name="connsiteX114" fmla="*/ 2046196 w 5547974"/>
              <a:gd name="connsiteY114" fmla="*/ 624595 h 2068868"/>
              <a:gd name="connsiteX115" fmla="*/ 1960136 w 5547974"/>
              <a:gd name="connsiteY115" fmla="*/ 695395 h 2068868"/>
              <a:gd name="connsiteX116" fmla="*/ 1935222 w 5547974"/>
              <a:gd name="connsiteY116" fmla="*/ 713548 h 2068868"/>
              <a:gd name="connsiteX117" fmla="*/ 1932465 w 5547974"/>
              <a:gd name="connsiteY117" fmla="*/ 715720 h 2068868"/>
              <a:gd name="connsiteX118" fmla="*/ 1932465 w 5547974"/>
              <a:gd name="connsiteY118" fmla="*/ 522430 h 2068868"/>
              <a:gd name="connsiteX119" fmla="*/ 1935222 w 5547974"/>
              <a:gd name="connsiteY119" fmla="*/ 520258 h 2068868"/>
              <a:gd name="connsiteX120" fmla="*/ 1960136 w 5547974"/>
              <a:gd name="connsiteY120" fmla="*/ 502105 h 2068868"/>
              <a:gd name="connsiteX121" fmla="*/ 2046196 w 5547974"/>
              <a:gd name="connsiteY121" fmla="*/ 431305 h 2068868"/>
              <a:gd name="connsiteX122" fmla="*/ 3268073 w 5547974"/>
              <a:gd name="connsiteY122" fmla="*/ 245575 h 2068868"/>
              <a:gd name="connsiteX123" fmla="*/ 3270999 w 5547974"/>
              <a:gd name="connsiteY123" fmla="*/ 247424 h 2068868"/>
              <a:gd name="connsiteX124" fmla="*/ 3412211 w 5547974"/>
              <a:gd name="connsiteY124" fmla="*/ 357283 h 2068868"/>
              <a:gd name="connsiteX125" fmla="*/ 3432013 w 5547974"/>
              <a:gd name="connsiteY125" fmla="*/ 373648 h 2068868"/>
              <a:gd name="connsiteX126" fmla="*/ 3432013 w 5547974"/>
              <a:gd name="connsiteY126" fmla="*/ 566938 h 2068868"/>
              <a:gd name="connsiteX127" fmla="*/ 3412211 w 5547974"/>
              <a:gd name="connsiteY127" fmla="*/ 550573 h 2068868"/>
              <a:gd name="connsiteX128" fmla="*/ 3270999 w 5547974"/>
              <a:gd name="connsiteY128" fmla="*/ 440714 h 2068868"/>
              <a:gd name="connsiteX129" fmla="*/ 3268073 w 5547974"/>
              <a:gd name="connsiteY129" fmla="*/ 438865 h 2068868"/>
              <a:gd name="connsiteX130" fmla="*/ 2289864 w 5547974"/>
              <a:gd name="connsiteY130" fmla="*/ 238737 h 2068868"/>
              <a:gd name="connsiteX131" fmla="*/ 2289864 w 5547974"/>
              <a:gd name="connsiteY131" fmla="*/ 432028 h 2068868"/>
              <a:gd name="connsiteX132" fmla="*/ 2198241 w 5547974"/>
              <a:gd name="connsiteY132" fmla="*/ 500331 h 2068868"/>
              <a:gd name="connsiteX133" fmla="*/ 2125924 w 5547974"/>
              <a:gd name="connsiteY133" fmla="*/ 559435 h 2068868"/>
              <a:gd name="connsiteX134" fmla="*/ 2125924 w 5547974"/>
              <a:gd name="connsiteY134" fmla="*/ 366145 h 2068868"/>
              <a:gd name="connsiteX135" fmla="*/ 2198241 w 5547974"/>
              <a:gd name="connsiteY135" fmla="*/ 307041 h 2068868"/>
              <a:gd name="connsiteX136" fmla="*/ 3074614 w 5547974"/>
              <a:gd name="connsiteY136" fmla="*/ 133977 h 2068868"/>
              <a:gd name="connsiteX137" fmla="*/ 3139862 w 5547974"/>
              <a:gd name="connsiteY137" fmla="*/ 164551 h 2068868"/>
              <a:gd name="connsiteX138" fmla="*/ 3238555 w 5547974"/>
              <a:gd name="connsiteY138" fmla="*/ 226921 h 2068868"/>
              <a:gd name="connsiteX139" fmla="*/ 3238555 w 5547974"/>
              <a:gd name="connsiteY139" fmla="*/ 420211 h 2068868"/>
              <a:gd name="connsiteX140" fmla="*/ 3139862 w 5547974"/>
              <a:gd name="connsiteY140" fmla="*/ 357841 h 2068868"/>
              <a:gd name="connsiteX141" fmla="*/ 3074614 w 5547974"/>
              <a:gd name="connsiteY141" fmla="*/ 327267 h 2068868"/>
              <a:gd name="connsiteX142" fmla="*/ 2483323 w 5547974"/>
              <a:gd name="connsiteY142" fmla="*/ 131105 h 2068868"/>
              <a:gd name="connsiteX143" fmla="*/ 2483323 w 5547974"/>
              <a:gd name="connsiteY143" fmla="*/ 324395 h 2068868"/>
              <a:gd name="connsiteX144" fmla="*/ 2398838 w 5547974"/>
              <a:gd name="connsiteY144" fmla="*/ 362818 h 2068868"/>
              <a:gd name="connsiteX145" fmla="*/ 2319382 w 5547974"/>
              <a:gd name="connsiteY145" fmla="*/ 412302 h 2068868"/>
              <a:gd name="connsiteX146" fmla="*/ 2319382 w 5547974"/>
              <a:gd name="connsiteY146" fmla="*/ 219012 h 2068868"/>
              <a:gd name="connsiteX147" fmla="*/ 2398838 w 5547974"/>
              <a:gd name="connsiteY147" fmla="*/ 169528 h 2068868"/>
              <a:gd name="connsiteX148" fmla="*/ 2881155 w 5547974"/>
              <a:gd name="connsiteY148" fmla="*/ 90544 h 2068868"/>
              <a:gd name="connsiteX149" fmla="*/ 2937314 w 5547974"/>
              <a:gd name="connsiteY149" fmla="*/ 95788 h 2068868"/>
              <a:gd name="connsiteX150" fmla="*/ 3007493 w 5547974"/>
              <a:gd name="connsiteY150" fmla="*/ 110926 h 2068868"/>
              <a:gd name="connsiteX151" fmla="*/ 3045096 w 5547974"/>
              <a:gd name="connsiteY151" fmla="*/ 123835 h 2068868"/>
              <a:gd name="connsiteX152" fmla="*/ 3045096 w 5547974"/>
              <a:gd name="connsiteY152" fmla="*/ 317125 h 2068868"/>
              <a:gd name="connsiteX153" fmla="*/ 3007493 w 5547974"/>
              <a:gd name="connsiteY153" fmla="*/ 304216 h 2068868"/>
              <a:gd name="connsiteX154" fmla="*/ 2937314 w 5547974"/>
              <a:gd name="connsiteY154" fmla="*/ 289078 h 2068868"/>
              <a:gd name="connsiteX155" fmla="*/ 2881155 w 5547974"/>
              <a:gd name="connsiteY155" fmla="*/ 283834 h 2068868"/>
              <a:gd name="connsiteX156" fmla="*/ 2676782 w 5547974"/>
              <a:gd name="connsiteY156" fmla="*/ 89686 h 2068868"/>
              <a:gd name="connsiteX157" fmla="*/ 2676782 w 5547974"/>
              <a:gd name="connsiteY157" fmla="*/ 282976 h 2068868"/>
              <a:gd name="connsiteX158" fmla="*/ 2600390 w 5547974"/>
              <a:gd name="connsiteY158" fmla="*/ 290748 h 2068868"/>
              <a:gd name="connsiteX159" fmla="*/ 2512841 w 5547974"/>
              <a:gd name="connsiteY159" fmla="*/ 313955 h 2068868"/>
              <a:gd name="connsiteX160" fmla="*/ 2512841 w 5547974"/>
              <a:gd name="connsiteY160" fmla="*/ 120665 h 2068868"/>
              <a:gd name="connsiteX161" fmla="*/ 2600390 w 5547974"/>
              <a:gd name="connsiteY161" fmla="*/ 97458 h 2068868"/>
              <a:gd name="connsiteX162" fmla="*/ 2851637 w 5547974"/>
              <a:gd name="connsiteY162" fmla="*/ 89474 h 2068868"/>
              <a:gd name="connsiteX163" fmla="*/ 2851637 w 5547974"/>
              <a:gd name="connsiteY163" fmla="*/ 282764 h 2068868"/>
              <a:gd name="connsiteX164" fmla="*/ 2773987 w 5547974"/>
              <a:gd name="connsiteY164" fmla="*/ 287468 h 2068868"/>
              <a:gd name="connsiteX165" fmla="*/ 2706300 w 5547974"/>
              <a:gd name="connsiteY165" fmla="*/ 283367 h 2068868"/>
              <a:gd name="connsiteX166" fmla="*/ 2706300 w 5547974"/>
              <a:gd name="connsiteY166" fmla="*/ 90077 h 2068868"/>
              <a:gd name="connsiteX167" fmla="*/ 2773987 w 5547974"/>
              <a:gd name="connsiteY167" fmla="*/ 94178 h 2068868"/>
              <a:gd name="connsiteX168" fmla="*/ 2862586 w 5547974"/>
              <a:gd name="connsiteY168" fmla="*/ 0 h 2068868"/>
              <a:gd name="connsiteX169" fmla="*/ 2773987 w 5547974"/>
              <a:gd name="connsiteY169" fmla="*/ 5368 h 2068868"/>
              <a:gd name="connsiteX170" fmla="*/ 2685389 w 5547974"/>
              <a:gd name="connsiteY170" fmla="*/ 0 h 2068868"/>
              <a:gd name="connsiteX171" fmla="*/ 2046196 w 5547974"/>
              <a:gd name="connsiteY171" fmla="*/ 342495 h 2068868"/>
              <a:gd name="connsiteX172" fmla="*/ 1960136 w 5547974"/>
              <a:gd name="connsiteY172" fmla="*/ 413295 h 2068868"/>
              <a:gd name="connsiteX173" fmla="*/ 1935222 w 5547974"/>
              <a:gd name="connsiteY173" fmla="*/ 431448 h 2068868"/>
              <a:gd name="connsiteX174" fmla="*/ 1733008 w 5547974"/>
              <a:gd name="connsiteY174" fmla="*/ 590713 h 2068868"/>
              <a:gd name="connsiteX175" fmla="*/ 1677844 w 5547974"/>
              <a:gd name="connsiteY175" fmla="*/ 635704 h 2068868"/>
              <a:gd name="connsiteX176" fmla="*/ 1570233 w 5547974"/>
              <a:gd name="connsiteY176" fmla="*/ 709225 h 2068868"/>
              <a:gd name="connsiteX177" fmla="*/ 1338309 w 5547974"/>
              <a:gd name="connsiteY177" fmla="*/ 841824 h 2068868"/>
              <a:gd name="connsiteX178" fmla="*/ 1148167 w 5547974"/>
              <a:gd name="connsiteY178" fmla="*/ 937115 h 2068868"/>
              <a:gd name="connsiteX179" fmla="*/ 1129113 w 5547974"/>
              <a:gd name="connsiteY179" fmla="*/ 937115 h 2068868"/>
              <a:gd name="connsiteX180" fmla="*/ 1129113 w 5547974"/>
              <a:gd name="connsiteY180" fmla="*/ 946665 h 2068868"/>
              <a:gd name="connsiteX181" fmla="*/ 1076135 w 5547974"/>
              <a:gd name="connsiteY181" fmla="*/ 973215 h 2068868"/>
              <a:gd name="connsiteX182" fmla="*/ 5795 w 5547974"/>
              <a:gd name="connsiteY182" fmla="*/ 1618672 h 2068868"/>
              <a:gd name="connsiteX183" fmla="*/ 21299 w 5547974"/>
              <a:gd name="connsiteY183" fmla="*/ 1633959 h 2068868"/>
              <a:gd name="connsiteX184" fmla="*/ 33112 w 5547974"/>
              <a:gd name="connsiteY184" fmla="*/ 1614796 h 2068868"/>
              <a:gd name="connsiteX185" fmla="*/ 131349 w 5547974"/>
              <a:gd name="connsiteY185" fmla="*/ 1533539 h 2068868"/>
              <a:gd name="connsiteX186" fmla="*/ 160681 w 5547974"/>
              <a:gd name="connsiteY186" fmla="*/ 1516045 h 2068868"/>
              <a:gd name="connsiteX187" fmla="*/ 160681 w 5547974"/>
              <a:gd name="connsiteY187" fmla="*/ 1708420 h 2068868"/>
              <a:gd name="connsiteX188" fmla="*/ 92146 w 5547974"/>
              <a:gd name="connsiteY188" fmla="*/ 1754935 h 2068868"/>
              <a:gd name="connsiteX189" fmla="*/ 124758 w 5547974"/>
              <a:gd name="connsiteY189" fmla="*/ 1972691 h 2068868"/>
              <a:gd name="connsiteX190" fmla="*/ 225812 w 5547974"/>
              <a:gd name="connsiteY190" fmla="*/ 1995195 h 2068868"/>
              <a:gd name="connsiteX191" fmla="*/ 247373 w 5547974"/>
              <a:gd name="connsiteY191" fmla="*/ 1998179 h 2068868"/>
              <a:gd name="connsiteX192" fmla="*/ 252801 w 5547974"/>
              <a:gd name="connsiteY192" fmla="*/ 1981016 h 2068868"/>
              <a:gd name="connsiteX193" fmla="*/ 520043 w 5547974"/>
              <a:gd name="connsiteY193" fmla="*/ 1647230 h 2068868"/>
              <a:gd name="connsiteX194" fmla="*/ 787285 w 5547974"/>
              <a:gd name="connsiteY194" fmla="*/ 1981016 h 2068868"/>
              <a:gd name="connsiteX195" fmla="*/ 808015 w 5547974"/>
              <a:gd name="connsiteY195" fmla="*/ 2046565 h 2068868"/>
              <a:gd name="connsiteX196" fmla="*/ 926431 w 5547974"/>
              <a:gd name="connsiteY196" fmla="*/ 2051844 h 2068868"/>
              <a:gd name="connsiteX197" fmla="*/ 949245 w 5547974"/>
              <a:gd name="connsiteY197" fmla="*/ 1957048 h 2068868"/>
              <a:gd name="connsiteX198" fmla="*/ 1429392 w 5547974"/>
              <a:gd name="connsiteY198" fmla="*/ 1312589 h 2068868"/>
              <a:gd name="connsiteX199" fmla="*/ 1909540 w 5547974"/>
              <a:gd name="connsiteY199" fmla="*/ 1957048 h 2068868"/>
              <a:gd name="connsiteX200" fmla="*/ 1936419 w 5547974"/>
              <a:gd name="connsiteY200" fmla="*/ 2068741 h 2068868"/>
              <a:gd name="connsiteX201" fmla="*/ 2107153 w 5547974"/>
              <a:gd name="connsiteY201" fmla="*/ 2068691 h 2068868"/>
              <a:gd name="connsiteX202" fmla="*/ 2118670 w 5547974"/>
              <a:gd name="connsiteY202" fmla="*/ 1819032 h 2068868"/>
              <a:gd name="connsiteX203" fmla="*/ 2773986 w 5547974"/>
              <a:gd name="connsiteY203" fmla="*/ 651898 h 2068868"/>
              <a:gd name="connsiteX204" fmla="*/ 3429302 w 5547974"/>
              <a:gd name="connsiteY204" fmla="*/ 1819032 h 2068868"/>
              <a:gd name="connsiteX205" fmla="*/ 3440828 w 5547974"/>
              <a:gd name="connsiteY205" fmla="*/ 2068868 h 2068868"/>
              <a:gd name="connsiteX206" fmla="*/ 3606517 w 5547974"/>
              <a:gd name="connsiteY206" fmla="*/ 2068608 h 2068868"/>
              <a:gd name="connsiteX207" fmla="*/ 3633365 w 5547974"/>
              <a:gd name="connsiteY207" fmla="*/ 1957048 h 2068868"/>
              <a:gd name="connsiteX208" fmla="*/ 4113512 w 5547974"/>
              <a:gd name="connsiteY208" fmla="*/ 1312589 h 2068868"/>
              <a:gd name="connsiteX209" fmla="*/ 4593660 w 5547974"/>
              <a:gd name="connsiteY209" fmla="*/ 1957048 h 2068868"/>
              <a:gd name="connsiteX210" fmla="*/ 4616546 w 5547974"/>
              <a:gd name="connsiteY210" fmla="*/ 2052148 h 2068868"/>
              <a:gd name="connsiteX211" fmla="*/ 4657354 w 5547974"/>
              <a:gd name="connsiteY211" fmla="*/ 2050675 h 2068868"/>
              <a:gd name="connsiteX212" fmla="*/ 4727911 w 5547974"/>
              <a:gd name="connsiteY212" fmla="*/ 2047329 h 2068868"/>
              <a:gd name="connsiteX213" fmla="*/ 4748882 w 5547974"/>
              <a:gd name="connsiteY213" fmla="*/ 1981016 h 2068868"/>
              <a:gd name="connsiteX214" fmla="*/ 5016124 w 5547974"/>
              <a:gd name="connsiteY214" fmla="*/ 1647230 h 2068868"/>
              <a:gd name="connsiteX215" fmla="*/ 5283366 w 5547974"/>
              <a:gd name="connsiteY215" fmla="*/ 1981016 h 2068868"/>
              <a:gd name="connsiteX216" fmla="*/ 5289466 w 5547974"/>
              <a:gd name="connsiteY216" fmla="*/ 2000302 h 2068868"/>
              <a:gd name="connsiteX217" fmla="*/ 5360234 w 5547974"/>
              <a:gd name="connsiteY217" fmla="*/ 1988066 h 2068868"/>
              <a:gd name="connsiteX218" fmla="*/ 5423216 w 5547974"/>
              <a:gd name="connsiteY218" fmla="*/ 1972691 h 2068868"/>
              <a:gd name="connsiteX219" fmla="*/ 5455827 w 5547974"/>
              <a:gd name="connsiteY219" fmla="*/ 1754935 h 2068868"/>
              <a:gd name="connsiteX220" fmla="*/ 5397256 w 5547974"/>
              <a:gd name="connsiteY220" fmla="*/ 1715182 h 2068868"/>
              <a:gd name="connsiteX221" fmla="*/ 5397256 w 5547974"/>
              <a:gd name="connsiteY221" fmla="*/ 1521987 h 2068868"/>
              <a:gd name="connsiteX222" fmla="*/ 5416625 w 5547974"/>
              <a:gd name="connsiteY222" fmla="*/ 1533539 h 2068868"/>
              <a:gd name="connsiteX223" fmla="*/ 5514862 w 5547974"/>
              <a:gd name="connsiteY223" fmla="*/ 1614796 h 2068868"/>
              <a:gd name="connsiteX224" fmla="*/ 5526675 w 5547974"/>
              <a:gd name="connsiteY224" fmla="*/ 1633959 h 2068868"/>
              <a:gd name="connsiteX225" fmla="*/ 5542179 w 5547974"/>
              <a:gd name="connsiteY225" fmla="*/ 1618672 h 2068868"/>
              <a:gd name="connsiteX226" fmla="*/ 4471839 w 5547974"/>
              <a:gd name="connsiteY226" fmla="*/ 973215 h 2068868"/>
              <a:gd name="connsiteX227" fmla="*/ 4428824 w 5547974"/>
              <a:gd name="connsiteY227" fmla="*/ 951658 h 2068868"/>
              <a:gd name="connsiteX228" fmla="*/ 4428824 w 5547974"/>
              <a:gd name="connsiteY228" fmla="*/ 937115 h 2068868"/>
              <a:gd name="connsiteX229" fmla="*/ 4399807 w 5547974"/>
              <a:gd name="connsiteY229" fmla="*/ 937115 h 2068868"/>
              <a:gd name="connsiteX230" fmla="*/ 4209665 w 5547974"/>
              <a:gd name="connsiteY230" fmla="*/ 841824 h 2068868"/>
              <a:gd name="connsiteX231" fmla="*/ 4041908 w 5547974"/>
              <a:gd name="connsiteY231" fmla="*/ 745912 h 2068868"/>
              <a:gd name="connsiteX232" fmla="*/ 4041908 w 5547974"/>
              <a:gd name="connsiteY232" fmla="*/ 744684 h 2068868"/>
              <a:gd name="connsiteX233" fmla="*/ 4039761 w 5547974"/>
              <a:gd name="connsiteY233" fmla="*/ 744684 h 2068868"/>
              <a:gd name="connsiteX234" fmla="*/ 3977741 w 5547974"/>
              <a:gd name="connsiteY234" fmla="*/ 709225 h 2068868"/>
              <a:gd name="connsiteX235" fmla="*/ 3870130 w 5547974"/>
              <a:gd name="connsiteY235" fmla="*/ 635704 h 2068868"/>
              <a:gd name="connsiteX236" fmla="*/ 3814966 w 5547974"/>
              <a:gd name="connsiteY236" fmla="*/ 590713 h 2068868"/>
              <a:gd name="connsiteX237" fmla="*/ 3654990 w 5547974"/>
              <a:gd name="connsiteY237" fmla="*/ 464715 h 2068868"/>
              <a:gd name="connsiteX238" fmla="*/ 3654990 w 5547974"/>
              <a:gd name="connsiteY238" fmla="*/ 463354 h 2068868"/>
              <a:gd name="connsiteX239" fmla="*/ 3653262 w 5547974"/>
              <a:gd name="connsiteY239" fmla="*/ 463354 h 2068868"/>
              <a:gd name="connsiteX240" fmla="*/ 3612752 w 5547974"/>
              <a:gd name="connsiteY240" fmla="*/ 431448 h 2068868"/>
              <a:gd name="connsiteX241" fmla="*/ 3587838 w 5547974"/>
              <a:gd name="connsiteY241" fmla="*/ 413295 h 2068868"/>
              <a:gd name="connsiteX242" fmla="*/ 3501778 w 5547974"/>
              <a:gd name="connsiteY242" fmla="*/ 342495 h 2068868"/>
              <a:gd name="connsiteX243" fmla="*/ 2862586 w 5547974"/>
              <a:gd name="connsiteY243" fmla="*/ 0 h 206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5547974" h="2068868">
                <a:moveTo>
                  <a:pt x="5202659" y="1410949"/>
                </a:moveTo>
                <a:lnTo>
                  <a:pt x="5265965" y="1443684"/>
                </a:lnTo>
                <a:lnTo>
                  <a:pt x="5367738" y="1504382"/>
                </a:lnTo>
                <a:lnTo>
                  <a:pt x="5367738" y="1695546"/>
                </a:lnTo>
                <a:lnTo>
                  <a:pt x="5265965" y="1636974"/>
                </a:lnTo>
                <a:lnTo>
                  <a:pt x="5202659" y="1604239"/>
                </a:lnTo>
                <a:close/>
                <a:moveTo>
                  <a:pt x="355278" y="1405797"/>
                </a:moveTo>
                <a:lnTo>
                  <a:pt x="355278" y="1599087"/>
                </a:lnTo>
                <a:lnTo>
                  <a:pt x="282009" y="1636974"/>
                </a:lnTo>
                <a:lnTo>
                  <a:pt x="190199" y="1689812"/>
                </a:lnTo>
                <a:lnTo>
                  <a:pt x="190199" y="1498440"/>
                </a:lnTo>
                <a:lnTo>
                  <a:pt x="282009" y="1443684"/>
                </a:lnTo>
                <a:close/>
                <a:moveTo>
                  <a:pt x="5009201" y="1315552"/>
                </a:moveTo>
                <a:lnTo>
                  <a:pt x="5126266" y="1371447"/>
                </a:lnTo>
                <a:lnTo>
                  <a:pt x="5173141" y="1395686"/>
                </a:lnTo>
                <a:lnTo>
                  <a:pt x="5173141" y="1588976"/>
                </a:lnTo>
                <a:lnTo>
                  <a:pt x="5126266" y="1564737"/>
                </a:lnTo>
                <a:lnTo>
                  <a:pt x="5009201" y="1508842"/>
                </a:lnTo>
                <a:close/>
                <a:moveTo>
                  <a:pt x="548736" y="1310795"/>
                </a:moveTo>
                <a:lnTo>
                  <a:pt x="548736" y="1504084"/>
                </a:lnTo>
                <a:lnTo>
                  <a:pt x="421708" y="1564737"/>
                </a:lnTo>
                <a:lnTo>
                  <a:pt x="384796" y="1583824"/>
                </a:lnTo>
                <a:lnTo>
                  <a:pt x="384796" y="1390534"/>
                </a:lnTo>
                <a:lnTo>
                  <a:pt x="421708" y="1371447"/>
                </a:lnTo>
                <a:close/>
                <a:moveTo>
                  <a:pt x="4815742" y="1223326"/>
                </a:moveTo>
                <a:lnTo>
                  <a:pt x="4844394" y="1236861"/>
                </a:lnTo>
                <a:lnTo>
                  <a:pt x="4979683" y="1301458"/>
                </a:lnTo>
                <a:lnTo>
                  <a:pt x="4979683" y="1494747"/>
                </a:lnTo>
                <a:lnTo>
                  <a:pt x="4844394" y="1430151"/>
                </a:lnTo>
                <a:lnTo>
                  <a:pt x="4815742" y="1416616"/>
                </a:lnTo>
                <a:close/>
                <a:moveTo>
                  <a:pt x="742195" y="1218620"/>
                </a:moveTo>
                <a:lnTo>
                  <a:pt x="742195" y="1411910"/>
                </a:lnTo>
                <a:lnTo>
                  <a:pt x="703580" y="1430151"/>
                </a:lnTo>
                <a:lnTo>
                  <a:pt x="578254" y="1489990"/>
                </a:lnTo>
                <a:lnTo>
                  <a:pt x="578254" y="1296701"/>
                </a:lnTo>
                <a:lnTo>
                  <a:pt x="703580" y="1236861"/>
                </a:lnTo>
                <a:close/>
                <a:moveTo>
                  <a:pt x="4622283" y="1131943"/>
                </a:moveTo>
                <a:lnTo>
                  <a:pt x="4786224" y="1209383"/>
                </a:lnTo>
                <a:lnTo>
                  <a:pt x="4786224" y="1402673"/>
                </a:lnTo>
                <a:lnTo>
                  <a:pt x="4622283" y="1325233"/>
                </a:lnTo>
                <a:close/>
                <a:moveTo>
                  <a:pt x="935654" y="1127236"/>
                </a:moveTo>
                <a:lnTo>
                  <a:pt x="935654" y="1320526"/>
                </a:lnTo>
                <a:lnTo>
                  <a:pt x="771713" y="1397967"/>
                </a:lnTo>
                <a:lnTo>
                  <a:pt x="771713" y="1204677"/>
                </a:lnTo>
                <a:close/>
                <a:moveTo>
                  <a:pt x="4428824" y="1040559"/>
                </a:moveTo>
                <a:lnTo>
                  <a:pt x="4592765" y="1117999"/>
                </a:lnTo>
                <a:lnTo>
                  <a:pt x="4592765" y="1311289"/>
                </a:lnTo>
                <a:lnTo>
                  <a:pt x="4428824" y="1233849"/>
                </a:lnTo>
                <a:close/>
                <a:moveTo>
                  <a:pt x="1129113" y="1035853"/>
                </a:moveTo>
                <a:lnTo>
                  <a:pt x="1129113" y="1229142"/>
                </a:lnTo>
                <a:lnTo>
                  <a:pt x="965172" y="1306583"/>
                </a:lnTo>
                <a:lnTo>
                  <a:pt x="965172" y="1113293"/>
                </a:lnTo>
                <a:close/>
                <a:moveTo>
                  <a:pt x="4235366" y="942997"/>
                </a:moveTo>
                <a:lnTo>
                  <a:pt x="4387888" y="1021222"/>
                </a:lnTo>
                <a:lnTo>
                  <a:pt x="4399306" y="1026616"/>
                </a:lnTo>
                <a:lnTo>
                  <a:pt x="4399306" y="1219905"/>
                </a:lnTo>
                <a:lnTo>
                  <a:pt x="4387887" y="1214511"/>
                </a:lnTo>
                <a:lnTo>
                  <a:pt x="4235366" y="1136287"/>
                </a:lnTo>
                <a:close/>
                <a:moveTo>
                  <a:pt x="1322571" y="937887"/>
                </a:moveTo>
                <a:lnTo>
                  <a:pt x="1322571" y="1131176"/>
                </a:lnTo>
                <a:lnTo>
                  <a:pt x="1160086" y="1214511"/>
                </a:lnTo>
                <a:lnTo>
                  <a:pt x="1158631" y="1215199"/>
                </a:lnTo>
                <a:lnTo>
                  <a:pt x="1158631" y="1021910"/>
                </a:lnTo>
                <a:lnTo>
                  <a:pt x="1160087" y="1021222"/>
                </a:lnTo>
                <a:close/>
                <a:moveTo>
                  <a:pt x="4041908" y="835207"/>
                </a:moveTo>
                <a:lnTo>
                  <a:pt x="4170916" y="909942"/>
                </a:lnTo>
                <a:lnTo>
                  <a:pt x="4205848" y="927858"/>
                </a:lnTo>
                <a:lnTo>
                  <a:pt x="4205848" y="1121147"/>
                </a:lnTo>
                <a:lnTo>
                  <a:pt x="4170916" y="1103231"/>
                </a:lnTo>
                <a:lnTo>
                  <a:pt x="4041908" y="1028497"/>
                </a:lnTo>
                <a:close/>
                <a:moveTo>
                  <a:pt x="1516029" y="829436"/>
                </a:moveTo>
                <a:lnTo>
                  <a:pt x="1516029" y="1022726"/>
                </a:lnTo>
                <a:lnTo>
                  <a:pt x="1377058" y="1103231"/>
                </a:lnTo>
                <a:lnTo>
                  <a:pt x="1352089" y="1116037"/>
                </a:lnTo>
                <a:lnTo>
                  <a:pt x="1352089" y="922748"/>
                </a:lnTo>
                <a:lnTo>
                  <a:pt x="1377058" y="909942"/>
                </a:lnTo>
                <a:close/>
                <a:moveTo>
                  <a:pt x="3848449" y="706832"/>
                </a:moveTo>
                <a:lnTo>
                  <a:pt x="3870130" y="724514"/>
                </a:lnTo>
                <a:lnTo>
                  <a:pt x="3977741" y="798035"/>
                </a:lnTo>
                <a:lnTo>
                  <a:pt x="4012390" y="818108"/>
                </a:lnTo>
                <a:lnTo>
                  <a:pt x="4012390" y="1011397"/>
                </a:lnTo>
                <a:lnTo>
                  <a:pt x="3977741" y="991325"/>
                </a:lnTo>
                <a:lnTo>
                  <a:pt x="3870130" y="917804"/>
                </a:lnTo>
                <a:lnTo>
                  <a:pt x="3848449" y="900122"/>
                </a:lnTo>
                <a:close/>
                <a:moveTo>
                  <a:pt x="1709488" y="698706"/>
                </a:moveTo>
                <a:lnTo>
                  <a:pt x="1709488" y="891996"/>
                </a:lnTo>
                <a:lnTo>
                  <a:pt x="1677844" y="917804"/>
                </a:lnTo>
                <a:lnTo>
                  <a:pt x="1570233" y="991325"/>
                </a:lnTo>
                <a:lnTo>
                  <a:pt x="1545547" y="1005626"/>
                </a:lnTo>
                <a:lnTo>
                  <a:pt x="1545547" y="812336"/>
                </a:lnTo>
                <a:lnTo>
                  <a:pt x="1570233" y="798035"/>
                </a:lnTo>
                <a:lnTo>
                  <a:pt x="1677844" y="724514"/>
                </a:lnTo>
                <a:close/>
                <a:moveTo>
                  <a:pt x="3654990" y="553525"/>
                </a:moveTo>
                <a:lnTo>
                  <a:pt x="3814966" y="679523"/>
                </a:lnTo>
                <a:lnTo>
                  <a:pt x="3818931" y="682757"/>
                </a:lnTo>
                <a:lnTo>
                  <a:pt x="3818931" y="876047"/>
                </a:lnTo>
                <a:lnTo>
                  <a:pt x="3814966" y="872813"/>
                </a:lnTo>
                <a:lnTo>
                  <a:pt x="3654990" y="746815"/>
                </a:lnTo>
                <a:close/>
                <a:moveTo>
                  <a:pt x="1902947" y="545678"/>
                </a:moveTo>
                <a:lnTo>
                  <a:pt x="1902947" y="738968"/>
                </a:lnTo>
                <a:lnTo>
                  <a:pt x="1739006" y="868089"/>
                </a:lnTo>
                <a:lnTo>
                  <a:pt x="1739006" y="674799"/>
                </a:lnTo>
                <a:close/>
                <a:moveTo>
                  <a:pt x="3461531" y="398043"/>
                </a:moveTo>
                <a:lnTo>
                  <a:pt x="3501778" y="431305"/>
                </a:lnTo>
                <a:lnTo>
                  <a:pt x="3587838" y="502105"/>
                </a:lnTo>
                <a:lnTo>
                  <a:pt x="3612752" y="520258"/>
                </a:lnTo>
                <a:lnTo>
                  <a:pt x="3625472" y="530277"/>
                </a:lnTo>
                <a:lnTo>
                  <a:pt x="3625472" y="723567"/>
                </a:lnTo>
                <a:lnTo>
                  <a:pt x="3612752" y="713548"/>
                </a:lnTo>
                <a:lnTo>
                  <a:pt x="3587838" y="695395"/>
                </a:lnTo>
                <a:lnTo>
                  <a:pt x="3501778" y="624595"/>
                </a:lnTo>
                <a:lnTo>
                  <a:pt x="3461531" y="591333"/>
                </a:lnTo>
                <a:close/>
                <a:moveTo>
                  <a:pt x="2096406" y="390270"/>
                </a:moveTo>
                <a:lnTo>
                  <a:pt x="2096406" y="583560"/>
                </a:lnTo>
                <a:lnTo>
                  <a:pt x="2046196" y="624595"/>
                </a:lnTo>
                <a:lnTo>
                  <a:pt x="1960136" y="695395"/>
                </a:lnTo>
                <a:lnTo>
                  <a:pt x="1935222" y="713548"/>
                </a:lnTo>
                <a:lnTo>
                  <a:pt x="1932465" y="715720"/>
                </a:lnTo>
                <a:lnTo>
                  <a:pt x="1932465" y="522430"/>
                </a:lnTo>
                <a:lnTo>
                  <a:pt x="1935222" y="520258"/>
                </a:lnTo>
                <a:lnTo>
                  <a:pt x="1960136" y="502105"/>
                </a:lnTo>
                <a:lnTo>
                  <a:pt x="2046196" y="431305"/>
                </a:lnTo>
                <a:close/>
                <a:moveTo>
                  <a:pt x="3268073" y="245575"/>
                </a:moveTo>
                <a:lnTo>
                  <a:pt x="3270999" y="247424"/>
                </a:lnTo>
                <a:cubicBezTo>
                  <a:pt x="3315762" y="279671"/>
                  <a:pt x="3362205" y="316417"/>
                  <a:pt x="3412211" y="357283"/>
                </a:cubicBezTo>
                <a:lnTo>
                  <a:pt x="3432013" y="373648"/>
                </a:lnTo>
                <a:lnTo>
                  <a:pt x="3432013" y="566938"/>
                </a:lnTo>
                <a:lnTo>
                  <a:pt x="3412211" y="550573"/>
                </a:lnTo>
                <a:cubicBezTo>
                  <a:pt x="3362205" y="509707"/>
                  <a:pt x="3315762" y="472961"/>
                  <a:pt x="3270999" y="440714"/>
                </a:cubicBezTo>
                <a:lnTo>
                  <a:pt x="3268073" y="438865"/>
                </a:lnTo>
                <a:close/>
                <a:moveTo>
                  <a:pt x="2289864" y="238737"/>
                </a:moveTo>
                <a:lnTo>
                  <a:pt x="2289864" y="432028"/>
                </a:lnTo>
                <a:lnTo>
                  <a:pt x="2198241" y="500331"/>
                </a:lnTo>
                <a:lnTo>
                  <a:pt x="2125924" y="559435"/>
                </a:lnTo>
                <a:lnTo>
                  <a:pt x="2125924" y="366145"/>
                </a:lnTo>
                <a:lnTo>
                  <a:pt x="2198241" y="307041"/>
                </a:lnTo>
                <a:close/>
                <a:moveTo>
                  <a:pt x="3074614" y="133977"/>
                </a:moveTo>
                <a:lnTo>
                  <a:pt x="3139862" y="164551"/>
                </a:lnTo>
                <a:lnTo>
                  <a:pt x="3238555" y="226921"/>
                </a:lnTo>
                <a:lnTo>
                  <a:pt x="3238555" y="420211"/>
                </a:lnTo>
                <a:lnTo>
                  <a:pt x="3139862" y="357841"/>
                </a:lnTo>
                <a:lnTo>
                  <a:pt x="3074614" y="327267"/>
                </a:lnTo>
                <a:close/>
                <a:moveTo>
                  <a:pt x="2483323" y="131105"/>
                </a:moveTo>
                <a:lnTo>
                  <a:pt x="2483323" y="324395"/>
                </a:lnTo>
                <a:lnTo>
                  <a:pt x="2398838" y="362818"/>
                </a:lnTo>
                <a:lnTo>
                  <a:pt x="2319382" y="412302"/>
                </a:lnTo>
                <a:lnTo>
                  <a:pt x="2319382" y="219012"/>
                </a:lnTo>
                <a:lnTo>
                  <a:pt x="2398838" y="169528"/>
                </a:lnTo>
                <a:close/>
                <a:moveTo>
                  <a:pt x="2881155" y="90544"/>
                </a:moveTo>
                <a:lnTo>
                  <a:pt x="2937314" y="95788"/>
                </a:lnTo>
                <a:cubicBezTo>
                  <a:pt x="2961386" y="99490"/>
                  <a:pt x="2984701" y="104552"/>
                  <a:pt x="3007493" y="110926"/>
                </a:cubicBezTo>
                <a:lnTo>
                  <a:pt x="3045096" y="123835"/>
                </a:lnTo>
                <a:lnTo>
                  <a:pt x="3045096" y="317125"/>
                </a:lnTo>
                <a:lnTo>
                  <a:pt x="3007493" y="304216"/>
                </a:lnTo>
                <a:cubicBezTo>
                  <a:pt x="2984701" y="297842"/>
                  <a:pt x="2961386" y="292780"/>
                  <a:pt x="2937314" y="289078"/>
                </a:cubicBezTo>
                <a:lnTo>
                  <a:pt x="2881155" y="283834"/>
                </a:lnTo>
                <a:close/>
                <a:moveTo>
                  <a:pt x="2676782" y="89686"/>
                </a:moveTo>
                <a:lnTo>
                  <a:pt x="2676782" y="282976"/>
                </a:lnTo>
                <a:lnTo>
                  <a:pt x="2600390" y="290748"/>
                </a:lnTo>
                <a:lnTo>
                  <a:pt x="2512841" y="313955"/>
                </a:lnTo>
                <a:lnTo>
                  <a:pt x="2512841" y="120665"/>
                </a:lnTo>
                <a:lnTo>
                  <a:pt x="2600390" y="97458"/>
                </a:lnTo>
                <a:close/>
                <a:moveTo>
                  <a:pt x="2851637" y="89474"/>
                </a:moveTo>
                <a:lnTo>
                  <a:pt x="2851637" y="282764"/>
                </a:lnTo>
                <a:lnTo>
                  <a:pt x="2773987" y="287468"/>
                </a:lnTo>
                <a:lnTo>
                  <a:pt x="2706300" y="283367"/>
                </a:lnTo>
                <a:lnTo>
                  <a:pt x="2706300" y="90077"/>
                </a:lnTo>
                <a:lnTo>
                  <a:pt x="2773987" y="94178"/>
                </a:lnTo>
                <a:close/>
                <a:moveTo>
                  <a:pt x="2862586" y="0"/>
                </a:moveTo>
                <a:lnTo>
                  <a:pt x="2773987" y="5368"/>
                </a:lnTo>
                <a:lnTo>
                  <a:pt x="2685389" y="0"/>
                </a:lnTo>
                <a:cubicBezTo>
                  <a:pt x="2449280" y="8545"/>
                  <a:pt x="2296227" y="134712"/>
                  <a:pt x="2046196" y="342495"/>
                </a:cubicBezTo>
                <a:lnTo>
                  <a:pt x="1960136" y="413295"/>
                </a:lnTo>
                <a:lnTo>
                  <a:pt x="1935222" y="431448"/>
                </a:lnTo>
                <a:cubicBezTo>
                  <a:pt x="1867011" y="483528"/>
                  <a:pt x="1799260" y="537260"/>
                  <a:pt x="1733008" y="590713"/>
                </a:cubicBezTo>
                <a:lnTo>
                  <a:pt x="1677844" y="635704"/>
                </a:lnTo>
                <a:lnTo>
                  <a:pt x="1570233" y="709225"/>
                </a:lnTo>
                <a:cubicBezTo>
                  <a:pt x="1500225" y="753393"/>
                  <a:pt x="1421788" y="797709"/>
                  <a:pt x="1338309" y="841824"/>
                </a:cubicBezTo>
                <a:lnTo>
                  <a:pt x="1148167" y="937115"/>
                </a:lnTo>
                <a:lnTo>
                  <a:pt x="1129113" y="937115"/>
                </a:lnTo>
                <a:lnTo>
                  <a:pt x="1129113" y="946665"/>
                </a:lnTo>
                <a:lnTo>
                  <a:pt x="1076135" y="973215"/>
                </a:lnTo>
                <a:cubicBezTo>
                  <a:pt x="535083" y="1233391"/>
                  <a:pt x="-65548" y="1473730"/>
                  <a:pt x="5795" y="1618672"/>
                </a:cubicBezTo>
                <a:lnTo>
                  <a:pt x="21299" y="1633959"/>
                </a:lnTo>
                <a:lnTo>
                  <a:pt x="33112" y="1614796"/>
                </a:lnTo>
                <a:cubicBezTo>
                  <a:pt x="55698" y="1589290"/>
                  <a:pt x="89155" y="1562131"/>
                  <a:pt x="131349" y="1533539"/>
                </a:cubicBezTo>
                <a:lnTo>
                  <a:pt x="160681" y="1516045"/>
                </a:lnTo>
                <a:lnTo>
                  <a:pt x="160681" y="1708420"/>
                </a:lnTo>
                <a:lnTo>
                  <a:pt x="92146" y="1754935"/>
                </a:lnTo>
                <a:cubicBezTo>
                  <a:pt x="-28294" y="1846977"/>
                  <a:pt x="-43754" y="1922282"/>
                  <a:pt x="124758" y="1972691"/>
                </a:cubicBezTo>
                <a:cubicBezTo>
                  <a:pt x="151720" y="1980757"/>
                  <a:pt x="185617" y="1988250"/>
                  <a:pt x="225812" y="1995195"/>
                </a:cubicBezTo>
                <a:lnTo>
                  <a:pt x="247373" y="1998179"/>
                </a:lnTo>
                <a:lnTo>
                  <a:pt x="252801" y="1981016"/>
                </a:lnTo>
                <a:cubicBezTo>
                  <a:pt x="325424" y="1772493"/>
                  <a:pt x="418529" y="1647230"/>
                  <a:pt x="520043" y="1647230"/>
                </a:cubicBezTo>
                <a:cubicBezTo>
                  <a:pt x="621557" y="1647230"/>
                  <a:pt x="714662" y="1772493"/>
                  <a:pt x="787285" y="1981016"/>
                </a:cubicBezTo>
                <a:lnTo>
                  <a:pt x="808015" y="2046565"/>
                </a:lnTo>
                <a:lnTo>
                  <a:pt x="926431" y="2051844"/>
                </a:lnTo>
                <a:lnTo>
                  <a:pt x="949245" y="1957048"/>
                </a:lnTo>
                <a:cubicBezTo>
                  <a:pt x="1053302" y="1568228"/>
                  <a:pt x="1229521" y="1312589"/>
                  <a:pt x="1429392" y="1312589"/>
                </a:cubicBezTo>
                <a:cubicBezTo>
                  <a:pt x="1629263" y="1312589"/>
                  <a:pt x="1805482" y="1568228"/>
                  <a:pt x="1909540" y="1957048"/>
                </a:cubicBezTo>
                <a:lnTo>
                  <a:pt x="1936419" y="2068741"/>
                </a:lnTo>
                <a:lnTo>
                  <a:pt x="2107153" y="2068691"/>
                </a:lnTo>
                <a:lnTo>
                  <a:pt x="2118670" y="1819032"/>
                </a:lnTo>
                <a:cubicBezTo>
                  <a:pt x="2181043" y="1152950"/>
                  <a:pt x="2450738" y="651898"/>
                  <a:pt x="2773986" y="651898"/>
                </a:cubicBezTo>
                <a:cubicBezTo>
                  <a:pt x="3097235" y="651898"/>
                  <a:pt x="3366929" y="1152950"/>
                  <a:pt x="3429302" y="1819032"/>
                </a:cubicBezTo>
                <a:lnTo>
                  <a:pt x="3440828" y="2068868"/>
                </a:lnTo>
                <a:lnTo>
                  <a:pt x="3606517" y="2068608"/>
                </a:lnTo>
                <a:lnTo>
                  <a:pt x="3633365" y="1957048"/>
                </a:lnTo>
                <a:cubicBezTo>
                  <a:pt x="3737422" y="1568228"/>
                  <a:pt x="3913641" y="1312589"/>
                  <a:pt x="4113512" y="1312589"/>
                </a:cubicBezTo>
                <a:cubicBezTo>
                  <a:pt x="4313383" y="1312589"/>
                  <a:pt x="4489602" y="1568228"/>
                  <a:pt x="4593660" y="1957048"/>
                </a:cubicBezTo>
                <a:lnTo>
                  <a:pt x="4616546" y="2052148"/>
                </a:lnTo>
                <a:lnTo>
                  <a:pt x="4657354" y="2050675"/>
                </a:lnTo>
                <a:lnTo>
                  <a:pt x="4727911" y="2047329"/>
                </a:lnTo>
                <a:lnTo>
                  <a:pt x="4748882" y="1981016"/>
                </a:lnTo>
                <a:cubicBezTo>
                  <a:pt x="4821505" y="1772493"/>
                  <a:pt x="4914610" y="1647230"/>
                  <a:pt x="5016124" y="1647230"/>
                </a:cubicBezTo>
                <a:cubicBezTo>
                  <a:pt x="5117638" y="1647230"/>
                  <a:pt x="5210743" y="1772493"/>
                  <a:pt x="5283366" y="1981016"/>
                </a:cubicBezTo>
                <a:lnTo>
                  <a:pt x="5289466" y="2000302"/>
                </a:lnTo>
                <a:lnTo>
                  <a:pt x="5360234" y="1988066"/>
                </a:lnTo>
                <a:cubicBezTo>
                  <a:pt x="5384185" y="1983191"/>
                  <a:pt x="5405241" y="1978068"/>
                  <a:pt x="5423216" y="1972691"/>
                </a:cubicBezTo>
                <a:cubicBezTo>
                  <a:pt x="5591728" y="1922282"/>
                  <a:pt x="5576267" y="1846977"/>
                  <a:pt x="5455827" y="1754935"/>
                </a:cubicBezTo>
                <a:lnTo>
                  <a:pt x="5397256" y="1715182"/>
                </a:lnTo>
                <a:lnTo>
                  <a:pt x="5397256" y="1521987"/>
                </a:lnTo>
                <a:lnTo>
                  <a:pt x="5416625" y="1533539"/>
                </a:lnTo>
                <a:cubicBezTo>
                  <a:pt x="5458819" y="1562131"/>
                  <a:pt x="5492275" y="1589290"/>
                  <a:pt x="5514862" y="1614796"/>
                </a:cubicBezTo>
                <a:lnTo>
                  <a:pt x="5526675" y="1633959"/>
                </a:lnTo>
                <a:lnTo>
                  <a:pt x="5542179" y="1618672"/>
                </a:lnTo>
                <a:cubicBezTo>
                  <a:pt x="5613522" y="1473730"/>
                  <a:pt x="5012891" y="1233391"/>
                  <a:pt x="4471839" y="973215"/>
                </a:cubicBezTo>
                <a:lnTo>
                  <a:pt x="4428824" y="951658"/>
                </a:lnTo>
                <a:lnTo>
                  <a:pt x="4428824" y="937115"/>
                </a:lnTo>
                <a:lnTo>
                  <a:pt x="4399807" y="937115"/>
                </a:lnTo>
                <a:lnTo>
                  <a:pt x="4209665" y="841824"/>
                </a:lnTo>
                <a:lnTo>
                  <a:pt x="4041908" y="745912"/>
                </a:lnTo>
                <a:lnTo>
                  <a:pt x="4041908" y="744684"/>
                </a:lnTo>
                <a:lnTo>
                  <a:pt x="4039761" y="744684"/>
                </a:lnTo>
                <a:lnTo>
                  <a:pt x="3977741" y="709225"/>
                </a:lnTo>
                <a:lnTo>
                  <a:pt x="3870130" y="635704"/>
                </a:lnTo>
                <a:lnTo>
                  <a:pt x="3814966" y="590713"/>
                </a:lnTo>
                <a:lnTo>
                  <a:pt x="3654990" y="464715"/>
                </a:lnTo>
                <a:lnTo>
                  <a:pt x="3654990" y="463354"/>
                </a:lnTo>
                <a:lnTo>
                  <a:pt x="3653262" y="463354"/>
                </a:lnTo>
                <a:lnTo>
                  <a:pt x="3612752" y="431448"/>
                </a:lnTo>
                <a:lnTo>
                  <a:pt x="3587838" y="413295"/>
                </a:lnTo>
                <a:lnTo>
                  <a:pt x="3501778" y="342495"/>
                </a:lnTo>
                <a:cubicBezTo>
                  <a:pt x="3251747" y="134712"/>
                  <a:pt x="3098694" y="8545"/>
                  <a:pt x="2862586" y="0"/>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3" name="任意多边形 2"/>
          <p:cNvSpPr/>
          <p:nvPr/>
        </p:nvSpPr>
        <p:spPr>
          <a:xfrm>
            <a:off x="7236325" y="6492864"/>
            <a:ext cx="3587688" cy="1306491"/>
          </a:xfrm>
          <a:custGeom>
            <a:avLst/>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3595 w 1418793"/>
              <a:gd name="connsiteY0-62" fmla="*/ 543421 h 554945"/>
              <a:gd name="connsiteX1-63" fmla="*/ 174520 w 1418793"/>
              <a:gd name="connsiteY1-64" fmla="*/ 188638 h 554945"/>
              <a:gd name="connsiteX2-65" fmla="*/ 521665 w 1418793"/>
              <a:gd name="connsiteY2-66" fmla="*/ 945 h 554945"/>
              <a:gd name="connsiteX3-67" fmla="*/ 942580 w 1418793"/>
              <a:gd name="connsiteY3-68" fmla="*/ 262202 h 554945"/>
              <a:gd name="connsiteX4-69" fmla="*/ 1391325 w 1418793"/>
              <a:gd name="connsiteY4-70" fmla="*/ 449690 h 554945"/>
              <a:gd name="connsiteX5-71" fmla="*/ 83595 w 1418793"/>
              <a:gd name="connsiteY5-72" fmla="*/ 543421 h 554945"/>
              <a:gd name="connsiteX0-73" fmla="*/ 43145 w 967122"/>
              <a:gd name="connsiteY0-74" fmla="*/ 543421 h 563601"/>
              <a:gd name="connsiteX1-75" fmla="*/ 134070 w 967122"/>
              <a:gd name="connsiteY1-76" fmla="*/ 188638 h 563601"/>
              <a:gd name="connsiteX2-77" fmla="*/ 481215 w 967122"/>
              <a:gd name="connsiteY2-78" fmla="*/ 945 h 563601"/>
              <a:gd name="connsiteX3-79" fmla="*/ 902130 w 967122"/>
              <a:gd name="connsiteY3-80" fmla="*/ 262202 h 563601"/>
              <a:gd name="connsiteX4-81" fmla="*/ 797842 w 967122"/>
              <a:gd name="connsiteY4-82" fmla="*/ 492231 h 563601"/>
              <a:gd name="connsiteX5-83" fmla="*/ 43145 w 967122"/>
              <a:gd name="connsiteY5-84" fmla="*/ 543421 h 563601"/>
              <a:gd name="connsiteX0-85" fmla="*/ 43145 w 920998"/>
              <a:gd name="connsiteY0-86" fmla="*/ 547392 h 564601"/>
              <a:gd name="connsiteX1-87" fmla="*/ 134070 w 920998"/>
              <a:gd name="connsiteY1-88" fmla="*/ 192609 h 564601"/>
              <a:gd name="connsiteX2-89" fmla="*/ 481215 w 920998"/>
              <a:gd name="connsiteY2-90" fmla="*/ 4916 h 564601"/>
              <a:gd name="connsiteX3-91" fmla="*/ 838318 w 920998"/>
              <a:gd name="connsiteY3-92" fmla="*/ 383161 h 564601"/>
              <a:gd name="connsiteX4-93" fmla="*/ 797842 w 920998"/>
              <a:gd name="connsiteY4-94" fmla="*/ 496202 h 564601"/>
              <a:gd name="connsiteX5-95" fmla="*/ 43145 w 920998"/>
              <a:gd name="connsiteY5-96" fmla="*/ 547392 h 564601"/>
              <a:gd name="connsiteX0-97" fmla="*/ 43145 w 920998"/>
              <a:gd name="connsiteY0-98" fmla="*/ 547392 h 564601"/>
              <a:gd name="connsiteX1-99" fmla="*/ 134070 w 920998"/>
              <a:gd name="connsiteY1-100" fmla="*/ 192609 h 564601"/>
              <a:gd name="connsiteX2-101" fmla="*/ 481215 w 920998"/>
              <a:gd name="connsiteY2-102" fmla="*/ 4916 h 564601"/>
              <a:gd name="connsiteX3-103" fmla="*/ 838318 w 920998"/>
              <a:gd name="connsiteY3-104" fmla="*/ 383161 h 564601"/>
              <a:gd name="connsiteX4-105" fmla="*/ 797842 w 920998"/>
              <a:gd name="connsiteY4-106" fmla="*/ 496202 h 564601"/>
              <a:gd name="connsiteX5-107" fmla="*/ 43145 w 920998"/>
              <a:gd name="connsiteY5-108" fmla="*/ 547392 h 564601"/>
              <a:gd name="connsiteX0-109" fmla="*/ 43145 w 1027844"/>
              <a:gd name="connsiteY0-110" fmla="*/ 547848 h 564822"/>
              <a:gd name="connsiteX1-111" fmla="*/ 134070 w 1027844"/>
              <a:gd name="connsiteY1-112" fmla="*/ 193065 h 564822"/>
              <a:gd name="connsiteX2-113" fmla="*/ 481215 w 1027844"/>
              <a:gd name="connsiteY2-114" fmla="*/ 5372 h 564822"/>
              <a:gd name="connsiteX3-115" fmla="*/ 976576 w 1027844"/>
              <a:gd name="connsiteY3-116" fmla="*/ 394252 h 564822"/>
              <a:gd name="connsiteX4-117" fmla="*/ 797842 w 1027844"/>
              <a:gd name="connsiteY4-118" fmla="*/ 496658 h 564822"/>
              <a:gd name="connsiteX5-119" fmla="*/ 43145 w 1027844"/>
              <a:gd name="connsiteY5-120" fmla="*/ 547848 h 564822"/>
              <a:gd name="connsiteX0-121" fmla="*/ 43145 w 981779"/>
              <a:gd name="connsiteY0-122" fmla="*/ 547848 h 564822"/>
              <a:gd name="connsiteX1-123" fmla="*/ 134070 w 981779"/>
              <a:gd name="connsiteY1-124" fmla="*/ 193065 h 564822"/>
              <a:gd name="connsiteX2-125" fmla="*/ 481215 w 981779"/>
              <a:gd name="connsiteY2-126" fmla="*/ 5372 h 564822"/>
              <a:gd name="connsiteX3-127" fmla="*/ 976576 w 981779"/>
              <a:gd name="connsiteY3-128" fmla="*/ 394252 h 564822"/>
              <a:gd name="connsiteX4-129" fmla="*/ 797842 w 981779"/>
              <a:gd name="connsiteY4-130" fmla="*/ 496658 h 564822"/>
              <a:gd name="connsiteX5-131" fmla="*/ 43145 w 981779"/>
              <a:gd name="connsiteY5-132" fmla="*/ 547848 h 564822"/>
              <a:gd name="connsiteX0-133" fmla="*/ 43145 w 976576"/>
              <a:gd name="connsiteY0-134" fmla="*/ 547848 h 564822"/>
              <a:gd name="connsiteX1-135" fmla="*/ 134070 w 976576"/>
              <a:gd name="connsiteY1-136" fmla="*/ 193065 h 564822"/>
              <a:gd name="connsiteX2-137" fmla="*/ 481215 w 976576"/>
              <a:gd name="connsiteY2-138" fmla="*/ 5372 h 564822"/>
              <a:gd name="connsiteX3-139" fmla="*/ 976576 w 976576"/>
              <a:gd name="connsiteY3-140" fmla="*/ 394252 h 564822"/>
              <a:gd name="connsiteX4-141" fmla="*/ 797842 w 976576"/>
              <a:gd name="connsiteY4-142" fmla="*/ 496658 h 564822"/>
              <a:gd name="connsiteX5-143" fmla="*/ 43145 w 976576"/>
              <a:gd name="connsiteY5-144" fmla="*/ 547848 h 564822"/>
              <a:gd name="connsiteX0-145" fmla="*/ 43145 w 976576"/>
              <a:gd name="connsiteY0-146" fmla="*/ 547848 h 577213"/>
              <a:gd name="connsiteX1-147" fmla="*/ 134070 w 976576"/>
              <a:gd name="connsiteY1-148" fmla="*/ 193065 h 577213"/>
              <a:gd name="connsiteX2-149" fmla="*/ 481215 w 976576"/>
              <a:gd name="connsiteY2-150" fmla="*/ 5372 h 577213"/>
              <a:gd name="connsiteX3-151" fmla="*/ 976576 w 976576"/>
              <a:gd name="connsiteY3-152" fmla="*/ 394252 h 577213"/>
              <a:gd name="connsiteX4-153" fmla="*/ 797842 w 976576"/>
              <a:gd name="connsiteY4-154" fmla="*/ 539199 h 577213"/>
              <a:gd name="connsiteX5-155" fmla="*/ 43145 w 976576"/>
              <a:gd name="connsiteY5-156" fmla="*/ 547848 h 577213"/>
              <a:gd name="connsiteX0-157" fmla="*/ 44680 w 978111"/>
              <a:gd name="connsiteY0-158" fmla="*/ 547848 h 577213"/>
              <a:gd name="connsiteX1-159" fmla="*/ 135605 w 978111"/>
              <a:gd name="connsiteY1-160" fmla="*/ 193065 h 577213"/>
              <a:gd name="connsiteX2-161" fmla="*/ 535926 w 978111"/>
              <a:gd name="connsiteY2-162" fmla="*/ 5372 h 577213"/>
              <a:gd name="connsiteX3-163" fmla="*/ 978111 w 978111"/>
              <a:gd name="connsiteY3-164" fmla="*/ 394252 h 577213"/>
              <a:gd name="connsiteX4-165" fmla="*/ 799377 w 978111"/>
              <a:gd name="connsiteY4-166" fmla="*/ 539199 h 577213"/>
              <a:gd name="connsiteX5-167" fmla="*/ 44680 w 978111"/>
              <a:gd name="connsiteY5-168" fmla="*/ 547848 h 577213"/>
              <a:gd name="connsiteX0-169" fmla="*/ 30276 w 963707"/>
              <a:gd name="connsiteY0-170" fmla="*/ 544081 h 568003"/>
              <a:gd name="connsiteX1-171" fmla="*/ 185013 w 963707"/>
              <a:gd name="connsiteY1-172" fmla="*/ 263745 h 568003"/>
              <a:gd name="connsiteX2-173" fmla="*/ 521522 w 963707"/>
              <a:gd name="connsiteY2-174" fmla="*/ 1605 h 568003"/>
              <a:gd name="connsiteX3-175" fmla="*/ 963707 w 963707"/>
              <a:gd name="connsiteY3-176" fmla="*/ 390485 h 568003"/>
              <a:gd name="connsiteX4-177" fmla="*/ 784973 w 963707"/>
              <a:gd name="connsiteY4-178" fmla="*/ 535432 h 568003"/>
              <a:gd name="connsiteX5-179" fmla="*/ 30276 w 963707"/>
              <a:gd name="connsiteY5-180" fmla="*/ 544081 h 568003"/>
              <a:gd name="connsiteX0-181" fmla="*/ 34447 w 967878"/>
              <a:gd name="connsiteY0-182" fmla="*/ 545290 h 571541"/>
              <a:gd name="connsiteX1-183" fmla="*/ 167913 w 967878"/>
              <a:gd name="connsiteY1-184" fmla="*/ 233048 h 571541"/>
              <a:gd name="connsiteX2-185" fmla="*/ 525693 w 967878"/>
              <a:gd name="connsiteY2-186" fmla="*/ 2814 h 571541"/>
              <a:gd name="connsiteX3-187" fmla="*/ 967878 w 967878"/>
              <a:gd name="connsiteY3-188" fmla="*/ 391694 h 571541"/>
              <a:gd name="connsiteX4-189" fmla="*/ 789144 w 967878"/>
              <a:gd name="connsiteY4-190" fmla="*/ 536641 h 571541"/>
              <a:gd name="connsiteX5-191" fmla="*/ 34447 w 967878"/>
              <a:gd name="connsiteY5-192" fmla="*/ 545290 h 571541"/>
              <a:gd name="connsiteX0-193" fmla="*/ 34447 w 1097918"/>
              <a:gd name="connsiteY0-194" fmla="*/ 545290 h 571541"/>
              <a:gd name="connsiteX1-195" fmla="*/ 167913 w 1097918"/>
              <a:gd name="connsiteY1-196" fmla="*/ 233048 h 571541"/>
              <a:gd name="connsiteX2-197" fmla="*/ 525693 w 1097918"/>
              <a:gd name="connsiteY2-198" fmla="*/ 2814 h 571541"/>
              <a:gd name="connsiteX3-199" fmla="*/ 967878 w 1097918"/>
              <a:gd name="connsiteY3-200" fmla="*/ 391694 h 571541"/>
              <a:gd name="connsiteX4-201" fmla="*/ 789144 w 1097918"/>
              <a:gd name="connsiteY4-202" fmla="*/ 536641 h 571541"/>
              <a:gd name="connsiteX5-203" fmla="*/ 34447 w 1097918"/>
              <a:gd name="connsiteY5-204" fmla="*/ 545290 h 571541"/>
              <a:gd name="connsiteX0-205" fmla="*/ 34447 w 1152620"/>
              <a:gd name="connsiteY0-206" fmla="*/ 545290 h 571541"/>
              <a:gd name="connsiteX1-207" fmla="*/ 167913 w 1152620"/>
              <a:gd name="connsiteY1-208" fmla="*/ 233048 h 571541"/>
              <a:gd name="connsiteX2-209" fmla="*/ 525693 w 1152620"/>
              <a:gd name="connsiteY2-210" fmla="*/ 2814 h 571541"/>
              <a:gd name="connsiteX3-211" fmla="*/ 1033584 w 1152620"/>
              <a:gd name="connsiteY3-212" fmla="*/ 391694 h 571541"/>
              <a:gd name="connsiteX4-213" fmla="*/ 789144 w 1152620"/>
              <a:gd name="connsiteY4-214" fmla="*/ 536641 h 571541"/>
              <a:gd name="connsiteX5-215" fmla="*/ 34447 w 1152620"/>
              <a:gd name="connsiteY5-216" fmla="*/ 545290 h 571541"/>
              <a:gd name="connsiteX0-217" fmla="*/ 34447 w 1152620"/>
              <a:gd name="connsiteY0-218" fmla="*/ 545290 h 571541"/>
              <a:gd name="connsiteX1-219" fmla="*/ 167913 w 1152620"/>
              <a:gd name="connsiteY1-220" fmla="*/ 233048 h 571541"/>
              <a:gd name="connsiteX2-221" fmla="*/ 525693 w 1152620"/>
              <a:gd name="connsiteY2-222" fmla="*/ 2814 h 571541"/>
              <a:gd name="connsiteX3-223" fmla="*/ 1033584 w 1152620"/>
              <a:gd name="connsiteY3-224" fmla="*/ 391694 h 571541"/>
              <a:gd name="connsiteX4-225" fmla="*/ 789144 w 1152620"/>
              <a:gd name="connsiteY4-226" fmla="*/ 536641 h 571541"/>
              <a:gd name="connsiteX5-227" fmla="*/ 34447 w 1152620"/>
              <a:gd name="connsiteY5-228" fmla="*/ 545290 h 571541"/>
              <a:gd name="connsiteX0-229" fmla="*/ 34447 w 1143173"/>
              <a:gd name="connsiteY0-230" fmla="*/ 545290 h 577248"/>
              <a:gd name="connsiteX1-231" fmla="*/ 167913 w 1143173"/>
              <a:gd name="connsiteY1-232" fmla="*/ 233048 h 577248"/>
              <a:gd name="connsiteX2-233" fmla="*/ 525693 w 1143173"/>
              <a:gd name="connsiteY2-234" fmla="*/ 2814 h 577248"/>
              <a:gd name="connsiteX3-235" fmla="*/ 1033584 w 1143173"/>
              <a:gd name="connsiteY3-236" fmla="*/ 391694 h 577248"/>
              <a:gd name="connsiteX4-237" fmla="*/ 789144 w 1143173"/>
              <a:gd name="connsiteY4-238" fmla="*/ 536641 h 577248"/>
              <a:gd name="connsiteX5-239" fmla="*/ 34447 w 1143173"/>
              <a:gd name="connsiteY5-240" fmla="*/ 545290 h 577248"/>
              <a:gd name="connsiteX0-241" fmla="*/ 34447 w 1143173"/>
              <a:gd name="connsiteY0-242" fmla="*/ 545290 h 577248"/>
              <a:gd name="connsiteX1-243" fmla="*/ 167913 w 1143173"/>
              <a:gd name="connsiteY1-244" fmla="*/ 233048 h 577248"/>
              <a:gd name="connsiteX2-245" fmla="*/ 525693 w 1143173"/>
              <a:gd name="connsiteY2-246" fmla="*/ 2814 h 577248"/>
              <a:gd name="connsiteX3-247" fmla="*/ 1033584 w 1143173"/>
              <a:gd name="connsiteY3-248" fmla="*/ 391694 h 577248"/>
              <a:gd name="connsiteX4-249" fmla="*/ 789144 w 1143173"/>
              <a:gd name="connsiteY4-250" fmla="*/ 536641 h 577248"/>
              <a:gd name="connsiteX5-251" fmla="*/ 34447 w 1143173"/>
              <a:gd name="connsiteY5-252" fmla="*/ 545290 h 57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43173" h="577248">
                <a:moveTo>
                  <a:pt x="34447" y="545290"/>
                </a:moveTo>
                <a:cubicBezTo>
                  <a:pt x="-69091" y="494691"/>
                  <a:pt x="86039" y="323461"/>
                  <a:pt x="167913" y="233048"/>
                </a:cubicBezTo>
                <a:cubicBezTo>
                  <a:pt x="249787" y="142635"/>
                  <a:pt x="381415" y="-23627"/>
                  <a:pt x="525693" y="2814"/>
                </a:cubicBezTo>
                <a:cubicBezTo>
                  <a:pt x="669971" y="29255"/>
                  <a:pt x="797980" y="199388"/>
                  <a:pt x="1033584" y="391694"/>
                </a:cubicBezTo>
                <a:cubicBezTo>
                  <a:pt x="1327416" y="716043"/>
                  <a:pt x="955667" y="511042"/>
                  <a:pt x="789144" y="536641"/>
                </a:cubicBezTo>
                <a:cubicBezTo>
                  <a:pt x="622621" y="562240"/>
                  <a:pt x="137985" y="595889"/>
                  <a:pt x="34447" y="545290"/>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4" name="组合 3"/>
          <p:cNvGrpSpPr/>
          <p:nvPr/>
        </p:nvGrpSpPr>
        <p:grpSpPr>
          <a:xfrm>
            <a:off x="885539" y="4336663"/>
            <a:ext cx="2191597" cy="1978253"/>
            <a:chOff x="-10025670" y="-2063750"/>
            <a:chExt cx="7359650" cy="6643216"/>
          </a:xfrm>
          <a:gradFill flip="none" rotWithShape="1">
            <a:gsLst>
              <a:gs pos="0">
                <a:srgbClr val="694839"/>
              </a:gs>
              <a:gs pos="68000">
                <a:srgbClr val="A06D56"/>
              </a:gs>
              <a:gs pos="38000">
                <a:srgbClr val="694839"/>
              </a:gs>
              <a:gs pos="100000">
                <a:srgbClr val="D1988B"/>
              </a:gs>
            </a:gsLst>
            <a:lin ang="18900000" scaled="1"/>
            <a:tileRect/>
          </a:gradFill>
          <a:effectLst>
            <a:outerShdw blurRad="50800" dist="63500" dir="9600000" algn="t" rotWithShape="0">
              <a:prstClr val="black">
                <a:alpha val="30000"/>
              </a:prstClr>
            </a:outerShdw>
          </a:effectLst>
        </p:grpSpPr>
        <p:sp>
          <p:nvSpPr>
            <p:cNvPr id="5" name="Freeform 161"/>
            <p:cNvSpPr>
              <a:spLocks noEditPoints="1"/>
            </p:cNvSpPr>
            <p:nvPr/>
          </p:nvSpPr>
          <p:spPr bwMode="auto">
            <a:xfrm>
              <a:off x="-7555520" y="-2063750"/>
              <a:ext cx="112713" cy="115888"/>
            </a:xfrm>
            <a:custGeom>
              <a:avLst/>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6" name="Freeform 164"/>
            <p:cNvSpPr>
              <a:spLocks noEditPoints="1"/>
            </p:cNvSpPr>
            <p:nvPr/>
          </p:nvSpPr>
          <p:spPr bwMode="auto">
            <a:xfrm>
              <a:off x="-5245707" y="-2063750"/>
              <a:ext cx="112713" cy="115888"/>
            </a:xfrm>
            <a:custGeom>
              <a:avLst/>
              <a:gdLst>
                <a:gd name="T0" fmla="*/ 15 w 30"/>
                <a:gd name="T1" fmla="*/ 0 h 31"/>
                <a:gd name="T2" fmla="*/ 15 w 30"/>
                <a:gd name="T3" fmla="*/ 0 h 31"/>
                <a:gd name="T4" fmla="*/ 15 w 30"/>
                <a:gd name="T5" fmla="*/ 0 h 31"/>
                <a:gd name="T6" fmla="*/ 15 w 30"/>
                <a:gd name="T7" fmla="*/ 0 h 31"/>
                <a:gd name="T8" fmla="*/ 15 w 30"/>
                <a:gd name="T9" fmla="*/ 0 h 31"/>
                <a:gd name="T10" fmla="*/ 15 w 30"/>
                <a:gd name="T11" fmla="*/ 31 h 31"/>
                <a:gd name="T12" fmla="*/ 15 w 30"/>
                <a:gd name="T13" fmla="*/ 31 h 31"/>
                <a:gd name="T14" fmla="*/ 15 w 30"/>
                <a:gd name="T15" fmla="*/ 31 h 31"/>
                <a:gd name="T16" fmla="*/ 15 w 30"/>
                <a:gd name="T17" fmla="*/ 0 h 31"/>
                <a:gd name="T18" fmla="*/ 15 w 30"/>
                <a:gd name="T19" fmla="*/ 19 h 31"/>
                <a:gd name="T20" fmla="*/ 15 w 30"/>
                <a:gd name="T21" fmla="*/ 0 h 31"/>
                <a:gd name="T22" fmla="*/ 15 w 30"/>
                <a:gd name="T2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5" y="0"/>
                  </a:moveTo>
                  <a:cubicBezTo>
                    <a:pt x="15" y="0"/>
                    <a:pt x="15" y="0"/>
                    <a:pt x="15" y="0"/>
                  </a:cubicBezTo>
                  <a:cubicBezTo>
                    <a:pt x="15" y="0"/>
                    <a:pt x="15" y="0"/>
                    <a:pt x="15" y="0"/>
                  </a:cubicBezTo>
                  <a:cubicBezTo>
                    <a:pt x="15" y="0"/>
                    <a:pt x="15" y="0"/>
                    <a:pt x="15" y="0"/>
                  </a:cubicBezTo>
                  <a:cubicBezTo>
                    <a:pt x="15" y="0"/>
                    <a:pt x="15" y="0"/>
                    <a:pt x="15" y="0"/>
                  </a:cubicBezTo>
                  <a:cubicBezTo>
                    <a:pt x="1" y="9"/>
                    <a:pt x="0" y="19"/>
                    <a:pt x="15" y="31"/>
                  </a:cubicBezTo>
                  <a:cubicBezTo>
                    <a:pt x="15" y="31"/>
                    <a:pt x="15" y="31"/>
                    <a:pt x="15" y="31"/>
                  </a:cubicBezTo>
                  <a:cubicBezTo>
                    <a:pt x="15" y="31"/>
                    <a:pt x="15" y="31"/>
                    <a:pt x="15" y="31"/>
                  </a:cubicBezTo>
                  <a:cubicBezTo>
                    <a:pt x="30" y="19"/>
                    <a:pt x="29" y="9"/>
                    <a:pt x="15" y="0"/>
                  </a:cubicBezTo>
                  <a:close/>
                  <a:moveTo>
                    <a:pt x="15" y="19"/>
                  </a:moveTo>
                  <a:cubicBezTo>
                    <a:pt x="9" y="13"/>
                    <a:pt x="8" y="9"/>
                    <a:pt x="15" y="0"/>
                  </a:cubicBezTo>
                  <a:cubicBezTo>
                    <a:pt x="22" y="9"/>
                    <a:pt x="21" y="13"/>
                    <a:pt x="15" y="1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7" name="Rectangle 62"/>
            <p:cNvSpPr>
              <a:spLocks noChangeArrowheads="1"/>
            </p:cNvSpPr>
            <p:nvPr/>
          </p:nvSpPr>
          <p:spPr bwMode="auto">
            <a:xfrm>
              <a:off x="-8479446" y="1233016"/>
              <a:ext cx="312739" cy="3346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8" name="Rectangle 63"/>
            <p:cNvSpPr>
              <a:spLocks noChangeArrowheads="1"/>
            </p:cNvSpPr>
            <p:nvPr/>
          </p:nvSpPr>
          <p:spPr bwMode="auto">
            <a:xfrm>
              <a:off x="-7833332" y="-990600"/>
              <a:ext cx="315913"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9" name="Rectangle 64"/>
            <p:cNvSpPr>
              <a:spLocks noChangeArrowheads="1"/>
            </p:cNvSpPr>
            <p:nvPr/>
          </p:nvSpPr>
          <p:spPr bwMode="auto">
            <a:xfrm>
              <a:off x="-5207607" y="-990600"/>
              <a:ext cx="314325" cy="2174875"/>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0" name="Rectangle 65"/>
            <p:cNvSpPr>
              <a:spLocks noChangeArrowheads="1"/>
            </p:cNvSpPr>
            <p:nvPr/>
          </p:nvSpPr>
          <p:spPr bwMode="auto">
            <a:xfrm>
              <a:off x="-4637694" y="1233016"/>
              <a:ext cx="315912" cy="3346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1" name="Freeform 100"/>
            <p:cNvSpPr>
              <a:spLocks noEditPoints="1"/>
            </p:cNvSpPr>
            <p:nvPr/>
          </p:nvSpPr>
          <p:spPr bwMode="auto">
            <a:xfrm>
              <a:off x="-9943120" y="-107950"/>
              <a:ext cx="7202488" cy="1420813"/>
            </a:xfrm>
            <a:custGeom>
              <a:avLst/>
              <a:gdLst>
                <a:gd name="T0" fmla="*/ 766 w 1918"/>
                <a:gd name="T1" fmla="*/ 378 h 378"/>
                <a:gd name="T2" fmla="*/ 7 w 1918"/>
                <a:gd name="T3" fmla="*/ 274 h 378"/>
                <a:gd name="T4" fmla="*/ 0 w 1918"/>
                <a:gd name="T5" fmla="*/ 267 h 378"/>
                <a:gd name="T6" fmla="*/ 10 w 1918"/>
                <a:gd name="T7" fmla="*/ 268 h 378"/>
                <a:gd name="T8" fmla="*/ 93 w 1918"/>
                <a:gd name="T9" fmla="*/ 274 h 378"/>
                <a:gd name="T10" fmla="*/ 372 w 1918"/>
                <a:gd name="T11" fmla="*/ 173 h 378"/>
                <a:gd name="T12" fmla="*/ 469 w 1918"/>
                <a:gd name="T13" fmla="*/ 3 h 378"/>
                <a:gd name="T14" fmla="*/ 470 w 1918"/>
                <a:gd name="T15" fmla="*/ 0 h 378"/>
                <a:gd name="T16" fmla="*/ 1449 w 1918"/>
                <a:gd name="T17" fmla="*/ 0 h 378"/>
                <a:gd name="T18" fmla="*/ 1449 w 1918"/>
                <a:gd name="T19" fmla="*/ 3 h 378"/>
                <a:gd name="T20" fmla="*/ 1547 w 1918"/>
                <a:gd name="T21" fmla="*/ 173 h 378"/>
                <a:gd name="T22" fmla="*/ 1825 w 1918"/>
                <a:gd name="T23" fmla="*/ 274 h 378"/>
                <a:gd name="T24" fmla="*/ 1909 w 1918"/>
                <a:gd name="T25" fmla="*/ 268 h 378"/>
                <a:gd name="T26" fmla="*/ 1918 w 1918"/>
                <a:gd name="T27" fmla="*/ 267 h 378"/>
                <a:gd name="T28" fmla="*/ 1911 w 1918"/>
                <a:gd name="T29" fmla="*/ 274 h 378"/>
                <a:gd name="T30" fmla="*/ 1092 w 1918"/>
                <a:gd name="T31" fmla="*/ 377 h 378"/>
                <a:gd name="T32" fmla="*/ 984 w 1918"/>
                <a:gd name="T33" fmla="*/ 377 h 378"/>
                <a:gd name="T34" fmla="*/ 951 w 1918"/>
                <a:gd name="T35" fmla="*/ 377 h 378"/>
                <a:gd name="T36" fmla="*/ 899 w 1918"/>
                <a:gd name="T37" fmla="*/ 377 h 378"/>
                <a:gd name="T38" fmla="*/ 766 w 1918"/>
                <a:gd name="T39" fmla="*/ 378 h 378"/>
                <a:gd name="T40" fmla="*/ 19 w 1918"/>
                <a:gd name="T41" fmla="*/ 276 h 378"/>
                <a:gd name="T42" fmla="*/ 766 w 1918"/>
                <a:gd name="T43" fmla="*/ 372 h 378"/>
                <a:gd name="T44" fmla="*/ 899 w 1918"/>
                <a:gd name="T45" fmla="*/ 371 h 378"/>
                <a:gd name="T46" fmla="*/ 951 w 1918"/>
                <a:gd name="T47" fmla="*/ 371 h 378"/>
                <a:gd name="T48" fmla="*/ 984 w 1918"/>
                <a:gd name="T49" fmla="*/ 371 h 378"/>
                <a:gd name="T50" fmla="*/ 1092 w 1918"/>
                <a:gd name="T51" fmla="*/ 371 h 378"/>
                <a:gd name="T52" fmla="*/ 1899 w 1918"/>
                <a:gd name="T53" fmla="*/ 276 h 378"/>
                <a:gd name="T54" fmla="*/ 1825 w 1918"/>
                <a:gd name="T55" fmla="*/ 280 h 378"/>
                <a:gd name="T56" fmla="*/ 1542 w 1918"/>
                <a:gd name="T57" fmla="*/ 177 h 378"/>
                <a:gd name="T58" fmla="*/ 1444 w 1918"/>
                <a:gd name="T59" fmla="*/ 7 h 378"/>
                <a:gd name="T60" fmla="*/ 475 w 1918"/>
                <a:gd name="T61" fmla="*/ 7 h 378"/>
                <a:gd name="T62" fmla="*/ 377 w 1918"/>
                <a:gd name="T63" fmla="*/ 177 h 378"/>
                <a:gd name="T64" fmla="*/ 93 w 1918"/>
                <a:gd name="T65" fmla="*/ 280 h 378"/>
                <a:gd name="T66" fmla="*/ 19 w 1918"/>
                <a:gd name="T67" fmla="*/ 27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8" h="378">
                  <a:moveTo>
                    <a:pt x="766" y="378"/>
                  </a:moveTo>
                  <a:cubicBezTo>
                    <a:pt x="326" y="378"/>
                    <a:pt x="77" y="344"/>
                    <a:pt x="7" y="274"/>
                  </a:cubicBezTo>
                  <a:cubicBezTo>
                    <a:pt x="0" y="267"/>
                    <a:pt x="0" y="267"/>
                    <a:pt x="0" y="267"/>
                  </a:cubicBezTo>
                  <a:cubicBezTo>
                    <a:pt x="10" y="268"/>
                    <a:pt x="10" y="268"/>
                    <a:pt x="10" y="268"/>
                  </a:cubicBezTo>
                  <a:cubicBezTo>
                    <a:pt x="10" y="268"/>
                    <a:pt x="45" y="274"/>
                    <a:pt x="93" y="274"/>
                  </a:cubicBezTo>
                  <a:cubicBezTo>
                    <a:pt x="180" y="274"/>
                    <a:pt x="299" y="257"/>
                    <a:pt x="372" y="173"/>
                  </a:cubicBezTo>
                  <a:cubicBezTo>
                    <a:pt x="449" y="84"/>
                    <a:pt x="469" y="4"/>
                    <a:pt x="469" y="3"/>
                  </a:cubicBezTo>
                  <a:cubicBezTo>
                    <a:pt x="470" y="0"/>
                    <a:pt x="470" y="0"/>
                    <a:pt x="470" y="0"/>
                  </a:cubicBezTo>
                  <a:cubicBezTo>
                    <a:pt x="1449" y="0"/>
                    <a:pt x="1449" y="0"/>
                    <a:pt x="1449" y="0"/>
                  </a:cubicBezTo>
                  <a:cubicBezTo>
                    <a:pt x="1449" y="3"/>
                    <a:pt x="1449" y="3"/>
                    <a:pt x="1449" y="3"/>
                  </a:cubicBezTo>
                  <a:cubicBezTo>
                    <a:pt x="1449" y="4"/>
                    <a:pt x="1469" y="84"/>
                    <a:pt x="1547" y="173"/>
                  </a:cubicBezTo>
                  <a:cubicBezTo>
                    <a:pt x="1619" y="257"/>
                    <a:pt x="1738" y="274"/>
                    <a:pt x="1825" y="274"/>
                  </a:cubicBezTo>
                  <a:cubicBezTo>
                    <a:pt x="1874" y="274"/>
                    <a:pt x="1908" y="268"/>
                    <a:pt x="1909" y="268"/>
                  </a:cubicBezTo>
                  <a:cubicBezTo>
                    <a:pt x="1918" y="267"/>
                    <a:pt x="1918" y="267"/>
                    <a:pt x="1918" y="267"/>
                  </a:cubicBezTo>
                  <a:cubicBezTo>
                    <a:pt x="1911" y="274"/>
                    <a:pt x="1911" y="274"/>
                    <a:pt x="1911" y="274"/>
                  </a:cubicBezTo>
                  <a:cubicBezTo>
                    <a:pt x="1842" y="343"/>
                    <a:pt x="1567" y="377"/>
                    <a:pt x="1092" y="377"/>
                  </a:cubicBezTo>
                  <a:cubicBezTo>
                    <a:pt x="1050" y="377"/>
                    <a:pt x="1014" y="377"/>
                    <a:pt x="984" y="377"/>
                  </a:cubicBezTo>
                  <a:cubicBezTo>
                    <a:pt x="951" y="377"/>
                    <a:pt x="951" y="377"/>
                    <a:pt x="951" y="377"/>
                  </a:cubicBezTo>
                  <a:cubicBezTo>
                    <a:pt x="936" y="377"/>
                    <a:pt x="919" y="377"/>
                    <a:pt x="899" y="377"/>
                  </a:cubicBezTo>
                  <a:cubicBezTo>
                    <a:pt x="862" y="378"/>
                    <a:pt x="816" y="378"/>
                    <a:pt x="766" y="378"/>
                  </a:cubicBezTo>
                  <a:close/>
                  <a:moveTo>
                    <a:pt x="19" y="276"/>
                  </a:moveTo>
                  <a:cubicBezTo>
                    <a:pt x="97" y="340"/>
                    <a:pt x="348" y="372"/>
                    <a:pt x="766" y="372"/>
                  </a:cubicBezTo>
                  <a:cubicBezTo>
                    <a:pt x="816" y="372"/>
                    <a:pt x="862" y="371"/>
                    <a:pt x="899" y="371"/>
                  </a:cubicBezTo>
                  <a:cubicBezTo>
                    <a:pt x="919" y="371"/>
                    <a:pt x="936" y="371"/>
                    <a:pt x="951" y="371"/>
                  </a:cubicBezTo>
                  <a:cubicBezTo>
                    <a:pt x="984" y="371"/>
                    <a:pt x="984" y="371"/>
                    <a:pt x="984" y="371"/>
                  </a:cubicBezTo>
                  <a:cubicBezTo>
                    <a:pt x="1014" y="371"/>
                    <a:pt x="1050" y="371"/>
                    <a:pt x="1092" y="371"/>
                  </a:cubicBezTo>
                  <a:cubicBezTo>
                    <a:pt x="1549" y="371"/>
                    <a:pt x="1820" y="339"/>
                    <a:pt x="1899" y="276"/>
                  </a:cubicBezTo>
                  <a:cubicBezTo>
                    <a:pt x="1885" y="278"/>
                    <a:pt x="1859" y="280"/>
                    <a:pt x="1825" y="280"/>
                  </a:cubicBezTo>
                  <a:cubicBezTo>
                    <a:pt x="1737" y="280"/>
                    <a:pt x="1616" y="262"/>
                    <a:pt x="1542" y="177"/>
                  </a:cubicBezTo>
                  <a:cubicBezTo>
                    <a:pt x="1471" y="96"/>
                    <a:pt x="1448" y="21"/>
                    <a:pt x="1444" y="7"/>
                  </a:cubicBezTo>
                  <a:cubicBezTo>
                    <a:pt x="475" y="7"/>
                    <a:pt x="475" y="7"/>
                    <a:pt x="475" y="7"/>
                  </a:cubicBezTo>
                  <a:cubicBezTo>
                    <a:pt x="471" y="21"/>
                    <a:pt x="448" y="96"/>
                    <a:pt x="377" y="177"/>
                  </a:cubicBezTo>
                  <a:cubicBezTo>
                    <a:pt x="302" y="262"/>
                    <a:pt x="182" y="280"/>
                    <a:pt x="93" y="280"/>
                  </a:cubicBezTo>
                  <a:cubicBezTo>
                    <a:pt x="60" y="280"/>
                    <a:pt x="33" y="278"/>
                    <a:pt x="19" y="276"/>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2" name="Freeform 101"/>
            <p:cNvSpPr/>
            <p:nvPr/>
          </p:nvSpPr>
          <p:spPr bwMode="auto">
            <a:xfrm>
              <a:off x="-10025670" y="774700"/>
              <a:ext cx="160338" cy="158750"/>
            </a:xfrm>
            <a:custGeom>
              <a:avLst/>
              <a:gdLst>
                <a:gd name="T0" fmla="*/ 42 w 43"/>
                <a:gd name="T1" fmla="*/ 41 h 42"/>
                <a:gd name="T2" fmla="*/ 15 w 43"/>
                <a:gd name="T3" fmla="*/ 0 h 42"/>
                <a:gd name="T4" fmla="*/ 42 w 43"/>
                <a:gd name="T5" fmla="*/ 26 h 42"/>
                <a:gd name="T6" fmla="*/ 42 w 43"/>
                <a:gd name="T7" fmla="*/ 41 h 42"/>
              </a:gdLst>
              <a:ahLst/>
              <a:cxnLst>
                <a:cxn ang="0">
                  <a:pos x="T0" y="T1"/>
                </a:cxn>
                <a:cxn ang="0">
                  <a:pos x="T2" y="T3"/>
                </a:cxn>
                <a:cxn ang="0">
                  <a:pos x="T4" y="T5"/>
                </a:cxn>
                <a:cxn ang="0">
                  <a:pos x="T6" y="T7"/>
                </a:cxn>
              </a:cxnLst>
              <a:rect l="0" t="0" r="r" b="b"/>
              <a:pathLst>
                <a:path w="43" h="42">
                  <a:moveTo>
                    <a:pt x="42" y="41"/>
                  </a:moveTo>
                  <a:cubicBezTo>
                    <a:pt x="7" y="42"/>
                    <a:pt x="0" y="28"/>
                    <a:pt x="15" y="0"/>
                  </a:cubicBezTo>
                  <a:cubicBezTo>
                    <a:pt x="10" y="24"/>
                    <a:pt x="20" y="26"/>
                    <a:pt x="42" y="26"/>
                  </a:cubicBezTo>
                  <a:cubicBezTo>
                    <a:pt x="41" y="31"/>
                    <a:pt x="43" y="36"/>
                    <a:pt x="42" y="4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3" name="任意多边形 12"/>
            <p:cNvSpPr/>
            <p:nvPr/>
          </p:nvSpPr>
          <p:spPr bwMode="auto">
            <a:xfrm>
              <a:off x="-9909782" y="-287337"/>
              <a:ext cx="7135813" cy="1588765"/>
            </a:xfrm>
            <a:custGeom>
              <a:avLst/>
              <a:gdLst>
                <a:gd name="connsiteX0" fmla="*/ 1738885 w 7135813"/>
                <a:gd name="connsiteY0" fmla="*/ 195262 h 1588765"/>
                <a:gd name="connsiteX1" fmla="*/ 5396928 w 7135813"/>
                <a:gd name="connsiteY1" fmla="*/ 195262 h 1588765"/>
                <a:gd name="connsiteX2" fmla="*/ 5764986 w 7135813"/>
                <a:gd name="connsiteY2" fmla="*/ 837348 h 1588765"/>
                <a:gd name="connsiteX3" fmla="*/ 7135813 w 7135813"/>
                <a:gd name="connsiteY3" fmla="*/ 1197818 h 1588765"/>
                <a:gd name="connsiteX4" fmla="*/ 3537861 w 7135813"/>
                <a:gd name="connsiteY4" fmla="*/ 1584572 h 1588765"/>
                <a:gd name="connsiteX5" fmla="*/ 0 w 7135813"/>
                <a:gd name="connsiteY5" fmla="*/ 1197818 h 1588765"/>
                <a:gd name="connsiteX6" fmla="*/ 1370827 w 7135813"/>
                <a:gd name="connsiteY6" fmla="*/ 837348 h 1588765"/>
                <a:gd name="connsiteX7" fmla="*/ 1738885 w 7135813"/>
                <a:gd name="connsiteY7" fmla="*/ 195262 h 1588765"/>
                <a:gd name="connsiteX8" fmla="*/ 1573673 w 7135813"/>
                <a:gd name="connsiteY8" fmla="*/ 0 h 1588765"/>
                <a:gd name="connsiteX9" fmla="*/ 1731399 w 7135813"/>
                <a:gd name="connsiteY9" fmla="*/ 119474 h 1588765"/>
                <a:gd name="connsiteX10" fmla="*/ 5381609 w 7135813"/>
                <a:gd name="connsiteY10" fmla="*/ 119474 h 1588765"/>
                <a:gd name="connsiteX11" fmla="*/ 5539335 w 7135813"/>
                <a:gd name="connsiteY11" fmla="*/ 0 h 1588765"/>
                <a:gd name="connsiteX12" fmla="*/ 5366588 w 7135813"/>
                <a:gd name="connsiteY12" fmla="*/ 190412 h 1588765"/>
                <a:gd name="connsiteX13" fmla="*/ 1746420 w 7135813"/>
                <a:gd name="connsiteY13" fmla="*/ 190412 h 1588765"/>
                <a:gd name="connsiteX14" fmla="*/ 1573673 w 7135813"/>
                <a:gd name="connsiteY14" fmla="*/ 0 h 158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35813" h="1588765">
                  <a:moveTo>
                    <a:pt x="1738885" y="195262"/>
                  </a:moveTo>
                  <a:cubicBezTo>
                    <a:pt x="1738885" y="195262"/>
                    <a:pt x="1738885" y="195262"/>
                    <a:pt x="5396928" y="195262"/>
                  </a:cubicBezTo>
                  <a:cubicBezTo>
                    <a:pt x="5396928" y="195262"/>
                    <a:pt x="5468286" y="499408"/>
                    <a:pt x="5764986" y="837348"/>
                  </a:cubicBezTo>
                  <a:cubicBezTo>
                    <a:pt x="6219425" y="1355523"/>
                    <a:pt x="7135813" y="1197818"/>
                    <a:pt x="7135813" y="1197818"/>
                  </a:cubicBezTo>
                  <a:cubicBezTo>
                    <a:pt x="6711420" y="1625876"/>
                    <a:pt x="4258954" y="1588327"/>
                    <a:pt x="3537861" y="1584572"/>
                  </a:cubicBezTo>
                  <a:cubicBezTo>
                    <a:pt x="2816768" y="1588327"/>
                    <a:pt x="446927" y="1644650"/>
                    <a:pt x="0" y="1197818"/>
                  </a:cubicBezTo>
                  <a:cubicBezTo>
                    <a:pt x="0" y="1197818"/>
                    <a:pt x="920144" y="1355523"/>
                    <a:pt x="1370827" y="837348"/>
                  </a:cubicBezTo>
                  <a:cubicBezTo>
                    <a:pt x="1667527" y="499408"/>
                    <a:pt x="1738885" y="195262"/>
                    <a:pt x="1738885" y="195262"/>
                  </a:cubicBezTo>
                  <a:close/>
                  <a:moveTo>
                    <a:pt x="1573673" y="0"/>
                  </a:moveTo>
                  <a:cubicBezTo>
                    <a:pt x="1581184" y="115741"/>
                    <a:pt x="1630004" y="119474"/>
                    <a:pt x="1731399" y="119474"/>
                  </a:cubicBezTo>
                  <a:cubicBezTo>
                    <a:pt x="1731399" y="119474"/>
                    <a:pt x="1731399" y="119474"/>
                    <a:pt x="5381609" y="119474"/>
                  </a:cubicBezTo>
                  <a:cubicBezTo>
                    <a:pt x="5483004" y="119474"/>
                    <a:pt x="5531824" y="115741"/>
                    <a:pt x="5539335" y="0"/>
                  </a:cubicBezTo>
                  <a:cubicBezTo>
                    <a:pt x="5576888" y="134409"/>
                    <a:pt x="5524313" y="201613"/>
                    <a:pt x="5366588" y="190412"/>
                  </a:cubicBezTo>
                  <a:cubicBezTo>
                    <a:pt x="5366588" y="190412"/>
                    <a:pt x="5366588" y="190412"/>
                    <a:pt x="1746420" y="190412"/>
                  </a:cubicBezTo>
                  <a:cubicBezTo>
                    <a:pt x="1588695" y="201613"/>
                    <a:pt x="1539875" y="134409"/>
                    <a:pt x="1573673"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4" name="Oval 103"/>
            <p:cNvSpPr>
              <a:spLocks noChangeArrowheads="1"/>
            </p:cNvSpPr>
            <p:nvPr/>
          </p:nvSpPr>
          <p:spPr bwMode="auto">
            <a:xfrm>
              <a:off x="-9925657" y="752475"/>
              <a:ext cx="128588"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5" name="Freeform 104"/>
            <p:cNvSpPr>
              <a:spLocks noEditPoints="1"/>
            </p:cNvSpPr>
            <p:nvPr/>
          </p:nvSpPr>
          <p:spPr bwMode="auto">
            <a:xfrm>
              <a:off x="-9947882" y="595313"/>
              <a:ext cx="176213" cy="184150"/>
            </a:xfrm>
            <a:custGeom>
              <a:avLst/>
              <a:gdLst>
                <a:gd name="T0" fmla="*/ 23 w 47"/>
                <a:gd name="T1" fmla="*/ 0 h 49"/>
                <a:gd name="T2" fmla="*/ 23 w 47"/>
                <a:gd name="T3" fmla="*/ 0 h 49"/>
                <a:gd name="T4" fmla="*/ 23 w 47"/>
                <a:gd name="T5" fmla="*/ 0 h 49"/>
                <a:gd name="T6" fmla="*/ 23 w 47"/>
                <a:gd name="T7" fmla="*/ 0 h 49"/>
                <a:gd name="T8" fmla="*/ 23 w 47"/>
                <a:gd name="T9" fmla="*/ 0 h 49"/>
                <a:gd name="T10" fmla="*/ 23 w 47"/>
                <a:gd name="T11" fmla="*/ 49 h 49"/>
                <a:gd name="T12" fmla="*/ 23 w 47"/>
                <a:gd name="T13" fmla="*/ 49 h 49"/>
                <a:gd name="T14" fmla="*/ 23 w 47"/>
                <a:gd name="T15" fmla="*/ 49 h 49"/>
                <a:gd name="T16" fmla="*/ 23 w 47"/>
                <a:gd name="T17" fmla="*/ 0 h 49"/>
                <a:gd name="T18" fmla="*/ 23 w 47"/>
                <a:gd name="T19" fmla="*/ 30 h 49"/>
                <a:gd name="T20" fmla="*/ 23 w 47"/>
                <a:gd name="T21" fmla="*/ 0 h 49"/>
                <a:gd name="T22" fmla="*/ 23 w 47"/>
                <a:gd name="T23"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0"/>
                  </a:move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ubicBezTo>
                    <a:pt x="23" y="49"/>
                    <a:pt x="23" y="49"/>
                    <a:pt x="23" y="49"/>
                  </a:cubicBezTo>
                  <a:cubicBezTo>
                    <a:pt x="23" y="49"/>
                    <a:pt x="23" y="49"/>
                    <a:pt x="23" y="49"/>
                  </a:cubicBezTo>
                  <a:cubicBezTo>
                    <a:pt x="47" y="30"/>
                    <a:pt x="45" y="14"/>
                    <a:pt x="23" y="0"/>
                  </a:cubicBezTo>
                  <a:close/>
                  <a:moveTo>
                    <a:pt x="23" y="30"/>
                  </a:moveTo>
                  <a:cubicBezTo>
                    <a:pt x="14" y="21"/>
                    <a:pt x="12" y="14"/>
                    <a:pt x="23" y="0"/>
                  </a:cubicBezTo>
                  <a:cubicBezTo>
                    <a:pt x="34" y="14"/>
                    <a:pt x="32" y="21"/>
                    <a:pt x="23" y="3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6" name="Rectangle 105"/>
            <p:cNvSpPr>
              <a:spLocks noChangeArrowheads="1"/>
            </p:cNvSpPr>
            <p:nvPr/>
          </p:nvSpPr>
          <p:spPr bwMode="auto">
            <a:xfrm>
              <a:off x="-9884382" y="850900"/>
              <a:ext cx="57150" cy="698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nvGrpSpPr>
            <p:cNvPr id="17" name="组合 16"/>
            <p:cNvGrpSpPr/>
            <p:nvPr/>
          </p:nvGrpSpPr>
          <p:grpSpPr>
            <a:xfrm>
              <a:off x="-2920020" y="595313"/>
              <a:ext cx="254000" cy="338137"/>
              <a:chOff x="354012" y="595313"/>
              <a:chExt cx="254000" cy="338137"/>
            </a:xfrm>
            <a:grpFill/>
          </p:grpSpPr>
          <p:sp>
            <p:nvSpPr>
              <p:cNvPr id="42" name="Freeform 106"/>
              <p:cNvSpPr/>
              <p:nvPr/>
            </p:nvSpPr>
            <p:spPr bwMode="auto">
              <a:xfrm>
                <a:off x="442912" y="774700"/>
                <a:ext cx="165100" cy="158750"/>
              </a:xfrm>
              <a:custGeom>
                <a:avLst/>
                <a:gdLst>
                  <a:gd name="T0" fmla="*/ 2 w 44"/>
                  <a:gd name="T1" fmla="*/ 41 h 42"/>
                  <a:gd name="T2" fmla="*/ 29 w 44"/>
                  <a:gd name="T3" fmla="*/ 0 h 42"/>
                  <a:gd name="T4" fmla="*/ 1 w 44"/>
                  <a:gd name="T5" fmla="*/ 26 h 42"/>
                  <a:gd name="T6" fmla="*/ 2 w 44"/>
                  <a:gd name="T7" fmla="*/ 41 h 42"/>
                </a:gdLst>
                <a:ahLst/>
                <a:cxnLst>
                  <a:cxn ang="0">
                    <a:pos x="T0" y="T1"/>
                  </a:cxn>
                  <a:cxn ang="0">
                    <a:pos x="T2" y="T3"/>
                  </a:cxn>
                  <a:cxn ang="0">
                    <a:pos x="T4" y="T5"/>
                  </a:cxn>
                  <a:cxn ang="0">
                    <a:pos x="T6" y="T7"/>
                  </a:cxn>
                </a:cxnLst>
                <a:rect l="0" t="0" r="r" b="b"/>
                <a:pathLst>
                  <a:path w="44" h="42">
                    <a:moveTo>
                      <a:pt x="2" y="41"/>
                    </a:moveTo>
                    <a:cubicBezTo>
                      <a:pt x="37" y="42"/>
                      <a:pt x="44" y="28"/>
                      <a:pt x="29" y="0"/>
                    </a:cubicBezTo>
                    <a:cubicBezTo>
                      <a:pt x="34" y="24"/>
                      <a:pt x="23" y="26"/>
                      <a:pt x="1" y="26"/>
                    </a:cubicBezTo>
                    <a:cubicBezTo>
                      <a:pt x="3" y="31"/>
                      <a:pt x="0" y="36"/>
                      <a:pt x="2" y="4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3" name="Oval 107"/>
              <p:cNvSpPr>
                <a:spLocks noChangeArrowheads="1"/>
              </p:cNvSpPr>
              <p:nvPr/>
            </p:nvSpPr>
            <p:spPr bwMode="auto">
              <a:xfrm>
                <a:off x="376237" y="752475"/>
                <a:ext cx="127000"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4" name="Freeform 108"/>
              <p:cNvSpPr>
                <a:spLocks noEditPoints="1"/>
              </p:cNvSpPr>
              <p:nvPr/>
            </p:nvSpPr>
            <p:spPr bwMode="auto">
              <a:xfrm>
                <a:off x="354012" y="595313"/>
                <a:ext cx="176213" cy="184150"/>
              </a:xfrm>
              <a:custGeom>
                <a:avLst/>
                <a:gdLst>
                  <a:gd name="T0" fmla="*/ 23 w 47"/>
                  <a:gd name="T1" fmla="*/ 49 h 49"/>
                  <a:gd name="T2" fmla="*/ 23 w 47"/>
                  <a:gd name="T3" fmla="*/ 49 h 49"/>
                  <a:gd name="T4" fmla="*/ 23 w 47"/>
                  <a:gd name="T5" fmla="*/ 49 h 49"/>
                  <a:gd name="T6" fmla="*/ 23 w 47"/>
                  <a:gd name="T7" fmla="*/ 0 h 49"/>
                  <a:gd name="T8" fmla="*/ 23 w 47"/>
                  <a:gd name="T9" fmla="*/ 0 h 49"/>
                  <a:gd name="T10" fmla="*/ 23 w 47"/>
                  <a:gd name="T11" fmla="*/ 0 h 49"/>
                  <a:gd name="T12" fmla="*/ 23 w 47"/>
                  <a:gd name="T13" fmla="*/ 0 h 49"/>
                  <a:gd name="T14" fmla="*/ 23 w 47"/>
                  <a:gd name="T15" fmla="*/ 0 h 49"/>
                  <a:gd name="T16" fmla="*/ 23 w 47"/>
                  <a:gd name="T17" fmla="*/ 49 h 49"/>
                  <a:gd name="T18" fmla="*/ 23 w 47"/>
                  <a:gd name="T19" fmla="*/ 0 h 49"/>
                  <a:gd name="T20" fmla="*/ 23 w 47"/>
                  <a:gd name="T21" fmla="*/ 30 h 49"/>
                  <a:gd name="T22" fmla="*/ 23 w 47"/>
                  <a:gd name="T2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3" y="49"/>
                    </a:moveTo>
                    <a:cubicBezTo>
                      <a:pt x="23" y="49"/>
                      <a:pt x="23" y="49"/>
                      <a:pt x="23" y="49"/>
                    </a:cubicBezTo>
                    <a:cubicBezTo>
                      <a:pt x="23" y="49"/>
                      <a:pt x="23" y="49"/>
                      <a:pt x="23" y="49"/>
                    </a:cubicBezTo>
                    <a:cubicBezTo>
                      <a:pt x="47" y="30"/>
                      <a:pt x="45" y="14"/>
                      <a:pt x="23" y="0"/>
                    </a:cubicBezTo>
                    <a:cubicBezTo>
                      <a:pt x="23" y="0"/>
                      <a:pt x="23" y="0"/>
                      <a:pt x="23" y="0"/>
                    </a:cubicBezTo>
                    <a:cubicBezTo>
                      <a:pt x="23" y="0"/>
                      <a:pt x="23" y="0"/>
                      <a:pt x="23" y="0"/>
                    </a:cubicBezTo>
                    <a:cubicBezTo>
                      <a:pt x="23" y="0"/>
                      <a:pt x="23" y="0"/>
                      <a:pt x="23" y="0"/>
                    </a:cubicBezTo>
                    <a:cubicBezTo>
                      <a:pt x="23" y="0"/>
                      <a:pt x="23" y="0"/>
                      <a:pt x="23" y="0"/>
                    </a:cubicBezTo>
                    <a:cubicBezTo>
                      <a:pt x="1" y="14"/>
                      <a:pt x="0" y="30"/>
                      <a:pt x="23" y="49"/>
                    </a:cubicBezTo>
                    <a:close/>
                    <a:moveTo>
                      <a:pt x="23" y="0"/>
                    </a:moveTo>
                    <a:cubicBezTo>
                      <a:pt x="34" y="14"/>
                      <a:pt x="32" y="21"/>
                      <a:pt x="23" y="30"/>
                    </a:cubicBezTo>
                    <a:cubicBezTo>
                      <a:pt x="14" y="21"/>
                      <a:pt x="12" y="14"/>
                      <a:pt x="23"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5" name="Rectangle 109"/>
              <p:cNvSpPr>
                <a:spLocks noChangeArrowheads="1"/>
              </p:cNvSpPr>
              <p:nvPr/>
            </p:nvSpPr>
            <p:spPr bwMode="auto">
              <a:xfrm>
                <a:off x="406400" y="850900"/>
                <a:ext cx="58738" cy="698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18" name="Oval 110"/>
            <p:cNvSpPr>
              <a:spLocks noChangeArrowheads="1"/>
            </p:cNvSpPr>
            <p:nvPr/>
          </p:nvSpPr>
          <p:spPr bwMode="auto">
            <a:xfrm>
              <a:off x="-8204807" y="-311150"/>
              <a:ext cx="127000"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19" name="Freeform 111"/>
            <p:cNvSpPr>
              <a:spLocks noEditPoints="1"/>
            </p:cNvSpPr>
            <p:nvPr/>
          </p:nvSpPr>
          <p:spPr bwMode="auto">
            <a:xfrm>
              <a:off x="-8231795" y="-468312"/>
              <a:ext cx="177800" cy="184150"/>
            </a:xfrm>
            <a:custGeom>
              <a:avLst/>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0" name="Rectangle 112"/>
            <p:cNvSpPr>
              <a:spLocks noChangeArrowheads="1"/>
            </p:cNvSpPr>
            <p:nvPr/>
          </p:nvSpPr>
          <p:spPr bwMode="auto">
            <a:xfrm>
              <a:off x="-8166707" y="-212725"/>
              <a:ext cx="58738"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1" name="Oval 113"/>
            <p:cNvSpPr>
              <a:spLocks noChangeArrowheads="1"/>
            </p:cNvSpPr>
            <p:nvPr/>
          </p:nvSpPr>
          <p:spPr bwMode="auto">
            <a:xfrm>
              <a:off x="-4607532" y="-311150"/>
              <a:ext cx="128588" cy="131763"/>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2" name="Freeform 114"/>
            <p:cNvSpPr>
              <a:spLocks noEditPoints="1"/>
            </p:cNvSpPr>
            <p:nvPr/>
          </p:nvSpPr>
          <p:spPr bwMode="auto">
            <a:xfrm>
              <a:off x="-4632932" y="-468312"/>
              <a:ext cx="176213" cy="184150"/>
            </a:xfrm>
            <a:custGeom>
              <a:avLst/>
              <a:gdLst>
                <a:gd name="T0" fmla="*/ 24 w 47"/>
                <a:gd name="T1" fmla="*/ 0 h 49"/>
                <a:gd name="T2" fmla="*/ 24 w 47"/>
                <a:gd name="T3" fmla="*/ 0 h 49"/>
                <a:gd name="T4" fmla="*/ 24 w 47"/>
                <a:gd name="T5" fmla="*/ 0 h 49"/>
                <a:gd name="T6" fmla="*/ 24 w 47"/>
                <a:gd name="T7" fmla="*/ 0 h 49"/>
                <a:gd name="T8" fmla="*/ 24 w 47"/>
                <a:gd name="T9" fmla="*/ 0 h 49"/>
                <a:gd name="T10" fmla="*/ 24 w 47"/>
                <a:gd name="T11" fmla="*/ 49 h 49"/>
                <a:gd name="T12" fmla="*/ 24 w 47"/>
                <a:gd name="T13" fmla="*/ 49 h 49"/>
                <a:gd name="T14" fmla="*/ 24 w 47"/>
                <a:gd name="T15" fmla="*/ 49 h 49"/>
                <a:gd name="T16" fmla="*/ 24 w 47"/>
                <a:gd name="T17" fmla="*/ 0 h 49"/>
                <a:gd name="T18" fmla="*/ 24 w 47"/>
                <a:gd name="T19" fmla="*/ 31 h 49"/>
                <a:gd name="T20" fmla="*/ 24 w 47"/>
                <a:gd name="T21" fmla="*/ 0 h 49"/>
                <a:gd name="T22" fmla="*/ 24 w 47"/>
                <a:gd name="T23"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9">
                  <a:moveTo>
                    <a:pt x="24" y="0"/>
                  </a:moveTo>
                  <a:cubicBezTo>
                    <a:pt x="24" y="0"/>
                    <a:pt x="24" y="0"/>
                    <a:pt x="24" y="0"/>
                  </a:cubicBezTo>
                  <a:cubicBezTo>
                    <a:pt x="24" y="0"/>
                    <a:pt x="24" y="0"/>
                    <a:pt x="24" y="0"/>
                  </a:cubicBezTo>
                  <a:cubicBezTo>
                    <a:pt x="24" y="0"/>
                    <a:pt x="24" y="0"/>
                    <a:pt x="24" y="0"/>
                  </a:cubicBezTo>
                  <a:cubicBezTo>
                    <a:pt x="24" y="0"/>
                    <a:pt x="24" y="0"/>
                    <a:pt x="24" y="0"/>
                  </a:cubicBezTo>
                  <a:cubicBezTo>
                    <a:pt x="2" y="14"/>
                    <a:pt x="0" y="30"/>
                    <a:pt x="24" y="49"/>
                  </a:cubicBezTo>
                  <a:cubicBezTo>
                    <a:pt x="24" y="49"/>
                    <a:pt x="24" y="49"/>
                    <a:pt x="24" y="49"/>
                  </a:cubicBezTo>
                  <a:cubicBezTo>
                    <a:pt x="24" y="49"/>
                    <a:pt x="24" y="49"/>
                    <a:pt x="24" y="49"/>
                  </a:cubicBezTo>
                  <a:cubicBezTo>
                    <a:pt x="47" y="30"/>
                    <a:pt x="46" y="14"/>
                    <a:pt x="24" y="0"/>
                  </a:cubicBezTo>
                  <a:close/>
                  <a:moveTo>
                    <a:pt x="24" y="31"/>
                  </a:moveTo>
                  <a:cubicBezTo>
                    <a:pt x="15" y="21"/>
                    <a:pt x="13" y="14"/>
                    <a:pt x="24" y="0"/>
                  </a:cubicBezTo>
                  <a:cubicBezTo>
                    <a:pt x="35" y="14"/>
                    <a:pt x="33" y="21"/>
                    <a:pt x="24" y="31"/>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3" name="Rectangle 115"/>
            <p:cNvSpPr>
              <a:spLocks noChangeArrowheads="1"/>
            </p:cNvSpPr>
            <p:nvPr/>
          </p:nvSpPr>
          <p:spPr bwMode="auto">
            <a:xfrm>
              <a:off x="-4569432" y="-212725"/>
              <a:ext cx="60325" cy="71438"/>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4" name="Oval 133"/>
            <p:cNvSpPr>
              <a:spLocks noChangeArrowheads="1"/>
            </p:cNvSpPr>
            <p:nvPr/>
          </p:nvSpPr>
          <p:spPr bwMode="auto">
            <a:xfrm>
              <a:off x="-5199670" y="-1827212"/>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5" name="Oval 137"/>
            <p:cNvSpPr>
              <a:spLocks noChangeArrowheads="1"/>
            </p:cNvSpPr>
            <p:nvPr/>
          </p:nvSpPr>
          <p:spPr bwMode="auto">
            <a:xfrm>
              <a:off x="-4979007" y="-1455737"/>
              <a:ext cx="90488"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6" name="Oval 138"/>
            <p:cNvSpPr>
              <a:spLocks noChangeArrowheads="1"/>
            </p:cNvSpPr>
            <p:nvPr/>
          </p:nvSpPr>
          <p:spPr bwMode="auto">
            <a:xfrm>
              <a:off x="-4918682" y="-1392237"/>
              <a:ext cx="85725"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7" name="Oval 146"/>
            <p:cNvSpPr>
              <a:spLocks noChangeArrowheads="1"/>
            </p:cNvSpPr>
            <p:nvPr/>
          </p:nvSpPr>
          <p:spPr bwMode="auto">
            <a:xfrm>
              <a:off x="-430590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8" name="Oval 147"/>
            <p:cNvSpPr>
              <a:spLocks noChangeArrowheads="1"/>
            </p:cNvSpPr>
            <p:nvPr/>
          </p:nvSpPr>
          <p:spPr bwMode="auto">
            <a:xfrm>
              <a:off x="-4223357" y="-1196975"/>
              <a:ext cx="88900" cy="90488"/>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29" name="Freeform 150"/>
            <p:cNvSpPr>
              <a:spLocks noEditPoints="1"/>
            </p:cNvSpPr>
            <p:nvPr/>
          </p:nvSpPr>
          <p:spPr bwMode="auto">
            <a:xfrm>
              <a:off x="-8666770" y="-1835150"/>
              <a:ext cx="4649788" cy="915988"/>
            </a:xfrm>
            <a:custGeom>
              <a:avLst/>
              <a:gdLst>
                <a:gd name="T0" fmla="*/ 494 w 1238"/>
                <a:gd name="T1" fmla="*/ 244 h 244"/>
                <a:gd name="T2" fmla="*/ 7 w 1238"/>
                <a:gd name="T3" fmla="*/ 177 h 244"/>
                <a:gd name="T4" fmla="*/ 0 w 1238"/>
                <a:gd name="T5" fmla="*/ 170 h 244"/>
                <a:gd name="T6" fmla="*/ 9 w 1238"/>
                <a:gd name="T7" fmla="*/ 172 h 244"/>
                <a:gd name="T8" fmla="*/ 63 w 1238"/>
                <a:gd name="T9" fmla="*/ 175 h 244"/>
                <a:gd name="T10" fmla="*/ 241 w 1238"/>
                <a:gd name="T11" fmla="*/ 111 h 244"/>
                <a:gd name="T12" fmla="*/ 303 w 1238"/>
                <a:gd name="T13" fmla="*/ 2 h 244"/>
                <a:gd name="T14" fmla="*/ 304 w 1238"/>
                <a:gd name="T15" fmla="*/ 0 h 244"/>
                <a:gd name="T16" fmla="*/ 934 w 1238"/>
                <a:gd name="T17" fmla="*/ 0 h 244"/>
                <a:gd name="T18" fmla="*/ 934 w 1238"/>
                <a:gd name="T19" fmla="*/ 2 h 244"/>
                <a:gd name="T20" fmla="*/ 997 w 1238"/>
                <a:gd name="T21" fmla="*/ 111 h 244"/>
                <a:gd name="T22" fmla="*/ 1175 w 1238"/>
                <a:gd name="T23" fmla="*/ 175 h 244"/>
                <a:gd name="T24" fmla="*/ 1228 w 1238"/>
                <a:gd name="T25" fmla="*/ 172 h 244"/>
                <a:gd name="T26" fmla="*/ 1238 w 1238"/>
                <a:gd name="T27" fmla="*/ 170 h 244"/>
                <a:gd name="T28" fmla="*/ 1231 w 1238"/>
                <a:gd name="T29" fmla="*/ 177 h 244"/>
                <a:gd name="T30" fmla="*/ 704 w 1238"/>
                <a:gd name="T31" fmla="*/ 244 h 244"/>
                <a:gd name="T32" fmla="*/ 634 w 1238"/>
                <a:gd name="T33" fmla="*/ 244 h 244"/>
                <a:gd name="T34" fmla="*/ 613 w 1238"/>
                <a:gd name="T35" fmla="*/ 244 h 244"/>
                <a:gd name="T36" fmla="*/ 580 w 1238"/>
                <a:gd name="T37" fmla="*/ 244 h 244"/>
                <a:gd name="T38" fmla="*/ 494 w 1238"/>
                <a:gd name="T39" fmla="*/ 244 h 244"/>
                <a:gd name="T40" fmla="*/ 19 w 1238"/>
                <a:gd name="T41" fmla="*/ 179 h 244"/>
                <a:gd name="T42" fmla="*/ 494 w 1238"/>
                <a:gd name="T43" fmla="*/ 238 h 244"/>
                <a:gd name="T44" fmla="*/ 580 w 1238"/>
                <a:gd name="T45" fmla="*/ 238 h 244"/>
                <a:gd name="T46" fmla="*/ 613 w 1238"/>
                <a:gd name="T47" fmla="*/ 237 h 244"/>
                <a:gd name="T48" fmla="*/ 634 w 1238"/>
                <a:gd name="T49" fmla="*/ 237 h 244"/>
                <a:gd name="T50" fmla="*/ 704 w 1238"/>
                <a:gd name="T51" fmla="*/ 238 h 244"/>
                <a:gd name="T52" fmla="*/ 1218 w 1238"/>
                <a:gd name="T53" fmla="*/ 179 h 244"/>
                <a:gd name="T54" fmla="*/ 1175 w 1238"/>
                <a:gd name="T55" fmla="*/ 182 h 244"/>
                <a:gd name="T56" fmla="*/ 992 w 1238"/>
                <a:gd name="T57" fmla="*/ 115 h 244"/>
                <a:gd name="T58" fmla="*/ 929 w 1238"/>
                <a:gd name="T59" fmla="*/ 6 h 244"/>
                <a:gd name="T60" fmla="*/ 308 w 1238"/>
                <a:gd name="T61" fmla="*/ 6 h 244"/>
                <a:gd name="T62" fmla="*/ 245 w 1238"/>
                <a:gd name="T63" fmla="*/ 115 h 244"/>
                <a:gd name="T64" fmla="*/ 63 w 1238"/>
                <a:gd name="T65" fmla="*/ 182 h 244"/>
                <a:gd name="T66" fmla="*/ 19 w 1238"/>
                <a:gd name="T67" fmla="*/ 17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8" h="244">
                  <a:moveTo>
                    <a:pt x="494" y="244"/>
                  </a:moveTo>
                  <a:cubicBezTo>
                    <a:pt x="211" y="244"/>
                    <a:pt x="52" y="222"/>
                    <a:pt x="7" y="177"/>
                  </a:cubicBezTo>
                  <a:cubicBezTo>
                    <a:pt x="0" y="170"/>
                    <a:pt x="0" y="170"/>
                    <a:pt x="0" y="170"/>
                  </a:cubicBezTo>
                  <a:cubicBezTo>
                    <a:pt x="9" y="172"/>
                    <a:pt x="9" y="172"/>
                    <a:pt x="9" y="172"/>
                  </a:cubicBezTo>
                  <a:cubicBezTo>
                    <a:pt x="9" y="172"/>
                    <a:pt x="32" y="175"/>
                    <a:pt x="63" y="175"/>
                  </a:cubicBezTo>
                  <a:cubicBezTo>
                    <a:pt x="118" y="175"/>
                    <a:pt x="194" y="164"/>
                    <a:pt x="241" y="111"/>
                  </a:cubicBezTo>
                  <a:cubicBezTo>
                    <a:pt x="290" y="54"/>
                    <a:pt x="303" y="2"/>
                    <a:pt x="303" y="2"/>
                  </a:cubicBezTo>
                  <a:cubicBezTo>
                    <a:pt x="304" y="0"/>
                    <a:pt x="304" y="0"/>
                    <a:pt x="304" y="0"/>
                  </a:cubicBezTo>
                  <a:cubicBezTo>
                    <a:pt x="934" y="0"/>
                    <a:pt x="934" y="0"/>
                    <a:pt x="934" y="0"/>
                  </a:cubicBezTo>
                  <a:cubicBezTo>
                    <a:pt x="934" y="2"/>
                    <a:pt x="934" y="2"/>
                    <a:pt x="934" y="2"/>
                  </a:cubicBezTo>
                  <a:cubicBezTo>
                    <a:pt x="934" y="2"/>
                    <a:pt x="947" y="54"/>
                    <a:pt x="997" y="111"/>
                  </a:cubicBezTo>
                  <a:cubicBezTo>
                    <a:pt x="1043" y="164"/>
                    <a:pt x="1119" y="175"/>
                    <a:pt x="1175" y="175"/>
                  </a:cubicBezTo>
                  <a:cubicBezTo>
                    <a:pt x="1206" y="175"/>
                    <a:pt x="1228" y="172"/>
                    <a:pt x="1228" y="172"/>
                  </a:cubicBezTo>
                  <a:cubicBezTo>
                    <a:pt x="1238" y="170"/>
                    <a:pt x="1238" y="170"/>
                    <a:pt x="1238" y="170"/>
                  </a:cubicBezTo>
                  <a:cubicBezTo>
                    <a:pt x="1231" y="177"/>
                    <a:pt x="1231" y="177"/>
                    <a:pt x="1231" y="177"/>
                  </a:cubicBezTo>
                  <a:cubicBezTo>
                    <a:pt x="1186" y="221"/>
                    <a:pt x="1009" y="244"/>
                    <a:pt x="704" y="244"/>
                  </a:cubicBezTo>
                  <a:cubicBezTo>
                    <a:pt x="677" y="244"/>
                    <a:pt x="654" y="244"/>
                    <a:pt x="634" y="244"/>
                  </a:cubicBezTo>
                  <a:cubicBezTo>
                    <a:pt x="613" y="244"/>
                    <a:pt x="613" y="244"/>
                    <a:pt x="613" y="244"/>
                  </a:cubicBezTo>
                  <a:cubicBezTo>
                    <a:pt x="604" y="244"/>
                    <a:pt x="593" y="244"/>
                    <a:pt x="580" y="244"/>
                  </a:cubicBezTo>
                  <a:cubicBezTo>
                    <a:pt x="556" y="244"/>
                    <a:pt x="527" y="244"/>
                    <a:pt x="494" y="244"/>
                  </a:cubicBezTo>
                  <a:close/>
                  <a:moveTo>
                    <a:pt x="19" y="179"/>
                  </a:moveTo>
                  <a:cubicBezTo>
                    <a:pt x="72" y="218"/>
                    <a:pt x="232" y="238"/>
                    <a:pt x="494" y="238"/>
                  </a:cubicBezTo>
                  <a:cubicBezTo>
                    <a:pt x="527" y="238"/>
                    <a:pt x="556" y="238"/>
                    <a:pt x="580" y="238"/>
                  </a:cubicBezTo>
                  <a:cubicBezTo>
                    <a:pt x="593" y="237"/>
                    <a:pt x="604" y="237"/>
                    <a:pt x="613" y="237"/>
                  </a:cubicBezTo>
                  <a:cubicBezTo>
                    <a:pt x="634" y="237"/>
                    <a:pt x="634" y="237"/>
                    <a:pt x="634" y="237"/>
                  </a:cubicBezTo>
                  <a:cubicBezTo>
                    <a:pt x="654" y="238"/>
                    <a:pt x="677" y="238"/>
                    <a:pt x="704" y="238"/>
                  </a:cubicBezTo>
                  <a:cubicBezTo>
                    <a:pt x="991" y="238"/>
                    <a:pt x="1164" y="218"/>
                    <a:pt x="1218" y="179"/>
                  </a:cubicBezTo>
                  <a:cubicBezTo>
                    <a:pt x="1209" y="180"/>
                    <a:pt x="1193" y="182"/>
                    <a:pt x="1175" y="182"/>
                  </a:cubicBezTo>
                  <a:cubicBezTo>
                    <a:pt x="1118" y="182"/>
                    <a:pt x="1040" y="170"/>
                    <a:pt x="992" y="115"/>
                  </a:cubicBezTo>
                  <a:cubicBezTo>
                    <a:pt x="947" y="63"/>
                    <a:pt x="932" y="17"/>
                    <a:pt x="929" y="6"/>
                  </a:cubicBezTo>
                  <a:cubicBezTo>
                    <a:pt x="308" y="6"/>
                    <a:pt x="308" y="6"/>
                    <a:pt x="308" y="6"/>
                  </a:cubicBezTo>
                  <a:cubicBezTo>
                    <a:pt x="305" y="17"/>
                    <a:pt x="290" y="63"/>
                    <a:pt x="245" y="115"/>
                  </a:cubicBezTo>
                  <a:cubicBezTo>
                    <a:pt x="197" y="170"/>
                    <a:pt x="119" y="182"/>
                    <a:pt x="63" y="182"/>
                  </a:cubicBezTo>
                  <a:cubicBezTo>
                    <a:pt x="44" y="182"/>
                    <a:pt x="28" y="180"/>
                    <a:pt x="19" y="179"/>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0" name="Freeform 151"/>
            <p:cNvSpPr/>
            <p:nvPr/>
          </p:nvSpPr>
          <p:spPr bwMode="auto">
            <a:xfrm>
              <a:off x="-8711220" y="-1268412"/>
              <a:ext cx="104775" cy="101600"/>
            </a:xfrm>
            <a:custGeom>
              <a:avLst/>
              <a:gdLst>
                <a:gd name="T0" fmla="*/ 27 w 28"/>
                <a:gd name="T1" fmla="*/ 27 h 27"/>
                <a:gd name="T2" fmla="*/ 10 w 28"/>
                <a:gd name="T3" fmla="*/ 0 h 27"/>
                <a:gd name="T4" fmla="*/ 27 w 28"/>
                <a:gd name="T5" fmla="*/ 17 h 27"/>
                <a:gd name="T6" fmla="*/ 27 w 28"/>
                <a:gd name="T7" fmla="*/ 27 h 27"/>
              </a:gdLst>
              <a:ahLst/>
              <a:cxnLst>
                <a:cxn ang="0">
                  <a:pos x="T0" y="T1"/>
                </a:cxn>
                <a:cxn ang="0">
                  <a:pos x="T2" y="T3"/>
                </a:cxn>
                <a:cxn ang="0">
                  <a:pos x="T4" y="T5"/>
                </a:cxn>
                <a:cxn ang="0">
                  <a:pos x="T6" y="T7"/>
                </a:cxn>
              </a:cxnLst>
              <a:rect l="0" t="0" r="r" b="b"/>
              <a:pathLst>
                <a:path w="28" h="27">
                  <a:moveTo>
                    <a:pt x="27" y="27"/>
                  </a:moveTo>
                  <a:cubicBezTo>
                    <a:pt x="5" y="27"/>
                    <a:pt x="0" y="18"/>
                    <a:pt x="10" y="0"/>
                  </a:cubicBezTo>
                  <a:cubicBezTo>
                    <a:pt x="7" y="16"/>
                    <a:pt x="14" y="17"/>
                    <a:pt x="27" y="17"/>
                  </a:cubicBezTo>
                  <a:cubicBezTo>
                    <a:pt x="27" y="20"/>
                    <a:pt x="28" y="23"/>
                    <a:pt x="27"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1" name="任意多边形 30"/>
            <p:cNvSpPr/>
            <p:nvPr/>
          </p:nvSpPr>
          <p:spPr bwMode="auto">
            <a:xfrm>
              <a:off x="-8633432" y="-1947862"/>
              <a:ext cx="4581525" cy="1017974"/>
            </a:xfrm>
            <a:custGeom>
              <a:avLst/>
              <a:gdLst>
                <a:gd name="connsiteX0" fmla="*/ 1115339 w 4581525"/>
                <a:gd name="connsiteY0" fmla="*/ 123825 h 1017974"/>
                <a:gd name="connsiteX1" fmla="*/ 3462431 w 4581525"/>
                <a:gd name="connsiteY1" fmla="*/ 123825 h 1017974"/>
                <a:gd name="connsiteX2" fmla="*/ 3699018 w 4581525"/>
                <a:gd name="connsiteY2" fmla="*/ 537151 h 1017974"/>
                <a:gd name="connsiteX3" fmla="*/ 4581525 w 4581525"/>
                <a:gd name="connsiteY3" fmla="*/ 770117 h 1017974"/>
                <a:gd name="connsiteX4" fmla="*/ 2268231 w 4581525"/>
                <a:gd name="connsiteY4" fmla="*/ 1014355 h 1017974"/>
                <a:gd name="connsiteX5" fmla="*/ 0 w 4581525"/>
                <a:gd name="connsiteY5" fmla="*/ 770117 h 1017974"/>
                <a:gd name="connsiteX6" fmla="*/ 878751 w 4581525"/>
                <a:gd name="connsiteY6" fmla="*/ 537151 h 1017974"/>
                <a:gd name="connsiteX7" fmla="*/ 1115339 w 4581525"/>
                <a:gd name="connsiteY7" fmla="*/ 123825 h 1017974"/>
                <a:gd name="connsiteX8" fmla="*/ 1009968 w 4581525"/>
                <a:gd name="connsiteY8" fmla="*/ 0 h 1017974"/>
                <a:gd name="connsiteX9" fmla="*/ 1107652 w 4581525"/>
                <a:gd name="connsiteY9" fmla="*/ 74706 h 1017974"/>
                <a:gd name="connsiteX10" fmla="*/ 3455829 w 4581525"/>
                <a:gd name="connsiteY10" fmla="*/ 74706 h 1017974"/>
                <a:gd name="connsiteX11" fmla="*/ 3557271 w 4581525"/>
                <a:gd name="connsiteY11" fmla="*/ 0 h 1017974"/>
                <a:gd name="connsiteX12" fmla="*/ 3444558 w 4581525"/>
                <a:gd name="connsiteY12" fmla="*/ 119529 h 1017974"/>
                <a:gd name="connsiteX13" fmla="*/ 1118923 w 4581525"/>
                <a:gd name="connsiteY13" fmla="*/ 119529 h 1017974"/>
                <a:gd name="connsiteX14" fmla="*/ 1009968 w 4581525"/>
                <a:gd name="connsiteY14" fmla="*/ 0 h 101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1525" h="1017974">
                  <a:moveTo>
                    <a:pt x="1115339" y="123825"/>
                  </a:moveTo>
                  <a:cubicBezTo>
                    <a:pt x="1115339" y="123825"/>
                    <a:pt x="1115339" y="123825"/>
                    <a:pt x="3462431" y="123825"/>
                  </a:cubicBezTo>
                  <a:cubicBezTo>
                    <a:pt x="3462431" y="123825"/>
                    <a:pt x="3511251" y="319216"/>
                    <a:pt x="3699018" y="537151"/>
                  </a:cubicBezTo>
                  <a:cubicBezTo>
                    <a:pt x="3991935" y="867812"/>
                    <a:pt x="4581525" y="770117"/>
                    <a:pt x="4581525" y="770117"/>
                  </a:cubicBezTo>
                  <a:cubicBezTo>
                    <a:pt x="4307385" y="1044415"/>
                    <a:pt x="2733894" y="1018113"/>
                    <a:pt x="2268231" y="1014355"/>
                  </a:cubicBezTo>
                  <a:cubicBezTo>
                    <a:pt x="1806323" y="1018113"/>
                    <a:pt x="285406" y="1055688"/>
                    <a:pt x="0" y="770117"/>
                  </a:cubicBezTo>
                  <a:cubicBezTo>
                    <a:pt x="0" y="770117"/>
                    <a:pt x="589589" y="867812"/>
                    <a:pt x="878751" y="537151"/>
                  </a:cubicBezTo>
                  <a:cubicBezTo>
                    <a:pt x="1070274" y="319216"/>
                    <a:pt x="1115339" y="123825"/>
                    <a:pt x="1115339" y="123825"/>
                  </a:cubicBezTo>
                  <a:close/>
                  <a:moveTo>
                    <a:pt x="1009968" y="0"/>
                  </a:moveTo>
                  <a:cubicBezTo>
                    <a:pt x="1013725" y="70971"/>
                    <a:pt x="1043782" y="74706"/>
                    <a:pt x="1107652" y="74706"/>
                  </a:cubicBezTo>
                  <a:cubicBezTo>
                    <a:pt x="1107652" y="74706"/>
                    <a:pt x="1107652" y="74706"/>
                    <a:pt x="3455829" y="74706"/>
                  </a:cubicBezTo>
                  <a:cubicBezTo>
                    <a:pt x="3519700" y="74706"/>
                    <a:pt x="3553514" y="70971"/>
                    <a:pt x="3557271" y="0"/>
                  </a:cubicBezTo>
                  <a:cubicBezTo>
                    <a:pt x="3579813" y="85912"/>
                    <a:pt x="3545999" y="127000"/>
                    <a:pt x="3444558" y="119529"/>
                  </a:cubicBezTo>
                  <a:cubicBezTo>
                    <a:pt x="3444558" y="119529"/>
                    <a:pt x="3444558" y="119529"/>
                    <a:pt x="1118923" y="119529"/>
                  </a:cubicBezTo>
                  <a:cubicBezTo>
                    <a:pt x="1017482" y="127000"/>
                    <a:pt x="987425" y="85912"/>
                    <a:pt x="1009968"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2" name="Oval 153"/>
            <p:cNvSpPr>
              <a:spLocks noChangeArrowheads="1"/>
            </p:cNvSpPr>
            <p:nvPr/>
          </p:nvSpPr>
          <p:spPr bwMode="auto">
            <a:xfrm>
              <a:off x="-8644545" y="-1282700"/>
              <a:ext cx="82550"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3" name="Freeform 154"/>
            <p:cNvSpPr>
              <a:spLocks noEditPoints="1"/>
            </p:cNvSpPr>
            <p:nvPr/>
          </p:nvSpPr>
          <p:spPr bwMode="auto">
            <a:xfrm>
              <a:off x="-8658832" y="-1384300"/>
              <a:ext cx="112713" cy="120650"/>
            </a:xfrm>
            <a:custGeom>
              <a:avLst/>
              <a:gdLst>
                <a:gd name="T0" fmla="*/ 15 w 30"/>
                <a:gd name="T1" fmla="*/ 0 h 32"/>
                <a:gd name="T2" fmla="*/ 15 w 30"/>
                <a:gd name="T3" fmla="*/ 0 h 32"/>
                <a:gd name="T4" fmla="*/ 15 w 30"/>
                <a:gd name="T5" fmla="*/ 0 h 32"/>
                <a:gd name="T6" fmla="*/ 15 w 30"/>
                <a:gd name="T7" fmla="*/ 0 h 32"/>
                <a:gd name="T8" fmla="*/ 15 w 30"/>
                <a:gd name="T9" fmla="*/ 0 h 32"/>
                <a:gd name="T10" fmla="*/ 15 w 30"/>
                <a:gd name="T11" fmla="*/ 32 h 32"/>
                <a:gd name="T12" fmla="*/ 15 w 30"/>
                <a:gd name="T13" fmla="*/ 32 h 32"/>
                <a:gd name="T14" fmla="*/ 15 w 30"/>
                <a:gd name="T15" fmla="*/ 32 h 32"/>
                <a:gd name="T16" fmla="*/ 15 w 30"/>
                <a:gd name="T17" fmla="*/ 0 h 32"/>
                <a:gd name="T18" fmla="*/ 15 w 30"/>
                <a:gd name="T19" fmla="*/ 20 h 32"/>
                <a:gd name="T20" fmla="*/ 15 w 30"/>
                <a:gd name="T21" fmla="*/ 0 h 32"/>
                <a:gd name="T22" fmla="*/ 15 w 30"/>
                <a:gd name="T23"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2">
                  <a:moveTo>
                    <a:pt x="15" y="0"/>
                  </a:move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ubicBezTo>
                    <a:pt x="15" y="32"/>
                    <a:pt x="15" y="32"/>
                    <a:pt x="15" y="32"/>
                  </a:cubicBezTo>
                  <a:cubicBezTo>
                    <a:pt x="15" y="32"/>
                    <a:pt x="15" y="32"/>
                    <a:pt x="15" y="32"/>
                  </a:cubicBezTo>
                  <a:cubicBezTo>
                    <a:pt x="30" y="20"/>
                    <a:pt x="29" y="10"/>
                    <a:pt x="15" y="0"/>
                  </a:cubicBezTo>
                  <a:close/>
                  <a:moveTo>
                    <a:pt x="15" y="20"/>
                  </a:moveTo>
                  <a:cubicBezTo>
                    <a:pt x="9" y="14"/>
                    <a:pt x="8" y="9"/>
                    <a:pt x="15" y="0"/>
                  </a:cubicBezTo>
                  <a:cubicBezTo>
                    <a:pt x="22" y="9"/>
                    <a:pt x="21" y="14"/>
                    <a:pt x="15" y="2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4" name="Rectangle 155"/>
            <p:cNvSpPr>
              <a:spLocks noChangeArrowheads="1"/>
            </p:cNvSpPr>
            <p:nvPr/>
          </p:nvSpPr>
          <p:spPr bwMode="auto">
            <a:xfrm>
              <a:off x="-8617557"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5" name="Freeform 156"/>
            <p:cNvSpPr/>
            <p:nvPr/>
          </p:nvSpPr>
          <p:spPr bwMode="auto">
            <a:xfrm>
              <a:off x="-4088420" y="-1268412"/>
              <a:ext cx="104775" cy="101600"/>
            </a:xfrm>
            <a:custGeom>
              <a:avLst/>
              <a:gdLst>
                <a:gd name="T0" fmla="*/ 1 w 28"/>
                <a:gd name="T1" fmla="*/ 27 h 27"/>
                <a:gd name="T2" fmla="*/ 18 w 28"/>
                <a:gd name="T3" fmla="*/ 0 h 27"/>
                <a:gd name="T4" fmla="*/ 1 w 28"/>
                <a:gd name="T5" fmla="*/ 17 h 27"/>
                <a:gd name="T6" fmla="*/ 1 w 28"/>
                <a:gd name="T7" fmla="*/ 27 h 27"/>
              </a:gdLst>
              <a:ahLst/>
              <a:cxnLst>
                <a:cxn ang="0">
                  <a:pos x="T0" y="T1"/>
                </a:cxn>
                <a:cxn ang="0">
                  <a:pos x="T2" y="T3"/>
                </a:cxn>
                <a:cxn ang="0">
                  <a:pos x="T4" y="T5"/>
                </a:cxn>
                <a:cxn ang="0">
                  <a:pos x="T6" y="T7"/>
                </a:cxn>
              </a:cxnLst>
              <a:rect l="0" t="0" r="r" b="b"/>
              <a:pathLst>
                <a:path w="28" h="27">
                  <a:moveTo>
                    <a:pt x="1" y="27"/>
                  </a:moveTo>
                  <a:cubicBezTo>
                    <a:pt x="24" y="27"/>
                    <a:pt x="28" y="18"/>
                    <a:pt x="18" y="0"/>
                  </a:cubicBezTo>
                  <a:cubicBezTo>
                    <a:pt x="22" y="16"/>
                    <a:pt x="15" y="17"/>
                    <a:pt x="1" y="17"/>
                  </a:cubicBezTo>
                  <a:cubicBezTo>
                    <a:pt x="2" y="20"/>
                    <a:pt x="0" y="23"/>
                    <a:pt x="1" y="27"/>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6" name="Oval 157"/>
            <p:cNvSpPr>
              <a:spLocks noChangeArrowheads="1"/>
            </p:cNvSpPr>
            <p:nvPr/>
          </p:nvSpPr>
          <p:spPr bwMode="auto">
            <a:xfrm>
              <a:off x="-4134457" y="-1282700"/>
              <a:ext cx="87313" cy="85725"/>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7" name="Freeform 158"/>
            <p:cNvSpPr>
              <a:spLocks noEditPoints="1"/>
            </p:cNvSpPr>
            <p:nvPr/>
          </p:nvSpPr>
          <p:spPr bwMode="auto">
            <a:xfrm>
              <a:off x="-4148745" y="-1384300"/>
              <a:ext cx="115888" cy="120650"/>
            </a:xfrm>
            <a:custGeom>
              <a:avLst/>
              <a:gdLst>
                <a:gd name="T0" fmla="*/ 15 w 31"/>
                <a:gd name="T1" fmla="*/ 32 h 32"/>
                <a:gd name="T2" fmla="*/ 15 w 31"/>
                <a:gd name="T3" fmla="*/ 32 h 32"/>
                <a:gd name="T4" fmla="*/ 15 w 31"/>
                <a:gd name="T5" fmla="*/ 32 h 32"/>
                <a:gd name="T6" fmla="*/ 15 w 31"/>
                <a:gd name="T7" fmla="*/ 0 h 32"/>
                <a:gd name="T8" fmla="*/ 15 w 31"/>
                <a:gd name="T9" fmla="*/ 0 h 32"/>
                <a:gd name="T10" fmla="*/ 15 w 31"/>
                <a:gd name="T11" fmla="*/ 0 h 32"/>
                <a:gd name="T12" fmla="*/ 15 w 31"/>
                <a:gd name="T13" fmla="*/ 0 h 32"/>
                <a:gd name="T14" fmla="*/ 15 w 31"/>
                <a:gd name="T15" fmla="*/ 0 h 32"/>
                <a:gd name="T16" fmla="*/ 15 w 31"/>
                <a:gd name="T17" fmla="*/ 32 h 32"/>
                <a:gd name="T18" fmla="*/ 15 w 31"/>
                <a:gd name="T19" fmla="*/ 0 h 32"/>
                <a:gd name="T20" fmla="*/ 15 w 31"/>
                <a:gd name="T21" fmla="*/ 20 h 32"/>
                <a:gd name="T22" fmla="*/ 15 w 31"/>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5" y="32"/>
                  </a:moveTo>
                  <a:cubicBezTo>
                    <a:pt x="15" y="32"/>
                    <a:pt x="15" y="32"/>
                    <a:pt x="15" y="32"/>
                  </a:cubicBezTo>
                  <a:cubicBezTo>
                    <a:pt x="15" y="32"/>
                    <a:pt x="15" y="32"/>
                    <a:pt x="15" y="32"/>
                  </a:cubicBezTo>
                  <a:cubicBezTo>
                    <a:pt x="31" y="20"/>
                    <a:pt x="30" y="10"/>
                    <a:pt x="15" y="0"/>
                  </a:cubicBezTo>
                  <a:cubicBezTo>
                    <a:pt x="15" y="0"/>
                    <a:pt x="15" y="0"/>
                    <a:pt x="15" y="0"/>
                  </a:cubicBezTo>
                  <a:cubicBezTo>
                    <a:pt x="15" y="0"/>
                    <a:pt x="15" y="0"/>
                    <a:pt x="15" y="0"/>
                  </a:cubicBezTo>
                  <a:cubicBezTo>
                    <a:pt x="15" y="0"/>
                    <a:pt x="15" y="0"/>
                    <a:pt x="15" y="0"/>
                  </a:cubicBezTo>
                  <a:cubicBezTo>
                    <a:pt x="15" y="0"/>
                    <a:pt x="15" y="0"/>
                    <a:pt x="15" y="0"/>
                  </a:cubicBezTo>
                  <a:cubicBezTo>
                    <a:pt x="1" y="10"/>
                    <a:pt x="0" y="20"/>
                    <a:pt x="15" y="32"/>
                  </a:cubicBezTo>
                  <a:close/>
                  <a:moveTo>
                    <a:pt x="15" y="0"/>
                  </a:moveTo>
                  <a:cubicBezTo>
                    <a:pt x="23" y="9"/>
                    <a:pt x="21" y="14"/>
                    <a:pt x="15" y="20"/>
                  </a:cubicBezTo>
                  <a:cubicBezTo>
                    <a:pt x="10" y="14"/>
                    <a:pt x="8" y="9"/>
                    <a:pt x="15" y="0"/>
                  </a:cubicBezTo>
                  <a:close/>
                </a:path>
              </a:pathLst>
            </a:cu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8" name="Rectangle 159"/>
            <p:cNvSpPr>
              <a:spLocks noChangeArrowheads="1"/>
            </p:cNvSpPr>
            <p:nvPr/>
          </p:nvSpPr>
          <p:spPr bwMode="auto">
            <a:xfrm>
              <a:off x="-4110645" y="-1219200"/>
              <a:ext cx="36513" cy="44450"/>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39" name="Oval 160"/>
            <p:cNvSpPr>
              <a:spLocks noChangeArrowheads="1"/>
            </p:cNvSpPr>
            <p:nvPr/>
          </p:nvSpPr>
          <p:spPr bwMode="auto">
            <a:xfrm>
              <a:off x="-7539645"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0" name="Oval 163"/>
            <p:cNvSpPr>
              <a:spLocks noChangeArrowheads="1"/>
            </p:cNvSpPr>
            <p:nvPr/>
          </p:nvSpPr>
          <p:spPr bwMode="auto">
            <a:xfrm>
              <a:off x="-5229832" y="-1962150"/>
              <a:ext cx="82550" cy="82550"/>
            </a:xfrm>
            <a:prstGeom prst="ellipse">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sp>
          <p:nvSpPr>
            <p:cNvPr id="41" name="Rectangle 165"/>
            <p:cNvSpPr>
              <a:spLocks noChangeArrowheads="1"/>
            </p:cNvSpPr>
            <p:nvPr/>
          </p:nvSpPr>
          <p:spPr bwMode="auto">
            <a:xfrm>
              <a:off x="-5204432" y="-1903412"/>
              <a:ext cx="38100" cy="49213"/>
            </a:xfrm>
            <a:prstGeom prst="rect">
              <a:avLst/>
            </a:prstGeom>
            <a:grpFill/>
            <a:ln>
              <a:noFill/>
            </a:ln>
            <a:effectLst>
              <a:outerShdw blurRad="215900" dist="12700" dir="1500000" sx="102000" sy="102000" algn="tr" rotWithShape="0">
                <a:prstClr val="black">
                  <a:alpha val="19000"/>
                </a:prstClr>
              </a:outerShdw>
            </a:effectLst>
          </p:spPr>
          <p:txBody>
            <a:bodyPr vert="horz" wrap="square" lIns="91440" tIns="45720" rIns="91440" bIns="45720" numCol="1" anchor="t" anchorCtr="0" compatLnSpc="1">
              <a:noAutofit/>
            </a:bodyPr>
            <a:lstStyle/>
            <a:p>
              <a:endParaRPr lang="zh-CN" altLang="en-US"/>
            </a:p>
          </p:txBody>
        </p:sp>
      </p:grpSp>
      <p:sp>
        <p:nvSpPr>
          <p:cNvPr id="46" name="任意多边形 45"/>
          <p:cNvSpPr/>
          <p:nvPr/>
        </p:nvSpPr>
        <p:spPr>
          <a:xfrm>
            <a:off x="-1061936" y="5766430"/>
            <a:ext cx="6242854" cy="1789214"/>
          </a:xfrm>
          <a:custGeom>
            <a:avLst/>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2634" h="476736">
                <a:moveTo>
                  <a:pt x="48926" y="447741"/>
                </a:moveTo>
                <a:cubicBezTo>
                  <a:pt x="-153875" y="404232"/>
                  <a:pt x="329769" y="283812"/>
                  <a:pt x="480179" y="188675"/>
                </a:cubicBezTo>
                <a:cubicBezTo>
                  <a:pt x="630589" y="93538"/>
                  <a:pt x="699314" y="-11279"/>
                  <a:pt x="827324" y="982"/>
                </a:cubicBezTo>
                <a:cubicBezTo>
                  <a:pt x="955334" y="13243"/>
                  <a:pt x="1112772" y="196925"/>
                  <a:pt x="1248239" y="262239"/>
                </a:cubicBezTo>
                <a:cubicBezTo>
                  <a:pt x="1383706" y="327553"/>
                  <a:pt x="1896870" y="418810"/>
                  <a:pt x="1696984" y="449727"/>
                </a:cubicBezTo>
                <a:cubicBezTo>
                  <a:pt x="1497099" y="480644"/>
                  <a:pt x="251727" y="491250"/>
                  <a:pt x="48926" y="447741"/>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47" name="组合 46"/>
          <p:cNvGrpSpPr/>
          <p:nvPr/>
        </p:nvGrpSpPr>
        <p:grpSpPr>
          <a:xfrm>
            <a:off x="9546889" y="-114927"/>
            <a:ext cx="1834095" cy="1991451"/>
            <a:chOff x="9546889" y="-114927"/>
            <a:chExt cx="1834095" cy="1991451"/>
          </a:xfrm>
        </p:grpSpPr>
        <p:sp>
          <p:nvSpPr>
            <p:cNvPr id="48" name="矩形 47"/>
            <p:cNvSpPr/>
            <p:nvPr/>
          </p:nvSpPr>
          <p:spPr>
            <a:xfrm>
              <a:off x="9993790" y="-114927"/>
              <a:ext cx="29518" cy="1358920"/>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9" name="Freeform 5"/>
            <p:cNvSpPr>
              <a:spLocks noEditPoints="1"/>
            </p:cNvSpPr>
            <p:nvPr/>
          </p:nvSpPr>
          <p:spPr bwMode="auto">
            <a:xfrm>
              <a:off x="9546889" y="1096769"/>
              <a:ext cx="1834095" cy="779755"/>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50" name="任意多边形 49"/>
          <p:cNvSpPr/>
          <p:nvPr/>
        </p:nvSpPr>
        <p:spPr bwMode="auto">
          <a:xfrm rot="20887781" flipH="1">
            <a:off x="-500097" y="282689"/>
            <a:ext cx="6539347" cy="2923016"/>
          </a:xfrm>
          <a:custGeom>
            <a:avLst/>
            <a:gdLst>
              <a:gd name="connsiteX0" fmla="*/ 6731299 w 6915685"/>
              <a:gd name="connsiteY0" fmla="*/ 2111370 h 3091235"/>
              <a:gd name="connsiteX1" fmla="*/ 6736346 w 6915685"/>
              <a:gd name="connsiteY1" fmla="*/ 2111429 h 3091235"/>
              <a:gd name="connsiteX2" fmla="*/ 6731233 w 6915685"/>
              <a:gd name="connsiteY2" fmla="*/ 2113032 h 3091235"/>
              <a:gd name="connsiteX3" fmla="*/ 6483877 w 6915685"/>
              <a:gd name="connsiteY3" fmla="*/ 2106915 h 3091235"/>
              <a:gd name="connsiteX4" fmla="*/ 6478434 w 6915685"/>
              <a:gd name="connsiteY4" fmla="*/ 2110549 h 3091235"/>
              <a:gd name="connsiteX5" fmla="*/ 6521978 w 6915685"/>
              <a:gd name="connsiteY5" fmla="*/ 2110549 h 3091235"/>
              <a:gd name="connsiteX6" fmla="*/ 6580915 w 6915685"/>
              <a:gd name="connsiteY6" fmla="*/ 2110549 h 3091235"/>
              <a:gd name="connsiteX7" fmla="*/ 6652024 w 6915685"/>
              <a:gd name="connsiteY7" fmla="*/ 2110549 h 3091235"/>
              <a:gd name="connsiteX8" fmla="*/ 6651821 w 6915685"/>
              <a:gd name="connsiteY8" fmla="*/ 2138613 h 3091235"/>
              <a:gd name="connsiteX9" fmla="*/ 6617536 w 6915685"/>
              <a:gd name="connsiteY9" fmla="*/ 2149674 h 3091235"/>
              <a:gd name="connsiteX10" fmla="*/ 6563626 w 6915685"/>
              <a:gd name="connsiteY10" fmla="*/ 2167067 h 3091235"/>
              <a:gd name="connsiteX11" fmla="*/ 6443268 w 6915685"/>
              <a:gd name="connsiteY11" fmla="*/ 2136637 h 3091235"/>
              <a:gd name="connsiteX12" fmla="*/ 6409755 w 6915685"/>
              <a:gd name="connsiteY12" fmla="*/ 2128163 h 3091235"/>
              <a:gd name="connsiteX13" fmla="*/ 5949284 w 6915685"/>
              <a:gd name="connsiteY13" fmla="*/ 1887831 h 3091235"/>
              <a:gd name="connsiteX14" fmla="*/ 6003729 w 6915685"/>
              <a:gd name="connsiteY14" fmla="*/ 1916904 h 3091235"/>
              <a:gd name="connsiteX15" fmla="*/ 6076322 w 6915685"/>
              <a:gd name="connsiteY15" fmla="*/ 1956879 h 3091235"/>
              <a:gd name="connsiteX16" fmla="*/ 6079951 w 6915685"/>
              <a:gd name="connsiteY16" fmla="*/ 1958696 h 3091235"/>
              <a:gd name="connsiteX17" fmla="*/ 6089026 w 6915685"/>
              <a:gd name="connsiteY17" fmla="*/ 1960513 h 3091235"/>
              <a:gd name="connsiteX18" fmla="*/ 6094470 w 6915685"/>
              <a:gd name="connsiteY18" fmla="*/ 1960513 h 3091235"/>
              <a:gd name="connsiteX19" fmla="*/ 6143471 w 6915685"/>
              <a:gd name="connsiteY19" fmla="*/ 1956879 h 3091235"/>
              <a:gd name="connsiteX20" fmla="*/ 6185212 w 6915685"/>
              <a:gd name="connsiteY20" fmla="*/ 1953245 h 3091235"/>
              <a:gd name="connsiteX21" fmla="*/ 6238806 w 6915685"/>
              <a:gd name="connsiteY21" fmla="*/ 1977774 h 3091235"/>
              <a:gd name="connsiteX22" fmla="*/ 6308825 w 6915685"/>
              <a:gd name="connsiteY22" fmla="*/ 2009822 h 3091235"/>
              <a:gd name="connsiteX23" fmla="*/ 6219129 w 6915685"/>
              <a:gd name="connsiteY23" fmla="*/ 2036556 h 3091235"/>
              <a:gd name="connsiteX24" fmla="*/ 6151645 w 6915685"/>
              <a:gd name="connsiteY24" fmla="*/ 2056670 h 3091235"/>
              <a:gd name="connsiteX25" fmla="*/ 6124232 w 6915685"/>
              <a:gd name="connsiteY25" fmla="*/ 2044506 h 3091235"/>
              <a:gd name="connsiteX26" fmla="*/ 6031907 w 6915685"/>
              <a:gd name="connsiteY26" fmla="*/ 2003539 h 3091235"/>
              <a:gd name="connsiteX27" fmla="*/ 5928569 w 6915685"/>
              <a:gd name="connsiteY27" fmla="*/ 1956066 h 3091235"/>
              <a:gd name="connsiteX28" fmla="*/ 5891238 w 6915685"/>
              <a:gd name="connsiteY28" fmla="*/ 1938917 h 3091235"/>
              <a:gd name="connsiteX29" fmla="*/ 5907542 w 6915685"/>
              <a:gd name="connsiteY29" fmla="*/ 1924172 h 3091235"/>
              <a:gd name="connsiteX30" fmla="*/ 5949284 w 6915685"/>
              <a:gd name="connsiteY30" fmla="*/ 1887831 h 3091235"/>
              <a:gd name="connsiteX31" fmla="*/ 5474243 w 6915685"/>
              <a:gd name="connsiteY31" fmla="*/ 1727597 h 3091235"/>
              <a:gd name="connsiteX32" fmla="*/ 5485910 w 6915685"/>
              <a:gd name="connsiteY32" fmla="*/ 1726233 h 3091235"/>
              <a:gd name="connsiteX33" fmla="*/ 5508189 w 6915685"/>
              <a:gd name="connsiteY33" fmla="*/ 1723629 h 3091235"/>
              <a:gd name="connsiteX34" fmla="*/ 5537749 w 6915685"/>
              <a:gd name="connsiteY34" fmla="*/ 1720173 h 3091235"/>
              <a:gd name="connsiteX35" fmla="*/ 5543742 w 6915685"/>
              <a:gd name="connsiteY35" fmla="*/ 1729173 h 3091235"/>
              <a:gd name="connsiteX36" fmla="*/ 5656285 w 6915685"/>
              <a:gd name="connsiteY36" fmla="*/ 1845688 h 3091235"/>
              <a:gd name="connsiteX37" fmla="*/ 5719763 w 6915685"/>
              <a:gd name="connsiteY37" fmla="*/ 1911406 h 3091235"/>
              <a:gd name="connsiteX38" fmla="*/ 5694270 w 6915685"/>
              <a:gd name="connsiteY38" fmla="*/ 1907903 h 3091235"/>
              <a:gd name="connsiteX39" fmla="*/ 5640761 w 6915685"/>
              <a:gd name="connsiteY39" fmla="*/ 1900550 h 3091235"/>
              <a:gd name="connsiteX40" fmla="*/ 5600834 w 6915685"/>
              <a:gd name="connsiteY40" fmla="*/ 1864209 h 3091235"/>
              <a:gd name="connsiteX41" fmla="*/ 5553648 w 6915685"/>
              <a:gd name="connsiteY41" fmla="*/ 1822417 h 3091235"/>
              <a:gd name="connsiteX42" fmla="*/ 5550018 w 6915685"/>
              <a:gd name="connsiteY42" fmla="*/ 1818783 h 3091235"/>
              <a:gd name="connsiteX43" fmla="*/ 5468351 w 6915685"/>
              <a:gd name="connsiteY43" fmla="*/ 1771540 h 3091235"/>
              <a:gd name="connsiteX44" fmla="*/ 5449996 w 6915685"/>
              <a:gd name="connsiteY44" fmla="*/ 1759981 h 3091235"/>
              <a:gd name="connsiteX45" fmla="*/ 5474082 w 6915685"/>
              <a:gd name="connsiteY45" fmla="*/ 1737616 h 3091235"/>
              <a:gd name="connsiteX46" fmla="*/ 4724448 w 6915685"/>
              <a:gd name="connsiteY46" fmla="*/ 1590053 h 3091235"/>
              <a:gd name="connsiteX47" fmla="*/ 4742415 w 6915685"/>
              <a:gd name="connsiteY47" fmla="*/ 1595286 h 3091235"/>
              <a:gd name="connsiteX48" fmla="*/ 4844046 w 6915685"/>
              <a:gd name="connsiteY48" fmla="*/ 1624358 h 3091235"/>
              <a:gd name="connsiteX49" fmla="*/ 4845860 w 6915685"/>
              <a:gd name="connsiteY49" fmla="*/ 1624358 h 3091235"/>
              <a:gd name="connsiteX50" fmla="*/ 4963825 w 6915685"/>
              <a:gd name="connsiteY50" fmla="*/ 1647980 h 3091235"/>
              <a:gd name="connsiteX51" fmla="*/ 5078161 w 6915685"/>
              <a:gd name="connsiteY51" fmla="*/ 1671602 h 3091235"/>
              <a:gd name="connsiteX52" fmla="*/ 5221533 w 6915685"/>
              <a:gd name="connsiteY52" fmla="*/ 1718845 h 3091235"/>
              <a:gd name="connsiteX53" fmla="*/ 5363089 w 6915685"/>
              <a:gd name="connsiteY53" fmla="*/ 1766088 h 3091235"/>
              <a:gd name="connsiteX54" fmla="*/ 5372845 w 6915685"/>
              <a:gd name="connsiteY54" fmla="*/ 1771994 h 3091235"/>
              <a:gd name="connsiteX55" fmla="*/ 5390103 w 6915685"/>
              <a:gd name="connsiteY55" fmla="*/ 1782443 h 3091235"/>
              <a:gd name="connsiteX56" fmla="*/ 5374528 w 6915685"/>
              <a:gd name="connsiteY56" fmla="*/ 1801796 h 3091235"/>
              <a:gd name="connsiteX57" fmla="*/ 5342576 w 6915685"/>
              <a:gd name="connsiteY57" fmla="*/ 1841500 h 3091235"/>
              <a:gd name="connsiteX58" fmla="*/ 5338923 w 6915685"/>
              <a:gd name="connsiteY58" fmla="*/ 1857903 h 3091235"/>
              <a:gd name="connsiteX59" fmla="*/ 5342576 w 6915685"/>
              <a:gd name="connsiteY59" fmla="*/ 1859726 h 3091235"/>
              <a:gd name="connsiteX60" fmla="*/ 5398054 w 6915685"/>
              <a:gd name="connsiteY60" fmla="*/ 1808211 h 3091235"/>
              <a:gd name="connsiteX61" fmla="*/ 5411715 w 6915685"/>
              <a:gd name="connsiteY61" fmla="*/ 1795526 h 3091235"/>
              <a:gd name="connsiteX62" fmla="*/ 5441128 w 6915685"/>
              <a:gd name="connsiteY62" fmla="*/ 1813332 h 3091235"/>
              <a:gd name="connsiteX63" fmla="*/ 5519166 w 6915685"/>
              <a:gd name="connsiteY63" fmla="*/ 1860575 h 3091235"/>
              <a:gd name="connsiteX64" fmla="*/ 5562722 w 6915685"/>
              <a:gd name="connsiteY64" fmla="*/ 1902368 h 3091235"/>
              <a:gd name="connsiteX65" fmla="*/ 5609909 w 6915685"/>
              <a:gd name="connsiteY65" fmla="*/ 1944160 h 3091235"/>
              <a:gd name="connsiteX66" fmla="*/ 5611723 w 6915685"/>
              <a:gd name="connsiteY66" fmla="*/ 1947793 h 3091235"/>
              <a:gd name="connsiteX67" fmla="*/ 5620797 w 6915685"/>
              <a:gd name="connsiteY67" fmla="*/ 1951427 h 3091235"/>
              <a:gd name="connsiteX68" fmla="*/ 5758182 w 6915685"/>
              <a:gd name="connsiteY68" fmla="*/ 1972122 h 3091235"/>
              <a:gd name="connsiteX69" fmla="*/ 5781852 w 6915685"/>
              <a:gd name="connsiteY69" fmla="*/ 1975686 h 3091235"/>
              <a:gd name="connsiteX70" fmla="*/ 5810509 w 6915685"/>
              <a:gd name="connsiteY70" fmla="*/ 2005356 h 3091235"/>
              <a:gd name="connsiteX71" fmla="*/ 5986539 w 6915685"/>
              <a:gd name="connsiteY71" fmla="*/ 2092571 h 3091235"/>
              <a:gd name="connsiteX72" fmla="*/ 5989233 w 6915685"/>
              <a:gd name="connsiteY72" fmla="*/ 2093820 h 3091235"/>
              <a:gd name="connsiteX73" fmla="*/ 6004009 w 6915685"/>
              <a:gd name="connsiteY73" fmla="*/ 2100672 h 3091235"/>
              <a:gd name="connsiteX74" fmla="*/ 5915996 w 6915685"/>
              <a:gd name="connsiteY74" fmla="*/ 2126904 h 3091235"/>
              <a:gd name="connsiteX75" fmla="*/ 5889877 w 6915685"/>
              <a:gd name="connsiteY75" fmla="*/ 2134571 h 3091235"/>
              <a:gd name="connsiteX76" fmla="*/ 5888577 w 6915685"/>
              <a:gd name="connsiteY76" fmla="*/ 2134952 h 3091235"/>
              <a:gd name="connsiteX77" fmla="*/ 5874883 w 6915685"/>
              <a:gd name="connsiteY77" fmla="*/ 2121530 h 3091235"/>
              <a:gd name="connsiteX78" fmla="*/ 5826600 w 6915685"/>
              <a:gd name="connsiteY78" fmla="*/ 2074211 h 3091235"/>
              <a:gd name="connsiteX79" fmla="*/ 5755792 w 6915685"/>
              <a:gd name="connsiteY79" fmla="*/ 2021463 h 3091235"/>
              <a:gd name="connsiteX80" fmla="*/ 5554260 w 6915685"/>
              <a:gd name="connsiteY80" fmla="*/ 1948707 h 3091235"/>
              <a:gd name="connsiteX81" fmla="*/ 5554260 w 6915685"/>
              <a:gd name="connsiteY81" fmla="*/ 1952344 h 3091235"/>
              <a:gd name="connsiteX82" fmla="*/ 5737636 w 6915685"/>
              <a:gd name="connsiteY82" fmla="*/ 2057840 h 3091235"/>
              <a:gd name="connsiteX83" fmla="*/ 5793918 w 6915685"/>
              <a:gd name="connsiteY83" fmla="*/ 2110588 h 3091235"/>
              <a:gd name="connsiteX84" fmla="*/ 5819194 w 6915685"/>
              <a:gd name="connsiteY84" fmla="*/ 2136678 h 3091235"/>
              <a:gd name="connsiteX85" fmla="*/ 5833253 w 6915685"/>
              <a:gd name="connsiteY85" fmla="*/ 2151189 h 3091235"/>
              <a:gd name="connsiteX86" fmla="*/ 5795071 w 6915685"/>
              <a:gd name="connsiteY86" fmla="*/ 2162396 h 3091235"/>
              <a:gd name="connsiteX87" fmla="*/ 5420686 w 6915685"/>
              <a:gd name="connsiteY87" fmla="*/ 2272278 h 3091235"/>
              <a:gd name="connsiteX88" fmla="*/ 5188453 w 6915685"/>
              <a:gd name="connsiteY88" fmla="*/ 2126904 h 3091235"/>
              <a:gd name="connsiteX89" fmla="*/ 5013428 w 6915685"/>
              <a:gd name="connsiteY89" fmla="*/ 2018558 h 3091235"/>
              <a:gd name="connsiteX90" fmla="*/ 4963165 w 6915685"/>
              <a:gd name="connsiteY90" fmla="*/ 1987444 h 3091235"/>
              <a:gd name="connsiteX91" fmla="*/ 4962669 w 6915685"/>
              <a:gd name="connsiteY91" fmla="*/ 1976809 h 3091235"/>
              <a:gd name="connsiteX92" fmla="*/ 4961639 w 6915685"/>
              <a:gd name="connsiteY92" fmla="*/ 1954803 h 3091235"/>
              <a:gd name="connsiteX93" fmla="*/ 4961639 w 6915685"/>
              <a:gd name="connsiteY93" fmla="*/ 1947553 h 3091235"/>
              <a:gd name="connsiteX94" fmla="*/ 4961639 w 6915685"/>
              <a:gd name="connsiteY94" fmla="*/ 1943928 h 3091235"/>
              <a:gd name="connsiteX95" fmla="*/ 4959860 w 6915685"/>
              <a:gd name="connsiteY95" fmla="*/ 1940302 h 3091235"/>
              <a:gd name="connsiteX96" fmla="*/ 4961639 w 6915685"/>
              <a:gd name="connsiteY96" fmla="*/ 1936677 h 3091235"/>
              <a:gd name="connsiteX97" fmla="*/ 4952742 w 6915685"/>
              <a:gd name="connsiteY97" fmla="*/ 1913113 h 3091235"/>
              <a:gd name="connsiteX98" fmla="*/ 4950962 w 6915685"/>
              <a:gd name="connsiteY98" fmla="*/ 1913114 h 3091235"/>
              <a:gd name="connsiteX99" fmla="*/ 4942064 w 6915685"/>
              <a:gd name="connsiteY99" fmla="*/ 1929427 h 3091235"/>
              <a:gd name="connsiteX100" fmla="*/ 4942064 w 6915685"/>
              <a:gd name="connsiteY100" fmla="*/ 1931240 h 3091235"/>
              <a:gd name="connsiteX101" fmla="*/ 4940284 w 6915685"/>
              <a:gd name="connsiteY101" fmla="*/ 1933051 h 3091235"/>
              <a:gd name="connsiteX102" fmla="*/ 4940284 w 6915685"/>
              <a:gd name="connsiteY102" fmla="*/ 1934864 h 3091235"/>
              <a:gd name="connsiteX103" fmla="*/ 4938505 w 6915685"/>
              <a:gd name="connsiteY103" fmla="*/ 1940302 h 3091235"/>
              <a:gd name="connsiteX104" fmla="*/ 4933248 w 6915685"/>
              <a:gd name="connsiteY104" fmla="*/ 1962477 h 3091235"/>
              <a:gd name="connsiteX105" fmla="*/ 4931916 w 6915685"/>
              <a:gd name="connsiteY105" fmla="*/ 1968099 h 3091235"/>
              <a:gd name="connsiteX106" fmla="*/ 4927191 w 6915685"/>
              <a:gd name="connsiteY106" fmla="*/ 1965175 h 3091235"/>
              <a:gd name="connsiteX107" fmla="*/ 4925377 w 6915685"/>
              <a:gd name="connsiteY107" fmla="*/ 1963357 h 3091235"/>
              <a:gd name="connsiteX108" fmla="*/ 4624200 w 6915685"/>
              <a:gd name="connsiteY108" fmla="*/ 1796175 h 3091235"/>
              <a:gd name="connsiteX109" fmla="*/ 4548457 w 6915685"/>
              <a:gd name="connsiteY109" fmla="*/ 1754029 h 3091235"/>
              <a:gd name="connsiteX110" fmla="*/ 4547637 w 6915685"/>
              <a:gd name="connsiteY110" fmla="*/ 1753574 h 3091235"/>
              <a:gd name="connsiteX111" fmla="*/ 4547867 w 6915685"/>
              <a:gd name="connsiteY111" fmla="*/ 1752721 h 3091235"/>
              <a:gd name="connsiteX112" fmla="*/ 4566685 w 6915685"/>
              <a:gd name="connsiteY112" fmla="*/ 1682719 h 3091235"/>
              <a:gd name="connsiteX113" fmla="*/ 4675400 w 6915685"/>
              <a:gd name="connsiteY113" fmla="*/ 1660928 h 3091235"/>
              <a:gd name="connsiteX114" fmla="*/ 4686272 w 6915685"/>
              <a:gd name="connsiteY114" fmla="*/ 1655480 h 3091235"/>
              <a:gd name="connsiteX115" fmla="*/ 4688084 w 6915685"/>
              <a:gd name="connsiteY115" fmla="*/ 1651849 h 3091235"/>
              <a:gd name="connsiteX116" fmla="*/ 4705665 w 6915685"/>
              <a:gd name="connsiteY116" fmla="*/ 1621971 h 3091235"/>
              <a:gd name="connsiteX117" fmla="*/ 0 w 6915685"/>
              <a:gd name="connsiteY117" fmla="*/ 2566243 h 3091235"/>
              <a:gd name="connsiteX118" fmla="*/ 255981 w 6915685"/>
              <a:gd name="connsiteY118" fmla="*/ 2596392 h 3091235"/>
              <a:gd name="connsiteX119" fmla="*/ 258148 w 6915685"/>
              <a:gd name="connsiteY119" fmla="*/ 2595885 h 3091235"/>
              <a:gd name="connsiteX120" fmla="*/ 243829 w 6915685"/>
              <a:gd name="connsiteY120" fmla="*/ 2616277 h 3091235"/>
              <a:gd name="connsiteX121" fmla="*/ 135253 w 6915685"/>
              <a:gd name="connsiteY121" fmla="*/ 2770901 h 3091235"/>
              <a:gd name="connsiteX122" fmla="*/ 298903 w 6915685"/>
              <a:gd name="connsiteY122" fmla="*/ 2582627 h 3091235"/>
              <a:gd name="connsiteX123" fmla="*/ 297084 w 6915685"/>
              <a:gd name="connsiteY123" fmla="*/ 2564523 h 3091235"/>
              <a:gd name="connsiteX124" fmla="*/ 278900 w 6915685"/>
              <a:gd name="connsiteY124" fmla="*/ 2566333 h 3091235"/>
              <a:gd name="connsiteX125" fmla="*/ 276656 w 6915685"/>
              <a:gd name="connsiteY125" fmla="*/ 2569530 h 3091235"/>
              <a:gd name="connsiteX126" fmla="*/ 267092 w 6915685"/>
              <a:gd name="connsiteY126" fmla="*/ 2583150 h 3091235"/>
              <a:gd name="connsiteX127" fmla="*/ 257798 w 6915685"/>
              <a:gd name="connsiteY127" fmla="*/ 2571895 h 3091235"/>
              <a:gd name="connsiteX128" fmla="*/ 0 w 6915685"/>
              <a:gd name="connsiteY128" fmla="*/ 2566243 h 3091235"/>
              <a:gd name="connsiteX129" fmla="*/ 128133 w 6915685"/>
              <a:gd name="connsiteY129" fmla="*/ 2292178 h 3091235"/>
              <a:gd name="connsiteX130" fmla="*/ 206350 w 6915685"/>
              <a:gd name="connsiteY130" fmla="*/ 2442784 h 3091235"/>
              <a:gd name="connsiteX131" fmla="*/ 211807 w 6915685"/>
              <a:gd name="connsiteY131" fmla="*/ 2448228 h 3091235"/>
              <a:gd name="connsiteX132" fmla="*/ 213627 w 6915685"/>
              <a:gd name="connsiteY132" fmla="*/ 2448228 h 3091235"/>
              <a:gd name="connsiteX133" fmla="*/ 259099 w 6915685"/>
              <a:gd name="connsiteY133" fmla="*/ 2457301 h 3091235"/>
              <a:gd name="connsiteX134" fmla="*/ 299116 w 6915685"/>
              <a:gd name="connsiteY134" fmla="*/ 2464558 h 3091235"/>
              <a:gd name="connsiteX135" fmla="*/ 359145 w 6915685"/>
              <a:gd name="connsiteY135" fmla="*/ 2513551 h 3091235"/>
              <a:gd name="connsiteX136" fmla="*/ 424627 w 6915685"/>
              <a:gd name="connsiteY136" fmla="*/ 2564358 h 3091235"/>
              <a:gd name="connsiteX137" fmla="*/ 451910 w 6915685"/>
              <a:gd name="connsiteY137" fmla="*/ 2560729 h 3091235"/>
              <a:gd name="connsiteX138" fmla="*/ 448273 w 6915685"/>
              <a:gd name="connsiteY138" fmla="*/ 2535326 h 3091235"/>
              <a:gd name="connsiteX139" fmla="*/ 315488 w 6915685"/>
              <a:gd name="connsiteY139" fmla="*/ 2439156 h 3091235"/>
              <a:gd name="connsiteX140" fmla="*/ 224538 w 6915685"/>
              <a:gd name="connsiteY140" fmla="*/ 2426453 h 3091235"/>
              <a:gd name="connsiteX141" fmla="*/ 128133 w 6915685"/>
              <a:gd name="connsiteY141" fmla="*/ 2292178 h 3091235"/>
              <a:gd name="connsiteX142" fmla="*/ 5069442 w 6915685"/>
              <a:gd name="connsiteY142" fmla="*/ 1240701 h 3091235"/>
              <a:gd name="connsiteX143" fmla="*/ 5097389 w 6915685"/>
              <a:gd name="connsiteY143" fmla="*/ 1236747 h 3091235"/>
              <a:gd name="connsiteX144" fmla="*/ 5160881 w 6915685"/>
              <a:gd name="connsiteY144" fmla="*/ 1227764 h 3091235"/>
              <a:gd name="connsiteX145" fmla="*/ 5282451 w 6915685"/>
              <a:gd name="connsiteY145" fmla="*/ 1210748 h 3091235"/>
              <a:gd name="connsiteX146" fmla="*/ 5283032 w 6915685"/>
              <a:gd name="connsiteY146" fmla="*/ 1210667 h 3091235"/>
              <a:gd name="connsiteX147" fmla="*/ 5288090 w 6915685"/>
              <a:gd name="connsiteY147" fmla="*/ 1220644 h 3091235"/>
              <a:gd name="connsiteX148" fmla="*/ 5340492 w 6915685"/>
              <a:gd name="connsiteY148" fmla="*/ 1323986 h 3091235"/>
              <a:gd name="connsiteX149" fmla="*/ 5345935 w 6915685"/>
              <a:gd name="connsiteY149" fmla="*/ 1333071 h 3091235"/>
              <a:gd name="connsiteX150" fmla="*/ 5429413 w 6915685"/>
              <a:gd name="connsiteY150" fmla="*/ 1429371 h 3091235"/>
              <a:gd name="connsiteX151" fmla="*/ 5505632 w 6915685"/>
              <a:gd name="connsiteY151" fmla="*/ 1516586 h 3091235"/>
              <a:gd name="connsiteX152" fmla="*/ 5516521 w 6915685"/>
              <a:gd name="connsiteY152" fmla="*/ 1605619 h 3091235"/>
              <a:gd name="connsiteX153" fmla="*/ 5526247 w 6915685"/>
              <a:gd name="connsiteY153" fmla="*/ 1672567 h 3091235"/>
              <a:gd name="connsiteX154" fmla="*/ 5529174 w 6915685"/>
              <a:gd name="connsiteY154" fmla="*/ 1692716 h 3091235"/>
              <a:gd name="connsiteX155" fmla="*/ 5526158 w 6915685"/>
              <a:gd name="connsiteY155" fmla="*/ 1693286 h 3091235"/>
              <a:gd name="connsiteX156" fmla="*/ 5458939 w 6915685"/>
              <a:gd name="connsiteY156" fmla="*/ 1705996 h 3091235"/>
              <a:gd name="connsiteX157" fmla="*/ 5333586 w 6915685"/>
              <a:gd name="connsiteY157" fmla="*/ 1605237 h 3091235"/>
              <a:gd name="connsiteX158" fmla="*/ 5410260 w 6915685"/>
              <a:gd name="connsiteY158" fmla="*/ 1686238 h 3091235"/>
              <a:gd name="connsiteX159" fmla="*/ 5441566 w 6915685"/>
              <a:gd name="connsiteY159" fmla="*/ 1719309 h 3091235"/>
              <a:gd name="connsiteX160" fmla="*/ 5439379 w 6915685"/>
              <a:gd name="connsiteY160" fmla="*/ 1721214 h 3091235"/>
              <a:gd name="connsiteX161" fmla="*/ 5427279 w 6915685"/>
              <a:gd name="connsiteY161" fmla="*/ 1736249 h 3091235"/>
              <a:gd name="connsiteX162" fmla="*/ 5421956 w 6915685"/>
              <a:gd name="connsiteY162" fmla="*/ 1742862 h 3091235"/>
              <a:gd name="connsiteX163" fmla="*/ 5381238 w 6915685"/>
              <a:gd name="connsiteY163" fmla="*/ 1722480 h 3091235"/>
              <a:gd name="connsiteX164" fmla="*/ 5090864 w 6915685"/>
              <a:gd name="connsiteY164" fmla="*/ 1631627 h 3091235"/>
              <a:gd name="connsiteX165" fmla="*/ 5089049 w 6915685"/>
              <a:gd name="connsiteY165" fmla="*/ 1631627 h 3091235"/>
              <a:gd name="connsiteX166" fmla="*/ 4971084 w 6915685"/>
              <a:gd name="connsiteY166" fmla="*/ 1611639 h 3091235"/>
              <a:gd name="connsiteX167" fmla="*/ 4853120 w 6915685"/>
              <a:gd name="connsiteY167" fmla="*/ 1589834 h 3091235"/>
              <a:gd name="connsiteX168" fmla="*/ 4751489 w 6915685"/>
              <a:gd name="connsiteY168" fmla="*/ 1564396 h 3091235"/>
              <a:gd name="connsiteX169" fmla="*/ 4749873 w 6915685"/>
              <a:gd name="connsiteY169" fmla="*/ 1563970 h 3091235"/>
              <a:gd name="connsiteX170" fmla="*/ 4741041 w 6915685"/>
              <a:gd name="connsiteY170" fmla="*/ 1561643 h 3091235"/>
              <a:gd name="connsiteX171" fmla="*/ 4745810 w 6915685"/>
              <a:gd name="connsiteY171" fmla="*/ 1553450 h 3091235"/>
              <a:gd name="connsiteX172" fmla="*/ 4767808 w 6915685"/>
              <a:gd name="connsiteY172" fmla="*/ 1515656 h 3091235"/>
              <a:gd name="connsiteX173" fmla="*/ 4842097 w 6915685"/>
              <a:gd name="connsiteY173" fmla="*/ 1482970 h 3091235"/>
              <a:gd name="connsiteX174" fmla="*/ 4923634 w 6915685"/>
              <a:gd name="connsiteY174" fmla="*/ 1446653 h 3091235"/>
              <a:gd name="connsiteX175" fmla="*/ 4932693 w 6915685"/>
              <a:gd name="connsiteY175" fmla="*/ 1441204 h 3091235"/>
              <a:gd name="connsiteX176" fmla="*/ 5045033 w 6915685"/>
              <a:gd name="connsiteY176" fmla="*/ 1308643 h 3091235"/>
              <a:gd name="connsiteX177" fmla="*/ 5050469 w 6915685"/>
              <a:gd name="connsiteY177" fmla="*/ 1299564 h 3091235"/>
              <a:gd name="connsiteX178" fmla="*/ 5066776 w 6915685"/>
              <a:gd name="connsiteY178" fmla="*/ 1248718 h 3091235"/>
              <a:gd name="connsiteX179" fmla="*/ 5068588 w 6915685"/>
              <a:gd name="connsiteY179" fmla="*/ 1243271 h 3091235"/>
              <a:gd name="connsiteX180" fmla="*/ 5194012 w 6915685"/>
              <a:gd name="connsiteY180" fmla="*/ 1107270 h 3091235"/>
              <a:gd name="connsiteX181" fmla="*/ 5206247 w 6915685"/>
              <a:gd name="connsiteY181" fmla="*/ 1120718 h 3091235"/>
              <a:gd name="connsiteX182" fmla="*/ 5218260 w 6915685"/>
              <a:gd name="connsiteY182" fmla="*/ 1133424 h 3091235"/>
              <a:gd name="connsiteX183" fmla="*/ 5244010 w 6915685"/>
              <a:gd name="connsiteY183" fmla="*/ 1160658 h 3091235"/>
              <a:gd name="connsiteX184" fmla="*/ 5217115 w 6915685"/>
              <a:gd name="connsiteY184" fmla="*/ 1164971 h 3091235"/>
              <a:gd name="connsiteX185" fmla="*/ 5153622 w 6915685"/>
              <a:gd name="connsiteY185" fmla="*/ 1175151 h 3091235"/>
              <a:gd name="connsiteX186" fmla="*/ 5129805 w 6915685"/>
              <a:gd name="connsiteY186" fmla="*/ 1178780 h 3091235"/>
              <a:gd name="connsiteX187" fmla="*/ 5107863 w 6915685"/>
              <a:gd name="connsiteY187" fmla="*/ 1182121 h 3091235"/>
              <a:gd name="connsiteX188" fmla="*/ 5114905 w 6915685"/>
              <a:gd name="connsiteY188" fmla="*/ 1176026 h 3091235"/>
              <a:gd name="connsiteX189" fmla="*/ 5160996 w 6915685"/>
              <a:gd name="connsiteY189" fmla="*/ 1136133 h 3091235"/>
              <a:gd name="connsiteX190" fmla="*/ 5185065 w 6915685"/>
              <a:gd name="connsiteY190" fmla="*/ 1115091 h 3091235"/>
              <a:gd name="connsiteX191" fmla="*/ 3600923 w 6915685"/>
              <a:gd name="connsiteY191" fmla="*/ 1356527 h 3091235"/>
              <a:gd name="connsiteX192" fmla="*/ 3604162 w 6915685"/>
              <a:gd name="connsiteY192" fmla="*/ 1356463 h 3091235"/>
              <a:gd name="connsiteX193" fmla="*/ 3965001 w 6915685"/>
              <a:gd name="connsiteY193" fmla="*/ 1349320 h 3091235"/>
              <a:gd name="connsiteX194" fmla="*/ 3966816 w 6915685"/>
              <a:gd name="connsiteY194" fmla="*/ 1349320 h 3091235"/>
              <a:gd name="connsiteX195" fmla="*/ 4048477 w 6915685"/>
              <a:gd name="connsiteY195" fmla="*/ 1336620 h 3091235"/>
              <a:gd name="connsiteX196" fmla="*/ 4128323 w 6915685"/>
              <a:gd name="connsiteY196" fmla="*/ 1322106 h 3091235"/>
              <a:gd name="connsiteX197" fmla="*/ 4251722 w 6915685"/>
              <a:gd name="connsiteY197" fmla="*/ 1316663 h 3091235"/>
              <a:gd name="connsiteX198" fmla="*/ 4375121 w 6915685"/>
              <a:gd name="connsiteY198" fmla="*/ 1311221 h 3091235"/>
              <a:gd name="connsiteX199" fmla="*/ 4482188 w 6915685"/>
              <a:gd name="connsiteY199" fmla="*/ 1307592 h 3091235"/>
              <a:gd name="connsiteX200" fmla="*/ 4591069 w 6915685"/>
              <a:gd name="connsiteY200" fmla="*/ 1302149 h 3091235"/>
              <a:gd name="connsiteX201" fmla="*/ 4594698 w 6915685"/>
              <a:gd name="connsiteY201" fmla="*/ 1302149 h 3091235"/>
              <a:gd name="connsiteX202" fmla="*/ 4723541 w 6915685"/>
              <a:gd name="connsiteY202" fmla="*/ 1273121 h 3091235"/>
              <a:gd name="connsiteX203" fmla="*/ 4846940 w 6915685"/>
              <a:gd name="connsiteY203" fmla="*/ 1245907 h 3091235"/>
              <a:gd name="connsiteX204" fmla="*/ 4903195 w 6915685"/>
              <a:gd name="connsiteY204" fmla="*/ 1249536 h 3091235"/>
              <a:gd name="connsiteX205" fmla="*/ 4963080 w 6915685"/>
              <a:gd name="connsiteY205" fmla="*/ 1254978 h 3091235"/>
              <a:gd name="connsiteX206" fmla="*/ 4968524 w 6915685"/>
              <a:gd name="connsiteY206" fmla="*/ 1254978 h 3091235"/>
              <a:gd name="connsiteX207" fmla="*/ 4992569 w 6915685"/>
              <a:gd name="connsiteY207" fmla="*/ 1251576 h 3091235"/>
              <a:gd name="connsiteX208" fmla="*/ 5013422 w 6915685"/>
              <a:gd name="connsiteY208" fmla="*/ 1248625 h 3091235"/>
              <a:gd name="connsiteX209" fmla="*/ 5011738 w 6915685"/>
              <a:gd name="connsiteY209" fmla="*/ 1254110 h 3091235"/>
              <a:gd name="connsiteX210" fmla="*/ 5003359 w 6915685"/>
              <a:gd name="connsiteY210" fmla="*/ 1281406 h 3091235"/>
              <a:gd name="connsiteX211" fmla="*/ 4950812 w 6915685"/>
              <a:gd name="connsiteY211" fmla="*/ 1344962 h 3091235"/>
              <a:gd name="connsiteX212" fmla="*/ 4900079 w 6915685"/>
              <a:gd name="connsiteY212" fmla="*/ 1408519 h 3091235"/>
              <a:gd name="connsiteX213" fmla="*/ 4823978 w 6915685"/>
              <a:gd name="connsiteY213" fmla="*/ 1444837 h 3091235"/>
              <a:gd name="connsiteX214" fmla="*/ 4744253 w 6915685"/>
              <a:gd name="connsiteY214" fmla="*/ 1482970 h 3091235"/>
              <a:gd name="connsiteX215" fmla="*/ 4740630 w 6915685"/>
              <a:gd name="connsiteY215" fmla="*/ 1484786 h 3091235"/>
              <a:gd name="connsiteX216" fmla="*/ 4737006 w 6915685"/>
              <a:gd name="connsiteY216" fmla="*/ 1488418 h 3091235"/>
              <a:gd name="connsiteX217" fmla="*/ 4735194 w 6915685"/>
              <a:gd name="connsiteY217" fmla="*/ 1490234 h 3091235"/>
              <a:gd name="connsiteX218" fmla="*/ 4718376 w 6915685"/>
              <a:gd name="connsiteY218" fmla="*/ 1520877 h 3091235"/>
              <a:gd name="connsiteX219" fmla="*/ 4701694 w 6915685"/>
              <a:gd name="connsiteY219" fmla="*/ 1551275 h 3091235"/>
              <a:gd name="connsiteX220" fmla="*/ 4682188 w 6915685"/>
              <a:gd name="connsiteY220" fmla="*/ 1546137 h 3091235"/>
              <a:gd name="connsiteX221" fmla="*/ 4648044 w 6915685"/>
              <a:gd name="connsiteY221" fmla="*/ 1537140 h 3091235"/>
              <a:gd name="connsiteX222" fmla="*/ 4644414 w 6915685"/>
              <a:gd name="connsiteY222" fmla="*/ 1537140 h 3091235"/>
              <a:gd name="connsiteX223" fmla="*/ 4546412 w 6915685"/>
              <a:gd name="connsiteY223" fmla="*/ 1537140 h 3091235"/>
              <a:gd name="connsiteX224" fmla="*/ 4450226 w 6915685"/>
              <a:gd name="connsiteY224" fmla="*/ 1537140 h 3091235"/>
              <a:gd name="connsiteX225" fmla="*/ 4377632 w 6915685"/>
              <a:gd name="connsiteY225" fmla="*/ 1509885 h 3091235"/>
              <a:gd name="connsiteX226" fmla="*/ 4303224 w 6915685"/>
              <a:gd name="connsiteY226" fmla="*/ 1482629 h 3091235"/>
              <a:gd name="connsiteX227" fmla="*/ 4208852 w 6915685"/>
              <a:gd name="connsiteY227" fmla="*/ 1473543 h 3091235"/>
              <a:gd name="connsiteX228" fmla="*/ 4299594 w 6915685"/>
              <a:gd name="connsiteY228" fmla="*/ 1495348 h 3091235"/>
              <a:gd name="connsiteX229" fmla="*/ 4442966 w 6915685"/>
              <a:gd name="connsiteY229" fmla="*/ 1558944 h 3091235"/>
              <a:gd name="connsiteX230" fmla="*/ 4448411 w 6915685"/>
              <a:gd name="connsiteY230" fmla="*/ 1558945 h 3091235"/>
              <a:gd name="connsiteX231" fmla="*/ 4546412 w 6915685"/>
              <a:gd name="connsiteY231" fmla="*/ 1562579 h 3091235"/>
              <a:gd name="connsiteX232" fmla="*/ 4642599 w 6915685"/>
              <a:gd name="connsiteY232" fmla="*/ 1566213 h 3091235"/>
              <a:gd name="connsiteX233" fmla="*/ 4684708 w 6915685"/>
              <a:gd name="connsiteY233" fmla="*/ 1578478 h 3091235"/>
              <a:gd name="connsiteX234" fmla="*/ 4686614 w 6915685"/>
              <a:gd name="connsiteY234" fmla="*/ 1579032 h 3091235"/>
              <a:gd name="connsiteX235" fmla="*/ 4680044 w 6915685"/>
              <a:gd name="connsiteY235" fmla="*/ 1591214 h 3091235"/>
              <a:gd name="connsiteX236" fmla="*/ 4659093 w 6915685"/>
              <a:gd name="connsiteY236" fmla="*/ 1630058 h 3091235"/>
              <a:gd name="connsiteX237" fmla="*/ 4608359 w 6915685"/>
              <a:gd name="connsiteY237" fmla="*/ 1642770 h 3091235"/>
              <a:gd name="connsiteX238" fmla="*/ 4548565 w 6915685"/>
              <a:gd name="connsiteY238" fmla="*/ 1659112 h 3091235"/>
              <a:gd name="connsiteX239" fmla="*/ 4544941 w 6915685"/>
              <a:gd name="connsiteY239" fmla="*/ 1660928 h 3091235"/>
              <a:gd name="connsiteX240" fmla="*/ 4537694 w 6915685"/>
              <a:gd name="connsiteY240" fmla="*/ 1666375 h 3091235"/>
              <a:gd name="connsiteX241" fmla="*/ 4527954 w 6915685"/>
              <a:gd name="connsiteY241" fmla="*/ 1718128 h 3091235"/>
              <a:gd name="connsiteX242" fmla="*/ 4523782 w 6915685"/>
              <a:gd name="connsiteY242" fmla="*/ 1740300 h 3091235"/>
              <a:gd name="connsiteX243" fmla="*/ 4493314 w 6915685"/>
              <a:gd name="connsiteY243" fmla="*/ 1723346 h 3091235"/>
              <a:gd name="connsiteX244" fmla="*/ 4313951 w 6915685"/>
              <a:gd name="connsiteY244" fmla="*/ 1623543 h 3091235"/>
              <a:gd name="connsiteX245" fmla="*/ 3710039 w 6915685"/>
              <a:gd name="connsiteY245" fmla="*/ 1397389 h 3091235"/>
              <a:gd name="connsiteX246" fmla="*/ 4738029 w 6915685"/>
              <a:gd name="connsiteY246" fmla="*/ 724031 h 3091235"/>
              <a:gd name="connsiteX247" fmla="*/ 4760464 w 6915685"/>
              <a:gd name="connsiteY247" fmla="*/ 733271 h 3091235"/>
              <a:gd name="connsiteX248" fmla="*/ 4882029 w 6915685"/>
              <a:gd name="connsiteY248" fmla="*/ 782267 h 3091235"/>
              <a:gd name="connsiteX249" fmla="*/ 4983635 w 6915685"/>
              <a:gd name="connsiteY249" fmla="*/ 843965 h 3091235"/>
              <a:gd name="connsiteX250" fmla="*/ 5027266 w 6915685"/>
              <a:gd name="connsiteY250" fmla="*/ 870759 h 3091235"/>
              <a:gd name="connsiteX251" fmla="*/ 5071840 w 6915685"/>
              <a:gd name="connsiteY251" fmla="*/ 898133 h 3091235"/>
              <a:gd name="connsiteX252" fmla="*/ 5086428 w 6915685"/>
              <a:gd name="connsiteY252" fmla="*/ 931517 h 3091235"/>
              <a:gd name="connsiteX253" fmla="*/ 5091872 w 6915685"/>
              <a:gd name="connsiteY253" fmla="*/ 940601 h 3091235"/>
              <a:gd name="connsiteX254" fmla="*/ 5100265 w 6915685"/>
              <a:gd name="connsiteY254" fmla="*/ 950140 h 3091235"/>
              <a:gd name="connsiteX255" fmla="*/ 5102617 w 6915685"/>
              <a:gd name="connsiteY255" fmla="*/ 952813 h 3091235"/>
              <a:gd name="connsiteX256" fmla="*/ 5081098 w 6915685"/>
              <a:gd name="connsiteY256" fmla="*/ 939319 h 3091235"/>
              <a:gd name="connsiteX257" fmla="*/ 4994087 w 6915685"/>
              <a:gd name="connsiteY257" fmla="*/ 884750 h 3091235"/>
              <a:gd name="connsiteX258" fmla="*/ 4992273 w 6915685"/>
              <a:gd name="connsiteY258" fmla="*/ 884751 h 3091235"/>
              <a:gd name="connsiteX259" fmla="*/ 4883472 w 6915685"/>
              <a:gd name="connsiteY259" fmla="*/ 821221 h 3091235"/>
              <a:gd name="connsiteX260" fmla="*/ 4776485 w 6915685"/>
              <a:gd name="connsiteY260" fmla="*/ 761322 h 3091235"/>
              <a:gd name="connsiteX261" fmla="*/ 4748152 w 6915685"/>
              <a:gd name="connsiteY261" fmla="*/ 733848 h 3091235"/>
              <a:gd name="connsiteX262" fmla="*/ 4895964 w 6915685"/>
              <a:gd name="connsiteY262" fmla="*/ 327865 h 3091235"/>
              <a:gd name="connsiteX263" fmla="*/ 4946775 w 6915685"/>
              <a:gd name="connsiteY263" fmla="*/ 344206 h 3091235"/>
              <a:gd name="connsiteX264" fmla="*/ 5010288 w 6915685"/>
              <a:gd name="connsiteY264" fmla="*/ 365992 h 3091235"/>
              <a:gd name="connsiteX265" fmla="*/ 5013917 w 6915685"/>
              <a:gd name="connsiteY265" fmla="*/ 365992 h 3091235"/>
              <a:gd name="connsiteX266" fmla="*/ 5021175 w 6915685"/>
              <a:gd name="connsiteY266" fmla="*/ 365992 h 3091235"/>
              <a:gd name="connsiteX267" fmla="*/ 5022990 w 6915685"/>
              <a:gd name="connsiteY267" fmla="*/ 365992 h 3091235"/>
              <a:gd name="connsiteX268" fmla="*/ 5120982 w 6915685"/>
              <a:gd name="connsiteY268" fmla="*/ 344206 h 3091235"/>
              <a:gd name="connsiteX269" fmla="*/ 5209901 w 6915685"/>
              <a:gd name="connsiteY269" fmla="*/ 324234 h 3091235"/>
              <a:gd name="connsiteX270" fmla="*/ 5280672 w 6915685"/>
              <a:gd name="connsiteY270" fmla="*/ 342390 h 3091235"/>
              <a:gd name="connsiteX271" fmla="*/ 5355074 w 6915685"/>
              <a:gd name="connsiteY271" fmla="*/ 360546 h 3091235"/>
              <a:gd name="connsiteX272" fmla="*/ 5365962 w 6915685"/>
              <a:gd name="connsiteY272" fmla="*/ 360546 h 3091235"/>
              <a:gd name="connsiteX273" fmla="*/ 5401178 w 6915685"/>
              <a:gd name="connsiteY273" fmla="*/ 354418 h 3091235"/>
              <a:gd name="connsiteX274" fmla="*/ 5407218 w 6915685"/>
              <a:gd name="connsiteY274" fmla="*/ 353367 h 3091235"/>
              <a:gd name="connsiteX275" fmla="*/ 5427067 w 6915685"/>
              <a:gd name="connsiteY275" fmla="*/ 373206 h 3091235"/>
              <a:gd name="connsiteX276" fmla="*/ 5471182 w 6915685"/>
              <a:gd name="connsiteY276" fmla="*/ 417298 h 3091235"/>
              <a:gd name="connsiteX277" fmla="*/ 5545674 w 6915685"/>
              <a:gd name="connsiteY277" fmla="*/ 488118 h 3091235"/>
              <a:gd name="connsiteX278" fmla="*/ 5558393 w 6915685"/>
              <a:gd name="connsiteY278" fmla="*/ 538964 h 3091235"/>
              <a:gd name="connsiteX279" fmla="*/ 5572927 w 6915685"/>
              <a:gd name="connsiteY279" fmla="*/ 591626 h 3091235"/>
              <a:gd name="connsiteX280" fmla="*/ 5574744 w 6915685"/>
              <a:gd name="connsiteY280" fmla="*/ 595258 h 3091235"/>
              <a:gd name="connsiteX281" fmla="*/ 5609265 w 6915685"/>
              <a:gd name="connsiteY281" fmla="*/ 662446 h 3091235"/>
              <a:gd name="connsiteX282" fmla="*/ 5640152 w 6915685"/>
              <a:gd name="connsiteY282" fmla="*/ 724187 h 3091235"/>
              <a:gd name="connsiteX283" fmla="*/ 5638335 w 6915685"/>
              <a:gd name="connsiteY283" fmla="*/ 793191 h 3091235"/>
              <a:gd name="connsiteX284" fmla="*/ 5638335 w 6915685"/>
              <a:gd name="connsiteY284" fmla="*/ 864011 h 3091235"/>
              <a:gd name="connsiteX285" fmla="*/ 5640152 w 6915685"/>
              <a:gd name="connsiteY285" fmla="*/ 871275 h 3091235"/>
              <a:gd name="connsiteX286" fmla="*/ 5663771 w 6915685"/>
              <a:gd name="connsiteY286" fmla="*/ 942096 h 3091235"/>
              <a:gd name="connsiteX287" fmla="*/ 5685573 w 6915685"/>
              <a:gd name="connsiteY287" fmla="*/ 1005653 h 3091235"/>
              <a:gd name="connsiteX288" fmla="*/ 5671039 w 6915685"/>
              <a:gd name="connsiteY288" fmla="*/ 1076473 h 3091235"/>
              <a:gd name="connsiteX289" fmla="*/ 5654686 w 6915685"/>
              <a:gd name="connsiteY289" fmla="*/ 1150925 h 3091235"/>
              <a:gd name="connsiteX290" fmla="*/ 5654686 w 6915685"/>
              <a:gd name="connsiteY290" fmla="*/ 1156373 h 3091235"/>
              <a:gd name="connsiteX291" fmla="*/ 5654686 w 6915685"/>
              <a:gd name="connsiteY291" fmla="*/ 1163637 h 3091235"/>
              <a:gd name="connsiteX292" fmla="*/ 5705807 w 6915685"/>
              <a:gd name="connsiteY292" fmla="*/ 1277989 h 3091235"/>
              <a:gd name="connsiteX293" fmla="*/ 5710119 w 6915685"/>
              <a:gd name="connsiteY293" fmla="*/ 1287635 h 3091235"/>
              <a:gd name="connsiteX294" fmla="*/ 5695562 w 6915685"/>
              <a:gd name="connsiteY294" fmla="*/ 1287635 h 3091235"/>
              <a:gd name="connsiteX295" fmla="*/ 5639958 w 6915685"/>
              <a:gd name="connsiteY295" fmla="*/ 1287635 h 3091235"/>
              <a:gd name="connsiteX296" fmla="*/ 5552854 w 6915685"/>
              <a:gd name="connsiteY296" fmla="*/ 1287635 h 3091235"/>
              <a:gd name="connsiteX297" fmla="*/ 5465749 w 6915685"/>
              <a:gd name="connsiteY297" fmla="*/ 1222322 h 3091235"/>
              <a:gd name="connsiteX298" fmla="*/ 5367755 w 6915685"/>
              <a:gd name="connsiteY298" fmla="*/ 1149751 h 3091235"/>
              <a:gd name="connsiteX299" fmla="*/ 5364126 w 6915685"/>
              <a:gd name="connsiteY299" fmla="*/ 1147937 h 3091235"/>
              <a:gd name="connsiteX300" fmla="*/ 5351423 w 6915685"/>
              <a:gd name="connsiteY300" fmla="*/ 1144308 h 3091235"/>
              <a:gd name="connsiteX301" fmla="*/ 5345979 w 6915685"/>
              <a:gd name="connsiteY301" fmla="*/ 1144308 h 3091235"/>
              <a:gd name="connsiteX302" fmla="*/ 5335835 w 6915685"/>
              <a:gd name="connsiteY302" fmla="*/ 1145934 h 3091235"/>
              <a:gd name="connsiteX303" fmla="*/ 5335691 w 6915685"/>
              <a:gd name="connsiteY303" fmla="*/ 1145958 h 3091235"/>
              <a:gd name="connsiteX304" fmla="*/ 5334058 w 6915685"/>
              <a:gd name="connsiteY304" fmla="*/ 1142968 h 3091235"/>
              <a:gd name="connsiteX305" fmla="*/ 5286049 w 6915685"/>
              <a:gd name="connsiteY305" fmla="*/ 1055071 h 3091235"/>
              <a:gd name="connsiteX306" fmla="*/ 5282420 w 6915685"/>
              <a:gd name="connsiteY306" fmla="*/ 1047803 h 3091235"/>
              <a:gd name="connsiteX307" fmla="*/ 5213459 w 6915685"/>
              <a:gd name="connsiteY307" fmla="*/ 973307 h 3091235"/>
              <a:gd name="connsiteX308" fmla="*/ 5148129 w 6915685"/>
              <a:gd name="connsiteY308" fmla="*/ 900627 h 3091235"/>
              <a:gd name="connsiteX309" fmla="*/ 5093687 w 6915685"/>
              <a:gd name="connsiteY309" fmla="*/ 789791 h 3091235"/>
              <a:gd name="connsiteX310" fmla="*/ 5037430 w 6915685"/>
              <a:gd name="connsiteY310" fmla="*/ 673505 h 3091235"/>
              <a:gd name="connsiteX311" fmla="*/ 5033800 w 6915685"/>
              <a:gd name="connsiteY311" fmla="*/ 668053 h 3091235"/>
              <a:gd name="connsiteX312" fmla="*/ 4884992 w 6915685"/>
              <a:gd name="connsiteY312" fmla="*/ 486355 h 3091235"/>
              <a:gd name="connsiteX313" fmla="*/ 4811041 w 6915685"/>
              <a:gd name="connsiteY313" fmla="*/ 389601 h 3091235"/>
              <a:gd name="connsiteX314" fmla="*/ 4810890 w 6915685"/>
              <a:gd name="connsiteY314" fmla="*/ 389437 h 3091235"/>
              <a:gd name="connsiteX315" fmla="*/ 4816572 w 6915685"/>
              <a:gd name="connsiteY315" fmla="*/ 385283 h 3091235"/>
              <a:gd name="connsiteX316" fmla="*/ 4857856 w 6915685"/>
              <a:gd name="connsiteY316" fmla="*/ 355099 h 3091235"/>
              <a:gd name="connsiteX317" fmla="*/ 4895964 w 6915685"/>
              <a:gd name="connsiteY317" fmla="*/ 327865 h 3091235"/>
              <a:gd name="connsiteX318" fmla="*/ 1707646 w 6915685"/>
              <a:gd name="connsiteY318" fmla="*/ 913131 h 3091235"/>
              <a:gd name="connsiteX319" fmla="*/ 1710667 w 6915685"/>
              <a:gd name="connsiteY319" fmla="*/ 916038 h 3091235"/>
              <a:gd name="connsiteX320" fmla="*/ 1837290 w 6915685"/>
              <a:gd name="connsiteY320" fmla="*/ 1037818 h 3091235"/>
              <a:gd name="connsiteX321" fmla="*/ 1859719 w 6915685"/>
              <a:gd name="connsiteY321" fmla="*/ 1059389 h 3091235"/>
              <a:gd name="connsiteX322" fmla="*/ 1801702 w 6915685"/>
              <a:gd name="connsiteY322" fmla="*/ 1042952 h 3091235"/>
              <a:gd name="connsiteX323" fmla="*/ 1738101 w 6915685"/>
              <a:gd name="connsiteY323" fmla="*/ 964936 h 3091235"/>
              <a:gd name="connsiteX324" fmla="*/ 1717401 w 6915685"/>
              <a:gd name="connsiteY324" fmla="*/ 929726 h 3091235"/>
              <a:gd name="connsiteX325" fmla="*/ 4159020 w 6915685"/>
              <a:gd name="connsiteY325" fmla="*/ 300483 h 3091235"/>
              <a:gd name="connsiteX326" fmla="*/ 4208206 w 6915685"/>
              <a:gd name="connsiteY326" fmla="*/ 309710 h 3091235"/>
              <a:gd name="connsiteX327" fmla="*/ 4331604 w 6915685"/>
              <a:gd name="connsiteY327" fmla="*/ 333313 h 3091235"/>
              <a:gd name="connsiteX328" fmla="*/ 4335233 w 6915685"/>
              <a:gd name="connsiteY328" fmla="*/ 333313 h 3091235"/>
              <a:gd name="connsiteX329" fmla="*/ 4482220 w 6915685"/>
              <a:gd name="connsiteY329" fmla="*/ 329682 h 3091235"/>
              <a:gd name="connsiteX330" fmla="*/ 4491294 w 6915685"/>
              <a:gd name="connsiteY330" fmla="*/ 327866 h 3091235"/>
              <a:gd name="connsiteX331" fmla="*/ 4494923 w 6915685"/>
              <a:gd name="connsiteY331" fmla="*/ 326049 h 3091235"/>
              <a:gd name="connsiteX332" fmla="*/ 4543919 w 6915685"/>
              <a:gd name="connsiteY332" fmla="*/ 289739 h 3091235"/>
              <a:gd name="connsiteX333" fmla="*/ 4582027 w 6915685"/>
              <a:gd name="connsiteY333" fmla="*/ 262506 h 3091235"/>
              <a:gd name="connsiteX334" fmla="*/ 4676389 w 6915685"/>
              <a:gd name="connsiteY334" fmla="*/ 322418 h 3091235"/>
              <a:gd name="connsiteX335" fmla="*/ 4689773 w 6915685"/>
              <a:gd name="connsiteY335" fmla="*/ 330816 h 3091235"/>
              <a:gd name="connsiteX336" fmla="*/ 4713738 w 6915685"/>
              <a:gd name="connsiteY336" fmla="*/ 345852 h 3091235"/>
              <a:gd name="connsiteX337" fmla="*/ 4719396 w 6915685"/>
              <a:gd name="connsiteY337" fmla="*/ 353260 h 3091235"/>
              <a:gd name="connsiteX338" fmla="*/ 4843253 w 6915685"/>
              <a:gd name="connsiteY338" fmla="*/ 515427 h 3091235"/>
              <a:gd name="connsiteX339" fmla="*/ 4982988 w 6915685"/>
              <a:gd name="connsiteY339" fmla="*/ 700760 h 3091235"/>
              <a:gd name="connsiteX340" fmla="*/ 5018244 w 6915685"/>
              <a:gd name="connsiteY340" fmla="*/ 777445 h 3091235"/>
              <a:gd name="connsiteX341" fmla="*/ 5033807 w 6915685"/>
              <a:gd name="connsiteY341" fmla="*/ 811296 h 3091235"/>
              <a:gd name="connsiteX342" fmla="*/ 5029874 w 6915685"/>
              <a:gd name="connsiteY342" fmla="*/ 809004 h 3091235"/>
              <a:gd name="connsiteX343" fmla="*/ 4909246 w 6915685"/>
              <a:gd name="connsiteY343" fmla="*/ 738714 h 3091235"/>
              <a:gd name="connsiteX344" fmla="*/ 4905617 w 6915685"/>
              <a:gd name="connsiteY344" fmla="*/ 736899 h 3091235"/>
              <a:gd name="connsiteX345" fmla="*/ 4780423 w 6915685"/>
              <a:gd name="connsiteY345" fmla="*/ 687904 h 3091235"/>
              <a:gd name="connsiteX346" fmla="*/ 4655230 w 6915685"/>
              <a:gd name="connsiteY346" fmla="*/ 640724 h 3091235"/>
              <a:gd name="connsiteX347" fmla="*/ 4653500 w 6915685"/>
              <a:gd name="connsiteY347" fmla="*/ 639958 h 3091235"/>
              <a:gd name="connsiteX348" fmla="*/ 4649825 w 6915685"/>
              <a:gd name="connsiteY348" fmla="*/ 638331 h 3091235"/>
              <a:gd name="connsiteX349" fmla="*/ 4645698 w 6915685"/>
              <a:gd name="connsiteY349" fmla="*/ 634263 h 3091235"/>
              <a:gd name="connsiteX350" fmla="*/ 4542564 w 6915685"/>
              <a:gd name="connsiteY350" fmla="*/ 532617 h 3091235"/>
              <a:gd name="connsiteX351" fmla="*/ 4540752 w 6915685"/>
              <a:gd name="connsiteY351" fmla="*/ 530802 h 3091235"/>
              <a:gd name="connsiteX352" fmla="*/ 4276004 w 6915685"/>
              <a:gd name="connsiteY352" fmla="*/ 354734 h 3091235"/>
              <a:gd name="connsiteX353" fmla="*/ 4274190 w 6915685"/>
              <a:gd name="connsiteY353" fmla="*/ 354734 h 3091235"/>
              <a:gd name="connsiteX354" fmla="*/ 4222170 w 6915685"/>
              <a:gd name="connsiteY354" fmla="*/ 330230 h 3091235"/>
              <a:gd name="connsiteX355" fmla="*/ 4083219 w 6915685"/>
              <a:gd name="connsiteY355" fmla="*/ 292251 h 3091235"/>
              <a:gd name="connsiteX356" fmla="*/ 4140003 w 6915685"/>
              <a:gd name="connsiteY356" fmla="*/ 320247 h 3091235"/>
              <a:gd name="connsiteX357" fmla="*/ 4259684 w 6915685"/>
              <a:gd name="connsiteY357" fmla="*/ 380146 h 3091235"/>
              <a:gd name="connsiteX358" fmla="*/ 4388431 w 6915685"/>
              <a:gd name="connsiteY358" fmla="*/ 470903 h 3091235"/>
              <a:gd name="connsiteX359" fmla="*/ 4515365 w 6915685"/>
              <a:gd name="connsiteY359" fmla="*/ 559843 h 3091235"/>
              <a:gd name="connsiteX360" fmla="*/ 4543255 w 6915685"/>
              <a:gd name="connsiteY360" fmla="*/ 588205 h 3091235"/>
              <a:gd name="connsiteX361" fmla="*/ 4548392 w 6915685"/>
              <a:gd name="connsiteY361" fmla="*/ 593428 h 3091235"/>
              <a:gd name="connsiteX362" fmla="*/ 4544551 w 6915685"/>
              <a:gd name="connsiteY362" fmla="*/ 591728 h 3091235"/>
              <a:gd name="connsiteX363" fmla="*/ 4433872 w 6915685"/>
              <a:gd name="connsiteY363" fmla="*/ 542732 h 3091235"/>
              <a:gd name="connsiteX364" fmla="*/ 4424800 w 6915685"/>
              <a:gd name="connsiteY364" fmla="*/ 540917 h 3091235"/>
              <a:gd name="connsiteX365" fmla="*/ 4361297 w 6915685"/>
              <a:gd name="connsiteY365" fmla="*/ 539103 h 3091235"/>
              <a:gd name="connsiteX366" fmla="*/ 4303235 w 6915685"/>
              <a:gd name="connsiteY366" fmla="*/ 539103 h 3091235"/>
              <a:gd name="connsiteX367" fmla="*/ 4241546 w 6915685"/>
              <a:gd name="connsiteY367" fmla="*/ 499181 h 3091235"/>
              <a:gd name="connsiteX368" fmla="*/ 4176227 w 6915685"/>
              <a:gd name="connsiteY368" fmla="*/ 455629 h 3091235"/>
              <a:gd name="connsiteX369" fmla="*/ 4168970 w 6915685"/>
              <a:gd name="connsiteY369" fmla="*/ 453814 h 3091235"/>
              <a:gd name="connsiteX370" fmla="*/ 4078250 w 6915685"/>
              <a:gd name="connsiteY370" fmla="*/ 441111 h 3091235"/>
              <a:gd name="connsiteX371" fmla="*/ 3989344 w 6915685"/>
              <a:gd name="connsiteY371" fmla="*/ 430224 h 3091235"/>
              <a:gd name="connsiteX372" fmla="*/ 3943984 w 6915685"/>
              <a:gd name="connsiteY372" fmla="*/ 399374 h 3091235"/>
              <a:gd name="connsiteX373" fmla="*/ 3922551 w 6915685"/>
              <a:gd name="connsiteY373" fmla="*/ 385594 h 3091235"/>
              <a:gd name="connsiteX374" fmla="*/ 3911591 w 6915685"/>
              <a:gd name="connsiteY374" fmla="*/ 378547 h 3091235"/>
              <a:gd name="connsiteX375" fmla="*/ 3923304 w 6915685"/>
              <a:gd name="connsiteY375" fmla="*/ 371439 h 3091235"/>
              <a:gd name="connsiteX376" fmla="*/ 4010407 w 6915685"/>
              <a:gd name="connsiteY376" fmla="*/ 327866 h 3091235"/>
              <a:gd name="connsiteX377" fmla="*/ 4044858 w 6915685"/>
              <a:gd name="connsiteY377" fmla="*/ 311015 h 3091235"/>
              <a:gd name="connsiteX378" fmla="*/ 2464723 w 6915685"/>
              <a:gd name="connsiteY378" fmla="*/ 563911 h 3091235"/>
              <a:gd name="connsiteX379" fmla="*/ 2496003 w 6915685"/>
              <a:gd name="connsiteY379" fmla="*/ 561497 h 3091235"/>
              <a:gd name="connsiteX380" fmla="*/ 2550227 w 6915685"/>
              <a:gd name="connsiteY380" fmla="*/ 554195 h 3091235"/>
              <a:gd name="connsiteX381" fmla="*/ 2598266 w 6915685"/>
              <a:gd name="connsiteY381" fmla="*/ 571907 h 3091235"/>
              <a:gd name="connsiteX382" fmla="*/ 2611098 w 6915685"/>
              <a:gd name="connsiteY382" fmla="*/ 576639 h 3091235"/>
              <a:gd name="connsiteX383" fmla="*/ 2611838 w 6915685"/>
              <a:gd name="connsiteY383" fmla="*/ 614305 h 3091235"/>
              <a:gd name="connsiteX384" fmla="*/ 2582543 w 6915685"/>
              <a:gd name="connsiteY384" fmla="*/ 692383 h 3091235"/>
              <a:gd name="connsiteX385" fmla="*/ 2571431 w 6915685"/>
              <a:gd name="connsiteY385" fmla="*/ 722001 h 3091235"/>
              <a:gd name="connsiteX386" fmla="*/ 2535852 w 6915685"/>
              <a:gd name="connsiteY386" fmla="*/ 687356 h 3091235"/>
              <a:gd name="connsiteX387" fmla="*/ 2481384 w 6915685"/>
              <a:gd name="connsiteY387" fmla="*/ 592936 h 3091235"/>
              <a:gd name="connsiteX388" fmla="*/ 2474348 w 6915685"/>
              <a:gd name="connsiteY388" fmla="*/ 580680 h 3091235"/>
              <a:gd name="connsiteX389" fmla="*/ 694060 w 6915685"/>
              <a:gd name="connsiteY389" fmla="*/ 17795 h 3091235"/>
              <a:gd name="connsiteX390" fmla="*/ 977258 w 6915685"/>
              <a:gd name="connsiteY390" fmla="*/ 219475 h 3091235"/>
              <a:gd name="connsiteX391" fmla="*/ 1171503 w 6915685"/>
              <a:gd name="connsiteY391" fmla="*/ 479295 h 3091235"/>
              <a:gd name="connsiteX392" fmla="*/ 1176949 w 6915685"/>
              <a:gd name="connsiteY392" fmla="*/ 484745 h 3091235"/>
              <a:gd name="connsiteX393" fmla="*/ 1179104 w 6915685"/>
              <a:gd name="connsiteY393" fmla="*/ 486164 h 3091235"/>
              <a:gd name="connsiteX394" fmla="*/ 1182936 w 6915685"/>
              <a:gd name="connsiteY394" fmla="*/ 488688 h 3091235"/>
              <a:gd name="connsiteX395" fmla="*/ 1162521 w 6915685"/>
              <a:gd name="connsiteY395" fmla="*/ 507504 h 3091235"/>
              <a:gd name="connsiteX396" fmla="*/ 1122603 w 6915685"/>
              <a:gd name="connsiteY396" fmla="*/ 544295 h 3091235"/>
              <a:gd name="connsiteX397" fmla="*/ 1053556 w 6915685"/>
              <a:gd name="connsiteY397" fmla="*/ 609749 h 3091235"/>
              <a:gd name="connsiteX398" fmla="*/ 1011762 w 6915685"/>
              <a:gd name="connsiteY398" fmla="*/ 644295 h 3091235"/>
              <a:gd name="connsiteX399" fmla="*/ 968155 w 6915685"/>
              <a:gd name="connsiteY399" fmla="*/ 678841 h 3091235"/>
              <a:gd name="connsiteX400" fmla="*/ 966338 w 6915685"/>
              <a:gd name="connsiteY400" fmla="*/ 680658 h 3091235"/>
              <a:gd name="connsiteX401" fmla="*/ 964520 w 6915685"/>
              <a:gd name="connsiteY401" fmla="*/ 684295 h 3091235"/>
              <a:gd name="connsiteX402" fmla="*/ 964520 w 6915685"/>
              <a:gd name="connsiteY402" fmla="*/ 687932 h 3091235"/>
              <a:gd name="connsiteX403" fmla="*/ 955436 w 6915685"/>
              <a:gd name="connsiteY403" fmla="*/ 740659 h 3091235"/>
              <a:gd name="connsiteX404" fmla="*/ 952370 w 6915685"/>
              <a:gd name="connsiteY404" fmla="*/ 761369 h 3091235"/>
              <a:gd name="connsiteX405" fmla="*/ 949445 w 6915685"/>
              <a:gd name="connsiteY405" fmla="*/ 781114 h 3091235"/>
              <a:gd name="connsiteX406" fmla="*/ 937546 w 6915685"/>
              <a:gd name="connsiteY406" fmla="*/ 775924 h 3091235"/>
              <a:gd name="connsiteX407" fmla="*/ 774452 w 6915685"/>
              <a:gd name="connsiteY407" fmla="*/ 779592 h 3091235"/>
              <a:gd name="connsiteX408" fmla="*/ 558805 w 6915685"/>
              <a:gd name="connsiteY408" fmla="*/ 836431 h 3091235"/>
              <a:gd name="connsiteX409" fmla="*/ 774452 w 6915685"/>
              <a:gd name="connsiteY409" fmla="*/ 807095 h 3091235"/>
              <a:gd name="connsiteX410" fmla="*/ 883711 w 6915685"/>
              <a:gd name="connsiteY410" fmla="*/ 810780 h 3091235"/>
              <a:gd name="connsiteX411" fmla="*/ 899387 w 6915685"/>
              <a:gd name="connsiteY411" fmla="*/ 811308 h 3091235"/>
              <a:gd name="connsiteX412" fmla="*/ 896382 w 6915685"/>
              <a:gd name="connsiteY412" fmla="*/ 812705 h 3091235"/>
              <a:gd name="connsiteX413" fmla="*/ 851865 w 6915685"/>
              <a:gd name="connsiteY413" fmla="*/ 833387 h 3091235"/>
              <a:gd name="connsiteX414" fmla="*/ 850049 w 6915685"/>
              <a:gd name="connsiteY414" fmla="*/ 833387 h 3091235"/>
              <a:gd name="connsiteX415" fmla="*/ 848230 w 6915685"/>
              <a:gd name="connsiteY415" fmla="*/ 837023 h 3091235"/>
              <a:gd name="connsiteX416" fmla="*/ 793720 w 6915685"/>
              <a:gd name="connsiteY416" fmla="*/ 977024 h 3091235"/>
              <a:gd name="connsiteX417" fmla="*/ 862767 w 6915685"/>
              <a:gd name="connsiteY417" fmla="*/ 847932 h 3091235"/>
              <a:gd name="connsiteX418" fmla="*/ 962704 w 6915685"/>
              <a:gd name="connsiteY418" fmla="*/ 807933 h 3091235"/>
              <a:gd name="connsiteX419" fmla="*/ 969972 w 6915685"/>
              <a:gd name="connsiteY419" fmla="*/ 800659 h 3091235"/>
              <a:gd name="connsiteX420" fmla="*/ 969972 w 6915685"/>
              <a:gd name="connsiteY420" fmla="*/ 798841 h 3091235"/>
              <a:gd name="connsiteX421" fmla="*/ 980874 w 6915685"/>
              <a:gd name="connsiteY421" fmla="*/ 744296 h 3091235"/>
              <a:gd name="connsiteX422" fmla="*/ 989959 w 6915685"/>
              <a:gd name="connsiteY422" fmla="*/ 697022 h 3091235"/>
              <a:gd name="connsiteX423" fmla="*/ 1031752 w 6915685"/>
              <a:gd name="connsiteY423" fmla="*/ 666113 h 3091235"/>
              <a:gd name="connsiteX424" fmla="*/ 1075360 w 6915685"/>
              <a:gd name="connsiteY424" fmla="*/ 633385 h 3091235"/>
              <a:gd name="connsiteX425" fmla="*/ 1075359 w 6915685"/>
              <a:gd name="connsiteY425" fmla="*/ 631568 h 3091235"/>
              <a:gd name="connsiteX426" fmla="*/ 1170307 w 6915685"/>
              <a:gd name="connsiteY426" fmla="*/ 547522 h 3091235"/>
              <a:gd name="connsiteX427" fmla="*/ 1213807 w 6915685"/>
              <a:gd name="connsiteY427" fmla="*/ 509016 h 3091235"/>
              <a:gd name="connsiteX428" fmla="*/ 1235154 w 6915685"/>
              <a:gd name="connsiteY428" fmla="*/ 523071 h 3091235"/>
              <a:gd name="connsiteX429" fmla="*/ 1314916 w 6915685"/>
              <a:gd name="connsiteY429" fmla="*/ 575592 h 3091235"/>
              <a:gd name="connsiteX430" fmla="*/ 1449255 w 6915685"/>
              <a:gd name="connsiteY430" fmla="*/ 664621 h 3091235"/>
              <a:gd name="connsiteX431" fmla="*/ 1604923 w 6915685"/>
              <a:gd name="connsiteY431" fmla="*/ 814336 h 3091235"/>
              <a:gd name="connsiteX432" fmla="*/ 1668708 w 6915685"/>
              <a:gd name="connsiteY432" fmla="*/ 875683 h 3091235"/>
              <a:gd name="connsiteX433" fmla="*/ 1661779 w 6915685"/>
              <a:gd name="connsiteY433" fmla="*/ 874674 h 3091235"/>
              <a:gd name="connsiteX434" fmla="*/ 1509136 w 6915685"/>
              <a:gd name="connsiteY434" fmla="*/ 852449 h 3091235"/>
              <a:gd name="connsiteX435" fmla="*/ 1509136 w 6915685"/>
              <a:gd name="connsiteY435" fmla="*/ 854263 h 3091235"/>
              <a:gd name="connsiteX436" fmla="*/ 1672682 w 6915685"/>
              <a:gd name="connsiteY436" fmla="*/ 895992 h 3091235"/>
              <a:gd name="connsiteX437" fmla="*/ 1714478 w 6915685"/>
              <a:gd name="connsiteY437" fmla="*/ 975822 h 3091235"/>
              <a:gd name="connsiteX438" fmla="*/ 1792617 w 6915685"/>
              <a:gd name="connsiteY438" fmla="*/ 1073795 h 3091235"/>
              <a:gd name="connsiteX439" fmla="*/ 1872573 w 6915685"/>
              <a:gd name="connsiteY439" fmla="*/ 1099195 h 3091235"/>
              <a:gd name="connsiteX440" fmla="*/ 1875072 w 6915685"/>
              <a:gd name="connsiteY440" fmla="*/ 1100329 h 3091235"/>
              <a:gd name="connsiteX441" fmla="*/ 1888578 w 6915685"/>
              <a:gd name="connsiteY441" fmla="*/ 1106459 h 3091235"/>
              <a:gd name="connsiteX442" fmla="*/ 1870967 w 6915685"/>
              <a:gd name="connsiteY442" fmla="*/ 1117049 h 3091235"/>
              <a:gd name="connsiteX443" fmla="*/ 1823769 w 6915685"/>
              <a:gd name="connsiteY443" fmla="*/ 1145432 h 3091235"/>
              <a:gd name="connsiteX444" fmla="*/ 1749388 w 6915685"/>
              <a:gd name="connsiteY444" fmla="*/ 1165434 h 3091235"/>
              <a:gd name="connsiteX445" fmla="*/ 1836470 w 6915685"/>
              <a:gd name="connsiteY445" fmla="*/ 1167252 h 3091235"/>
              <a:gd name="connsiteX446" fmla="*/ 1923552 w 6915685"/>
              <a:gd name="connsiteY446" fmla="*/ 1129067 h 3091235"/>
              <a:gd name="connsiteX447" fmla="*/ 1926285 w 6915685"/>
              <a:gd name="connsiteY447" fmla="*/ 1125643 h 3091235"/>
              <a:gd name="connsiteX448" fmla="*/ 1928906 w 6915685"/>
              <a:gd name="connsiteY448" fmla="*/ 1124595 h 3091235"/>
              <a:gd name="connsiteX449" fmla="*/ 1930818 w 6915685"/>
              <a:gd name="connsiteY449" fmla="*/ 1120162 h 3091235"/>
              <a:gd name="connsiteX450" fmla="*/ 1933101 w 6915685"/>
              <a:gd name="connsiteY450" fmla="*/ 1120887 h 3091235"/>
              <a:gd name="connsiteX451" fmla="*/ 2336542 w 6915685"/>
              <a:gd name="connsiteY451" fmla="*/ 1249093 h 3091235"/>
              <a:gd name="connsiteX452" fmla="*/ 2436262 w 6915685"/>
              <a:gd name="connsiteY452" fmla="*/ 1280781 h 3091235"/>
              <a:gd name="connsiteX453" fmla="*/ 2318201 w 6915685"/>
              <a:gd name="connsiteY453" fmla="*/ 1336427 h 3091235"/>
              <a:gd name="connsiteX454" fmla="*/ 2309130 w 6915685"/>
              <a:gd name="connsiteY454" fmla="*/ 1343697 h 3091235"/>
              <a:gd name="connsiteX455" fmla="*/ 2303687 w 6915685"/>
              <a:gd name="connsiteY455" fmla="*/ 1349148 h 3091235"/>
              <a:gd name="connsiteX456" fmla="*/ 2169987 w 6915685"/>
              <a:gd name="connsiteY456" fmla="*/ 1557319 h 3091235"/>
              <a:gd name="connsiteX457" fmla="*/ 2165228 w 6915685"/>
              <a:gd name="connsiteY457" fmla="*/ 1564729 h 3091235"/>
              <a:gd name="connsiteX458" fmla="*/ 2154173 w 6915685"/>
              <a:gd name="connsiteY458" fmla="*/ 1555950 h 3091235"/>
              <a:gd name="connsiteX459" fmla="*/ 2099864 w 6915685"/>
              <a:gd name="connsiteY459" fmla="*/ 1512825 h 3091235"/>
              <a:gd name="connsiteX460" fmla="*/ 2093385 w 6915685"/>
              <a:gd name="connsiteY460" fmla="*/ 1509581 h 3091235"/>
              <a:gd name="connsiteX461" fmla="*/ 2005924 w 6915685"/>
              <a:gd name="connsiteY461" fmla="*/ 1511203 h 3091235"/>
              <a:gd name="connsiteX462" fmla="*/ 1920082 w 6915685"/>
              <a:gd name="connsiteY462" fmla="*/ 1514446 h 3091235"/>
              <a:gd name="connsiteX463" fmla="*/ 1722485 w 6915685"/>
              <a:gd name="connsiteY463" fmla="*/ 1567961 h 3091235"/>
              <a:gd name="connsiteX464" fmla="*/ 1562139 w 6915685"/>
              <a:gd name="connsiteY464" fmla="*/ 1658773 h 3091235"/>
              <a:gd name="connsiteX465" fmla="*/ 1730583 w 6915685"/>
              <a:gd name="connsiteY465" fmla="*/ 1582555 h 3091235"/>
              <a:gd name="connsiteX466" fmla="*/ 1924941 w 6915685"/>
              <a:gd name="connsiteY466" fmla="*/ 1538771 h 3091235"/>
              <a:gd name="connsiteX467" fmla="*/ 2007544 w 6915685"/>
              <a:gd name="connsiteY467" fmla="*/ 1538771 h 3091235"/>
              <a:gd name="connsiteX468" fmla="*/ 2083667 w 6915685"/>
              <a:gd name="connsiteY468" fmla="*/ 1538771 h 3091235"/>
              <a:gd name="connsiteX469" fmla="*/ 2125778 w 6915685"/>
              <a:gd name="connsiteY469" fmla="*/ 1574447 h 3091235"/>
              <a:gd name="connsiteX470" fmla="*/ 2145594 w 6915685"/>
              <a:gd name="connsiteY470" fmla="*/ 1590866 h 3091235"/>
              <a:gd name="connsiteX471" fmla="*/ 2147452 w 6915685"/>
              <a:gd name="connsiteY471" fmla="*/ 1592406 h 3091235"/>
              <a:gd name="connsiteX472" fmla="*/ 2104112 w 6915685"/>
              <a:gd name="connsiteY472" fmla="*/ 1659887 h 3091235"/>
              <a:gd name="connsiteX473" fmla="*/ 2019917 w 6915685"/>
              <a:gd name="connsiteY473" fmla="*/ 1788681 h 3091235"/>
              <a:gd name="connsiteX474" fmla="*/ 1976805 w 6915685"/>
              <a:gd name="connsiteY474" fmla="*/ 1854626 h 3091235"/>
              <a:gd name="connsiteX475" fmla="*/ 1943749 w 6915685"/>
              <a:gd name="connsiteY475" fmla="*/ 1866470 h 3091235"/>
              <a:gd name="connsiteX476" fmla="*/ 1850020 w 6915685"/>
              <a:gd name="connsiteY476" fmla="*/ 1900051 h 3091235"/>
              <a:gd name="connsiteX477" fmla="*/ 1758940 w 6915685"/>
              <a:gd name="connsiteY477" fmla="*/ 1889161 h 3091235"/>
              <a:gd name="connsiteX478" fmla="*/ 1653286 w 6915685"/>
              <a:gd name="connsiteY478" fmla="*/ 1885530 h 3091235"/>
              <a:gd name="connsiteX479" fmla="*/ 1655108 w 6915685"/>
              <a:gd name="connsiteY479" fmla="*/ 1887345 h 3091235"/>
              <a:gd name="connsiteX480" fmla="*/ 1755296 w 6915685"/>
              <a:gd name="connsiteY480" fmla="*/ 1909128 h 3091235"/>
              <a:gd name="connsiteX481" fmla="*/ 1844554 w 6915685"/>
              <a:gd name="connsiteY481" fmla="*/ 1927280 h 3091235"/>
              <a:gd name="connsiteX482" fmla="*/ 1920637 w 6915685"/>
              <a:gd name="connsiteY482" fmla="*/ 1906604 h 3091235"/>
              <a:gd name="connsiteX483" fmla="*/ 1947620 w 6915685"/>
              <a:gd name="connsiteY483" fmla="*/ 1899270 h 3091235"/>
              <a:gd name="connsiteX484" fmla="*/ 1904536 w 6915685"/>
              <a:gd name="connsiteY484" fmla="*/ 1965175 h 3091235"/>
              <a:gd name="connsiteX485" fmla="*/ 1747743 w 6915685"/>
              <a:gd name="connsiteY485" fmla="*/ 2130737 h 3091235"/>
              <a:gd name="connsiteX486" fmla="*/ 1718286 w 6915685"/>
              <a:gd name="connsiteY486" fmla="*/ 2161842 h 3091235"/>
              <a:gd name="connsiteX487" fmla="*/ 1654651 w 6915685"/>
              <a:gd name="connsiteY487" fmla="*/ 2164238 h 3091235"/>
              <a:gd name="connsiteX488" fmla="*/ 1518033 w 6915685"/>
              <a:gd name="connsiteY488" fmla="*/ 2169382 h 3091235"/>
              <a:gd name="connsiteX489" fmla="*/ 1616960 w 6915685"/>
              <a:gd name="connsiteY489" fmla="*/ 2180644 h 3091235"/>
              <a:gd name="connsiteX490" fmla="*/ 1692352 w 6915685"/>
              <a:gd name="connsiteY490" fmla="*/ 2189227 h 3091235"/>
              <a:gd name="connsiteX491" fmla="*/ 1670489 w 6915685"/>
              <a:gd name="connsiteY491" fmla="*/ 2212312 h 3091235"/>
              <a:gd name="connsiteX492" fmla="*/ 1513697 w 6915685"/>
              <a:gd name="connsiteY492" fmla="*/ 2376657 h 3091235"/>
              <a:gd name="connsiteX493" fmla="*/ 1463850 w 6915685"/>
              <a:gd name="connsiteY493" fmla="*/ 2428904 h 3091235"/>
              <a:gd name="connsiteX494" fmla="*/ 1455013 w 6915685"/>
              <a:gd name="connsiteY494" fmla="*/ 2431370 h 3091235"/>
              <a:gd name="connsiteX495" fmla="*/ 1267663 w 6915685"/>
              <a:gd name="connsiteY495" fmla="*/ 2483643 h 3091235"/>
              <a:gd name="connsiteX496" fmla="*/ 1262871 w 6915685"/>
              <a:gd name="connsiteY496" fmla="*/ 2483162 h 3091235"/>
              <a:gd name="connsiteX497" fmla="*/ 1236559 w 6915685"/>
              <a:gd name="connsiteY497" fmla="*/ 2480522 h 3091235"/>
              <a:gd name="connsiteX498" fmla="*/ 1236472 w 6915685"/>
              <a:gd name="connsiteY498" fmla="*/ 2480005 h 3091235"/>
              <a:gd name="connsiteX499" fmla="*/ 1197698 w 6915685"/>
              <a:gd name="connsiteY499" fmla="*/ 2249467 h 3091235"/>
              <a:gd name="connsiteX500" fmla="*/ 1200082 w 6915685"/>
              <a:gd name="connsiteY500" fmla="*/ 2414940 h 3091235"/>
              <a:gd name="connsiteX501" fmla="*/ 1200977 w 6915685"/>
              <a:gd name="connsiteY501" fmla="*/ 2476950 h 3091235"/>
              <a:gd name="connsiteX502" fmla="*/ 1138292 w 6915685"/>
              <a:gd name="connsiteY502" fmla="*/ 2470660 h 3091235"/>
              <a:gd name="connsiteX503" fmla="*/ 961006 w 6915685"/>
              <a:gd name="connsiteY503" fmla="*/ 2452867 h 3091235"/>
              <a:gd name="connsiteX504" fmla="*/ 1113425 w 6915685"/>
              <a:gd name="connsiteY504" fmla="*/ 2490885 h 3091235"/>
              <a:gd name="connsiteX505" fmla="*/ 1274919 w 6915685"/>
              <a:gd name="connsiteY505" fmla="*/ 2521660 h 3091235"/>
              <a:gd name="connsiteX506" fmla="*/ 1302365 w 6915685"/>
              <a:gd name="connsiteY506" fmla="*/ 2515324 h 3091235"/>
              <a:gd name="connsiteX507" fmla="*/ 1345924 w 6915685"/>
              <a:gd name="connsiteY507" fmla="*/ 2505267 h 3091235"/>
              <a:gd name="connsiteX508" fmla="*/ 1222353 w 6915685"/>
              <a:gd name="connsiteY508" fmla="*/ 2570297 h 3091235"/>
              <a:gd name="connsiteX509" fmla="*/ 1010078 w 6915685"/>
              <a:gd name="connsiteY509" fmla="*/ 2682962 h 3091235"/>
              <a:gd name="connsiteX510" fmla="*/ 717973 w 6915685"/>
              <a:gd name="connsiteY510" fmla="*/ 2635715 h 3091235"/>
              <a:gd name="connsiteX511" fmla="*/ 416793 w 6915685"/>
              <a:gd name="connsiteY511" fmla="*/ 2588469 h 3091235"/>
              <a:gd name="connsiteX512" fmla="*/ 413167 w 6915685"/>
              <a:gd name="connsiteY512" fmla="*/ 2588469 h 3091235"/>
              <a:gd name="connsiteX513" fmla="*/ 407722 w 6915685"/>
              <a:gd name="connsiteY513" fmla="*/ 2590287 h 3091235"/>
              <a:gd name="connsiteX514" fmla="*/ 211777 w 6915685"/>
              <a:gd name="connsiteY514" fmla="*/ 2797446 h 3091235"/>
              <a:gd name="connsiteX515" fmla="*/ 228104 w 6915685"/>
              <a:gd name="connsiteY515" fmla="*/ 2801080 h 3091235"/>
              <a:gd name="connsiteX516" fmla="*/ 414980 w 6915685"/>
              <a:gd name="connsiteY516" fmla="*/ 2617545 h 3091235"/>
              <a:gd name="connsiteX517" fmla="*/ 666036 w 6915685"/>
              <a:gd name="connsiteY517" fmla="*/ 2665842 h 3091235"/>
              <a:gd name="connsiteX518" fmla="*/ 747594 w 6915685"/>
              <a:gd name="connsiteY518" fmla="*/ 2681531 h 3091235"/>
              <a:gd name="connsiteX519" fmla="*/ 743706 w 6915685"/>
              <a:gd name="connsiteY519" fmla="*/ 2686284 h 3091235"/>
              <a:gd name="connsiteX520" fmla="*/ 658467 w 6915685"/>
              <a:gd name="connsiteY520" fmla="*/ 2790477 h 3091235"/>
              <a:gd name="connsiteX521" fmla="*/ 782943 w 6915685"/>
              <a:gd name="connsiteY521" fmla="*/ 2698879 h 3091235"/>
              <a:gd name="connsiteX522" fmla="*/ 782944 w 6915685"/>
              <a:gd name="connsiteY522" fmla="*/ 2688332 h 3091235"/>
              <a:gd name="connsiteX523" fmla="*/ 813649 w 6915685"/>
              <a:gd name="connsiteY523" fmla="*/ 2694239 h 3091235"/>
              <a:gd name="connsiteX524" fmla="*/ 1010076 w 6915685"/>
              <a:gd name="connsiteY524" fmla="*/ 2732027 h 3091235"/>
              <a:gd name="connsiteX525" fmla="*/ 1022778 w 6915685"/>
              <a:gd name="connsiteY525" fmla="*/ 2732027 h 3091235"/>
              <a:gd name="connsiteX526" fmla="*/ 1118454 w 6915685"/>
              <a:gd name="connsiteY526" fmla="*/ 2685263 h 3091235"/>
              <a:gd name="connsiteX527" fmla="*/ 1213590 w 6915685"/>
              <a:gd name="connsiteY527" fmla="*/ 2638763 h 3091235"/>
              <a:gd name="connsiteX528" fmla="*/ 1213344 w 6915685"/>
              <a:gd name="connsiteY528" fmla="*/ 2641822 h 3091235"/>
              <a:gd name="connsiteX529" fmla="*/ 1194140 w 6915685"/>
              <a:gd name="connsiteY529" fmla="*/ 2881239 h 3091235"/>
              <a:gd name="connsiteX530" fmla="*/ 1237025 w 6915685"/>
              <a:gd name="connsiteY530" fmla="*/ 2702823 h 3091235"/>
              <a:gd name="connsiteX531" fmla="*/ 1257527 w 6915685"/>
              <a:gd name="connsiteY531" fmla="*/ 2617533 h 3091235"/>
              <a:gd name="connsiteX532" fmla="*/ 1308788 w 6915685"/>
              <a:gd name="connsiteY532" fmla="*/ 2594062 h 3091235"/>
              <a:gd name="connsiteX533" fmla="*/ 1479985 w 6915685"/>
              <a:gd name="connsiteY533" fmla="*/ 2504879 h 3091235"/>
              <a:gd name="connsiteX534" fmla="*/ 1805728 w 6915685"/>
              <a:gd name="connsiteY534" fmla="*/ 2176188 h 3091235"/>
              <a:gd name="connsiteX535" fmla="*/ 1875721 w 6915685"/>
              <a:gd name="connsiteY535" fmla="*/ 2105561 h 3091235"/>
              <a:gd name="connsiteX536" fmla="*/ 1879527 w 6915685"/>
              <a:gd name="connsiteY536" fmla="*/ 2128358 h 3091235"/>
              <a:gd name="connsiteX537" fmla="*/ 1907776 w 6915685"/>
              <a:gd name="connsiteY537" fmla="*/ 2297517 h 3091235"/>
              <a:gd name="connsiteX538" fmla="*/ 1907776 w 6915685"/>
              <a:gd name="connsiteY538" fmla="*/ 2146372 h 3091235"/>
              <a:gd name="connsiteX539" fmla="*/ 1907776 w 6915685"/>
              <a:gd name="connsiteY539" fmla="*/ 2073215 h 3091235"/>
              <a:gd name="connsiteX540" fmla="*/ 1966224 w 6915685"/>
              <a:gd name="connsiteY540" fmla="*/ 2014238 h 3091235"/>
              <a:gd name="connsiteX541" fmla="*/ 1969852 w 6915685"/>
              <a:gd name="connsiteY541" fmla="*/ 2008786 h 3091235"/>
              <a:gd name="connsiteX542" fmla="*/ 2176685 w 6915685"/>
              <a:gd name="connsiteY542" fmla="*/ 1703501 h 3091235"/>
              <a:gd name="connsiteX543" fmla="*/ 2374446 w 6915685"/>
              <a:gd name="connsiteY543" fmla="*/ 1407298 h 3091235"/>
              <a:gd name="connsiteX544" fmla="*/ 2624822 w 6915685"/>
              <a:gd name="connsiteY544" fmla="*/ 1294633 h 3091235"/>
              <a:gd name="connsiteX545" fmla="*/ 2866126 w 6915685"/>
              <a:gd name="connsiteY545" fmla="*/ 1185601 h 3091235"/>
              <a:gd name="connsiteX546" fmla="*/ 3557381 w 6915685"/>
              <a:gd name="connsiteY546" fmla="*/ 1454546 h 3091235"/>
              <a:gd name="connsiteX547" fmla="*/ 4140413 w 6915685"/>
              <a:gd name="connsiteY547" fmla="*/ 1682137 h 3091235"/>
              <a:gd name="connsiteX548" fmla="*/ 4260477 w 6915685"/>
              <a:gd name="connsiteY548" fmla="*/ 1729005 h 3091235"/>
              <a:gd name="connsiteX549" fmla="*/ 4255721 w 6915685"/>
              <a:gd name="connsiteY549" fmla="*/ 1733902 h 3091235"/>
              <a:gd name="connsiteX550" fmla="*/ 4217678 w 6915685"/>
              <a:gd name="connsiteY550" fmla="*/ 1844778 h 3091235"/>
              <a:gd name="connsiteX551" fmla="*/ 4183257 w 6915685"/>
              <a:gd name="connsiteY551" fmla="*/ 1950201 h 3091235"/>
              <a:gd name="connsiteX552" fmla="*/ 4121664 w 6915685"/>
              <a:gd name="connsiteY552" fmla="*/ 1988372 h 3091235"/>
              <a:gd name="connsiteX553" fmla="*/ 4052825 w 6915685"/>
              <a:gd name="connsiteY553" fmla="*/ 2033813 h 3091235"/>
              <a:gd name="connsiteX554" fmla="*/ 4045579 w 6915685"/>
              <a:gd name="connsiteY554" fmla="*/ 2041083 h 3091235"/>
              <a:gd name="connsiteX555" fmla="*/ 3982174 w 6915685"/>
              <a:gd name="connsiteY555" fmla="*/ 2150142 h 3091235"/>
              <a:gd name="connsiteX556" fmla="*/ 3981183 w 6915685"/>
              <a:gd name="connsiteY556" fmla="*/ 2151221 h 3091235"/>
              <a:gd name="connsiteX557" fmla="*/ 3978162 w 6915685"/>
              <a:gd name="connsiteY557" fmla="*/ 2154513 h 3091235"/>
              <a:gd name="connsiteX558" fmla="*/ 3975502 w 6915685"/>
              <a:gd name="connsiteY558" fmla="*/ 2153298 h 3091235"/>
              <a:gd name="connsiteX559" fmla="*/ 3960917 w 6915685"/>
              <a:gd name="connsiteY559" fmla="*/ 2153542 h 3091235"/>
              <a:gd name="connsiteX560" fmla="*/ 3909872 w 6915685"/>
              <a:gd name="connsiteY560" fmla="*/ 2159415 h 3091235"/>
              <a:gd name="connsiteX561" fmla="*/ 3911695 w 6915685"/>
              <a:gd name="connsiteY561" fmla="*/ 2161373 h 3091235"/>
              <a:gd name="connsiteX562" fmla="*/ 3937075 w 6915685"/>
              <a:gd name="connsiteY562" fmla="*/ 2165503 h 3091235"/>
              <a:gd name="connsiteX563" fmla="*/ 3964045 w 6915685"/>
              <a:gd name="connsiteY563" fmla="*/ 2169891 h 3091235"/>
              <a:gd name="connsiteX564" fmla="*/ 3955425 w 6915685"/>
              <a:gd name="connsiteY564" fmla="*/ 2179281 h 3091235"/>
              <a:gd name="connsiteX565" fmla="*/ 3918769 w 6915685"/>
              <a:gd name="connsiteY565" fmla="*/ 2219212 h 3091235"/>
              <a:gd name="connsiteX566" fmla="*/ 3953160 w 6915685"/>
              <a:gd name="connsiteY566" fmla="*/ 2196975 h 3091235"/>
              <a:gd name="connsiteX567" fmla="*/ 3994219 w 6915685"/>
              <a:gd name="connsiteY567" fmla="*/ 2170427 h 3091235"/>
              <a:gd name="connsiteX568" fmla="*/ 4004194 w 6915685"/>
              <a:gd name="connsiteY568" fmla="*/ 2229891 h 3091235"/>
              <a:gd name="connsiteX569" fmla="*/ 4016650 w 6915685"/>
              <a:gd name="connsiteY569" fmla="*/ 2155621 h 3091235"/>
              <a:gd name="connsiteX570" fmla="*/ 4016153 w 6915685"/>
              <a:gd name="connsiteY570" fmla="*/ 2146492 h 3091235"/>
              <a:gd name="connsiteX571" fmla="*/ 4019962 w 6915685"/>
              <a:gd name="connsiteY571" fmla="*/ 2141394 h 3091235"/>
              <a:gd name="connsiteX572" fmla="*/ 4041956 w 6915685"/>
              <a:gd name="connsiteY572" fmla="*/ 2111972 h 3091235"/>
              <a:gd name="connsiteX573" fmla="*/ 4074564 w 6915685"/>
              <a:gd name="connsiteY573" fmla="*/ 2062895 h 3091235"/>
              <a:gd name="connsiteX574" fmla="*/ 4145215 w 6915685"/>
              <a:gd name="connsiteY574" fmla="*/ 2024725 h 3091235"/>
              <a:gd name="connsiteX575" fmla="*/ 4217678 w 6915685"/>
              <a:gd name="connsiteY575" fmla="*/ 1984737 h 3091235"/>
              <a:gd name="connsiteX576" fmla="*/ 4221301 w 6915685"/>
              <a:gd name="connsiteY576" fmla="*/ 1982920 h 3091235"/>
              <a:gd name="connsiteX577" fmla="*/ 4226736 w 6915685"/>
              <a:gd name="connsiteY577" fmla="*/ 1977467 h 3091235"/>
              <a:gd name="connsiteX578" fmla="*/ 4286202 w 6915685"/>
              <a:gd name="connsiteY578" fmla="*/ 1827691 h 3091235"/>
              <a:gd name="connsiteX579" fmla="*/ 4313589 w 6915685"/>
              <a:gd name="connsiteY579" fmla="*/ 1758715 h 3091235"/>
              <a:gd name="connsiteX580" fmla="*/ 4336723 w 6915685"/>
              <a:gd name="connsiteY580" fmla="*/ 1772017 h 3091235"/>
              <a:gd name="connsiteX581" fmla="*/ 4461868 w 6915685"/>
              <a:gd name="connsiteY581" fmla="*/ 1843973 h 3091235"/>
              <a:gd name="connsiteX582" fmla="*/ 4500132 w 6915685"/>
              <a:gd name="connsiteY582" fmla="*/ 1865974 h 3091235"/>
              <a:gd name="connsiteX583" fmla="*/ 4485498 w 6915685"/>
              <a:gd name="connsiteY583" fmla="*/ 1943741 h 3091235"/>
              <a:gd name="connsiteX584" fmla="*/ 4459781 w 6915685"/>
              <a:gd name="connsiteY584" fmla="*/ 2080401 h 3091235"/>
              <a:gd name="connsiteX585" fmla="*/ 4504881 w 6915685"/>
              <a:gd name="connsiteY585" fmla="*/ 1912628 h 3091235"/>
              <a:gd name="connsiteX586" fmla="*/ 4515107 w 6915685"/>
              <a:gd name="connsiteY586" fmla="*/ 1874584 h 3091235"/>
              <a:gd name="connsiteX587" fmla="*/ 4558885 w 6915685"/>
              <a:gd name="connsiteY587" fmla="*/ 1899756 h 3091235"/>
              <a:gd name="connsiteX588" fmla="*/ 4856433 w 6915685"/>
              <a:gd name="connsiteY588" fmla="*/ 2068754 h 3091235"/>
              <a:gd name="connsiteX589" fmla="*/ 5114065 w 6915685"/>
              <a:gd name="connsiteY589" fmla="*/ 2234117 h 3091235"/>
              <a:gd name="connsiteX590" fmla="*/ 5373514 w 6915685"/>
              <a:gd name="connsiteY590" fmla="*/ 2399482 h 3091235"/>
              <a:gd name="connsiteX591" fmla="*/ 5386214 w 6915685"/>
              <a:gd name="connsiteY591" fmla="*/ 2404934 h 3091235"/>
              <a:gd name="connsiteX592" fmla="*/ 5415243 w 6915685"/>
              <a:gd name="connsiteY592" fmla="*/ 2410385 h 3091235"/>
              <a:gd name="connsiteX593" fmla="*/ 5417058 w 6915685"/>
              <a:gd name="connsiteY593" fmla="*/ 2409931 h 3091235"/>
              <a:gd name="connsiteX594" fmla="*/ 5417360 w 6915685"/>
              <a:gd name="connsiteY594" fmla="*/ 2409856 h 3091235"/>
              <a:gd name="connsiteX595" fmla="*/ 5410245 w 6915685"/>
              <a:gd name="connsiteY595" fmla="*/ 2428921 h 3091235"/>
              <a:gd name="connsiteX596" fmla="*/ 5388129 w 6915685"/>
              <a:gd name="connsiteY596" fmla="*/ 2488173 h 3091235"/>
              <a:gd name="connsiteX597" fmla="*/ 5114689 w 6915685"/>
              <a:gd name="connsiteY597" fmla="*/ 2667681 h 3091235"/>
              <a:gd name="connsiteX598" fmla="*/ 5426157 w 6915685"/>
              <a:gd name="connsiteY598" fmla="*/ 2528064 h 3091235"/>
              <a:gd name="connsiteX599" fmla="*/ 5435211 w 6915685"/>
              <a:gd name="connsiteY599" fmla="*/ 2518997 h 3091235"/>
              <a:gd name="connsiteX600" fmla="*/ 5492228 w 6915685"/>
              <a:gd name="connsiteY600" fmla="*/ 2395096 h 3091235"/>
              <a:gd name="connsiteX601" fmla="*/ 5495388 w 6915685"/>
              <a:gd name="connsiteY601" fmla="*/ 2388228 h 3091235"/>
              <a:gd name="connsiteX602" fmla="*/ 5495754 w 6915685"/>
              <a:gd name="connsiteY602" fmla="*/ 2388125 h 3091235"/>
              <a:gd name="connsiteX603" fmla="*/ 5652494 w 6915685"/>
              <a:gd name="connsiteY603" fmla="*/ 2343888 h 3091235"/>
              <a:gd name="connsiteX604" fmla="*/ 5750486 w 6915685"/>
              <a:gd name="connsiteY604" fmla="*/ 2316231 h 3091235"/>
              <a:gd name="connsiteX605" fmla="*/ 5731241 w 6915685"/>
              <a:gd name="connsiteY605" fmla="*/ 2353557 h 3091235"/>
              <a:gd name="connsiteX606" fmla="*/ 5704885 w 6915685"/>
              <a:gd name="connsiteY606" fmla="*/ 2404677 h 3091235"/>
              <a:gd name="connsiteX607" fmla="*/ 5554259 w 6915685"/>
              <a:gd name="connsiteY607" fmla="*/ 2464804 h 3091235"/>
              <a:gd name="connsiteX608" fmla="*/ 5721218 w 6915685"/>
              <a:gd name="connsiteY608" fmla="*/ 2430185 h 3091235"/>
              <a:gd name="connsiteX609" fmla="*/ 5728477 w 6915685"/>
              <a:gd name="connsiteY609" fmla="*/ 2426541 h 3091235"/>
              <a:gd name="connsiteX610" fmla="*/ 5792913 w 6915685"/>
              <a:gd name="connsiteY610" fmla="*/ 2322788 h 3091235"/>
              <a:gd name="connsiteX611" fmla="*/ 5806867 w 6915685"/>
              <a:gd name="connsiteY611" fmla="*/ 2300318 h 3091235"/>
              <a:gd name="connsiteX612" fmla="*/ 5957725 w 6915685"/>
              <a:gd name="connsiteY612" fmla="*/ 2257741 h 3091235"/>
              <a:gd name="connsiteX613" fmla="*/ 6179695 w 6915685"/>
              <a:gd name="connsiteY613" fmla="*/ 2194111 h 3091235"/>
              <a:gd name="connsiteX614" fmla="*/ 6208523 w 6915685"/>
              <a:gd name="connsiteY614" fmla="*/ 2185848 h 3091235"/>
              <a:gd name="connsiteX615" fmla="*/ 6254639 w 6915685"/>
              <a:gd name="connsiteY615" fmla="*/ 2198247 h 3091235"/>
              <a:gd name="connsiteX616" fmla="*/ 6550922 w 6915685"/>
              <a:gd name="connsiteY616" fmla="*/ 2277904 h 3091235"/>
              <a:gd name="connsiteX617" fmla="*/ 6583588 w 6915685"/>
              <a:gd name="connsiteY617" fmla="*/ 2276087 h 3091235"/>
              <a:gd name="connsiteX618" fmla="*/ 6625100 w 6915685"/>
              <a:gd name="connsiteY618" fmla="*/ 2263595 h 3091235"/>
              <a:gd name="connsiteX619" fmla="*/ 6650972 w 6915685"/>
              <a:gd name="connsiteY619" fmla="*/ 2255809 h 3091235"/>
              <a:gd name="connsiteX620" fmla="*/ 6650732 w 6915685"/>
              <a:gd name="connsiteY620" fmla="*/ 2288955 h 3091235"/>
              <a:gd name="connsiteX621" fmla="*/ 6650732 w 6915685"/>
              <a:gd name="connsiteY621" fmla="*/ 2392331 h 3091235"/>
              <a:gd name="connsiteX622" fmla="*/ 6650732 w 6915685"/>
              <a:gd name="connsiteY622" fmla="*/ 2433339 h 3091235"/>
              <a:gd name="connsiteX623" fmla="*/ 6636567 w 6915685"/>
              <a:gd name="connsiteY623" fmla="*/ 2441838 h 3091235"/>
              <a:gd name="connsiteX624" fmla="*/ 6408488 w 6915685"/>
              <a:gd name="connsiteY624" fmla="*/ 2578701 h 3091235"/>
              <a:gd name="connsiteX625" fmla="*/ 6603726 w 6915685"/>
              <a:gd name="connsiteY625" fmla="*/ 2514124 h 3091235"/>
              <a:gd name="connsiteX626" fmla="*/ 6650732 w 6915685"/>
              <a:gd name="connsiteY626" fmla="*/ 2498576 h 3091235"/>
              <a:gd name="connsiteX627" fmla="*/ 6650732 w 6915685"/>
              <a:gd name="connsiteY627" fmla="*/ 2533995 h 3091235"/>
              <a:gd name="connsiteX628" fmla="*/ 6500256 w 6915685"/>
              <a:gd name="connsiteY628" fmla="*/ 2913354 h 3091235"/>
              <a:gd name="connsiteX629" fmla="*/ 6251880 w 6915685"/>
              <a:gd name="connsiteY629" fmla="*/ 3091235 h 3091235"/>
              <a:gd name="connsiteX630" fmla="*/ 6529264 w 6915685"/>
              <a:gd name="connsiteY630" fmla="*/ 2942397 h 3091235"/>
              <a:gd name="connsiteX631" fmla="*/ 6534703 w 6915685"/>
              <a:gd name="connsiteY631" fmla="*/ 2935136 h 3091235"/>
              <a:gd name="connsiteX632" fmla="*/ 6625351 w 6915685"/>
              <a:gd name="connsiteY632" fmla="*/ 2742734 h 3091235"/>
              <a:gd name="connsiteX633" fmla="*/ 6714186 w 6915685"/>
              <a:gd name="connsiteY633" fmla="*/ 2541256 h 3091235"/>
              <a:gd name="connsiteX634" fmla="*/ 6716679 w 6915685"/>
              <a:gd name="connsiteY634" fmla="*/ 2478634 h 3091235"/>
              <a:gd name="connsiteX635" fmla="*/ 6717225 w 6915685"/>
              <a:gd name="connsiteY635" fmla="*/ 2464920 h 3091235"/>
              <a:gd name="connsiteX636" fmla="*/ 6718250 w 6915685"/>
              <a:gd name="connsiteY636" fmla="*/ 2463891 h 3091235"/>
              <a:gd name="connsiteX637" fmla="*/ 6717591 w 6915685"/>
              <a:gd name="connsiteY637" fmla="*/ 2455727 h 3091235"/>
              <a:gd name="connsiteX638" fmla="*/ 6719055 w 6915685"/>
              <a:gd name="connsiteY638" fmla="*/ 2418948 h 3091235"/>
              <a:gd name="connsiteX639" fmla="*/ 6724883 w 6915685"/>
              <a:gd name="connsiteY639" fmla="*/ 2272545 h 3091235"/>
              <a:gd name="connsiteX640" fmla="*/ 6726454 w 6915685"/>
              <a:gd name="connsiteY640" fmla="*/ 2233095 h 3091235"/>
              <a:gd name="connsiteX641" fmla="*/ 6806067 w 6915685"/>
              <a:gd name="connsiteY641" fmla="*/ 2209138 h 3091235"/>
              <a:gd name="connsiteX642" fmla="*/ 6915685 w 6915685"/>
              <a:gd name="connsiteY642" fmla="*/ 2176152 h 3091235"/>
              <a:gd name="connsiteX643" fmla="*/ 6915685 w 6915685"/>
              <a:gd name="connsiteY643" fmla="*/ 2112366 h 3091235"/>
              <a:gd name="connsiteX644" fmla="*/ 6915685 w 6915685"/>
              <a:gd name="connsiteY644" fmla="*/ 1965175 h 3091235"/>
              <a:gd name="connsiteX645" fmla="*/ 6661680 w 6915685"/>
              <a:gd name="connsiteY645" fmla="*/ 1966992 h 3091235"/>
              <a:gd name="connsiteX646" fmla="*/ 6478434 w 6915685"/>
              <a:gd name="connsiteY646" fmla="*/ 1966992 h 3091235"/>
              <a:gd name="connsiteX647" fmla="*/ 6440333 w 6915685"/>
              <a:gd name="connsiteY647" fmla="*/ 1970626 h 3091235"/>
              <a:gd name="connsiteX648" fmla="*/ 6412683 w 6915685"/>
              <a:gd name="connsiteY648" fmla="*/ 1978868 h 3091235"/>
              <a:gd name="connsiteX649" fmla="*/ 6408466 w 6915685"/>
              <a:gd name="connsiteY649" fmla="*/ 1980125 h 3091235"/>
              <a:gd name="connsiteX650" fmla="*/ 6362556 w 6915685"/>
              <a:gd name="connsiteY650" fmla="*/ 1960512 h 3091235"/>
              <a:gd name="connsiteX651" fmla="*/ 6205175 w 6915685"/>
              <a:gd name="connsiteY651" fmla="*/ 1893281 h 3091235"/>
              <a:gd name="connsiteX652" fmla="*/ 6188842 w 6915685"/>
              <a:gd name="connsiteY652" fmla="*/ 1889648 h 3091235"/>
              <a:gd name="connsiteX653" fmla="*/ 6139841 w 6915685"/>
              <a:gd name="connsiteY653" fmla="*/ 1893282 h 3091235"/>
              <a:gd name="connsiteX654" fmla="*/ 6098100 w 6915685"/>
              <a:gd name="connsiteY654" fmla="*/ 1896916 h 3091235"/>
              <a:gd name="connsiteX655" fmla="*/ 6032766 w 6915685"/>
              <a:gd name="connsiteY655" fmla="*/ 1864209 h 3091235"/>
              <a:gd name="connsiteX656" fmla="*/ 5960172 w 6915685"/>
              <a:gd name="connsiteY656" fmla="*/ 1826051 h 3091235"/>
              <a:gd name="connsiteX657" fmla="*/ 5951097 w 6915685"/>
              <a:gd name="connsiteY657" fmla="*/ 1822416 h 3091235"/>
              <a:gd name="connsiteX658" fmla="*/ 5931135 w 6915685"/>
              <a:gd name="connsiteY658" fmla="*/ 1824234 h 3091235"/>
              <a:gd name="connsiteX659" fmla="*/ 5923875 w 6915685"/>
              <a:gd name="connsiteY659" fmla="*/ 1829685 h 3091235"/>
              <a:gd name="connsiteX660" fmla="*/ 5867615 w 6915685"/>
              <a:gd name="connsiteY660" fmla="*/ 1882380 h 3091235"/>
              <a:gd name="connsiteX661" fmla="*/ 5847709 w 6915685"/>
              <a:gd name="connsiteY661" fmla="*/ 1900777 h 3091235"/>
              <a:gd name="connsiteX662" fmla="*/ 5846488 w 6915685"/>
              <a:gd name="connsiteY662" fmla="*/ 1901906 h 3091235"/>
              <a:gd name="connsiteX663" fmla="*/ 5845754 w 6915685"/>
              <a:gd name="connsiteY663" fmla="*/ 1901180 h 3091235"/>
              <a:gd name="connsiteX664" fmla="*/ 5746993 w 6915685"/>
              <a:gd name="connsiteY664" fmla="*/ 1803669 h 3091235"/>
              <a:gd name="connsiteX665" fmla="*/ 5621776 w 6915685"/>
              <a:gd name="connsiteY665" fmla="*/ 1678298 h 3091235"/>
              <a:gd name="connsiteX666" fmla="*/ 5607258 w 6915685"/>
              <a:gd name="connsiteY666" fmla="*/ 1592899 h 3091235"/>
              <a:gd name="connsiteX667" fmla="*/ 5590925 w 6915685"/>
              <a:gd name="connsiteY667" fmla="*/ 1492965 h 3091235"/>
              <a:gd name="connsiteX668" fmla="*/ 5589110 w 6915685"/>
              <a:gd name="connsiteY668" fmla="*/ 1487514 h 3091235"/>
              <a:gd name="connsiteX669" fmla="*/ 5583666 w 6915685"/>
              <a:gd name="connsiteY669" fmla="*/ 1476612 h 3091235"/>
              <a:gd name="connsiteX670" fmla="*/ 5580036 w 6915685"/>
              <a:gd name="connsiteY670" fmla="*/ 1472978 h 3091235"/>
              <a:gd name="connsiteX671" fmla="*/ 5494744 w 6915685"/>
              <a:gd name="connsiteY671" fmla="*/ 1376678 h 3091235"/>
              <a:gd name="connsiteX672" fmla="*/ 5411266 w 6915685"/>
              <a:gd name="connsiteY672" fmla="*/ 1285829 h 3091235"/>
              <a:gd name="connsiteX673" fmla="*/ 5385235 w 6915685"/>
              <a:gd name="connsiteY673" fmla="*/ 1237536 h 3091235"/>
              <a:gd name="connsiteX674" fmla="*/ 5383097 w 6915685"/>
              <a:gd name="connsiteY674" fmla="*/ 1233568 h 3091235"/>
              <a:gd name="connsiteX675" fmla="*/ 5427640 w 6915685"/>
              <a:gd name="connsiteY675" fmla="*/ 1267679 h 3091235"/>
              <a:gd name="connsiteX676" fmla="*/ 5523819 w 6915685"/>
              <a:gd name="connsiteY676" fmla="*/ 1342062 h 3091235"/>
              <a:gd name="connsiteX677" fmla="*/ 5527448 w 6915685"/>
              <a:gd name="connsiteY677" fmla="*/ 1343878 h 3091235"/>
              <a:gd name="connsiteX678" fmla="*/ 5538336 w 6915685"/>
              <a:gd name="connsiteY678" fmla="*/ 1347505 h 3091235"/>
              <a:gd name="connsiteX679" fmla="*/ 5541966 w 6915685"/>
              <a:gd name="connsiteY679" fmla="*/ 1347506 h 3091235"/>
              <a:gd name="connsiteX680" fmla="*/ 5639959 w 6915685"/>
              <a:gd name="connsiteY680" fmla="*/ 1349320 h 3091235"/>
              <a:gd name="connsiteX681" fmla="*/ 5725248 w 6915685"/>
              <a:gd name="connsiteY681" fmla="*/ 1349320 h 3091235"/>
              <a:gd name="connsiteX682" fmla="*/ 5814169 w 6915685"/>
              <a:gd name="connsiteY682" fmla="*/ 1414634 h 3091235"/>
              <a:gd name="connsiteX683" fmla="*/ 5912162 w 6915685"/>
              <a:gd name="connsiteY683" fmla="*/ 1485390 h 3091235"/>
              <a:gd name="connsiteX684" fmla="*/ 5915792 w 6915685"/>
              <a:gd name="connsiteY684" fmla="*/ 1487204 h 3091235"/>
              <a:gd name="connsiteX685" fmla="*/ 5926679 w 6915685"/>
              <a:gd name="connsiteY685" fmla="*/ 1490833 h 3091235"/>
              <a:gd name="connsiteX686" fmla="*/ 5932124 w 6915685"/>
              <a:gd name="connsiteY686" fmla="*/ 1490833 h 3091235"/>
              <a:gd name="connsiteX687" fmla="*/ 6050078 w 6915685"/>
              <a:gd name="connsiteY687" fmla="*/ 1496275 h 3091235"/>
              <a:gd name="connsiteX688" fmla="*/ 6162588 w 6915685"/>
              <a:gd name="connsiteY688" fmla="*/ 1499904 h 3091235"/>
              <a:gd name="connsiteX689" fmla="*/ 6264211 w 6915685"/>
              <a:gd name="connsiteY689" fmla="*/ 1547075 h 3091235"/>
              <a:gd name="connsiteX690" fmla="*/ 6371278 w 6915685"/>
              <a:gd name="connsiteY690" fmla="*/ 1597875 h 3091235"/>
              <a:gd name="connsiteX691" fmla="*/ 6385795 w 6915685"/>
              <a:gd name="connsiteY691" fmla="*/ 1601502 h 3091235"/>
              <a:gd name="connsiteX692" fmla="*/ 6480159 w 6915685"/>
              <a:gd name="connsiteY692" fmla="*/ 1606945 h 3091235"/>
              <a:gd name="connsiteX693" fmla="*/ 6581782 w 6915685"/>
              <a:gd name="connsiteY693" fmla="*/ 1610574 h 3091235"/>
              <a:gd name="connsiteX694" fmla="*/ 6619461 w 6915685"/>
              <a:gd name="connsiteY694" fmla="*/ 1607626 h 3091235"/>
              <a:gd name="connsiteX695" fmla="*/ 6606065 w 6915685"/>
              <a:gd name="connsiteY695" fmla="*/ 1633829 h 3091235"/>
              <a:gd name="connsiteX696" fmla="*/ 6567929 w 6915685"/>
              <a:gd name="connsiteY696" fmla="*/ 1711895 h 3091235"/>
              <a:gd name="connsiteX697" fmla="*/ 6491659 w 6915685"/>
              <a:gd name="connsiteY697" fmla="*/ 1742758 h 3091235"/>
              <a:gd name="connsiteX698" fmla="*/ 6337302 w 6915685"/>
              <a:gd name="connsiteY698" fmla="*/ 1808115 h 3091235"/>
              <a:gd name="connsiteX699" fmla="*/ 6500739 w 6915685"/>
              <a:gd name="connsiteY699" fmla="*/ 1768174 h 3091235"/>
              <a:gd name="connsiteX700" fmla="*/ 6587905 w 6915685"/>
              <a:gd name="connsiteY700" fmla="*/ 1737311 h 3091235"/>
              <a:gd name="connsiteX701" fmla="*/ 6596984 w 6915685"/>
              <a:gd name="connsiteY701" fmla="*/ 1730050 h 3091235"/>
              <a:gd name="connsiteX702" fmla="*/ 6657813 w 6915685"/>
              <a:gd name="connsiteY702" fmla="*/ 1624238 h 3091235"/>
              <a:gd name="connsiteX703" fmla="*/ 6669617 w 6915685"/>
              <a:gd name="connsiteY703" fmla="*/ 1603703 h 3091235"/>
              <a:gd name="connsiteX704" fmla="*/ 6674558 w 6915685"/>
              <a:gd name="connsiteY704" fmla="*/ 1603317 h 3091235"/>
              <a:gd name="connsiteX705" fmla="*/ 6763250 w 6915685"/>
              <a:gd name="connsiteY705" fmla="*/ 1585174 h 3091235"/>
              <a:gd name="connsiteX706" fmla="*/ 6863058 w 6915685"/>
              <a:gd name="connsiteY706" fmla="*/ 1494462 h 3091235"/>
              <a:gd name="connsiteX707" fmla="*/ 6915684 w 6915685"/>
              <a:gd name="connsiteY707" fmla="*/ 1440033 h 3091235"/>
              <a:gd name="connsiteX708" fmla="*/ 6915685 w 6915685"/>
              <a:gd name="connsiteY708" fmla="*/ 1345691 h 3091235"/>
              <a:gd name="connsiteX709" fmla="*/ 6861243 w 6915685"/>
              <a:gd name="connsiteY709" fmla="*/ 1383791 h 3091235"/>
              <a:gd name="connsiteX710" fmla="*/ 6750548 w 6915685"/>
              <a:gd name="connsiteY710" fmla="*/ 1496275 h 3091235"/>
              <a:gd name="connsiteX711" fmla="*/ 6752363 w 6915685"/>
              <a:gd name="connsiteY711" fmla="*/ 1508975 h 3091235"/>
              <a:gd name="connsiteX712" fmla="*/ 6661629 w 6915685"/>
              <a:gd name="connsiteY712" fmla="*/ 1523490 h 3091235"/>
              <a:gd name="connsiteX713" fmla="*/ 6574523 w 6915685"/>
              <a:gd name="connsiteY713" fmla="*/ 1536190 h 3091235"/>
              <a:gd name="connsiteX714" fmla="*/ 6483789 w 6915685"/>
              <a:gd name="connsiteY714" fmla="*/ 1532561 h 3091235"/>
              <a:gd name="connsiteX715" fmla="*/ 6396684 w 6915685"/>
              <a:gd name="connsiteY715" fmla="*/ 1528932 h 3091235"/>
              <a:gd name="connsiteX716" fmla="*/ 6295061 w 6915685"/>
              <a:gd name="connsiteY716" fmla="*/ 1483575 h 3091235"/>
              <a:gd name="connsiteX717" fmla="*/ 6187994 w 6915685"/>
              <a:gd name="connsiteY717" fmla="*/ 1434590 h 3091235"/>
              <a:gd name="connsiteX718" fmla="*/ 6173477 w 6915685"/>
              <a:gd name="connsiteY718" fmla="*/ 1430962 h 3091235"/>
              <a:gd name="connsiteX719" fmla="*/ 6053708 w 6915685"/>
              <a:gd name="connsiteY719" fmla="*/ 1429148 h 3091235"/>
              <a:gd name="connsiteX720" fmla="*/ 5944826 w 6915685"/>
              <a:gd name="connsiteY720" fmla="*/ 1425519 h 3091235"/>
              <a:gd name="connsiteX721" fmla="*/ 5854092 w 6915685"/>
              <a:gd name="connsiteY721" fmla="*/ 1362020 h 3091235"/>
              <a:gd name="connsiteX722" fmla="*/ 5812751 w 6915685"/>
              <a:gd name="connsiteY722" fmla="*/ 1332935 h 3091235"/>
              <a:gd name="connsiteX723" fmla="*/ 5783646 w 6915685"/>
              <a:gd name="connsiteY723" fmla="*/ 1312459 h 3091235"/>
              <a:gd name="connsiteX724" fmla="*/ 5783088 w 6915685"/>
              <a:gd name="connsiteY724" fmla="*/ 1311236 h 3091235"/>
              <a:gd name="connsiteX725" fmla="*/ 5745530 w 6915685"/>
              <a:gd name="connsiteY725" fmla="*/ 1229010 h 3091235"/>
              <a:gd name="connsiteX726" fmla="*/ 5709193 w 6915685"/>
              <a:gd name="connsiteY726" fmla="*/ 1152741 h 3091235"/>
              <a:gd name="connsiteX727" fmla="*/ 5721911 w 6915685"/>
              <a:gd name="connsiteY727" fmla="*/ 1085552 h 3091235"/>
              <a:gd name="connsiteX728" fmla="*/ 5736445 w 6915685"/>
              <a:gd name="connsiteY728" fmla="*/ 1009285 h 3091235"/>
              <a:gd name="connsiteX729" fmla="*/ 5734629 w 6915685"/>
              <a:gd name="connsiteY729" fmla="*/ 996573 h 3091235"/>
              <a:gd name="connsiteX730" fmla="*/ 5709193 w 6915685"/>
              <a:gd name="connsiteY730" fmla="*/ 927568 h 3091235"/>
              <a:gd name="connsiteX731" fmla="*/ 5683757 w 6915685"/>
              <a:gd name="connsiteY731" fmla="*/ 860380 h 3091235"/>
              <a:gd name="connsiteX732" fmla="*/ 5683757 w 6915685"/>
              <a:gd name="connsiteY732" fmla="*/ 793191 h 3091235"/>
              <a:gd name="connsiteX733" fmla="*/ 5681939 w 6915685"/>
              <a:gd name="connsiteY733" fmla="*/ 720555 h 3091235"/>
              <a:gd name="connsiteX734" fmla="*/ 5680122 w 6915685"/>
              <a:gd name="connsiteY734" fmla="*/ 711476 h 3091235"/>
              <a:gd name="connsiteX735" fmla="*/ 5643785 w 6915685"/>
              <a:gd name="connsiteY735" fmla="*/ 646102 h 3091235"/>
              <a:gd name="connsiteX736" fmla="*/ 5609265 w 6915685"/>
              <a:gd name="connsiteY736" fmla="*/ 580730 h 3091235"/>
              <a:gd name="connsiteX737" fmla="*/ 5592913 w 6915685"/>
              <a:gd name="connsiteY737" fmla="*/ 529885 h 3091235"/>
              <a:gd name="connsiteX738" fmla="*/ 5576561 w 6915685"/>
              <a:gd name="connsiteY738" fmla="*/ 475407 h 3091235"/>
              <a:gd name="connsiteX739" fmla="*/ 5576561 w 6915685"/>
              <a:gd name="connsiteY739" fmla="*/ 473592 h 3091235"/>
              <a:gd name="connsiteX740" fmla="*/ 5574744 w 6915685"/>
              <a:gd name="connsiteY740" fmla="*/ 469960 h 3091235"/>
              <a:gd name="connsiteX741" fmla="*/ 5467634 w 6915685"/>
              <a:gd name="connsiteY741" fmla="*/ 373855 h 3091235"/>
              <a:gd name="connsiteX742" fmla="*/ 5438694 w 6915685"/>
              <a:gd name="connsiteY742" fmla="*/ 347890 h 3091235"/>
              <a:gd name="connsiteX743" fmla="*/ 5449436 w 6915685"/>
              <a:gd name="connsiteY743" fmla="*/ 346021 h 3091235"/>
              <a:gd name="connsiteX744" fmla="*/ 5527467 w 6915685"/>
              <a:gd name="connsiteY744" fmla="*/ 333313 h 3091235"/>
              <a:gd name="connsiteX745" fmla="*/ 5601868 w 6915685"/>
              <a:gd name="connsiteY745" fmla="*/ 346021 h 3091235"/>
              <a:gd name="connsiteX746" fmla="*/ 5681713 w 6915685"/>
              <a:gd name="connsiteY746" fmla="*/ 358730 h 3091235"/>
              <a:gd name="connsiteX747" fmla="*/ 5692602 w 6915685"/>
              <a:gd name="connsiteY747" fmla="*/ 358730 h 3091235"/>
              <a:gd name="connsiteX748" fmla="*/ 5786963 w 6915685"/>
              <a:gd name="connsiteY748" fmla="*/ 333313 h 3091235"/>
              <a:gd name="connsiteX749" fmla="*/ 5874068 w 6915685"/>
              <a:gd name="connsiteY749" fmla="*/ 309710 h 3091235"/>
              <a:gd name="connsiteX750" fmla="*/ 5959357 w 6915685"/>
              <a:gd name="connsiteY750" fmla="*/ 333313 h 3091235"/>
              <a:gd name="connsiteX751" fmla="*/ 6044645 w 6915685"/>
              <a:gd name="connsiteY751" fmla="*/ 356915 h 3091235"/>
              <a:gd name="connsiteX752" fmla="*/ 6144452 w 6915685"/>
              <a:gd name="connsiteY752" fmla="*/ 449508 h 3091235"/>
              <a:gd name="connsiteX753" fmla="*/ 6251518 w 6915685"/>
              <a:gd name="connsiteY753" fmla="*/ 545733 h 3091235"/>
              <a:gd name="connsiteX754" fmla="*/ 6253333 w 6915685"/>
              <a:gd name="connsiteY754" fmla="*/ 549364 h 3091235"/>
              <a:gd name="connsiteX755" fmla="*/ 6423910 w 6915685"/>
              <a:gd name="connsiteY755" fmla="*/ 665560 h 3091235"/>
              <a:gd name="connsiteX756" fmla="*/ 6587230 w 6915685"/>
              <a:gd name="connsiteY756" fmla="*/ 779940 h 3091235"/>
              <a:gd name="connsiteX757" fmla="*/ 6775955 w 6915685"/>
              <a:gd name="connsiteY757" fmla="*/ 1023225 h 3091235"/>
              <a:gd name="connsiteX758" fmla="*/ 6915684 w 6915685"/>
              <a:gd name="connsiteY758" fmla="*/ 1206597 h 3091235"/>
              <a:gd name="connsiteX759" fmla="*/ 6915684 w 6915685"/>
              <a:gd name="connsiteY759" fmla="*/ 1094032 h 3091235"/>
              <a:gd name="connsiteX760" fmla="*/ 6638041 w 6915685"/>
              <a:gd name="connsiteY760" fmla="*/ 738182 h 3091235"/>
              <a:gd name="connsiteX761" fmla="*/ 6630782 w 6915685"/>
              <a:gd name="connsiteY761" fmla="*/ 732736 h 3091235"/>
              <a:gd name="connsiteX762" fmla="*/ 6460204 w 6915685"/>
              <a:gd name="connsiteY762" fmla="*/ 616540 h 3091235"/>
              <a:gd name="connsiteX763" fmla="*/ 6291440 w 6915685"/>
              <a:gd name="connsiteY763" fmla="*/ 502159 h 3091235"/>
              <a:gd name="connsiteX764" fmla="*/ 6186189 w 6915685"/>
              <a:gd name="connsiteY764" fmla="*/ 407750 h 3091235"/>
              <a:gd name="connsiteX765" fmla="*/ 6080940 w 6915685"/>
              <a:gd name="connsiteY765" fmla="*/ 311525 h 3091235"/>
              <a:gd name="connsiteX766" fmla="*/ 6068236 w 6915685"/>
              <a:gd name="connsiteY766" fmla="*/ 304263 h 3091235"/>
              <a:gd name="connsiteX767" fmla="*/ 5883141 w 6915685"/>
              <a:gd name="connsiteY767" fmla="*/ 253428 h 3091235"/>
              <a:gd name="connsiteX768" fmla="*/ 5870439 w 6915685"/>
              <a:gd name="connsiteY768" fmla="*/ 253428 h 3091235"/>
              <a:gd name="connsiteX769" fmla="*/ 5866809 w 6915685"/>
              <a:gd name="connsiteY769" fmla="*/ 253428 h 3091235"/>
              <a:gd name="connsiteX770" fmla="*/ 5772447 w 6915685"/>
              <a:gd name="connsiteY770" fmla="*/ 280661 h 3091235"/>
              <a:gd name="connsiteX771" fmla="*/ 5683528 w 6915685"/>
              <a:gd name="connsiteY771" fmla="*/ 304263 h 3091235"/>
              <a:gd name="connsiteX772" fmla="*/ 5610941 w 6915685"/>
              <a:gd name="connsiteY772" fmla="*/ 293370 h 3091235"/>
              <a:gd name="connsiteX773" fmla="*/ 5531097 w 6915685"/>
              <a:gd name="connsiteY773" fmla="*/ 280661 h 3091235"/>
              <a:gd name="connsiteX774" fmla="*/ 5522023 w 6915685"/>
              <a:gd name="connsiteY774" fmla="*/ 280661 h 3091235"/>
              <a:gd name="connsiteX775" fmla="*/ 5440363 w 6915685"/>
              <a:gd name="connsiteY775" fmla="*/ 297001 h 3091235"/>
              <a:gd name="connsiteX776" fmla="*/ 5430609 w 6915685"/>
              <a:gd name="connsiteY776" fmla="*/ 298590 h 3091235"/>
              <a:gd name="connsiteX777" fmla="*/ 5408429 w 6915685"/>
              <a:gd name="connsiteY777" fmla="*/ 302202 h 3091235"/>
              <a:gd name="connsiteX778" fmla="*/ 5407591 w 6915685"/>
              <a:gd name="connsiteY778" fmla="*/ 299038 h 3091235"/>
              <a:gd name="connsiteX779" fmla="*/ 5356720 w 6915685"/>
              <a:gd name="connsiteY779" fmla="*/ 106779 h 3091235"/>
              <a:gd name="connsiteX780" fmla="*/ 5379846 w 6915685"/>
              <a:gd name="connsiteY780" fmla="*/ 260060 h 3091235"/>
              <a:gd name="connsiteX781" fmla="*/ 5386737 w 6915685"/>
              <a:gd name="connsiteY781" fmla="*/ 305735 h 3091235"/>
              <a:gd name="connsiteX782" fmla="*/ 5362333 w 6915685"/>
              <a:gd name="connsiteY782" fmla="*/ 309710 h 3091235"/>
              <a:gd name="connsiteX783" fmla="*/ 5293376 w 6915685"/>
              <a:gd name="connsiteY783" fmla="*/ 293370 h 3091235"/>
              <a:gd name="connsiteX784" fmla="*/ 5217159 w 6915685"/>
              <a:gd name="connsiteY784" fmla="*/ 275214 h 3091235"/>
              <a:gd name="connsiteX785" fmla="*/ 5204456 w 6915685"/>
              <a:gd name="connsiteY785" fmla="*/ 275214 h 3091235"/>
              <a:gd name="connsiteX786" fmla="*/ 5108280 w 6915685"/>
              <a:gd name="connsiteY786" fmla="*/ 298816 h 3091235"/>
              <a:gd name="connsiteX787" fmla="*/ 5019361 w 6915685"/>
              <a:gd name="connsiteY787" fmla="*/ 318787 h 3091235"/>
              <a:gd name="connsiteX788" fmla="*/ 4961292 w 6915685"/>
              <a:gd name="connsiteY788" fmla="*/ 300632 h 3091235"/>
              <a:gd name="connsiteX789" fmla="*/ 4897779 w 6915685"/>
              <a:gd name="connsiteY789" fmla="*/ 280661 h 3091235"/>
              <a:gd name="connsiteX790" fmla="*/ 4892335 w 6915685"/>
              <a:gd name="connsiteY790" fmla="*/ 280661 h 3091235"/>
              <a:gd name="connsiteX791" fmla="*/ 4881446 w 6915685"/>
              <a:gd name="connsiteY791" fmla="*/ 282476 h 3091235"/>
              <a:gd name="connsiteX792" fmla="*/ 4876003 w 6915685"/>
              <a:gd name="connsiteY792" fmla="*/ 284292 h 3091235"/>
              <a:gd name="connsiteX793" fmla="*/ 4828822 w 6915685"/>
              <a:gd name="connsiteY793" fmla="*/ 318787 h 3091235"/>
              <a:gd name="connsiteX794" fmla="*/ 4796157 w 6915685"/>
              <a:gd name="connsiteY794" fmla="*/ 344206 h 3091235"/>
              <a:gd name="connsiteX795" fmla="*/ 4755582 w 6915685"/>
              <a:gd name="connsiteY795" fmla="*/ 319695 h 3091235"/>
              <a:gd name="connsiteX796" fmla="*/ 4734337 w 6915685"/>
              <a:gd name="connsiteY796" fmla="*/ 306862 h 3091235"/>
              <a:gd name="connsiteX797" fmla="*/ 4728924 w 6915685"/>
              <a:gd name="connsiteY797" fmla="*/ 301022 h 3091235"/>
              <a:gd name="connsiteX798" fmla="*/ 4518414 w 6915685"/>
              <a:gd name="connsiteY798" fmla="*/ 155663 h 3091235"/>
              <a:gd name="connsiteX799" fmla="*/ 4431306 w 6915685"/>
              <a:gd name="connsiteY799" fmla="*/ 28474 h 3091235"/>
              <a:gd name="connsiteX800" fmla="*/ 4496638 w 6915685"/>
              <a:gd name="connsiteY800" fmla="*/ 170199 h 3091235"/>
              <a:gd name="connsiteX801" fmla="*/ 4500267 w 6915685"/>
              <a:gd name="connsiteY801" fmla="*/ 173833 h 3091235"/>
              <a:gd name="connsiteX802" fmla="*/ 4543140 w 6915685"/>
              <a:gd name="connsiteY802" fmla="*/ 207561 h 3091235"/>
              <a:gd name="connsiteX803" fmla="*/ 4563685 w 6915685"/>
              <a:gd name="connsiteY803" fmla="*/ 223724 h 3091235"/>
              <a:gd name="connsiteX804" fmla="*/ 4561386 w 6915685"/>
              <a:gd name="connsiteY804" fmla="*/ 225513 h 3091235"/>
              <a:gd name="connsiteX805" fmla="*/ 4518514 w 6915685"/>
              <a:gd name="connsiteY805" fmla="*/ 258874 h 3091235"/>
              <a:gd name="connsiteX806" fmla="*/ 4474962 w 6915685"/>
              <a:gd name="connsiteY806" fmla="*/ 291554 h 3091235"/>
              <a:gd name="connsiteX807" fmla="*/ 4407820 w 6915685"/>
              <a:gd name="connsiteY807" fmla="*/ 293370 h 3091235"/>
              <a:gd name="connsiteX808" fmla="*/ 4337048 w 6915685"/>
              <a:gd name="connsiteY808" fmla="*/ 295185 h 3091235"/>
              <a:gd name="connsiteX809" fmla="*/ 4215465 w 6915685"/>
              <a:gd name="connsiteY809" fmla="*/ 273399 h 3091235"/>
              <a:gd name="connsiteX810" fmla="*/ 4092068 w 6915685"/>
              <a:gd name="connsiteY810" fmla="*/ 253428 h 3091235"/>
              <a:gd name="connsiteX811" fmla="*/ 4090253 w 6915685"/>
              <a:gd name="connsiteY811" fmla="*/ 251612 h 3091235"/>
              <a:gd name="connsiteX812" fmla="*/ 4082994 w 6915685"/>
              <a:gd name="connsiteY812" fmla="*/ 253428 h 3091235"/>
              <a:gd name="connsiteX813" fmla="*/ 4080244 w 6915685"/>
              <a:gd name="connsiteY813" fmla="*/ 254846 h 3091235"/>
              <a:gd name="connsiteX814" fmla="*/ 4070960 w 6915685"/>
              <a:gd name="connsiteY814" fmla="*/ 259634 h 3091235"/>
              <a:gd name="connsiteX815" fmla="*/ 4029390 w 6915685"/>
              <a:gd name="connsiteY815" fmla="*/ 240381 h 3091235"/>
              <a:gd name="connsiteX816" fmla="*/ 3875256 w 6915685"/>
              <a:gd name="connsiteY816" fmla="*/ 160516 h 3091235"/>
              <a:gd name="connsiteX817" fmla="*/ 3822669 w 6915685"/>
              <a:gd name="connsiteY817" fmla="*/ 51608 h 3091235"/>
              <a:gd name="connsiteX818" fmla="*/ 3862562 w 6915685"/>
              <a:gd name="connsiteY818" fmla="*/ 167776 h 3091235"/>
              <a:gd name="connsiteX819" fmla="*/ 3864376 w 6915685"/>
              <a:gd name="connsiteY819" fmla="*/ 171406 h 3091235"/>
              <a:gd name="connsiteX820" fmla="*/ 4018509 w 6915685"/>
              <a:gd name="connsiteY820" fmla="*/ 260348 h 3091235"/>
              <a:gd name="connsiteX821" fmla="*/ 4033696 w 6915685"/>
              <a:gd name="connsiteY821" fmla="*/ 267835 h 3091235"/>
              <a:gd name="connsiteX822" fmla="*/ 4044617 w 6915685"/>
              <a:gd name="connsiteY822" fmla="*/ 273220 h 3091235"/>
              <a:gd name="connsiteX823" fmla="*/ 4008735 w 6915685"/>
              <a:gd name="connsiteY823" fmla="*/ 291725 h 3091235"/>
              <a:gd name="connsiteX824" fmla="*/ 3906972 w 6915685"/>
              <a:gd name="connsiteY824" fmla="*/ 344206 h 3091235"/>
              <a:gd name="connsiteX825" fmla="*/ 3905157 w 6915685"/>
              <a:gd name="connsiteY825" fmla="*/ 344206 h 3091235"/>
              <a:gd name="connsiteX826" fmla="*/ 3891548 w 6915685"/>
              <a:gd name="connsiteY826" fmla="*/ 353056 h 3091235"/>
              <a:gd name="connsiteX827" fmla="*/ 3873992 w 6915685"/>
              <a:gd name="connsiteY827" fmla="*/ 364473 h 3091235"/>
              <a:gd name="connsiteX828" fmla="*/ 3872768 w 6915685"/>
              <a:gd name="connsiteY828" fmla="*/ 364443 h 3091235"/>
              <a:gd name="connsiteX829" fmla="*/ 3742586 w 6915685"/>
              <a:gd name="connsiteY829" fmla="*/ 361267 h 3091235"/>
              <a:gd name="connsiteX830" fmla="*/ 3803057 w 6915685"/>
              <a:gd name="connsiteY830" fmla="*/ 370454 h 3091235"/>
              <a:gd name="connsiteX831" fmla="*/ 3853104 w 6915685"/>
              <a:gd name="connsiteY831" fmla="*/ 378056 h 3091235"/>
              <a:gd name="connsiteX832" fmla="*/ 3796278 w 6915685"/>
              <a:gd name="connsiteY832" fmla="*/ 415012 h 3091235"/>
              <a:gd name="connsiteX833" fmla="*/ 3692841 w 6915685"/>
              <a:gd name="connsiteY833" fmla="*/ 480373 h 3091235"/>
              <a:gd name="connsiteX834" fmla="*/ 3603924 w 6915685"/>
              <a:gd name="connsiteY834" fmla="*/ 458586 h 3091235"/>
              <a:gd name="connsiteX835" fmla="*/ 3509561 w 6915685"/>
              <a:gd name="connsiteY835" fmla="*/ 434984 h 3091235"/>
              <a:gd name="connsiteX836" fmla="*/ 3505931 w 6915685"/>
              <a:gd name="connsiteY836" fmla="*/ 434984 h 3091235"/>
              <a:gd name="connsiteX837" fmla="*/ 3086744 w 6915685"/>
              <a:gd name="connsiteY837" fmla="*/ 418643 h 3091235"/>
              <a:gd name="connsiteX838" fmla="*/ 2950645 w 6915685"/>
              <a:gd name="connsiteY838" fmla="*/ 391410 h 3091235"/>
              <a:gd name="connsiteX839" fmla="*/ 3083115 w 6915685"/>
              <a:gd name="connsiteY839" fmla="*/ 431353 h 3091235"/>
              <a:gd name="connsiteX840" fmla="*/ 3084930 w 6915685"/>
              <a:gd name="connsiteY840" fmla="*/ 431353 h 3091235"/>
              <a:gd name="connsiteX841" fmla="*/ 3159331 w 6915685"/>
              <a:gd name="connsiteY841" fmla="*/ 434984 h 3091235"/>
              <a:gd name="connsiteX842" fmla="*/ 3235546 w 6915685"/>
              <a:gd name="connsiteY842" fmla="*/ 440431 h 3091235"/>
              <a:gd name="connsiteX843" fmla="*/ 3369832 w 6915685"/>
              <a:gd name="connsiteY843" fmla="*/ 449508 h 3091235"/>
              <a:gd name="connsiteX844" fmla="*/ 3504117 w 6915685"/>
              <a:gd name="connsiteY844" fmla="*/ 458586 h 3091235"/>
              <a:gd name="connsiteX845" fmla="*/ 3596665 w 6915685"/>
              <a:gd name="connsiteY845" fmla="*/ 484004 h 3091235"/>
              <a:gd name="connsiteX846" fmla="*/ 3691027 w 6915685"/>
              <a:gd name="connsiteY846" fmla="*/ 507607 h 3091235"/>
              <a:gd name="connsiteX847" fmla="*/ 3694656 w 6915685"/>
              <a:gd name="connsiteY847" fmla="*/ 509421 h 3091235"/>
              <a:gd name="connsiteX848" fmla="*/ 3700101 w 6915685"/>
              <a:gd name="connsiteY848" fmla="*/ 507606 h 3091235"/>
              <a:gd name="connsiteX849" fmla="*/ 3701915 w 6915685"/>
              <a:gd name="connsiteY849" fmla="*/ 505790 h 3091235"/>
              <a:gd name="connsiteX850" fmla="*/ 3812610 w 6915685"/>
              <a:gd name="connsiteY850" fmla="*/ 438615 h 3091235"/>
              <a:gd name="connsiteX851" fmla="*/ 3859309 w 6915685"/>
              <a:gd name="connsiteY851" fmla="*/ 410275 h 3091235"/>
              <a:gd name="connsiteX852" fmla="*/ 3894052 w 6915685"/>
              <a:gd name="connsiteY852" fmla="*/ 389191 h 3091235"/>
              <a:gd name="connsiteX853" fmla="*/ 3931510 w 6915685"/>
              <a:gd name="connsiteY853" fmla="*/ 417521 h 3091235"/>
              <a:gd name="connsiteX854" fmla="*/ 3978458 w 6915685"/>
              <a:gd name="connsiteY854" fmla="*/ 452000 h 3091235"/>
              <a:gd name="connsiteX855" fmla="*/ 3983901 w 6915685"/>
              <a:gd name="connsiteY855" fmla="*/ 453814 h 3091235"/>
              <a:gd name="connsiteX856" fmla="*/ 4072806 w 6915685"/>
              <a:gd name="connsiteY856" fmla="*/ 468331 h 3091235"/>
              <a:gd name="connsiteX857" fmla="*/ 4159897 w 6915685"/>
              <a:gd name="connsiteY857" fmla="*/ 482848 h 3091235"/>
              <a:gd name="connsiteX858" fmla="*/ 4221588 w 6915685"/>
              <a:gd name="connsiteY858" fmla="*/ 526401 h 3091235"/>
              <a:gd name="connsiteX859" fmla="*/ 4286906 w 6915685"/>
              <a:gd name="connsiteY859" fmla="*/ 571767 h 3091235"/>
              <a:gd name="connsiteX860" fmla="*/ 4288720 w 6915685"/>
              <a:gd name="connsiteY860" fmla="*/ 571767 h 3091235"/>
              <a:gd name="connsiteX861" fmla="*/ 4294164 w 6915685"/>
              <a:gd name="connsiteY861" fmla="*/ 573582 h 3091235"/>
              <a:gd name="connsiteX862" fmla="*/ 4295977 w 6915685"/>
              <a:gd name="connsiteY862" fmla="*/ 573582 h 3091235"/>
              <a:gd name="connsiteX863" fmla="*/ 4361297 w 6915685"/>
              <a:gd name="connsiteY863" fmla="*/ 577210 h 3091235"/>
              <a:gd name="connsiteX864" fmla="*/ 4419357 w 6915685"/>
              <a:gd name="connsiteY864" fmla="*/ 579025 h 3091235"/>
              <a:gd name="connsiteX865" fmla="*/ 4526407 w 6915685"/>
              <a:gd name="connsiteY865" fmla="*/ 629835 h 3091235"/>
              <a:gd name="connsiteX866" fmla="*/ 4635271 w 6915685"/>
              <a:gd name="connsiteY866" fmla="*/ 682460 h 3091235"/>
              <a:gd name="connsiteX867" fmla="*/ 4635948 w 6915685"/>
              <a:gd name="connsiteY867" fmla="*/ 682461 h 3091235"/>
              <a:gd name="connsiteX868" fmla="*/ 4644112 w 6915685"/>
              <a:gd name="connsiteY868" fmla="*/ 690760 h 3091235"/>
              <a:gd name="connsiteX869" fmla="*/ 4745659 w 6915685"/>
              <a:gd name="connsiteY869" fmla="*/ 793995 h 3091235"/>
              <a:gd name="connsiteX870" fmla="*/ 4749285 w 6915685"/>
              <a:gd name="connsiteY870" fmla="*/ 797625 h 3091235"/>
              <a:gd name="connsiteX871" fmla="*/ 4858086 w 6915685"/>
              <a:gd name="connsiteY871" fmla="*/ 861155 h 3091235"/>
              <a:gd name="connsiteX872" fmla="*/ 4966886 w 6915685"/>
              <a:gd name="connsiteY872" fmla="*/ 924684 h 3091235"/>
              <a:gd name="connsiteX873" fmla="*/ 5041233 w 6915685"/>
              <a:gd name="connsiteY873" fmla="*/ 973692 h 3091235"/>
              <a:gd name="connsiteX874" fmla="*/ 5113766 w 6915685"/>
              <a:gd name="connsiteY874" fmla="*/ 1019070 h 3091235"/>
              <a:gd name="connsiteX875" fmla="*/ 5152781 w 6915685"/>
              <a:gd name="connsiteY875" fmla="*/ 1061952 h 3091235"/>
              <a:gd name="connsiteX876" fmla="*/ 5156856 w 6915685"/>
              <a:gd name="connsiteY876" fmla="*/ 1066431 h 3091235"/>
              <a:gd name="connsiteX877" fmla="*/ 5116881 w 6915685"/>
              <a:gd name="connsiteY877" fmla="*/ 1102574 h 3091235"/>
              <a:gd name="connsiteX878" fmla="*/ 5039597 w 6915685"/>
              <a:gd name="connsiteY878" fmla="*/ 1172451 h 3091235"/>
              <a:gd name="connsiteX879" fmla="*/ 5034161 w 6915685"/>
              <a:gd name="connsiteY879" fmla="*/ 1179714 h 3091235"/>
              <a:gd name="connsiteX880" fmla="*/ 5032350 w 6915685"/>
              <a:gd name="connsiteY880" fmla="*/ 1183347 h 3091235"/>
              <a:gd name="connsiteX881" fmla="*/ 5030538 w 6915685"/>
              <a:gd name="connsiteY881" fmla="*/ 1189703 h 3091235"/>
              <a:gd name="connsiteX882" fmla="*/ 5029286 w 6915685"/>
              <a:gd name="connsiteY882" fmla="*/ 1194093 h 3091235"/>
              <a:gd name="connsiteX883" fmla="*/ 5025973 w 6915685"/>
              <a:gd name="connsiteY883" fmla="*/ 1194597 h 3091235"/>
              <a:gd name="connsiteX884" fmla="*/ 4963080 w 6915685"/>
              <a:gd name="connsiteY884" fmla="*/ 1204179 h 3091235"/>
              <a:gd name="connsiteX885" fmla="*/ 4905010 w 6915685"/>
              <a:gd name="connsiteY885" fmla="*/ 1202365 h 3091235"/>
              <a:gd name="connsiteX886" fmla="*/ 4846940 w 6915685"/>
              <a:gd name="connsiteY886" fmla="*/ 1198736 h 3091235"/>
              <a:gd name="connsiteX887" fmla="*/ 4837866 w 6915685"/>
              <a:gd name="connsiteY887" fmla="*/ 1198736 h 3091235"/>
              <a:gd name="connsiteX888" fmla="*/ 4710838 w 6915685"/>
              <a:gd name="connsiteY888" fmla="*/ 1229578 h 3091235"/>
              <a:gd name="connsiteX889" fmla="*/ 4585625 w 6915685"/>
              <a:gd name="connsiteY889" fmla="*/ 1260421 h 3091235"/>
              <a:gd name="connsiteX890" fmla="*/ 4480373 w 6915685"/>
              <a:gd name="connsiteY890" fmla="*/ 1267679 h 3091235"/>
              <a:gd name="connsiteX891" fmla="*/ 4373306 w 6915685"/>
              <a:gd name="connsiteY891" fmla="*/ 1273121 h 3091235"/>
              <a:gd name="connsiteX892" fmla="*/ 4126508 w 6915685"/>
              <a:gd name="connsiteY892" fmla="*/ 1291264 h 3091235"/>
              <a:gd name="connsiteX893" fmla="*/ 3963186 w 6915685"/>
              <a:gd name="connsiteY893" fmla="*/ 1323921 h 3091235"/>
              <a:gd name="connsiteX894" fmla="*/ 3598434 w 6915685"/>
              <a:gd name="connsiteY894" fmla="*/ 1354763 h 3091235"/>
              <a:gd name="connsiteX895" fmla="*/ 3598434 w 6915685"/>
              <a:gd name="connsiteY895" fmla="*/ 1355596 h 3091235"/>
              <a:gd name="connsiteX896" fmla="*/ 3546129 w 6915685"/>
              <a:gd name="connsiteY896" fmla="*/ 1336008 h 3091235"/>
              <a:gd name="connsiteX897" fmla="*/ 3074470 w 6915685"/>
              <a:gd name="connsiteY897" fmla="*/ 1159380 h 3091235"/>
              <a:gd name="connsiteX898" fmla="*/ 2952922 w 6915685"/>
              <a:gd name="connsiteY898" fmla="*/ 1113863 h 3091235"/>
              <a:gd name="connsiteX899" fmla="*/ 2946594 w 6915685"/>
              <a:gd name="connsiteY899" fmla="*/ 1106049 h 3091235"/>
              <a:gd name="connsiteX900" fmla="*/ 2835432 w 6915685"/>
              <a:gd name="connsiteY900" fmla="*/ 968802 h 3091235"/>
              <a:gd name="connsiteX901" fmla="*/ 2833617 w 6915685"/>
              <a:gd name="connsiteY901" fmla="*/ 965171 h 3091235"/>
              <a:gd name="connsiteX902" fmla="*/ 2753729 w 6915685"/>
              <a:gd name="connsiteY902" fmla="*/ 894355 h 3091235"/>
              <a:gd name="connsiteX903" fmla="*/ 2673842 w 6915685"/>
              <a:gd name="connsiteY903" fmla="*/ 823540 h 3091235"/>
              <a:gd name="connsiteX904" fmla="*/ 2604848 w 6915685"/>
              <a:gd name="connsiteY904" fmla="*/ 754540 h 3091235"/>
              <a:gd name="connsiteX905" fmla="*/ 2603769 w 6915685"/>
              <a:gd name="connsiteY905" fmla="*/ 753491 h 3091235"/>
              <a:gd name="connsiteX906" fmla="*/ 2598300 w 6915685"/>
              <a:gd name="connsiteY906" fmla="*/ 748166 h 3091235"/>
              <a:gd name="connsiteX907" fmla="*/ 2604549 w 6915685"/>
              <a:gd name="connsiteY907" fmla="*/ 741778 h 3091235"/>
              <a:gd name="connsiteX908" fmla="*/ 2637346 w 6915685"/>
              <a:gd name="connsiteY908" fmla="*/ 619769 h 3091235"/>
              <a:gd name="connsiteX909" fmla="*/ 2630438 w 6915685"/>
              <a:gd name="connsiteY909" fmla="*/ 583768 h 3091235"/>
              <a:gd name="connsiteX910" fmla="*/ 2664096 w 6915685"/>
              <a:gd name="connsiteY910" fmla="*/ 596177 h 3091235"/>
              <a:gd name="connsiteX911" fmla="*/ 2665903 w 6915685"/>
              <a:gd name="connsiteY911" fmla="*/ 596178 h 3091235"/>
              <a:gd name="connsiteX912" fmla="*/ 2628011 w 6915685"/>
              <a:gd name="connsiteY912" fmla="*/ 571119 h 3091235"/>
              <a:gd name="connsiteX913" fmla="*/ 2627780 w 6915685"/>
              <a:gd name="connsiteY913" fmla="*/ 569918 h 3091235"/>
              <a:gd name="connsiteX914" fmla="*/ 2610015 w 6915685"/>
              <a:gd name="connsiteY914" fmla="*/ 521432 h 3091235"/>
              <a:gd name="connsiteX915" fmla="*/ 2610244 w 6915685"/>
              <a:gd name="connsiteY915" fmla="*/ 533042 h 3091235"/>
              <a:gd name="connsiteX916" fmla="*/ 2610778 w 6915685"/>
              <a:gd name="connsiteY916" fmla="*/ 560271 h 3091235"/>
              <a:gd name="connsiteX917" fmla="*/ 2561071 w 6915685"/>
              <a:gd name="connsiteY917" fmla="*/ 534118 h 3091235"/>
              <a:gd name="connsiteX918" fmla="*/ 2496003 w 6915685"/>
              <a:gd name="connsiteY918" fmla="*/ 534118 h 3091235"/>
              <a:gd name="connsiteX919" fmla="*/ 2476121 w 6915685"/>
              <a:gd name="connsiteY919" fmla="*/ 534118 h 3091235"/>
              <a:gd name="connsiteX920" fmla="*/ 2465277 w 6915685"/>
              <a:gd name="connsiteY920" fmla="*/ 534118 h 3091235"/>
              <a:gd name="connsiteX921" fmla="*/ 2445395 w 6915685"/>
              <a:gd name="connsiteY921" fmla="*/ 528641 h 3091235"/>
              <a:gd name="connsiteX922" fmla="*/ 2444904 w 6915685"/>
              <a:gd name="connsiteY922" fmla="*/ 529386 h 3091235"/>
              <a:gd name="connsiteX923" fmla="*/ 2443678 w 6915685"/>
              <a:gd name="connsiteY923" fmla="*/ 527249 h 3091235"/>
              <a:gd name="connsiteX924" fmla="*/ 2425099 w 6915685"/>
              <a:gd name="connsiteY924" fmla="*/ 494885 h 3091235"/>
              <a:gd name="connsiteX925" fmla="*/ 2421468 w 6915685"/>
              <a:gd name="connsiteY925" fmla="*/ 491253 h 3091235"/>
              <a:gd name="connsiteX926" fmla="*/ 2341581 w 6915685"/>
              <a:gd name="connsiteY926" fmla="*/ 405912 h 3091235"/>
              <a:gd name="connsiteX927" fmla="*/ 2331141 w 6915685"/>
              <a:gd name="connsiteY927" fmla="*/ 395244 h 3091235"/>
              <a:gd name="connsiteX928" fmla="*/ 2310163 w 6915685"/>
              <a:gd name="connsiteY928" fmla="*/ 373808 h 3091235"/>
              <a:gd name="connsiteX929" fmla="*/ 2310660 w 6915685"/>
              <a:gd name="connsiteY929" fmla="*/ 373645 h 3091235"/>
              <a:gd name="connsiteX930" fmla="*/ 2312472 w 6915685"/>
              <a:gd name="connsiteY930" fmla="*/ 353785 h 3091235"/>
              <a:gd name="connsiteX931" fmla="*/ 2310660 w 6915685"/>
              <a:gd name="connsiteY931" fmla="*/ 350174 h 3091235"/>
              <a:gd name="connsiteX932" fmla="*/ 2307035 w 6915685"/>
              <a:gd name="connsiteY932" fmla="*/ 310455 h 3091235"/>
              <a:gd name="connsiteX933" fmla="*/ 2305223 w 6915685"/>
              <a:gd name="connsiteY933" fmla="*/ 306844 h 3091235"/>
              <a:gd name="connsiteX934" fmla="*/ 2330594 w 6915685"/>
              <a:gd name="connsiteY934" fmla="*/ 250875 h 3091235"/>
              <a:gd name="connsiteX935" fmla="*/ 2354153 w 6915685"/>
              <a:gd name="connsiteY935" fmla="*/ 196712 h 3091235"/>
              <a:gd name="connsiteX936" fmla="*/ 2383147 w 6915685"/>
              <a:gd name="connsiteY936" fmla="*/ 185880 h 3091235"/>
              <a:gd name="connsiteX937" fmla="*/ 2415767 w 6915685"/>
              <a:gd name="connsiteY937" fmla="*/ 173242 h 3091235"/>
              <a:gd name="connsiteX938" fmla="*/ 2497316 w 6915685"/>
              <a:gd name="connsiteY938" fmla="*/ 144356 h 3091235"/>
              <a:gd name="connsiteX939" fmla="*/ 2569804 w 6915685"/>
              <a:gd name="connsiteY939" fmla="*/ 147966 h 3091235"/>
              <a:gd name="connsiteX940" fmla="*/ 2493691 w 6915685"/>
              <a:gd name="connsiteY940" fmla="*/ 131717 h 3091235"/>
              <a:gd name="connsiteX941" fmla="*/ 2375899 w 6915685"/>
              <a:gd name="connsiteY941" fmla="*/ 166021 h 3091235"/>
              <a:gd name="connsiteX942" fmla="*/ 2334219 w 6915685"/>
              <a:gd name="connsiteY942" fmla="*/ 184075 h 3091235"/>
              <a:gd name="connsiteX943" fmla="*/ 2333341 w 6915685"/>
              <a:gd name="connsiteY943" fmla="*/ 185824 h 3091235"/>
              <a:gd name="connsiteX944" fmla="*/ 2331634 w 6915685"/>
              <a:gd name="connsiteY944" fmla="*/ 189226 h 3091235"/>
              <a:gd name="connsiteX945" fmla="*/ 2320226 w 6915685"/>
              <a:gd name="connsiteY945" fmla="*/ 152562 h 3091235"/>
              <a:gd name="connsiteX946" fmla="*/ 2318411 w 6915685"/>
              <a:gd name="connsiteY946" fmla="*/ 147061 h 3091235"/>
              <a:gd name="connsiteX947" fmla="*/ 2253063 w 6915685"/>
              <a:gd name="connsiteY947" fmla="*/ 119557 h 3091235"/>
              <a:gd name="connsiteX948" fmla="*/ 2160485 w 6915685"/>
              <a:gd name="connsiteY948" fmla="*/ 108555 h 3091235"/>
              <a:gd name="connsiteX949" fmla="*/ 2249432 w 6915685"/>
              <a:gd name="connsiteY949" fmla="*/ 132392 h 3091235"/>
              <a:gd name="connsiteX950" fmla="*/ 2305704 w 6915685"/>
              <a:gd name="connsiteY950" fmla="*/ 159895 h 3091235"/>
              <a:gd name="connsiteX951" fmla="*/ 2312965 w 6915685"/>
              <a:gd name="connsiteY951" fmla="*/ 189233 h 3091235"/>
              <a:gd name="connsiteX952" fmla="*/ 2316795 w 6915685"/>
              <a:gd name="connsiteY952" fmla="*/ 203156 h 3091235"/>
              <a:gd name="connsiteX953" fmla="*/ 2319572 w 6915685"/>
              <a:gd name="connsiteY953" fmla="*/ 213258 h 3091235"/>
              <a:gd name="connsiteX954" fmla="*/ 2310518 w 6915685"/>
              <a:gd name="connsiteY954" fmla="*/ 231297 h 3091235"/>
              <a:gd name="connsiteX955" fmla="*/ 2278040 w 6915685"/>
              <a:gd name="connsiteY955" fmla="*/ 296012 h 3091235"/>
              <a:gd name="connsiteX956" fmla="*/ 2276228 w 6915685"/>
              <a:gd name="connsiteY956" fmla="*/ 330315 h 3091235"/>
              <a:gd name="connsiteX957" fmla="*/ 2279380 w 6915685"/>
              <a:gd name="connsiteY957" fmla="*/ 342355 h 3091235"/>
              <a:gd name="connsiteX958" fmla="*/ 2258061 w 6915685"/>
              <a:gd name="connsiteY958" fmla="*/ 320570 h 3091235"/>
              <a:gd name="connsiteX959" fmla="*/ 2091023 w 6915685"/>
              <a:gd name="connsiteY959" fmla="*/ 193466 h 3091235"/>
              <a:gd name="connsiteX960" fmla="*/ 1922168 w 6915685"/>
              <a:gd name="connsiteY960" fmla="*/ 160781 h 3091235"/>
              <a:gd name="connsiteX961" fmla="*/ 1756946 w 6915685"/>
              <a:gd name="connsiteY961" fmla="*/ 129913 h 3091235"/>
              <a:gd name="connsiteX962" fmla="*/ 1510020 w 6915685"/>
              <a:gd name="connsiteY962" fmla="*/ 151703 h 3091235"/>
              <a:gd name="connsiteX963" fmla="*/ 1375663 w 6915685"/>
              <a:gd name="connsiteY963" fmla="*/ 177123 h 3091235"/>
              <a:gd name="connsiteX964" fmla="*/ 1511835 w 6915685"/>
              <a:gd name="connsiteY964" fmla="*/ 166229 h 3091235"/>
              <a:gd name="connsiteX965" fmla="*/ 1756946 w 6915685"/>
              <a:gd name="connsiteY965" fmla="*/ 157150 h 3091235"/>
              <a:gd name="connsiteX966" fmla="*/ 1914906 w 6915685"/>
              <a:gd name="connsiteY966" fmla="*/ 191650 h 3091235"/>
              <a:gd name="connsiteX967" fmla="*/ 2071050 w 6915685"/>
              <a:gd name="connsiteY967" fmla="*/ 222517 h 3091235"/>
              <a:gd name="connsiteX968" fmla="*/ 2149123 w 6915685"/>
              <a:gd name="connsiteY968" fmla="*/ 286070 h 3091235"/>
              <a:gd name="connsiteX969" fmla="*/ 2229011 w 6915685"/>
              <a:gd name="connsiteY969" fmla="*/ 351439 h 3091235"/>
              <a:gd name="connsiteX970" fmla="*/ 2307083 w 6915685"/>
              <a:gd name="connsiteY970" fmla="*/ 434963 h 3091235"/>
              <a:gd name="connsiteX971" fmla="*/ 2383339 w 6915685"/>
              <a:gd name="connsiteY971" fmla="*/ 518489 h 3091235"/>
              <a:gd name="connsiteX972" fmla="*/ 2390148 w 6915685"/>
              <a:gd name="connsiteY972" fmla="*/ 530519 h 3091235"/>
              <a:gd name="connsiteX973" fmla="*/ 2398158 w 6915685"/>
              <a:gd name="connsiteY973" fmla="*/ 544670 h 3091235"/>
              <a:gd name="connsiteX974" fmla="*/ 2374542 w 6915685"/>
              <a:gd name="connsiteY974" fmla="*/ 536618 h 3091235"/>
              <a:gd name="connsiteX975" fmla="*/ 2316743 w 6915685"/>
              <a:gd name="connsiteY975" fmla="*/ 516911 h 3091235"/>
              <a:gd name="connsiteX976" fmla="*/ 2297007 w 6915685"/>
              <a:gd name="connsiteY976" fmla="*/ 510181 h 3091235"/>
              <a:gd name="connsiteX977" fmla="*/ 2290348 w 6915685"/>
              <a:gd name="connsiteY977" fmla="*/ 503573 h 3091235"/>
              <a:gd name="connsiteX978" fmla="*/ 2271672 w 6915685"/>
              <a:gd name="connsiteY978" fmla="*/ 490461 h 3091235"/>
              <a:gd name="connsiteX979" fmla="*/ 2269850 w 6915685"/>
              <a:gd name="connsiteY979" fmla="*/ 490461 h 3091235"/>
              <a:gd name="connsiteX980" fmla="*/ 2251630 w 6915685"/>
              <a:gd name="connsiteY980" fmla="*/ 488653 h 3091235"/>
              <a:gd name="connsiteX981" fmla="*/ 2233410 w 6915685"/>
              <a:gd name="connsiteY981" fmla="*/ 485037 h 3091235"/>
              <a:gd name="connsiteX982" fmla="*/ 2217011 w 6915685"/>
              <a:gd name="connsiteY982" fmla="*/ 475996 h 3091235"/>
              <a:gd name="connsiteX983" fmla="*/ 2198791 w 6915685"/>
              <a:gd name="connsiteY983" fmla="*/ 465145 h 3091235"/>
              <a:gd name="connsiteX984" fmla="*/ 2082182 w 6915685"/>
              <a:gd name="connsiteY984" fmla="*/ 423554 h 3091235"/>
              <a:gd name="connsiteX985" fmla="*/ 2191503 w 6915685"/>
              <a:gd name="connsiteY985" fmla="*/ 475996 h 3091235"/>
              <a:gd name="connsiteX986" fmla="*/ 2226122 w 6915685"/>
              <a:gd name="connsiteY986" fmla="*/ 499504 h 3091235"/>
              <a:gd name="connsiteX987" fmla="*/ 2227944 w 6915685"/>
              <a:gd name="connsiteY987" fmla="*/ 499504 h 3091235"/>
              <a:gd name="connsiteX988" fmla="*/ 2247985 w 6915685"/>
              <a:gd name="connsiteY988" fmla="*/ 503120 h 3091235"/>
              <a:gd name="connsiteX989" fmla="*/ 2249565 w 6915685"/>
              <a:gd name="connsiteY989" fmla="*/ 503469 h 3091235"/>
              <a:gd name="connsiteX990" fmla="*/ 2247456 w 6915685"/>
              <a:gd name="connsiteY990" fmla="*/ 505574 h 3091235"/>
              <a:gd name="connsiteX991" fmla="*/ 2221927 w 6915685"/>
              <a:gd name="connsiteY991" fmla="*/ 531065 h 3091235"/>
              <a:gd name="connsiteX992" fmla="*/ 2185645 w 6915685"/>
              <a:gd name="connsiteY992" fmla="*/ 567294 h 3091235"/>
              <a:gd name="connsiteX993" fmla="*/ 2178094 w 6915685"/>
              <a:gd name="connsiteY993" fmla="*/ 567991 h 3091235"/>
              <a:gd name="connsiteX994" fmla="*/ 2091021 w 6915685"/>
              <a:gd name="connsiteY994" fmla="*/ 576028 h 3091235"/>
              <a:gd name="connsiteX995" fmla="*/ 1986081 w 6915685"/>
              <a:gd name="connsiteY995" fmla="*/ 537449 h 3091235"/>
              <a:gd name="connsiteX996" fmla="*/ 2091021 w 6915685"/>
              <a:gd name="connsiteY996" fmla="*/ 594398 h 3091235"/>
              <a:gd name="connsiteX997" fmla="*/ 2157685 w 6915685"/>
              <a:gd name="connsiteY997" fmla="*/ 593167 h 3091235"/>
              <a:gd name="connsiteX998" fmla="*/ 2173603 w 6915685"/>
              <a:gd name="connsiteY998" fmla="*/ 592873 h 3091235"/>
              <a:gd name="connsiteX999" fmla="*/ 2167385 w 6915685"/>
              <a:gd name="connsiteY999" fmla="*/ 614602 h 3091235"/>
              <a:gd name="connsiteX1000" fmla="*/ 2156467 w 6915685"/>
              <a:gd name="connsiteY1000" fmla="*/ 649129 h 3091235"/>
              <a:gd name="connsiteX1001" fmla="*/ 2083668 w 6915685"/>
              <a:gd name="connsiteY1001" fmla="*/ 692744 h 3091235"/>
              <a:gd name="connsiteX1002" fmla="*/ 1936252 w 6915685"/>
              <a:gd name="connsiteY1002" fmla="*/ 756347 h 3091235"/>
              <a:gd name="connsiteX1003" fmla="*/ 2090948 w 6915685"/>
              <a:gd name="connsiteY1003" fmla="*/ 709099 h 3091235"/>
              <a:gd name="connsiteX1004" fmla="*/ 2172846 w 6915685"/>
              <a:gd name="connsiteY1004" fmla="*/ 665485 h 3091235"/>
              <a:gd name="connsiteX1005" fmla="*/ 2176486 w 6915685"/>
              <a:gd name="connsiteY1005" fmla="*/ 661852 h 3091235"/>
              <a:gd name="connsiteX1006" fmla="*/ 2178305 w 6915685"/>
              <a:gd name="connsiteY1006" fmla="*/ 660035 h 3091235"/>
              <a:gd name="connsiteX1007" fmla="*/ 2191045 w 6915685"/>
              <a:gd name="connsiteY1007" fmla="*/ 621871 h 3091235"/>
              <a:gd name="connsiteX1008" fmla="*/ 2201965 w 6915685"/>
              <a:gd name="connsiteY1008" fmla="*/ 587343 h 3091235"/>
              <a:gd name="connsiteX1009" fmla="*/ 2236544 w 6915685"/>
              <a:gd name="connsiteY1009" fmla="*/ 556450 h 3091235"/>
              <a:gd name="connsiteX1010" fmla="*/ 2265663 w 6915685"/>
              <a:gd name="connsiteY1010" fmla="*/ 531009 h 3091235"/>
              <a:gd name="connsiteX1011" fmla="*/ 2331182 w 6915685"/>
              <a:gd name="connsiteY1011" fmla="*/ 554633 h 3091235"/>
              <a:gd name="connsiteX1012" fmla="*/ 2400340 w 6915685"/>
              <a:gd name="connsiteY1012" fmla="*/ 581892 h 3091235"/>
              <a:gd name="connsiteX1013" fmla="*/ 2431279 w 6915685"/>
              <a:gd name="connsiteY1013" fmla="*/ 612784 h 3091235"/>
              <a:gd name="connsiteX1014" fmla="*/ 2435374 w 6915685"/>
              <a:gd name="connsiteY1014" fmla="*/ 617100 h 3091235"/>
              <a:gd name="connsiteX1015" fmla="*/ 2444147 w 6915685"/>
              <a:gd name="connsiteY1015" fmla="*/ 626347 h 3091235"/>
              <a:gd name="connsiteX1016" fmla="*/ 2444617 w 6915685"/>
              <a:gd name="connsiteY1016" fmla="*/ 627210 h 3091235"/>
              <a:gd name="connsiteX1017" fmla="*/ 2492278 w 6915685"/>
              <a:gd name="connsiteY1017" fmla="*/ 714593 h 3091235"/>
              <a:gd name="connsiteX1018" fmla="*/ 2495909 w 6915685"/>
              <a:gd name="connsiteY1018" fmla="*/ 720041 h 3091235"/>
              <a:gd name="connsiteX1019" fmla="*/ 2498065 w 6915685"/>
              <a:gd name="connsiteY1019" fmla="*/ 722254 h 3091235"/>
              <a:gd name="connsiteX1020" fmla="*/ 2509756 w 6915685"/>
              <a:gd name="connsiteY1020" fmla="*/ 734254 h 3091235"/>
              <a:gd name="connsiteX1021" fmla="*/ 2502955 w 6915685"/>
              <a:gd name="connsiteY1021" fmla="*/ 746308 h 3091235"/>
              <a:gd name="connsiteX1022" fmla="*/ 2477914 w 6915685"/>
              <a:gd name="connsiteY1022" fmla="*/ 790689 h 3091235"/>
              <a:gd name="connsiteX1023" fmla="*/ 2430992 w 6915685"/>
              <a:gd name="connsiteY1023" fmla="*/ 838211 h 3091235"/>
              <a:gd name="connsiteX1024" fmla="*/ 2495962 w 6915685"/>
              <a:gd name="connsiteY1024" fmla="*/ 807139 h 3091235"/>
              <a:gd name="connsiteX1025" fmla="*/ 2525965 w 6915685"/>
              <a:gd name="connsiteY1025" fmla="*/ 771725 h 3091235"/>
              <a:gd name="connsiteX1026" fmla="*/ 2534202 w 6915685"/>
              <a:gd name="connsiteY1026" fmla="*/ 759345 h 3091235"/>
              <a:gd name="connsiteX1027" fmla="*/ 2554123 w 6915685"/>
              <a:gd name="connsiteY1027" fmla="*/ 779791 h 3091235"/>
              <a:gd name="connsiteX1028" fmla="*/ 2633897 w 6915685"/>
              <a:gd name="connsiteY1028" fmla="*/ 861672 h 3091235"/>
              <a:gd name="connsiteX1029" fmla="*/ 2713785 w 6915685"/>
              <a:gd name="connsiteY1029" fmla="*/ 934302 h 3091235"/>
              <a:gd name="connsiteX1030" fmla="*/ 2790041 w 6915685"/>
              <a:gd name="connsiteY1030" fmla="*/ 1005118 h 3091235"/>
              <a:gd name="connsiteX1031" fmla="*/ 2836263 w 6915685"/>
              <a:gd name="connsiteY1031" fmla="*/ 1065940 h 3091235"/>
              <a:gd name="connsiteX1032" fmla="*/ 2852174 w 6915685"/>
              <a:gd name="connsiteY1032" fmla="*/ 1086878 h 3091235"/>
              <a:gd name="connsiteX1033" fmla="*/ 2842539 w 6915685"/>
              <a:gd name="connsiteY1033" fmla="*/ 1089291 h 3091235"/>
              <a:gd name="connsiteX1034" fmla="*/ 2621333 w 6915685"/>
              <a:gd name="connsiteY1034" fmla="*/ 1193551 h 3091235"/>
              <a:gd name="connsiteX1035" fmla="*/ 2534815 w 6915685"/>
              <a:gd name="connsiteY1035" fmla="*/ 1234331 h 3091235"/>
              <a:gd name="connsiteX1036" fmla="*/ 2523727 w 6915685"/>
              <a:gd name="connsiteY1036" fmla="*/ 1231048 h 3091235"/>
              <a:gd name="connsiteX1037" fmla="*/ 2255279 w 6915685"/>
              <a:gd name="connsiteY1037" fmla="*/ 1151557 h 3091235"/>
              <a:gd name="connsiteX1038" fmla="*/ 1953927 w 6915685"/>
              <a:gd name="connsiteY1038" fmla="*/ 1062527 h 3091235"/>
              <a:gd name="connsiteX1039" fmla="*/ 1721560 w 6915685"/>
              <a:gd name="connsiteY1039" fmla="*/ 848131 h 3091235"/>
              <a:gd name="connsiteX1040" fmla="*/ 1562243 w 6915685"/>
              <a:gd name="connsiteY1040" fmla="*/ 700849 h 3091235"/>
              <a:gd name="connsiteX1041" fmla="*/ 1488296 w 6915685"/>
              <a:gd name="connsiteY1041" fmla="*/ 632488 h 3091235"/>
              <a:gd name="connsiteX1042" fmla="*/ 1488325 w 6915685"/>
              <a:gd name="connsiteY1042" fmla="*/ 632076 h 3091235"/>
              <a:gd name="connsiteX1043" fmla="*/ 1493120 w 6915685"/>
              <a:gd name="connsiteY1043" fmla="*/ 562101 h 3091235"/>
              <a:gd name="connsiteX1044" fmla="*/ 1463895 w 6915685"/>
              <a:gd name="connsiteY1044" fmla="*/ 233132 h 3091235"/>
              <a:gd name="connsiteX1045" fmla="*/ 1460242 w 6915685"/>
              <a:gd name="connsiteY1045" fmla="*/ 233133 h 3091235"/>
              <a:gd name="connsiteX1046" fmla="*/ 1434671 w 6915685"/>
              <a:gd name="connsiteY1046" fmla="*/ 560284 h 3091235"/>
              <a:gd name="connsiteX1047" fmla="*/ 1433901 w 6915685"/>
              <a:gd name="connsiteY1047" fmla="*/ 580986 h 3091235"/>
              <a:gd name="connsiteX1048" fmla="*/ 1433360 w 6915685"/>
              <a:gd name="connsiteY1048" fmla="*/ 595478 h 3091235"/>
              <a:gd name="connsiteX1049" fmla="*/ 1421145 w 6915685"/>
              <a:gd name="connsiteY1049" fmla="*/ 587856 h 3091235"/>
              <a:gd name="connsiteX1050" fmla="*/ 1340333 w 6915685"/>
              <a:gd name="connsiteY1050" fmla="*/ 537436 h 3091235"/>
              <a:gd name="connsiteX1051" fmla="*/ 1202364 w 6915685"/>
              <a:gd name="connsiteY1051" fmla="*/ 453857 h 3091235"/>
              <a:gd name="connsiteX1052" fmla="*/ 1102519 w 6915685"/>
              <a:gd name="connsiteY1052" fmla="*/ 328490 h 3091235"/>
              <a:gd name="connsiteX1053" fmla="*/ 1033198 w 6915685"/>
              <a:gd name="connsiteY1053" fmla="*/ 243286 h 3091235"/>
              <a:gd name="connsiteX1054" fmla="*/ 1017913 w 6915685"/>
              <a:gd name="connsiteY1054" fmla="*/ 224499 h 3091235"/>
              <a:gd name="connsiteX1055" fmla="*/ 1022593 w 6915685"/>
              <a:gd name="connsiteY1055" fmla="*/ 221294 h 3091235"/>
              <a:gd name="connsiteX1056" fmla="*/ 1087769 w 6915685"/>
              <a:gd name="connsiteY1056" fmla="*/ 176672 h 3091235"/>
              <a:gd name="connsiteX1057" fmla="*/ 1160438 w 6915685"/>
              <a:gd name="connsiteY1057" fmla="*/ 125674 h 3091235"/>
              <a:gd name="connsiteX1058" fmla="*/ 1193137 w 6915685"/>
              <a:gd name="connsiteY1058" fmla="*/ 120210 h 3091235"/>
              <a:gd name="connsiteX1059" fmla="*/ 1231291 w 6915685"/>
              <a:gd name="connsiteY1059" fmla="*/ 112924 h 3091235"/>
              <a:gd name="connsiteX1060" fmla="*/ 1234924 w 6915685"/>
              <a:gd name="connsiteY1060" fmla="*/ 111102 h 3091235"/>
              <a:gd name="connsiteX1061" fmla="*/ 1238557 w 6915685"/>
              <a:gd name="connsiteY1061" fmla="*/ 105638 h 3091235"/>
              <a:gd name="connsiteX1062" fmla="*/ 1234924 w 6915685"/>
              <a:gd name="connsiteY1062" fmla="*/ 47356 h 3091235"/>
              <a:gd name="connsiteX1063" fmla="*/ 1231291 w 6915685"/>
              <a:gd name="connsiteY1063" fmla="*/ 0 h 3091235"/>
              <a:gd name="connsiteX1064" fmla="*/ 1220390 w 6915685"/>
              <a:gd name="connsiteY1064" fmla="*/ 47356 h 3091235"/>
              <a:gd name="connsiteX1065" fmla="*/ 1220390 w 6915685"/>
              <a:gd name="connsiteY1065" fmla="*/ 74675 h 3091235"/>
              <a:gd name="connsiteX1066" fmla="*/ 1220390 w 6915685"/>
              <a:gd name="connsiteY1066" fmla="*/ 92889 h 3091235"/>
              <a:gd name="connsiteX1067" fmla="*/ 1189505 w 6915685"/>
              <a:gd name="connsiteY1067" fmla="*/ 96532 h 3091235"/>
              <a:gd name="connsiteX1068" fmla="*/ 1153172 w 6915685"/>
              <a:gd name="connsiteY1068" fmla="*/ 100175 h 3091235"/>
              <a:gd name="connsiteX1069" fmla="*/ 1147721 w 6915685"/>
              <a:gd name="connsiteY1069" fmla="*/ 103818 h 3091235"/>
              <a:gd name="connsiteX1070" fmla="*/ 1043055 w 6915685"/>
              <a:gd name="connsiteY1070" fmla="*/ 166045 h 3091235"/>
              <a:gd name="connsiteX1071" fmla="*/ 992642 w 6915685"/>
              <a:gd name="connsiteY1071" fmla="*/ 196018 h 3091235"/>
              <a:gd name="connsiteX1072" fmla="*/ 990703 w 6915685"/>
              <a:gd name="connsiteY1072" fmla="*/ 194860 h 3091235"/>
              <a:gd name="connsiteX1073" fmla="*/ 694060 w 6915685"/>
              <a:gd name="connsiteY1073" fmla="*/ 17795 h 309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Lst>
            <a:rect l="l" t="t" r="r" b="b"/>
            <a:pathLst>
              <a:path w="6915685" h="3091235">
                <a:moveTo>
                  <a:pt x="6731299" y="2111370"/>
                </a:moveTo>
                <a:lnTo>
                  <a:pt x="6736346" y="2111429"/>
                </a:lnTo>
                <a:lnTo>
                  <a:pt x="6731233" y="2113032"/>
                </a:lnTo>
                <a:close/>
                <a:moveTo>
                  <a:pt x="6483877" y="2106915"/>
                </a:moveTo>
                <a:cubicBezTo>
                  <a:pt x="6483877" y="2106915"/>
                  <a:pt x="6483877" y="2106915"/>
                  <a:pt x="6478434" y="2110549"/>
                </a:cubicBezTo>
                <a:cubicBezTo>
                  <a:pt x="6478434" y="2110549"/>
                  <a:pt x="6478434" y="2110549"/>
                  <a:pt x="6521978" y="2110549"/>
                </a:cubicBezTo>
                <a:cubicBezTo>
                  <a:pt x="6521978" y="2110549"/>
                  <a:pt x="6521978" y="2110549"/>
                  <a:pt x="6580915" y="2110549"/>
                </a:cubicBezTo>
                <a:lnTo>
                  <a:pt x="6652024" y="2110549"/>
                </a:lnTo>
                <a:lnTo>
                  <a:pt x="6651821" y="2138613"/>
                </a:lnTo>
                <a:lnTo>
                  <a:pt x="6617536" y="2149674"/>
                </a:lnTo>
                <a:cubicBezTo>
                  <a:pt x="6601906" y="2154717"/>
                  <a:pt x="6584042" y="2160480"/>
                  <a:pt x="6563626" y="2167067"/>
                </a:cubicBezTo>
                <a:cubicBezTo>
                  <a:pt x="6563626" y="2167067"/>
                  <a:pt x="6563626" y="2167067"/>
                  <a:pt x="6443268" y="2136637"/>
                </a:cubicBezTo>
                <a:lnTo>
                  <a:pt x="6409755" y="2128163"/>
                </a:lnTo>
                <a:close/>
                <a:moveTo>
                  <a:pt x="5949284" y="1887831"/>
                </a:moveTo>
                <a:cubicBezTo>
                  <a:pt x="5949284" y="1887831"/>
                  <a:pt x="5949284" y="1887831"/>
                  <a:pt x="6003729" y="1916904"/>
                </a:cubicBezTo>
                <a:cubicBezTo>
                  <a:pt x="6003729" y="1916904"/>
                  <a:pt x="6003729" y="1916904"/>
                  <a:pt x="6076322" y="1956879"/>
                </a:cubicBezTo>
                <a:cubicBezTo>
                  <a:pt x="6076322" y="1956879"/>
                  <a:pt x="6076322" y="1956879"/>
                  <a:pt x="6079951" y="1958696"/>
                </a:cubicBezTo>
                <a:cubicBezTo>
                  <a:pt x="6083581" y="1958696"/>
                  <a:pt x="6085396" y="1960513"/>
                  <a:pt x="6089026" y="1960513"/>
                </a:cubicBezTo>
                <a:cubicBezTo>
                  <a:pt x="6089026" y="1960513"/>
                  <a:pt x="6089026" y="1960513"/>
                  <a:pt x="6094470" y="1960513"/>
                </a:cubicBezTo>
                <a:cubicBezTo>
                  <a:pt x="6094470" y="1960513"/>
                  <a:pt x="6094470" y="1960513"/>
                  <a:pt x="6143471" y="1956879"/>
                </a:cubicBezTo>
                <a:cubicBezTo>
                  <a:pt x="6143471" y="1956879"/>
                  <a:pt x="6143471" y="1956879"/>
                  <a:pt x="6185212" y="1953245"/>
                </a:cubicBezTo>
                <a:cubicBezTo>
                  <a:pt x="6185212" y="1953245"/>
                  <a:pt x="6185212" y="1953245"/>
                  <a:pt x="6238806" y="1977774"/>
                </a:cubicBezTo>
                <a:lnTo>
                  <a:pt x="6308825" y="2009822"/>
                </a:lnTo>
                <a:lnTo>
                  <a:pt x="6219129" y="2036556"/>
                </a:lnTo>
                <a:lnTo>
                  <a:pt x="6151645" y="2056670"/>
                </a:lnTo>
                <a:lnTo>
                  <a:pt x="6124232" y="2044506"/>
                </a:lnTo>
                <a:cubicBezTo>
                  <a:pt x="6101774" y="2034541"/>
                  <a:pt x="6071832" y="2021254"/>
                  <a:pt x="6031907" y="2003539"/>
                </a:cubicBezTo>
                <a:cubicBezTo>
                  <a:pt x="6031907" y="2003539"/>
                  <a:pt x="6031907" y="2003539"/>
                  <a:pt x="5928569" y="1956066"/>
                </a:cubicBezTo>
                <a:lnTo>
                  <a:pt x="5891238" y="1938917"/>
                </a:lnTo>
                <a:lnTo>
                  <a:pt x="5907542" y="1924172"/>
                </a:lnTo>
                <a:cubicBezTo>
                  <a:pt x="5907542" y="1924172"/>
                  <a:pt x="5907542" y="1924172"/>
                  <a:pt x="5949284" y="1887831"/>
                </a:cubicBezTo>
                <a:close/>
                <a:moveTo>
                  <a:pt x="5474243" y="1727597"/>
                </a:moveTo>
                <a:lnTo>
                  <a:pt x="5485910" y="1726233"/>
                </a:lnTo>
                <a:cubicBezTo>
                  <a:pt x="5492031" y="1725518"/>
                  <a:pt x="5499376" y="1724659"/>
                  <a:pt x="5508189" y="1723629"/>
                </a:cubicBezTo>
                <a:lnTo>
                  <a:pt x="5537749" y="1720173"/>
                </a:lnTo>
                <a:lnTo>
                  <a:pt x="5543742" y="1729173"/>
                </a:lnTo>
                <a:cubicBezTo>
                  <a:pt x="5543742" y="1729173"/>
                  <a:pt x="5543742" y="1729173"/>
                  <a:pt x="5656285" y="1845688"/>
                </a:cubicBezTo>
                <a:lnTo>
                  <a:pt x="5719763" y="1911406"/>
                </a:lnTo>
                <a:lnTo>
                  <a:pt x="5694270" y="1907903"/>
                </a:lnTo>
                <a:cubicBezTo>
                  <a:pt x="5681254" y="1906115"/>
                  <a:pt x="5663900" y="1903730"/>
                  <a:pt x="5640761" y="1900550"/>
                </a:cubicBezTo>
                <a:cubicBezTo>
                  <a:pt x="5640761" y="1900550"/>
                  <a:pt x="5640761" y="1900550"/>
                  <a:pt x="5600834" y="1864209"/>
                </a:cubicBezTo>
                <a:cubicBezTo>
                  <a:pt x="5600834" y="1864209"/>
                  <a:pt x="5600834" y="1864209"/>
                  <a:pt x="5553648" y="1822417"/>
                </a:cubicBezTo>
                <a:cubicBezTo>
                  <a:pt x="5553648" y="1822417"/>
                  <a:pt x="5553648" y="1822417"/>
                  <a:pt x="5550018" y="1818783"/>
                </a:cubicBezTo>
                <a:cubicBezTo>
                  <a:pt x="5550018" y="1818783"/>
                  <a:pt x="5550018" y="1818783"/>
                  <a:pt x="5468351" y="1771540"/>
                </a:cubicBezTo>
                <a:lnTo>
                  <a:pt x="5449996" y="1759981"/>
                </a:lnTo>
                <a:lnTo>
                  <a:pt x="5474082" y="1737616"/>
                </a:lnTo>
                <a:close/>
                <a:moveTo>
                  <a:pt x="4724448" y="1590053"/>
                </a:moveTo>
                <a:lnTo>
                  <a:pt x="4742415" y="1595286"/>
                </a:lnTo>
                <a:cubicBezTo>
                  <a:pt x="4742415" y="1595286"/>
                  <a:pt x="4742415" y="1595286"/>
                  <a:pt x="4844046" y="1624358"/>
                </a:cubicBezTo>
                <a:cubicBezTo>
                  <a:pt x="4844046" y="1624358"/>
                  <a:pt x="4844046" y="1624358"/>
                  <a:pt x="4845860" y="1624358"/>
                </a:cubicBezTo>
                <a:cubicBezTo>
                  <a:pt x="4845860" y="1624358"/>
                  <a:pt x="4845860" y="1624358"/>
                  <a:pt x="4963825" y="1647980"/>
                </a:cubicBezTo>
                <a:cubicBezTo>
                  <a:pt x="4963825" y="1647980"/>
                  <a:pt x="4963825" y="1647980"/>
                  <a:pt x="5078161" y="1671602"/>
                </a:cubicBezTo>
                <a:cubicBezTo>
                  <a:pt x="5078161" y="1671602"/>
                  <a:pt x="5078161" y="1671602"/>
                  <a:pt x="5221533" y="1718845"/>
                </a:cubicBezTo>
                <a:cubicBezTo>
                  <a:pt x="5221533" y="1718845"/>
                  <a:pt x="5221533" y="1718845"/>
                  <a:pt x="5363089" y="1766088"/>
                </a:cubicBezTo>
                <a:cubicBezTo>
                  <a:pt x="5363089" y="1766088"/>
                  <a:pt x="5363089" y="1766088"/>
                  <a:pt x="5372845" y="1771994"/>
                </a:cubicBezTo>
                <a:lnTo>
                  <a:pt x="5390103" y="1782443"/>
                </a:lnTo>
                <a:lnTo>
                  <a:pt x="5374528" y="1801796"/>
                </a:lnTo>
                <a:cubicBezTo>
                  <a:pt x="5365264" y="1813308"/>
                  <a:pt x="5354676" y="1826465"/>
                  <a:pt x="5342576" y="1841500"/>
                </a:cubicBezTo>
                <a:cubicBezTo>
                  <a:pt x="5340749" y="1846968"/>
                  <a:pt x="5340749" y="1852436"/>
                  <a:pt x="5338923" y="1857903"/>
                </a:cubicBezTo>
                <a:cubicBezTo>
                  <a:pt x="5338923" y="1857903"/>
                  <a:pt x="5338923" y="1857903"/>
                  <a:pt x="5342576" y="1859726"/>
                </a:cubicBezTo>
                <a:cubicBezTo>
                  <a:pt x="5342576" y="1859726"/>
                  <a:pt x="5342576" y="1859726"/>
                  <a:pt x="5398054" y="1808211"/>
                </a:cubicBezTo>
                <a:lnTo>
                  <a:pt x="5411715" y="1795526"/>
                </a:lnTo>
                <a:lnTo>
                  <a:pt x="5441128" y="1813332"/>
                </a:lnTo>
                <a:cubicBezTo>
                  <a:pt x="5441128" y="1813332"/>
                  <a:pt x="5441128" y="1813332"/>
                  <a:pt x="5519166" y="1860575"/>
                </a:cubicBezTo>
                <a:cubicBezTo>
                  <a:pt x="5519166" y="1860575"/>
                  <a:pt x="5519166" y="1860575"/>
                  <a:pt x="5562722" y="1902368"/>
                </a:cubicBezTo>
                <a:cubicBezTo>
                  <a:pt x="5562722" y="1902368"/>
                  <a:pt x="5562722" y="1902368"/>
                  <a:pt x="5609909" y="1944160"/>
                </a:cubicBezTo>
                <a:cubicBezTo>
                  <a:pt x="5609909" y="1944160"/>
                  <a:pt x="5609909" y="1944160"/>
                  <a:pt x="5611723" y="1947793"/>
                </a:cubicBezTo>
                <a:cubicBezTo>
                  <a:pt x="5615352" y="1949610"/>
                  <a:pt x="5617167" y="1949610"/>
                  <a:pt x="5620797" y="1951427"/>
                </a:cubicBezTo>
                <a:cubicBezTo>
                  <a:pt x="5620797" y="1951427"/>
                  <a:pt x="5620797" y="1951427"/>
                  <a:pt x="5758182" y="1972122"/>
                </a:cubicBezTo>
                <a:lnTo>
                  <a:pt x="5781852" y="1975686"/>
                </a:lnTo>
                <a:lnTo>
                  <a:pt x="5810509" y="2005356"/>
                </a:lnTo>
                <a:cubicBezTo>
                  <a:pt x="5859507" y="2048963"/>
                  <a:pt x="5928467" y="2065315"/>
                  <a:pt x="5986539" y="2092571"/>
                </a:cubicBezTo>
                <a:cubicBezTo>
                  <a:pt x="5986539" y="2092571"/>
                  <a:pt x="5986539" y="2092571"/>
                  <a:pt x="5989233" y="2093820"/>
                </a:cubicBezTo>
                <a:lnTo>
                  <a:pt x="6004009" y="2100672"/>
                </a:lnTo>
                <a:lnTo>
                  <a:pt x="5915996" y="2126904"/>
                </a:lnTo>
                <a:cubicBezTo>
                  <a:pt x="5915996" y="2126904"/>
                  <a:pt x="5915996" y="2126904"/>
                  <a:pt x="5889877" y="2134571"/>
                </a:cubicBezTo>
                <a:lnTo>
                  <a:pt x="5888577" y="2134952"/>
                </a:lnTo>
                <a:lnTo>
                  <a:pt x="5874883" y="2121530"/>
                </a:lnTo>
                <a:cubicBezTo>
                  <a:pt x="5863139" y="2110020"/>
                  <a:pt x="5847479" y="2094673"/>
                  <a:pt x="5826600" y="2074211"/>
                </a:cubicBezTo>
                <a:cubicBezTo>
                  <a:pt x="5804813" y="2056021"/>
                  <a:pt x="5783025" y="2034194"/>
                  <a:pt x="5755792" y="2021463"/>
                </a:cubicBezTo>
                <a:cubicBezTo>
                  <a:pt x="5755792" y="2021463"/>
                  <a:pt x="5755792" y="2021463"/>
                  <a:pt x="5554260" y="1948707"/>
                </a:cubicBezTo>
                <a:cubicBezTo>
                  <a:pt x="5554260" y="1948707"/>
                  <a:pt x="5554260" y="1948707"/>
                  <a:pt x="5554260" y="1952344"/>
                </a:cubicBezTo>
                <a:cubicBezTo>
                  <a:pt x="5554260" y="1952344"/>
                  <a:pt x="5554260" y="1952344"/>
                  <a:pt x="5737636" y="2057840"/>
                </a:cubicBezTo>
                <a:cubicBezTo>
                  <a:pt x="5759423" y="2072391"/>
                  <a:pt x="5775763" y="2092400"/>
                  <a:pt x="5793918" y="2110588"/>
                </a:cubicBezTo>
                <a:cubicBezTo>
                  <a:pt x="5793918" y="2110588"/>
                  <a:pt x="5793918" y="2110588"/>
                  <a:pt x="5819194" y="2136678"/>
                </a:cubicBezTo>
                <a:lnTo>
                  <a:pt x="5833253" y="2151189"/>
                </a:lnTo>
                <a:lnTo>
                  <a:pt x="5795071" y="2162396"/>
                </a:lnTo>
                <a:cubicBezTo>
                  <a:pt x="5722515" y="2183691"/>
                  <a:pt x="5606428" y="2217764"/>
                  <a:pt x="5420686" y="2272278"/>
                </a:cubicBezTo>
                <a:cubicBezTo>
                  <a:pt x="5420686" y="2272278"/>
                  <a:pt x="5420686" y="2272278"/>
                  <a:pt x="5188453" y="2126904"/>
                </a:cubicBezTo>
                <a:cubicBezTo>
                  <a:pt x="5188453" y="2126904"/>
                  <a:pt x="5188453" y="2126904"/>
                  <a:pt x="5013428" y="2018558"/>
                </a:cubicBezTo>
                <a:lnTo>
                  <a:pt x="4963165" y="1987444"/>
                </a:lnTo>
                <a:lnTo>
                  <a:pt x="4962669" y="1976809"/>
                </a:lnTo>
                <a:cubicBezTo>
                  <a:pt x="4962417" y="1971456"/>
                  <a:pt x="4962084" y="1964319"/>
                  <a:pt x="4961639" y="1954803"/>
                </a:cubicBezTo>
                <a:cubicBezTo>
                  <a:pt x="4961639" y="1954803"/>
                  <a:pt x="4961639" y="1954803"/>
                  <a:pt x="4961639" y="1947553"/>
                </a:cubicBezTo>
                <a:cubicBezTo>
                  <a:pt x="4961639" y="1947553"/>
                  <a:pt x="4961639" y="1947553"/>
                  <a:pt x="4961639" y="1943928"/>
                </a:cubicBezTo>
                <a:cubicBezTo>
                  <a:pt x="4961639" y="1943928"/>
                  <a:pt x="4961639" y="1943928"/>
                  <a:pt x="4959860" y="1940302"/>
                </a:cubicBezTo>
                <a:cubicBezTo>
                  <a:pt x="4959860" y="1940302"/>
                  <a:pt x="4959860" y="1940302"/>
                  <a:pt x="4961639" y="1936677"/>
                </a:cubicBezTo>
                <a:cubicBezTo>
                  <a:pt x="4961639" y="1927614"/>
                  <a:pt x="4956301" y="1918551"/>
                  <a:pt x="4952742" y="1913113"/>
                </a:cubicBezTo>
                <a:cubicBezTo>
                  <a:pt x="4952742" y="1913113"/>
                  <a:pt x="4952742" y="1913113"/>
                  <a:pt x="4950962" y="1913114"/>
                </a:cubicBezTo>
                <a:cubicBezTo>
                  <a:pt x="4950962" y="1913114"/>
                  <a:pt x="4950962" y="1913114"/>
                  <a:pt x="4942064" y="1929427"/>
                </a:cubicBezTo>
                <a:cubicBezTo>
                  <a:pt x="4942064" y="1929427"/>
                  <a:pt x="4942064" y="1929427"/>
                  <a:pt x="4942064" y="1931240"/>
                </a:cubicBezTo>
                <a:cubicBezTo>
                  <a:pt x="4942064" y="1931240"/>
                  <a:pt x="4942064" y="1931240"/>
                  <a:pt x="4940284" y="1933051"/>
                </a:cubicBezTo>
                <a:cubicBezTo>
                  <a:pt x="4940284" y="1933051"/>
                  <a:pt x="4940284" y="1933051"/>
                  <a:pt x="4940284" y="1934864"/>
                </a:cubicBezTo>
                <a:cubicBezTo>
                  <a:pt x="4940284" y="1934864"/>
                  <a:pt x="4940284" y="1934864"/>
                  <a:pt x="4938505" y="1940302"/>
                </a:cubicBezTo>
                <a:cubicBezTo>
                  <a:pt x="4938505" y="1940302"/>
                  <a:pt x="4938505" y="1940302"/>
                  <a:pt x="4933248" y="1962477"/>
                </a:cubicBezTo>
                <a:lnTo>
                  <a:pt x="4931916" y="1968099"/>
                </a:lnTo>
                <a:lnTo>
                  <a:pt x="4927191" y="1965175"/>
                </a:lnTo>
                <a:cubicBezTo>
                  <a:pt x="4927191" y="1965175"/>
                  <a:pt x="4927191" y="1965175"/>
                  <a:pt x="4925377" y="1963357"/>
                </a:cubicBezTo>
                <a:cubicBezTo>
                  <a:pt x="4925377" y="1963357"/>
                  <a:pt x="4925377" y="1963357"/>
                  <a:pt x="4624200" y="1796175"/>
                </a:cubicBezTo>
                <a:cubicBezTo>
                  <a:pt x="4624200" y="1796175"/>
                  <a:pt x="4624200" y="1796175"/>
                  <a:pt x="4548457" y="1754029"/>
                </a:cubicBezTo>
                <a:lnTo>
                  <a:pt x="4547637" y="1753574"/>
                </a:lnTo>
                <a:lnTo>
                  <a:pt x="4547867" y="1752721"/>
                </a:lnTo>
                <a:cubicBezTo>
                  <a:pt x="4553739" y="1730875"/>
                  <a:pt x="4560003" y="1707573"/>
                  <a:pt x="4566685" y="1682719"/>
                </a:cubicBezTo>
                <a:cubicBezTo>
                  <a:pt x="4597487" y="1664560"/>
                  <a:pt x="4640973" y="1670007"/>
                  <a:pt x="4675400" y="1660928"/>
                </a:cubicBezTo>
                <a:cubicBezTo>
                  <a:pt x="4679023" y="1660928"/>
                  <a:pt x="4684459" y="1659112"/>
                  <a:pt x="4686272" y="1655480"/>
                </a:cubicBezTo>
                <a:cubicBezTo>
                  <a:pt x="4686272" y="1655480"/>
                  <a:pt x="4686272" y="1655480"/>
                  <a:pt x="4688084" y="1651849"/>
                </a:cubicBezTo>
                <a:cubicBezTo>
                  <a:pt x="4688084" y="1651849"/>
                  <a:pt x="4688084" y="1651849"/>
                  <a:pt x="4705665" y="1621971"/>
                </a:cubicBezTo>
                <a:close/>
                <a:moveTo>
                  <a:pt x="0" y="2566243"/>
                </a:moveTo>
                <a:cubicBezTo>
                  <a:pt x="0" y="2566243"/>
                  <a:pt x="0" y="2566243"/>
                  <a:pt x="255981" y="2596392"/>
                </a:cubicBezTo>
                <a:lnTo>
                  <a:pt x="258148" y="2595885"/>
                </a:lnTo>
                <a:lnTo>
                  <a:pt x="243829" y="2616277"/>
                </a:lnTo>
                <a:cubicBezTo>
                  <a:pt x="222788" y="2646243"/>
                  <a:pt x="189121" y="2694187"/>
                  <a:pt x="135253" y="2770901"/>
                </a:cubicBezTo>
                <a:cubicBezTo>
                  <a:pt x="135253" y="2770901"/>
                  <a:pt x="135253" y="2770901"/>
                  <a:pt x="298903" y="2582627"/>
                </a:cubicBezTo>
                <a:cubicBezTo>
                  <a:pt x="302539" y="2577195"/>
                  <a:pt x="302539" y="2568144"/>
                  <a:pt x="297084" y="2564523"/>
                </a:cubicBezTo>
                <a:cubicBezTo>
                  <a:pt x="289811" y="2560903"/>
                  <a:pt x="282536" y="2560903"/>
                  <a:pt x="278900" y="2566333"/>
                </a:cubicBezTo>
                <a:cubicBezTo>
                  <a:pt x="278900" y="2566333"/>
                  <a:pt x="278900" y="2566333"/>
                  <a:pt x="276656" y="2569530"/>
                </a:cubicBezTo>
                <a:lnTo>
                  <a:pt x="267092" y="2583150"/>
                </a:lnTo>
                <a:lnTo>
                  <a:pt x="257798" y="2571895"/>
                </a:lnTo>
                <a:cubicBezTo>
                  <a:pt x="257798" y="2571895"/>
                  <a:pt x="257798" y="2571895"/>
                  <a:pt x="0" y="2566243"/>
                </a:cubicBezTo>
                <a:close/>
                <a:moveTo>
                  <a:pt x="128133" y="2292178"/>
                </a:moveTo>
                <a:cubicBezTo>
                  <a:pt x="128133" y="2292178"/>
                  <a:pt x="128133" y="2292178"/>
                  <a:pt x="206350" y="2442784"/>
                </a:cubicBezTo>
                <a:cubicBezTo>
                  <a:pt x="206350" y="2444599"/>
                  <a:pt x="209987" y="2446413"/>
                  <a:pt x="211807" y="2448228"/>
                </a:cubicBezTo>
                <a:cubicBezTo>
                  <a:pt x="211807" y="2448228"/>
                  <a:pt x="211807" y="2448228"/>
                  <a:pt x="213627" y="2448228"/>
                </a:cubicBezTo>
                <a:cubicBezTo>
                  <a:pt x="213627" y="2448228"/>
                  <a:pt x="213627" y="2448228"/>
                  <a:pt x="259099" y="2457301"/>
                </a:cubicBezTo>
                <a:cubicBezTo>
                  <a:pt x="259099" y="2457301"/>
                  <a:pt x="259099" y="2457301"/>
                  <a:pt x="299116" y="2464558"/>
                </a:cubicBezTo>
                <a:cubicBezTo>
                  <a:pt x="299116" y="2464558"/>
                  <a:pt x="299116" y="2464558"/>
                  <a:pt x="359145" y="2513551"/>
                </a:cubicBezTo>
                <a:cubicBezTo>
                  <a:pt x="359145" y="2513551"/>
                  <a:pt x="359145" y="2513551"/>
                  <a:pt x="424627" y="2564358"/>
                </a:cubicBezTo>
                <a:cubicBezTo>
                  <a:pt x="431902" y="2569802"/>
                  <a:pt x="444636" y="2567987"/>
                  <a:pt x="451910" y="2560729"/>
                </a:cubicBezTo>
                <a:cubicBezTo>
                  <a:pt x="457368" y="2551657"/>
                  <a:pt x="455548" y="2540769"/>
                  <a:pt x="448273" y="2535326"/>
                </a:cubicBezTo>
                <a:cubicBezTo>
                  <a:pt x="448273" y="2535326"/>
                  <a:pt x="448273" y="2535326"/>
                  <a:pt x="315488" y="2439156"/>
                </a:cubicBezTo>
                <a:cubicBezTo>
                  <a:pt x="290023" y="2424639"/>
                  <a:pt x="251825" y="2433712"/>
                  <a:pt x="224538" y="2426453"/>
                </a:cubicBezTo>
                <a:cubicBezTo>
                  <a:pt x="224538" y="2426453"/>
                  <a:pt x="224538" y="2426453"/>
                  <a:pt x="128133" y="2292178"/>
                </a:cubicBezTo>
                <a:close/>
                <a:moveTo>
                  <a:pt x="5069442" y="1240701"/>
                </a:moveTo>
                <a:lnTo>
                  <a:pt x="5097389" y="1236747"/>
                </a:lnTo>
                <a:cubicBezTo>
                  <a:pt x="5115797" y="1234143"/>
                  <a:pt x="5136837" y="1231166"/>
                  <a:pt x="5160881" y="1227764"/>
                </a:cubicBezTo>
                <a:cubicBezTo>
                  <a:pt x="5160881" y="1227764"/>
                  <a:pt x="5160881" y="1227764"/>
                  <a:pt x="5282451" y="1210748"/>
                </a:cubicBezTo>
                <a:lnTo>
                  <a:pt x="5283032" y="1210667"/>
                </a:lnTo>
                <a:lnTo>
                  <a:pt x="5288090" y="1220644"/>
                </a:lnTo>
                <a:cubicBezTo>
                  <a:pt x="5295576" y="1235407"/>
                  <a:pt x="5310548" y="1264933"/>
                  <a:pt x="5340492" y="1323986"/>
                </a:cubicBezTo>
                <a:cubicBezTo>
                  <a:pt x="5340492" y="1323986"/>
                  <a:pt x="5340492" y="1323986"/>
                  <a:pt x="5345935" y="1333071"/>
                </a:cubicBezTo>
                <a:cubicBezTo>
                  <a:pt x="5345935" y="1333071"/>
                  <a:pt x="5345935" y="1333071"/>
                  <a:pt x="5429413" y="1429371"/>
                </a:cubicBezTo>
                <a:cubicBezTo>
                  <a:pt x="5429413" y="1429371"/>
                  <a:pt x="5429413" y="1429371"/>
                  <a:pt x="5505632" y="1516586"/>
                </a:cubicBezTo>
                <a:cubicBezTo>
                  <a:pt x="5505632" y="1516586"/>
                  <a:pt x="5505632" y="1516586"/>
                  <a:pt x="5516521" y="1605619"/>
                </a:cubicBezTo>
                <a:cubicBezTo>
                  <a:pt x="5516521" y="1605619"/>
                  <a:pt x="5516521" y="1605619"/>
                  <a:pt x="5526247" y="1672567"/>
                </a:cubicBezTo>
                <a:lnTo>
                  <a:pt x="5529174" y="1692716"/>
                </a:lnTo>
                <a:lnTo>
                  <a:pt x="5526158" y="1693286"/>
                </a:lnTo>
                <a:cubicBezTo>
                  <a:pt x="5509808" y="1696378"/>
                  <a:pt x="5488007" y="1700500"/>
                  <a:pt x="5458939" y="1705996"/>
                </a:cubicBezTo>
                <a:cubicBezTo>
                  <a:pt x="5458939" y="1705996"/>
                  <a:pt x="5458939" y="1705996"/>
                  <a:pt x="5333586" y="1605237"/>
                </a:cubicBezTo>
                <a:cubicBezTo>
                  <a:pt x="5333586" y="1605237"/>
                  <a:pt x="5333586" y="1605237"/>
                  <a:pt x="5410260" y="1686238"/>
                </a:cubicBezTo>
                <a:lnTo>
                  <a:pt x="5441566" y="1719309"/>
                </a:lnTo>
                <a:lnTo>
                  <a:pt x="5439379" y="1721214"/>
                </a:lnTo>
                <a:cubicBezTo>
                  <a:pt x="5439379" y="1721214"/>
                  <a:pt x="5439379" y="1721214"/>
                  <a:pt x="5427279" y="1736249"/>
                </a:cubicBezTo>
                <a:lnTo>
                  <a:pt x="5421956" y="1742862"/>
                </a:lnTo>
                <a:lnTo>
                  <a:pt x="5381238" y="1722480"/>
                </a:lnTo>
                <a:cubicBezTo>
                  <a:pt x="5381238" y="1722480"/>
                  <a:pt x="5381238" y="1722480"/>
                  <a:pt x="5090864" y="1631627"/>
                </a:cubicBezTo>
                <a:cubicBezTo>
                  <a:pt x="5090864" y="1631627"/>
                  <a:pt x="5090864" y="1631627"/>
                  <a:pt x="5089049" y="1631627"/>
                </a:cubicBezTo>
                <a:cubicBezTo>
                  <a:pt x="5089049" y="1631627"/>
                  <a:pt x="5089049" y="1631627"/>
                  <a:pt x="4971084" y="1611639"/>
                </a:cubicBezTo>
                <a:cubicBezTo>
                  <a:pt x="4971084" y="1611639"/>
                  <a:pt x="4971084" y="1611639"/>
                  <a:pt x="4853120" y="1589834"/>
                </a:cubicBezTo>
                <a:cubicBezTo>
                  <a:pt x="4853120" y="1589834"/>
                  <a:pt x="4853120" y="1589834"/>
                  <a:pt x="4751489" y="1564396"/>
                </a:cubicBezTo>
                <a:cubicBezTo>
                  <a:pt x="4751489" y="1564396"/>
                  <a:pt x="4751489" y="1564396"/>
                  <a:pt x="4749873" y="1563970"/>
                </a:cubicBezTo>
                <a:lnTo>
                  <a:pt x="4741041" y="1561643"/>
                </a:lnTo>
                <a:lnTo>
                  <a:pt x="4745810" y="1553450"/>
                </a:lnTo>
                <a:cubicBezTo>
                  <a:pt x="4751161" y="1544257"/>
                  <a:pt x="4758296" y="1531999"/>
                  <a:pt x="4767808" y="1515656"/>
                </a:cubicBezTo>
                <a:cubicBezTo>
                  <a:pt x="4767808" y="1515656"/>
                  <a:pt x="4767808" y="1515656"/>
                  <a:pt x="4842097" y="1482970"/>
                </a:cubicBezTo>
                <a:cubicBezTo>
                  <a:pt x="4842097" y="1482970"/>
                  <a:pt x="4842097" y="1482970"/>
                  <a:pt x="4923634" y="1446653"/>
                </a:cubicBezTo>
                <a:cubicBezTo>
                  <a:pt x="4923634" y="1446653"/>
                  <a:pt x="4923634" y="1446653"/>
                  <a:pt x="4932693" y="1441204"/>
                </a:cubicBezTo>
                <a:cubicBezTo>
                  <a:pt x="4932693" y="1441204"/>
                  <a:pt x="4932693" y="1441204"/>
                  <a:pt x="5045033" y="1308643"/>
                </a:cubicBezTo>
                <a:cubicBezTo>
                  <a:pt x="5045033" y="1308643"/>
                  <a:pt x="5045033" y="1308643"/>
                  <a:pt x="5050469" y="1299564"/>
                </a:cubicBezTo>
                <a:cubicBezTo>
                  <a:pt x="5050469" y="1299564"/>
                  <a:pt x="5050469" y="1299564"/>
                  <a:pt x="5066776" y="1248718"/>
                </a:cubicBezTo>
                <a:cubicBezTo>
                  <a:pt x="5066776" y="1248718"/>
                  <a:pt x="5066776" y="1248718"/>
                  <a:pt x="5068588" y="1243271"/>
                </a:cubicBezTo>
                <a:close/>
                <a:moveTo>
                  <a:pt x="5194012" y="1107270"/>
                </a:moveTo>
                <a:lnTo>
                  <a:pt x="5206247" y="1120718"/>
                </a:lnTo>
                <a:cubicBezTo>
                  <a:pt x="5206247" y="1120718"/>
                  <a:pt x="5206247" y="1120718"/>
                  <a:pt x="5218260" y="1133424"/>
                </a:cubicBezTo>
                <a:lnTo>
                  <a:pt x="5244010" y="1160658"/>
                </a:lnTo>
                <a:lnTo>
                  <a:pt x="5217115" y="1164971"/>
                </a:lnTo>
                <a:cubicBezTo>
                  <a:pt x="5198706" y="1167922"/>
                  <a:pt x="5177667" y="1171295"/>
                  <a:pt x="5153622" y="1175151"/>
                </a:cubicBezTo>
                <a:cubicBezTo>
                  <a:pt x="5153622" y="1175151"/>
                  <a:pt x="5153622" y="1175151"/>
                  <a:pt x="5129805" y="1178780"/>
                </a:cubicBezTo>
                <a:lnTo>
                  <a:pt x="5107863" y="1182121"/>
                </a:lnTo>
                <a:lnTo>
                  <a:pt x="5114905" y="1176026"/>
                </a:lnTo>
                <a:cubicBezTo>
                  <a:pt x="5126116" y="1166323"/>
                  <a:pt x="5141065" y="1153385"/>
                  <a:pt x="5160996" y="1136133"/>
                </a:cubicBezTo>
                <a:cubicBezTo>
                  <a:pt x="5160996" y="1136133"/>
                  <a:pt x="5160996" y="1136133"/>
                  <a:pt x="5185065" y="1115091"/>
                </a:cubicBezTo>
                <a:close/>
                <a:moveTo>
                  <a:pt x="3600923" y="1356527"/>
                </a:moveTo>
                <a:lnTo>
                  <a:pt x="3604162" y="1356463"/>
                </a:lnTo>
                <a:cubicBezTo>
                  <a:pt x="3621345" y="1356123"/>
                  <a:pt x="3690077" y="1354762"/>
                  <a:pt x="3965001" y="1349320"/>
                </a:cubicBezTo>
                <a:cubicBezTo>
                  <a:pt x="3965001" y="1349320"/>
                  <a:pt x="3965001" y="1349320"/>
                  <a:pt x="3966816" y="1349320"/>
                </a:cubicBezTo>
                <a:cubicBezTo>
                  <a:pt x="3966816" y="1349320"/>
                  <a:pt x="3966816" y="1349320"/>
                  <a:pt x="4048477" y="1336620"/>
                </a:cubicBezTo>
                <a:cubicBezTo>
                  <a:pt x="4048477" y="1336620"/>
                  <a:pt x="4048477" y="1336620"/>
                  <a:pt x="4128323" y="1322106"/>
                </a:cubicBezTo>
                <a:cubicBezTo>
                  <a:pt x="4128323" y="1322106"/>
                  <a:pt x="4128323" y="1322106"/>
                  <a:pt x="4251722" y="1316663"/>
                </a:cubicBezTo>
                <a:cubicBezTo>
                  <a:pt x="4251722" y="1316663"/>
                  <a:pt x="4251722" y="1316663"/>
                  <a:pt x="4375121" y="1311221"/>
                </a:cubicBezTo>
                <a:cubicBezTo>
                  <a:pt x="4375121" y="1311221"/>
                  <a:pt x="4375121" y="1311221"/>
                  <a:pt x="4482188" y="1307592"/>
                </a:cubicBezTo>
                <a:cubicBezTo>
                  <a:pt x="4482188" y="1307592"/>
                  <a:pt x="4482188" y="1307592"/>
                  <a:pt x="4591069" y="1302149"/>
                </a:cubicBezTo>
                <a:cubicBezTo>
                  <a:pt x="4591069" y="1302149"/>
                  <a:pt x="4591069" y="1302149"/>
                  <a:pt x="4594698" y="1302149"/>
                </a:cubicBezTo>
                <a:cubicBezTo>
                  <a:pt x="4594698" y="1302149"/>
                  <a:pt x="4594698" y="1302149"/>
                  <a:pt x="4723541" y="1273121"/>
                </a:cubicBezTo>
                <a:cubicBezTo>
                  <a:pt x="4723541" y="1273121"/>
                  <a:pt x="4723541" y="1273121"/>
                  <a:pt x="4846940" y="1245907"/>
                </a:cubicBezTo>
                <a:cubicBezTo>
                  <a:pt x="4846940" y="1245907"/>
                  <a:pt x="4846940" y="1245907"/>
                  <a:pt x="4903195" y="1249536"/>
                </a:cubicBezTo>
                <a:cubicBezTo>
                  <a:pt x="4903195" y="1249536"/>
                  <a:pt x="4903195" y="1249536"/>
                  <a:pt x="4963080" y="1254978"/>
                </a:cubicBezTo>
                <a:cubicBezTo>
                  <a:pt x="4963080" y="1254978"/>
                  <a:pt x="4963080" y="1254978"/>
                  <a:pt x="4968524" y="1254978"/>
                </a:cubicBezTo>
                <a:cubicBezTo>
                  <a:pt x="4968524" y="1254978"/>
                  <a:pt x="4968524" y="1254978"/>
                  <a:pt x="4992569" y="1251576"/>
                </a:cubicBezTo>
                <a:lnTo>
                  <a:pt x="5013422" y="1248625"/>
                </a:lnTo>
                <a:lnTo>
                  <a:pt x="5011738" y="1254110"/>
                </a:lnTo>
                <a:cubicBezTo>
                  <a:pt x="5009700" y="1260749"/>
                  <a:pt x="5006983" y="1269602"/>
                  <a:pt x="5003359" y="1281406"/>
                </a:cubicBezTo>
                <a:cubicBezTo>
                  <a:pt x="5003359" y="1281406"/>
                  <a:pt x="5003359" y="1281406"/>
                  <a:pt x="4950812" y="1344962"/>
                </a:cubicBezTo>
                <a:cubicBezTo>
                  <a:pt x="4950812" y="1344962"/>
                  <a:pt x="4950812" y="1344962"/>
                  <a:pt x="4900079" y="1408519"/>
                </a:cubicBezTo>
                <a:cubicBezTo>
                  <a:pt x="4900079" y="1408519"/>
                  <a:pt x="4900079" y="1408519"/>
                  <a:pt x="4823978" y="1444837"/>
                </a:cubicBezTo>
                <a:cubicBezTo>
                  <a:pt x="4823978" y="1444837"/>
                  <a:pt x="4823978" y="1444837"/>
                  <a:pt x="4744253" y="1482970"/>
                </a:cubicBezTo>
                <a:cubicBezTo>
                  <a:pt x="4744253" y="1482970"/>
                  <a:pt x="4744253" y="1482970"/>
                  <a:pt x="4740630" y="1484786"/>
                </a:cubicBezTo>
                <a:cubicBezTo>
                  <a:pt x="4738817" y="1484786"/>
                  <a:pt x="4737006" y="1486602"/>
                  <a:pt x="4737006" y="1488418"/>
                </a:cubicBezTo>
                <a:cubicBezTo>
                  <a:pt x="4737006" y="1488418"/>
                  <a:pt x="4737006" y="1488418"/>
                  <a:pt x="4735194" y="1490234"/>
                </a:cubicBezTo>
                <a:cubicBezTo>
                  <a:pt x="4735194" y="1490234"/>
                  <a:pt x="4735194" y="1490234"/>
                  <a:pt x="4718376" y="1520877"/>
                </a:cubicBezTo>
                <a:lnTo>
                  <a:pt x="4701694" y="1551275"/>
                </a:lnTo>
                <a:lnTo>
                  <a:pt x="4682188" y="1546137"/>
                </a:lnTo>
                <a:cubicBezTo>
                  <a:pt x="4672288" y="1543528"/>
                  <a:pt x="4660974" y="1540547"/>
                  <a:pt x="4648044" y="1537140"/>
                </a:cubicBezTo>
                <a:cubicBezTo>
                  <a:pt x="4648044" y="1537140"/>
                  <a:pt x="4648044" y="1537140"/>
                  <a:pt x="4644414" y="1537140"/>
                </a:cubicBezTo>
                <a:cubicBezTo>
                  <a:pt x="4644414" y="1537140"/>
                  <a:pt x="4644414" y="1537140"/>
                  <a:pt x="4546412" y="1537140"/>
                </a:cubicBezTo>
                <a:cubicBezTo>
                  <a:pt x="4546412" y="1537140"/>
                  <a:pt x="4546412" y="1537140"/>
                  <a:pt x="4450226" y="1537140"/>
                </a:cubicBezTo>
                <a:cubicBezTo>
                  <a:pt x="4450226" y="1537140"/>
                  <a:pt x="4450226" y="1537140"/>
                  <a:pt x="4377632" y="1509885"/>
                </a:cubicBezTo>
                <a:cubicBezTo>
                  <a:pt x="4377632" y="1509885"/>
                  <a:pt x="4377632" y="1509885"/>
                  <a:pt x="4303224" y="1482629"/>
                </a:cubicBezTo>
                <a:cubicBezTo>
                  <a:pt x="4303224" y="1482629"/>
                  <a:pt x="4303224" y="1482629"/>
                  <a:pt x="4208852" y="1473543"/>
                </a:cubicBezTo>
                <a:cubicBezTo>
                  <a:pt x="4208852" y="1473543"/>
                  <a:pt x="4208852" y="1473543"/>
                  <a:pt x="4299594" y="1495348"/>
                </a:cubicBezTo>
                <a:cubicBezTo>
                  <a:pt x="4299594" y="1495348"/>
                  <a:pt x="4299594" y="1495348"/>
                  <a:pt x="4442966" y="1558944"/>
                </a:cubicBezTo>
                <a:cubicBezTo>
                  <a:pt x="4442966" y="1558944"/>
                  <a:pt x="4442966" y="1558944"/>
                  <a:pt x="4448411" y="1558945"/>
                </a:cubicBezTo>
                <a:cubicBezTo>
                  <a:pt x="4448411" y="1558945"/>
                  <a:pt x="4448411" y="1558945"/>
                  <a:pt x="4546412" y="1562579"/>
                </a:cubicBezTo>
                <a:cubicBezTo>
                  <a:pt x="4546412" y="1562579"/>
                  <a:pt x="4546412" y="1562579"/>
                  <a:pt x="4642599" y="1566213"/>
                </a:cubicBezTo>
                <a:cubicBezTo>
                  <a:pt x="4642599" y="1566213"/>
                  <a:pt x="4642599" y="1566213"/>
                  <a:pt x="4684708" y="1578478"/>
                </a:cubicBezTo>
                <a:lnTo>
                  <a:pt x="4686614" y="1579032"/>
                </a:lnTo>
                <a:lnTo>
                  <a:pt x="4680044" y="1591214"/>
                </a:lnTo>
                <a:cubicBezTo>
                  <a:pt x="4674947" y="1600663"/>
                  <a:pt x="4668153" y="1613261"/>
                  <a:pt x="4659093" y="1630058"/>
                </a:cubicBezTo>
                <a:cubicBezTo>
                  <a:pt x="4659093" y="1630058"/>
                  <a:pt x="4659093" y="1630058"/>
                  <a:pt x="4608359" y="1642770"/>
                </a:cubicBezTo>
                <a:cubicBezTo>
                  <a:pt x="4608359" y="1642770"/>
                  <a:pt x="4608359" y="1642770"/>
                  <a:pt x="4548565" y="1659112"/>
                </a:cubicBezTo>
                <a:cubicBezTo>
                  <a:pt x="4548565" y="1659112"/>
                  <a:pt x="4548565" y="1659112"/>
                  <a:pt x="4544941" y="1660928"/>
                </a:cubicBezTo>
                <a:cubicBezTo>
                  <a:pt x="4541318" y="1662744"/>
                  <a:pt x="4539505" y="1664560"/>
                  <a:pt x="4537694" y="1666375"/>
                </a:cubicBezTo>
                <a:cubicBezTo>
                  <a:pt x="4537694" y="1666375"/>
                  <a:pt x="4537694" y="1666375"/>
                  <a:pt x="4527954" y="1718128"/>
                </a:cubicBezTo>
                <a:lnTo>
                  <a:pt x="4523782" y="1740300"/>
                </a:lnTo>
                <a:lnTo>
                  <a:pt x="4493314" y="1723346"/>
                </a:lnTo>
                <a:cubicBezTo>
                  <a:pt x="4449686" y="1699070"/>
                  <a:pt x="4391513" y="1666702"/>
                  <a:pt x="4313951" y="1623543"/>
                </a:cubicBezTo>
                <a:cubicBezTo>
                  <a:pt x="4313951" y="1623543"/>
                  <a:pt x="4313951" y="1623543"/>
                  <a:pt x="3710039" y="1397389"/>
                </a:cubicBezTo>
                <a:close/>
                <a:moveTo>
                  <a:pt x="4738029" y="724031"/>
                </a:moveTo>
                <a:lnTo>
                  <a:pt x="4760464" y="733271"/>
                </a:lnTo>
                <a:cubicBezTo>
                  <a:pt x="4760464" y="733271"/>
                  <a:pt x="4760464" y="733271"/>
                  <a:pt x="4882029" y="782267"/>
                </a:cubicBezTo>
                <a:cubicBezTo>
                  <a:pt x="4882029" y="782267"/>
                  <a:pt x="4882029" y="782267"/>
                  <a:pt x="4983635" y="843965"/>
                </a:cubicBezTo>
                <a:cubicBezTo>
                  <a:pt x="4983635" y="843965"/>
                  <a:pt x="4983635" y="843965"/>
                  <a:pt x="5027266" y="870759"/>
                </a:cubicBezTo>
                <a:lnTo>
                  <a:pt x="5071840" y="898133"/>
                </a:lnTo>
                <a:lnTo>
                  <a:pt x="5086428" y="931517"/>
                </a:lnTo>
                <a:cubicBezTo>
                  <a:pt x="5086428" y="931517"/>
                  <a:pt x="5086428" y="931517"/>
                  <a:pt x="5091872" y="940601"/>
                </a:cubicBezTo>
                <a:cubicBezTo>
                  <a:pt x="5091872" y="940601"/>
                  <a:pt x="5091872" y="940601"/>
                  <a:pt x="5100265" y="950140"/>
                </a:cubicBezTo>
                <a:lnTo>
                  <a:pt x="5102617" y="952813"/>
                </a:lnTo>
                <a:lnTo>
                  <a:pt x="5081098" y="939319"/>
                </a:lnTo>
                <a:cubicBezTo>
                  <a:pt x="5059933" y="926045"/>
                  <a:pt x="5031713" y="908348"/>
                  <a:pt x="4994087" y="884750"/>
                </a:cubicBezTo>
                <a:cubicBezTo>
                  <a:pt x="4994087" y="884750"/>
                  <a:pt x="4994087" y="884750"/>
                  <a:pt x="4992273" y="884751"/>
                </a:cubicBezTo>
                <a:cubicBezTo>
                  <a:pt x="4992273" y="884751"/>
                  <a:pt x="4992273" y="884751"/>
                  <a:pt x="4883472" y="821221"/>
                </a:cubicBezTo>
                <a:cubicBezTo>
                  <a:pt x="4883472" y="821221"/>
                  <a:pt x="4883472" y="821221"/>
                  <a:pt x="4776485" y="761322"/>
                </a:cubicBezTo>
                <a:cubicBezTo>
                  <a:pt x="4776485" y="761322"/>
                  <a:pt x="4776485" y="761322"/>
                  <a:pt x="4748152" y="733848"/>
                </a:cubicBezTo>
                <a:close/>
                <a:moveTo>
                  <a:pt x="4895964" y="327865"/>
                </a:moveTo>
                <a:cubicBezTo>
                  <a:pt x="4895964" y="327865"/>
                  <a:pt x="4895964" y="327865"/>
                  <a:pt x="4946775" y="344206"/>
                </a:cubicBezTo>
                <a:cubicBezTo>
                  <a:pt x="4946775" y="344206"/>
                  <a:pt x="4946775" y="344206"/>
                  <a:pt x="5010288" y="365992"/>
                </a:cubicBezTo>
                <a:cubicBezTo>
                  <a:pt x="5010288" y="365992"/>
                  <a:pt x="5010288" y="365992"/>
                  <a:pt x="5013917" y="365992"/>
                </a:cubicBezTo>
                <a:cubicBezTo>
                  <a:pt x="5015732" y="367808"/>
                  <a:pt x="5017546" y="367808"/>
                  <a:pt x="5021175" y="365992"/>
                </a:cubicBezTo>
                <a:cubicBezTo>
                  <a:pt x="5021175" y="365992"/>
                  <a:pt x="5021175" y="365992"/>
                  <a:pt x="5022990" y="365992"/>
                </a:cubicBezTo>
                <a:cubicBezTo>
                  <a:pt x="5022990" y="365992"/>
                  <a:pt x="5022990" y="365992"/>
                  <a:pt x="5120982" y="344206"/>
                </a:cubicBezTo>
                <a:cubicBezTo>
                  <a:pt x="5120982" y="344206"/>
                  <a:pt x="5120982" y="344206"/>
                  <a:pt x="5209901" y="324234"/>
                </a:cubicBezTo>
                <a:cubicBezTo>
                  <a:pt x="5209901" y="324234"/>
                  <a:pt x="5209901" y="324234"/>
                  <a:pt x="5280672" y="342390"/>
                </a:cubicBezTo>
                <a:cubicBezTo>
                  <a:pt x="5280672" y="342390"/>
                  <a:pt x="5280672" y="342390"/>
                  <a:pt x="5355074" y="360546"/>
                </a:cubicBezTo>
                <a:cubicBezTo>
                  <a:pt x="5355074" y="360546"/>
                  <a:pt x="5355074" y="360546"/>
                  <a:pt x="5365962" y="360546"/>
                </a:cubicBezTo>
                <a:cubicBezTo>
                  <a:pt x="5365962" y="360546"/>
                  <a:pt x="5365962" y="360546"/>
                  <a:pt x="5401178" y="354418"/>
                </a:cubicBezTo>
                <a:lnTo>
                  <a:pt x="5407218" y="353367"/>
                </a:lnTo>
                <a:lnTo>
                  <a:pt x="5427067" y="373206"/>
                </a:lnTo>
                <a:cubicBezTo>
                  <a:pt x="5437797" y="383931"/>
                  <a:pt x="5452105" y="398231"/>
                  <a:pt x="5471182" y="417298"/>
                </a:cubicBezTo>
                <a:cubicBezTo>
                  <a:pt x="5471182" y="417298"/>
                  <a:pt x="5471182" y="417298"/>
                  <a:pt x="5545674" y="488118"/>
                </a:cubicBezTo>
                <a:cubicBezTo>
                  <a:pt x="5545674" y="488118"/>
                  <a:pt x="5545674" y="488118"/>
                  <a:pt x="5558393" y="538964"/>
                </a:cubicBezTo>
                <a:cubicBezTo>
                  <a:pt x="5558393" y="538964"/>
                  <a:pt x="5558393" y="538964"/>
                  <a:pt x="5572927" y="591626"/>
                </a:cubicBezTo>
                <a:cubicBezTo>
                  <a:pt x="5572927" y="591626"/>
                  <a:pt x="5572927" y="591626"/>
                  <a:pt x="5574744" y="595258"/>
                </a:cubicBezTo>
                <a:cubicBezTo>
                  <a:pt x="5574744" y="595258"/>
                  <a:pt x="5574744" y="595258"/>
                  <a:pt x="5609265" y="662446"/>
                </a:cubicBezTo>
                <a:cubicBezTo>
                  <a:pt x="5609265" y="662446"/>
                  <a:pt x="5609265" y="662446"/>
                  <a:pt x="5640152" y="724187"/>
                </a:cubicBezTo>
                <a:cubicBezTo>
                  <a:pt x="5640152" y="724187"/>
                  <a:pt x="5640152" y="724187"/>
                  <a:pt x="5638335" y="793191"/>
                </a:cubicBezTo>
                <a:cubicBezTo>
                  <a:pt x="5638335" y="793191"/>
                  <a:pt x="5638335" y="793191"/>
                  <a:pt x="5638335" y="864011"/>
                </a:cubicBezTo>
                <a:cubicBezTo>
                  <a:pt x="5638335" y="864011"/>
                  <a:pt x="5638335" y="864011"/>
                  <a:pt x="5640152" y="871275"/>
                </a:cubicBezTo>
                <a:cubicBezTo>
                  <a:pt x="5640152" y="871275"/>
                  <a:pt x="5640152" y="871275"/>
                  <a:pt x="5663771" y="942096"/>
                </a:cubicBezTo>
                <a:cubicBezTo>
                  <a:pt x="5663771" y="942096"/>
                  <a:pt x="5663771" y="942096"/>
                  <a:pt x="5685573" y="1005653"/>
                </a:cubicBezTo>
                <a:cubicBezTo>
                  <a:pt x="5685573" y="1005653"/>
                  <a:pt x="5685573" y="1005653"/>
                  <a:pt x="5671039" y="1076473"/>
                </a:cubicBezTo>
                <a:cubicBezTo>
                  <a:pt x="5671039" y="1076473"/>
                  <a:pt x="5671039" y="1076473"/>
                  <a:pt x="5654686" y="1150925"/>
                </a:cubicBezTo>
                <a:cubicBezTo>
                  <a:pt x="5654686" y="1150925"/>
                  <a:pt x="5654686" y="1150925"/>
                  <a:pt x="5654686" y="1156373"/>
                </a:cubicBezTo>
                <a:cubicBezTo>
                  <a:pt x="5654686" y="1158189"/>
                  <a:pt x="5654686" y="1160004"/>
                  <a:pt x="5654686" y="1163637"/>
                </a:cubicBezTo>
                <a:cubicBezTo>
                  <a:pt x="5654686" y="1163637"/>
                  <a:pt x="5654686" y="1163637"/>
                  <a:pt x="5705807" y="1277989"/>
                </a:cubicBezTo>
                <a:lnTo>
                  <a:pt x="5710119" y="1287635"/>
                </a:lnTo>
                <a:lnTo>
                  <a:pt x="5695562" y="1287635"/>
                </a:lnTo>
                <a:cubicBezTo>
                  <a:pt x="5682037" y="1287635"/>
                  <a:pt x="5664003" y="1287635"/>
                  <a:pt x="5639958" y="1287635"/>
                </a:cubicBezTo>
                <a:cubicBezTo>
                  <a:pt x="5639958" y="1287635"/>
                  <a:pt x="5639958" y="1287635"/>
                  <a:pt x="5552854" y="1287635"/>
                </a:cubicBezTo>
                <a:cubicBezTo>
                  <a:pt x="5552854" y="1287635"/>
                  <a:pt x="5552854" y="1287635"/>
                  <a:pt x="5465749" y="1222322"/>
                </a:cubicBezTo>
                <a:cubicBezTo>
                  <a:pt x="5465749" y="1222322"/>
                  <a:pt x="5465749" y="1222322"/>
                  <a:pt x="5367755" y="1149751"/>
                </a:cubicBezTo>
                <a:cubicBezTo>
                  <a:pt x="5367755" y="1149751"/>
                  <a:pt x="5367755" y="1149751"/>
                  <a:pt x="5364126" y="1147937"/>
                </a:cubicBezTo>
                <a:cubicBezTo>
                  <a:pt x="5360496" y="1144309"/>
                  <a:pt x="5355053" y="1144309"/>
                  <a:pt x="5351423" y="1144308"/>
                </a:cubicBezTo>
                <a:cubicBezTo>
                  <a:pt x="5351423" y="1144308"/>
                  <a:pt x="5351423" y="1144308"/>
                  <a:pt x="5345979" y="1144308"/>
                </a:cubicBezTo>
                <a:cubicBezTo>
                  <a:pt x="5345979" y="1144308"/>
                  <a:pt x="5345979" y="1144308"/>
                  <a:pt x="5335835" y="1145934"/>
                </a:cubicBezTo>
                <a:lnTo>
                  <a:pt x="5335691" y="1145958"/>
                </a:lnTo>
                <a:lnTo>
                  <a:pt x="5334058" y="1142968"/>
                </a:lnTo>
                <a:cubicBezTo>
                  <a:pt x="5324753" y="1125934"/>
                  <a:pt x="5309867" y="1098679"/>
                  <a:pt x="5286049" y="1055071"/>
                </a:cubicBezTo>
                <a:cubicBezTo>
                  <a:pt x="5286049" y="1055071"/>
                  <a:pt x="5286049" y="1055071"/>
                  <a:pt x="5282420" y="1047803"/>
                </a:cubicBezTo>
                <a:cubicBezTo>
                  <a:pt x="5282420" y="1047803"/>
                  <a:pt x="5282420" y="1047803"/>
                  <a:pt x="5213459" y="973307"/>
                </a:cubicBezTo>
                <a:cubicBezTo>
                  <a:pt x="5213459" y="973307"/>
                  <a:pt x="5213459" y="973307"/>
                  <a:pt x="5148129" y="900627"/>
                </a:cubicBezTo>
                <a:cubicBezTo>
                  <a:pt x="5148129" y="900627"/>
                  <a:pt x="5148129" y="900627"/>
                  <a:pt x="5093687" y="789791"/>
                </a:cubicBezTo>
                <a:cubicBezTo>
                  <a:pt x="5093687" y="789791"/>
                  <a:pt x="5093687" y="789791"/>
                  <a:pt x="5037430" y="673505"/>
                </a:cubicBezTo>
                <a:cubicBezTo>
                  <a:pt x="5037430" y="673505"/>
                  <a:pt x="5037430" y="673505"/>
                  <a:pt x="5033800" y="668053"/>
                </a:cubicBezTo>
                <a:cubicBezTo>
                  <a:pt x="5033800" y="668053"/>
                  <a:pt x="5033800" y="668053"/>
                  <a:pt x="4884992" y="486355"/>
                </a:cubicBezTo>
                <a:cubicBezTo>
                  <a:pt x="4858678" y="455466"/>
                  <a:pt x="4835540" y="421852"/>
                  <a:pt x="4811041" y="389601"/>
                </a:cubicBezTo>
                <a:lnTo>
                  <a:pt x="4810890" y="389437"/>
                </a:lnTo>
                <a:lnTo>
                  <a:pt x="4816572" y="385283"/>
                </a:lnTo>
                <a:cubicBezTo>
                  <a:pt x="4822470" y="380971"/>
                  <a:pt x="4834265" y="372347"/>
                  <a:pt x="4857856" y="355099"/>
                </a:cubicBezTo>
                <a:cubicBezTo>
                  <a:pt x="4857856" y="355099"/>
                  <a:pt x="4857856" y="355099"/>
                  <a:pt x="4895964" y="327865"/>
                </a:cubicBezTo>
                <a:close/>
                <a:moveTo>
                  <a:pt x="1707646" y="913131"/>
                </a:moveTo>
                <a:lnTo>
                  <a:pt x="1710667" y="916038"/>
                </a:lnTo>
                <a:cubicBezTo>
                  <a:pt x="1732452" y="936989"/>
                  <a:pt x="1770575" y="973655"/>
                  <a:pt x="1837290" y="1037818"/>
                </a:cubicBezTo>
                <a:lnTo>
                  <a:pt x="1859719" y="1059389"/>
                </a:lnTo>
                <a:lnTo>
                  <a:pt x="1801702" y="1042952"/>
                </a:lnTo>
                <a:cubicBezTo>
                  <a:pt x="1767176" y="1028436"/>
                  <a:pt x="1758090" y="995780"/>
                  <a:pt x="1738101" y="964936"/>
                </a:cubicBezTo>
                <a:cubicBezTo>
                  <a:pt x="1738101" y="964936"/>
                  <a:pt x="1738101" y="964936"/>
                  <a:pt x="1717401" y="929726"/>
                </a:cubicBezTo>
                <a:close/>
                <a:moveTo>
                  <a:pt x="4159020" y="300483"/>
                </a:moveTo>
                <a:lnTo>
                  <a:pt x="4208206" y="309710"/>
                </a:lnTo>
                <a:cubicBezTo>
                  <a:pt x="4208206" y="309710"/>
                  <a:pt x="4208206" y="309710"/>
                  <a:pt x="4331604" y="333313"/>
                </a:cubicBezTo>
                <a:cubicBezTo>
                  <a:pt x="4331604" y="333313"/>
                  <a:pt x="4331604" y="333313"/>
                  <a:pt x="4335233" y="333313"/>
                </a:cubicBezTo>
                <a:cubicBezTo>
                  <a:pt x="4335233" y="333313"/>
                  <a:pt x="4335233" y="333313"/>
                  <a:pt x="4482220" y="329682"/>
                </a:cubicBezTo>
                <a:cubicBezTo>
                  <a:pt x="4485850" y="329682"/>
                  <a:pt x="4489479" y="329682"/>
                  <a:pt x="4491294" y="327866"/>
                </a:cubicBezTo>
                <a:cubicBezTo>
                  <a:pt x="4491294" y="327866"/>
                  <a:pt x="4491294" y="327866"/>
                  <a:pt x="4494923" y="326049"/>
                </a:cubicBezTo>
                <a:cubicBezTo>
                  <a:pt x="4494923" y="326049"/>
                  <a:pt x="4494923" y="326049"/>
                  <a:pt x="4543919" y="289739"/>
                </a:cubicBezTo>
                <a:cubicBezTo>
                  <a:pt x="4543919" y="289739"/>
                  <a:pt x="4543919" y="289739"/>
                  <a:pt x="4582027" y="262506"/>
                </a:cubicBezTo>
                <a:cubicBezTo>
                  <a:pt x="4582027" y="262506"/>
                  <a:pt x="4582027" y="262506"/>
                  <a:pt x="4676389" y="322418"/>
                </a:cubicBezTo>
                <a:cubicBezTo>
                  <a:pt x="4676389" y="322418"/>
                  <a:pt x="4676389" y="322418"/>
                  <a:pt x="4689773" y="330816"/>
                </a:cubicBezTo>
                <a:lnTo>
                  <a:pt x="4713738" y="345852"/>
                </a:lnTo>
                <a:lnTo>
                  <a:pt x="4719396" y="353260"/>
                </a:lnTo>
                <a:cubicBezTo>
                  <a:pt x="4737090" y="376428"/>
                  <a:pt x="4772477" y="422760"/>
                  <a:pt x="4843253" y="515427"/>
                </a:cubicBezTo>
                <a:cubicBezTo>
                  <a:pt x="4843253" y="515427"/>
                  <a:pt x="4843253" y="515427"/>
                  <a:pt x="4982988" y="700760"/>
                </a:cubicBezTo>
                <a:cubicBezTo>
                  <a:pt x="4982988" y="700760"/>
                  <a:pt x="4982988" y="700760"/>
                  <a:pt x="5018244" y="777445"/>
                </a:cubicBezTo>
                <a:lnTo>
                  <a:pt x="5033807" y="811296"/>
                </a:lnTo>
                <a:lnTo>
                  <a:pt x="5029874" y="809004"/>
                </a:lnTo>
                <a:cubicBezTo>
                  <a:pt x="5000533" y="791906"/>
                  <a:pt x="4961410" y="769110"/>
                  <a:pt x="4909246" y="738714"/>
                </a:cubicBezTo>
                <a:cubicBezTo>
                  <a:pt x="4909246" y="738714"/>
                  <a:pt x="4909246" y="738714"/>
                  <a:pt x="4905617" y="736899"/>
                </a:cubicBezTo>
                <a:cubicBezTo>
                  <a:pt x="4905617" y="736899"/>
                  <a:pt x="4905617" y="736899"/>
                  <a:pt x="4780423" y="687904"/>
                </a:cubicBezTo>
                <a:cubicBezTo>
                  <a:pt x="4780423" y="687904"/>
                  <a:pt x="4780423" y="687904"/>
                  <a:pt x="4655230" y="640724"/>
                </a:cubicBezTo>
                <a:cubicBezTo>
                  <a:pt x="4655230" y="640724"/>
                  <a:pt x="4655230" y="640724"/>
                  <a:pt x="4653500" y="639958"/>
                </a:cubicBezTo>
                <a:lnTo>
                  <a:pt x="4649825" y="638331"/>
                </a:lnTo>
                <a:lnTo>
                  <a:pt x="4645698" y="634263"/>
                </a:lnTo>
                <a:cubicBezTo>
                  <a:pt x="4630965" y="619742"/>
                  <a:pt x="4601498" y="590701"/>
                  <a:pt x="4542564" y="532617"/>
                </a:cubicBezTo>
                <a:cubicBezTo>
                  <a:pt x="4542564" y="532617"/>
                  <a:pt x="4542564" y="532617"/>
                  <a:pt x="4540752" y="530802"/>
                </a:cubicBezTo>
                <a:cubicBezTo>
                  <a:pt x="4540752" y="530802"/>
                  <a:pt x="4540752" y="530802"/>
                  <a:pt x="4276004" y="354734"/>
                </a:cubicBezTo>
                <a:cubicBezTo>
                  <a:pt x="4276004" y="354734"/>
                  <a:pt x="4276004" y="354734"/>
                  <a:pt x="4274190" y="354734"/>
                </a:cubicBezTo>
                <a:cubicBezTo>
                  <a:pt x="4274190" y="354734"/>
                  <a:pt x="4274190" y="354734"/>
                  <a:pt x="4222170" y="330230"/>
                </a:cubicBezTo>
                <a:close/>
                <a:moveTo>
                  <a:pt x="4083219" y="292251"/>
                </a:moveTo>
                <a:lnTo>
                  <a:pt x="4140003" y="320247"/>
                </a:lnTo>
                <a:cubicBezTo>
                  <a:pt x="4140003" y="320247"/>
                  <a:pt x="4140003" y="320247"/>
                  <a:pt x="4259684" y="380146"/>
                </a:cubicBezTo>
                <a:cubicBezTo>
                  <a:pt x="4259684" y="380146"/>
                  <a:pt x="4259684" y="380146"/>
                  <a:pt x="4388431" y="470903"/>
                </a:cubicBezTo>
                <a:cubicBezTo>
                  <a:pt x="4388431" y="470903"/>
                  <a:pt x="4388431" y="470903"/>
                  <a:pt x="4515365" y="559843"/>
                </a:cubicBezTo>
                <a:cubicBezTo>
                  <a:pt x="4515365" y="559843"/>
                  <a:pt x="4515365" y="559843"/>
                  <a:pt x="4543255" y="588205"/>
                </a:cubicBezTo>
                <a:lnTo>
                  <a:pt x="4548392" y="593428"/>
                </a:lnTo>
                <a:lnTo>
                  <a:pt x="4544551" y="591728"/>
                </a:lnTo>
                <a:cubicBezTo>
                  <a:pt x="4544551" y="591728"/>
                  <a:pt x="4544551" y="591728"/>
                  <a:pt x="4433872" y="542732"/>
                </a:cubicBezTo>
                <a:cubicBezTo>
                  <a:pt x="4433872" y="542732"/>
                  <a:pt x="4433872" y="542732"/>
                  <a:pt x="4424800" y="540917"/>
                </a:cubicBezTo>
                <a:cubicBezTo>
                  <a:pt x="4424800" y="540917"/>
                  <a:pt x="4424800" y="540917"/>
                  <a:pt x="4361297" y="539103"/>
                </a:cubicBezTo>
                <a:cubicBezTo>
                  <a:pt x="4361297" y="539103"/>
                  <a:pt x="4361297" y="539103"/>
                  <a:pt x="4303235" y="539103"/>
                </a:cubicBezTo>
                <a:cubicBezTo>
                  <a:pt x="4303235" y="539103"/>
                  <a:pt x="4303235" y="539103"/>
                  <a:pt x="4241546" y="499181"/>
                </a:cubicBezTo>
                <a:cubicBezTo>
                  <a:pt x="4241546" y="499181"/>
                  <a:pt x="4241546" y="499181"/>
                  <a:pt x="4176227" y="455629"/>
                </a:cubicBezTo>
                <a:cubicBezTo>
                  <a:pt x="4176227" y="455629"/>
                  <a:pt x="4176227" y="455629"/>
                  <a:pt x="4168970" y="453814"/>
                </a:cubicBezTo>
                <a:cubicBezTo>
                  <a:pt x="4168970" y="453814"/>
                  <a:pt x="4168970" y="453814"/>
                  <a:pt x="4078250" y="441111"/>
                </a:cubicBezTo>
                <a:cubicBezTo>
                  <a:pt x="4078250" y="441111"/>
                  <a:pt x="4078250" y="441111"/>
                  <a:pt x="3989344" y="430224"/>
                </a:cubicBezTo>
                <a:cubicBezTo>
                  <a:pt x="3989344" y="430224"/>
                  <a:pt x="3989344" y="430224"/>
                  <a:pt x="3943984" y="399374"/>
                </a:cubicBezTo>
                <a:cubicBezTo>
                  <a:pt x="3943984" y="399374"/>
                  <a:pt x="3943984" y="399374"/>
                  <a:pt x="3922551" y="385594"/>
                </a:cubicBezTo>
                <a:lnTo>
                  <a:pt x="3911591" y="378547"/>
                </a:lnTo>
                <a:lnTo>
                  <a:pt x="3923304" y="371439"/>
                </a:lnTo>
                <a:cubicBezTo>
                  <a:pt x="3923304" y="371439"/>
                  <a:pt x="3923304" y="371439"/>
                  <a:pt x="4010407" y="327866"/>
                </a:cubicBezTo>
                <a:cubicBezTo>
                  <a:pt x="4010407" y="327866"/>
                  <a:pt x="4010407" y="327866"/>
                  <a:pt x="4044858" y="311015"/>
                </a:cubicBezTo>
                <a:close/>
                <a:moveTo>
                  <a:pt x="2464723" y="563911"/>
                </a:moveTo>
                <a:lnTo>
                  <a:pt x="2496003" y="561497"/>
                </a:lnTo>
                <a:cubicBezTo>
                  <a:pt x="2514077" y="559672"/>
                  <a:pt x="2532152" y="550547"/>
                  <a:pt x="2550227" y="554195"/>
                </a:cubicBezTo>
                <a:cubicBezTo>
                  <a:pt x="2550227" y="554195"/>
                  <a:pt x="2550227" y="554195"/>
                  <a:pt x="2598266" y="571907"/>
                </a:cubicBezTo>
                <a:lnTo>
                  <a:pt x="2611098" y="576639"/>
                </a:lnTo>
                <a:lnTo>
                  <a:pt x="2611838" y="614305"/>
                </a:lnTo>
                <a:cubicBezTo>
                  <a:pt x="2611838" y="614305"/>
                  <a:pt x="2611838" y="614305"/>
                  <a:pt x="2582543" y="692383"/>
                </a:cubicBezTo>
                <a:lnTo>
                  <a:pt x="2571431" y="722001"/>
                </a:lnTo>
                <a:lnTo>
                  <a:pt x="2535852" y="687356"/>
                </a:lnTo>
                <a:cubicBezTo>
                  <a:pt x="2535852" y="687356"/>
                  <a:pt x="2535852" y="687356"/>
                  <a:pt x="2481384" y="592936"/>
                </a:cubicBezTo>
                <a:cubicBezTo>
                  <a:pt x="2481384" y="592936"/>
                  <a:pt x="2481384" y="592936"/>
                  <a:pt x="2474348" y="580680"/>
                </a:cubicBezTo>
                <a:close/>
                <a:moveTo>
                  <a:pt x="694060" y="17795"/>
                </a:moveTo>
                <a:cubicBezTo>
                  <a:pt x="694060" y="17795"/>
                  <a:pt x="694060" y="17795"/>
                  <a:pt x="977258" y="219475"/>
                </a:cubicBezTo>
                <a:cubicBezTo>
                  <a:pt x="977258" y="219475"/>
                  <a:pt x="977258" y="219475"/>
                  <a:pt x="1171503" y="479295"/>
                </a:cubicBezTo>
                <a:cubicBezTo>
                  <a:pt x="1171503" y="479295"/>
                  <a:pt x="1171503" y="479295"/>
                  <a:pt x="1176949" y="484745"/>
                </a:cubicBezTo>
                <a:cubicBezTo>
                  <a:pt x="1176949" y="484745"/>
                  <a:pt x="1176949" y="484745"/>
                  <a:pt x="1179104" y="486164"/>
                </a:cubicBezTo>
                <a:lnTo>
                  <a:pt x="1182936" y="488688"/>
                </a:lnTo>
                <a:lnTo>
                  <a:pt x="1162521" y="507504"/>
                </a:lnTo>
                <a:cubicBezTo>
                  <a:pt x="1152812" y="516454"/>
                  <a:pt x="1139865" y="528385"/>
                  <a:pt x="1122603" y="544295"/>
                </a:cubicBezTo>
                <a:cubicBezTo>
                  <a:pt x="1122603" y="544295"/>
                  <a:pt x="1122603" y="544295"/>
                  <a:pt x="1053556" y="609749"/>
                </a:cubicBezTo>
                <a:cubicBezTo>
                  <a:pt x="1053556" y="609749"/>
                  <a:pt x="1053556" y="609749"/>
                  <a:pt x="1011762" y="644295"/>
                </a:cubicBezTo>
                <a:cubicBezTo>
                  <a:pt x="1011762" y="644295"/>
                  <a:pt x="1011762" y="644295"/>
                  <a:pt x="968155" y="678841"/>
                </a:cubicBezTo>
                <a:cubicBezTo>
                  <a:pt x="968155" y="678841"/>
                  <a:pt x="968155" y="678841"/>
                  <a:pt x="966338" y="680658"/>
                </a:cubicBezTo>
                <a:cubicBezTo>
                  <a:pt x="966338" y="682477"/>
                  <a:pt x="964521" y="682476"/>
                  <a:pt x="964520" y="684295"/>
                </a:cubicBezTo>
                <a:cubicBezTo>
                  <a:pt x="964520" y="684295"/>
                  <a:pt x="964520" y="684295"/>
                  <a:pt x="964520" y="687932"/>
                </a:cubicBezTo>
                <a:cubicBezTo>
                  <a:pt x="964520" y="687932"/>
                  <a:pt x="964520" y="687932"/>
                  <a:pt x="955436" y="740659"/>
                </a:cubicBezTo>
                <a:cubicBezTo>
                  <a:pt x="955436" y="740659"/>
                  <a:pt x="955436" y="740659"/>
                  <a:pt x="952370" y="761369"/>
                </a:cubicBezTo>
                <a:lnTo>
                  <a:pt x="949445" y="781114"/>
                </a:lnTo>
                <a:lnTo>
                  <a:pt x="937546" y="775924"/>
                </a:lnTo>
                <a:cubicBezTo>
                  <a:pt x="937546" y="775924"/>
                  <a:pt x="937546" y="775924"/>
                  <a:pt x="774452" y="779592"/>
                </a:cubicBezTo>
                <a:cubicBezTo>
                  <a:pt x="774452" y="779592"/>
                  <a:pt x="774452" y="779592"/>
                  <a:pt x="558805" y="836431"/>
                </a:cubicBezTo>
                <a:cubicBezTo>
                  <a:pt x="558805" y="836431"/>
                  <a:pt x="558805" y="836431"/>
                  <a:pt x="774452" y="807095"/>
                </a:cubicBezTo>
                <a:cubicBezTo>
                  <a:pt x="774452" y="807095"/>
                  <a:pt x="774452" y="807095"/>
                  <a:pt x="883711" y="810780"/>
                </a:cubicBezTo>
                <a:lnTo>
                  <a:pt x="899387" y="811308"/>
                </a:lnTo>
                <a:lnTo>
                  <a:pt x="896382" y="812705"/>
                </a:lnTo>
                <a:cubicBezTo>
                  <a:pt x="890024" y="815660"/>
                  <a:pt x="877303" y="821569"/>
                  <a:pt x="851865" y="833387"/>
                </a:cubicBezTo>
                <a:cubicBezTo>
                  <a:pt x="851865" y="833387"/>
                  <a:pt x="851865" y="833387"/>
                  <a:pt x="850049" y="833387"/>
                </a:cubicBezTo>
                <a:cubicBezTo>
                  <a:pt x="850046" y="835205"/>
                  <a:pt x="848231" y="835205"/>
                  <a:pt x="848230" y="837023"/>
                </a:cubicBezTo>
                <a:cubicBezTo>
                  <a:pt x="848230" y="837023"/>
                  <a:pt x="848230" y="837023"/>
                  <a:pt x="793720" y="977024"/>
                </a:cubicBezTo>
                <a:cubicBezTo>
                  <a:pt x="793720" y="977024"/>
                  <a:pt x="793720" y="977024"/>
                  <a:pt x="862767" y="847932"/>
                </a:cubicBezTo>
                <a:cubicBezTo>
                  <a:pt x="862767" y="847932"/>
                  <a:pt x="862767" y="847932"/>
                  <a:pt x="962704" y="807933"/>
                </a:cubicBezTo>
                <a:cubicBezTo>
                  <a:pt x="966337" y="806114"/>
                  <a:pt x="968154" y="804296"/>
                  <a:pt x="969972" y="800659"/>
                </a:cubicBezTo>
                <a:cubicBezTo>
                  <a:pt x="969972" y="800659"/>
                  <a:pt x="969972" y="800659"/>
                  <a:pt x="969972" y="798841"/>
                </a:cubicBezTo>
                <a:cubicBezTo>
                  <a:pt x="969972" y="798841"/>
                  <a:pt x="969972" y="798841"/>
                  <a:pt x="980874" y="744296"/>
                </a:cubicBezTo>
                <a:cubicBezTo>
                  <a:pt x="980874" y="744296"/>
                  <a:pt x="980874" y="744296"/>
                  <a:pt x="989959" y="697022"/>
                </a:cubicBezTo>
                <a:cubicBezTo>
                  <a:pt x="989959" y="697022"/>
                  <a:pt x="989959" y="697022"/>
                  <a:pt x="1031752" y="666113"/>
                </a:cubicBezTo>
                <a:cubicBezTo>
                  <a:pt x="1031752" y="666113"/>
                  <a:pt x="1031752" y="666113"/>
                  <a:pt x="1075360" y="633385"/>
                </a:cubicBezTo>
                <a:cubicBezTo>
                  <a:pt x="1075360" y="633385"/>
                  <a:pt x="1075360" y="633385"/>
                  <a:pt x="1075359" y="631568"/>
                </a:cubicBezTo>
                <a:cubicBezTo>
                  <a:pt x="1075359" y="631568"/>
                  <a:pt x="1075359" y="631568"/>
                  <a:pt x="1170307" y="547522"/>
                </a:cubicBezTo>
                <a:lnTo>
                  <a:pt x="1213807" y="509016"/>
                </a:lnTo>
                <a:lnTo>
                  <a:pt x="1235154" y="523071"/>
                </a:lnTo>
                <a:cubicBezTo>
                  <a:pt x="1254556" y="535846"/>
                  <a:pt x="1280425" y="552880"/>
                  <a:pt x="1314916" y="575592"/>
                </a:cubicBezTo>
                <a:cubicBezTo>
                  <a:pt x="1314916" y="575592"/>
                  <a:pt x="1314916" y="575592"/>
                  <a:pt x="1449255" y="664621"/>
                </a:cubicBezTo>
                <a:cubicBezTo>
                  <a:pt x="1449255" y="664621"/>
                  <a:pt x="1449255" y="664621"/>
                  <a:pt x="1604923" y="814336"/>
                </a:cubicBezTo>
                <a:lnTo>
                  <a:pt x="1668708" y="875683"/>
                </a:lnTo>
                <a:lnTo>
                  <a:pt x="1661779" y="874674"/>
                </a:lnTo>
                <a:cubicBezTo>
                  <a:pt x="1639973" y="871498"/>
                  <a:pt x="1596360" y="865149"/>
                  <a:pt x="1509136" y="852449"/>
                </a:cubicBezTo>
                <a:cubicBezTo>
                  <a:pt x="1509136" y="852449"/>
                  <a:pt x="1509136" y="852449"/>
                  <a:pt x="1509136" y="854263"/>
                </a:cubicBezTo>
                <a:cubicBezTo>
                  <a:pt x="1509136" y="854263"/>
                  <a:pt x="1509136" y="854263"/>
                  <a:pt x="1672682" y="895992"/>
                </a:cubicBezTo>
                <a:cubicBezTo>
                  <a:pt x="1672682" y="895992"/>
                  <a:pt x="1672682" y="895992"/>
                  <a:pt x="1714478" y="975822"/>
                </a:cubicBezTo>
                <a:cubicBezTo>
                  <a:pt x="1734467" y="1013922"/>
                  <a:pt x="1752639" y="1053837"/>
                  <a:pt x="1792617" y="1073795"/>
                </a:cubicBezTo>
                <a:cubicBezTo>
                  <a:pt x="1818057" y="1086495"/>
                  <a:pt x="1847132" y="1090124"/>
                  <a:pt x="1872573" y="1099195"/>
                </a:cubicBezTo>
                <a:cubicBezTo>
                  <a:pt x="1872573" y="1099195"/>
                  <a:pt x="1872573" y="1099195"/>
                  <a:pt x="1875072" y="1100329"/>
                </a:cubicBezTo>
                <a:lnTo>
                  <a:pt x="1888578" y="1106459"/>
                </a:lnTo>
                <a:lnTo>
                  <a:pt x="1870967" y="1117049"/>
                </a:lnTo>
                <a:cubicBezTo>
                  <a:pt x="1859487" y="1123953"/>
                  <a:pt x="1844180" y="1133158"/>
                  <a:pt x="1823769" y="1145432"/>
                </a:cubicBezTo>
                <a:cubicBezTo>
                  <a:pt x="1823769" y="1145432"/>
                  <a:pt x="1823769" y="1145432"/>
                  <a:pt x="1749388" y="1165434"/>
                </a:cubicBezTo>
                <a:cubicBezTo>
                  <a:pt x="1772972" y="1167252"/>
                  <a:pt x="1811070" y="1176344"/>
                  <a:pt x="1836470" y="1167252"/>
                </a:cubicBezTo>
                <a:cubicBezTo>
                  <a:pt x="1836470" y="1167252"/>
                  <a:pt x="1836470" y="1167252"/>
                  <a:pt x="1923552" y="1129067"/>
                </a:cubicBezTo>
                <a:lnTo>
                  <a:pt x="1926285" y="1125643"/>
                </a:lnTo>
                <a:lnTo>
                  <a:pt x="1928906" y="1124595"/>
                </a:lnTo>
                <a:lnTo>
                  <a:pt x="1930818" y="1120162"/>
                </a:lnTo>
                <a:lnTo>
                  <a:pt x="1933101" y="1120887"/>
                </a:lnTo>
                <a:cubicBezTo>
                  <a:pt x="1952312" y="1126992"/>
                  <a:pt x="2029159" y="1151413"/>
                  <a:pt x="2336542" y="1249093"/>
                </a:cubicBezTo>
                <a:lnTo>
                  <a:pt x="2436262" y="1280781"/>
                </a:lnTo>
                <a:lnTo>
                  <a:pt x="2318201" y="1336427"/>
                </a:lnTo>
                <a:cubicBezTo>
                  <a:pt x="2314573" y="1338244"/>
                  <a:pt x="2310944" y="1341879"/>
                  <a:pt x="2309130" y="1343697"/>
                </a:cubicBezTo>
                <a:cubicBezTo>
                  <a:pt x="2309130" y="1343697"/>
                  <a:pt x="2309130" y="1343697"/>
                  <a:pt x="2303687" y="1349148"/>
                </a:cubicBezTo>
                <a:cubicBezTo>
                  <a:pt x="2303687" y="1349148"/>
                  <a:pt x="2303687" y="1349148"/>
                  <a:pt x="2169987" y="1557319"/>
                </a:cubicBezTo>
                <a:lnTo>
                  <a:pt x="2165228" y="1564729"/>
                </a:lnTo>
                <a:lnTo>
                  <a:pt x="2154173" y="1555950"/>
                </a:lnTo>
                <a:cubicBezTo>
                  <a:pt x="2140963" y="1545460"/>
                  <a:pt x="2123349" y="1531474"/>
                  <a:pt x="2099864" y="1512825"/>
                </a:cubicBezTo>
                <a:cubicBezTo>
                  <a:pt x="2098244" y="1511203"/>
                  <a:pt x="2095005" y="1509581"/>
                  <a:pt x="2093385" y="1509581"/>
                </a:cubicBezTo>
                <a:cubicBezTo>
                  <a:pt x="2093385" y="1509581"/>
                  <a:pt x="2093385" y="1509581"/>
                  <a:pt x="2005924" y="1511203"/>
                </a:cubicBezTo>
                <a:cubicBezTo>
                  <a:pt x="1978390" y="1512824"/>
                  <a:pt x="1947616" y="1507960"/>
                  <a:pt x="1920082" y="1514446"/>
                </a:cubicBezTo>
                <a:cubicBezTo>
                  <a:pt x="1920082" y="1514446"/>
                  <a:pt x="1920082" y="1514446"/>
                  <a:pt x="1722485" y="1567961"/>
                </a:cubicBezTo>
                <a:cubicBezTo>
                  <a:pt x="1722485" y="1567961"/>
                  <a:pt x="1722485" y="1567961"/>
                  <a:pt x="1562139" y="1658773"/>
                </a:cubicBezTo>
                <a:cubicBezTo>
                  <a:pt x="1562139" y="1658773"/>
                  <a:pt x="1562139" y="1658773"/>
                  <a:pt x="1730583" y="1582555"/>
                </a:cubicBezTo>
                <a:cubicBezTo>
                  <a:pt x="1730583" y="1582555"/>
                  <a:pt x="1730583" y="1582555"/>
                  <a:pt x="1924941" y="1538771"/>
                </a:cubicBezTo>
                <a:cubicBezTo>
                  <a:pt x="1924941" y="1538771"/>
                  <a:pt x="1924941" y="1538771"/>
                  <a:pt x="2007544" y="1538771"/>
                </a:cubicBezTo>
                <a:cubicBezTo>
                  <a:pt x="2007544" y="1538771"/>
                  <a:pt x="2007544" y="1538771"/>
                  <a:pt x="2083667" y="1538771"/>
                </a:cubicBezTo>
                <a:cubicBezTo>
                  <a:pt x="2083667" y="1538771"/>
                  <a:pt x="2083667" y="1538771"/>
                  <a:pt x="2125778" y="1574447"/>
                </a:cubicBezTo>
                <a:cubicBezTo>
                  <a:pt x="2125778" y="1574447"/>
                  <a:pt x="2125778" y="1574447"/>
                  <a:pt x="2145594" y="1590866"/>
                </a:cubicBezTo>
                <a:lnTo>
                  <a:pt x="2147452" y="1592406"/>
                </a:lnTo>
                <a:lnTo>
                  <a:pt x="2104112" y="1659887"/>
                </a:lnTo>
                <a:cubicBezTo>
                  <a:pt x="2104112" y="1659887"/>
                  <a:pt x="2104112" y="1659887"/>
                  <a:pt x="2019917" y="1788681"/>
                </a:cubicBezTo>
                <a:lnTo>
                  <a:pt x="1976805" y="1854626"/>
                </a:lnTo>
                <a:lnTo>
                  <a:pt x="1943749" y="1866470"/>
                </a:lnTo>
                <a:cubicBezTo>
                  <a:pt x="1920951" y="1874639"/>
                  <a:pt x="1890552" y="1885530"/>
                  <a:pt x="1850020" y="1900051"/>
                </a:cubicBezTo>
                <a:cubicBezTo>
                  <a:pt x="1820875" y="1907313"/>
                  <a:pt x="1789907" y="1892791"/>
                  <a:pt x="1758940" y="1889161"/>
                </a:cubicBezTo>
                <a:cubicBezTo>
                  <a:pt x="1758940" y="1889161"/>
                  <a:pt x="1758940" y="1889161"/>
                  <a:pt x="1653286" y="1885530"/>
                </a:cubicBezTo>
                <a:cubicBezTo>
                  <a:pt x="1653286" y="1885530"/>
                  <a:pt x="1653286" y="1885530"/>
                  <a:pt x="1655108" y="1887345"/>
                </a:cubicBezTo>
                <a:cubicBezTo>
                  <a:pt x="1655108" y="1887345"/>
                  <a:pt x="1655108" y="1887345"/>
                  <a:pt x="1755296" y="1909128"/>
                </a:cubicBezTo>
                <a:cubicBezTo>
                  <a:pt x="1784442" y="1914573"/>
                  <a:pt x="1815410" y="1930911"/>
                  <a:pt x="1844554" y="1927280"/>
                </a:cubicBezTo>
                <a:cubicBezTo>
                  <a:pt x="1844554" y="1927280"/>
                  <a:pt x="1844554" y="1927280"/>
                  <a:pt x="1920637" y="1906604"/>
                </a:cubicBezTo>
                <a:lnTo>
                  <a:pt x="1947620" y="1899270"/>
                </a:lnTo>
                <a:lnTo>
                  <a:pt x="1904536" y="1965175"/>
                </a:lnTo>
                <a:cubicBezTo>
                  <a:pt x="1904536" y="1965175"/>
                  <a:pt x="1904536" y="1965175"/>
                  <a:pt x="1747743" y="2130737"/>
                </a:cubicBezTo>
                <a:lnTo>
                  <a:pt x="1718286" y="2161842"/>
                </a:lnTo>
                <a:lnTo>
                  <a:pt x="1654651" y="2164238"/>
                </a:lnTo>
                <a:cubicBezTo>
                  <a:pt x="1621421" y="2165489"/>
                  <a:pt x="1577112" y="2167158"/>
                  <a:pt x="1518033" y="2169382"/>
                </a:cubicBezTo>
                <a:cubicBezTo>
                  <a:pt x="1518033" y="2169382"/>
                  <a:pt x="1518033" y="2169382"/>
                  <a:pt x="1616960" y="2180644"/>
                </a:cubicBezTo>
                <a:lnTo>
                  <a:pt x="1692352" y="2189227"/>
                </a:lnTo>
                <a:lnTo>
                  <a:pt x="1670489" y="2212312"/>
                </a:lnTo>
                <a:cubicBezTo>
                  <a:pt x="1670489" y="2212312"/>
                  <a:pt x="1670489" y="2212312"/>
                  <a:pt x="1513697" y="2376657"/>
                </a:cubicBezTo>
                <a:lnTo>
                  <a:pt x="1463850" y="2428904"/>
                </a:lnTo>
                <a:lnTo>
                  <a:pt x="1455013" y="2431370"/>
                </a:lnTo>
                <a:cubicBezTo>
                  <a:pt x="1428248" y="2438837"/>
                  <a:pt x="1374720" y="2453773"/>
                  <a:pt x="1267663" y="2483643"/>
                </a:cubicBezTo>
                <a:cubicBezTo>
                  <a:pt x="1267663" y="2483643"/>
                  <a:pt x="1267663" y="2483643"/>
                  <a:pt x="1262871" y="2483162"/>
                </a:cubicBezTo>
                <a:lnTo>
                  <a:pt x="1236559" y="2480522"/>
                </a:lnTo>
                <a:lnTo>
                  <a:pt x="1236472" y="2480005"/>
                </a:lnTo>
                <a:cubicBezTo>
                  <a:pt x="1232875" y="2458614"/>
                  <a:pt x="1223280" y="2401574"/>
                  <a:pt x="1197698" y="2249467"/>
                </a:cubicBezTo>
                <a:cubicBezTo>
                  <a:pt x="1197698" y="2249467"/>
                  <a:pt x="1197698" y="2249467"/>
                  <a:pt x="1200082" y="2414940"/>
                </a:cubicBezTo>
                <a:lnTo>
                  <a:pt x="1200977" y="2476950"/>
                </a:lnTo>
                <a:lnTo>
                  <a:pt x="1138292" y="2470660"/>
                </a:lnTo>
                <a:cubicBezTo>
                  <a:pt x="1095167" y="2466332"/>
                  <a:pt x="1037669" y="2460562"/>
                  <a:pt x="961006" y="2452867"/>
                </a:cubicBezTo>
                <a:cubicBezTo>
                  <a:pt x="961006" y="2452867"/>
                  <a:pt x="961006" y="2452867"/>
                  <a:pt x="1113425" y="2490885"/>
                </a:cubicBezTo>
                <a:cubicBezTo>
                  <a:pt x="1166046" y="2503557"/>
                  <a:pt x="1220484" y="2527092"/>
                  <a:pt x="1274919" y="2521660"/>
                </a:cubicBezTo>
                <a:cubicBezTo>
                  <a:pt x="1274919" y="2521660"/>
                  <a:pt x="1274919" y="2521660"/>
                  <a:pt x="1302365" y="2515324"/>
                </a:cubicBezTo>
                <a:lnTo>
                  <a:pt x="1345924" y="2505267"/>
                </a:lnTo>
                <a:lnTo>
                  <a:pt x="1222353" y="2570297"/>
                </a:lnTo>
                <a:cubicBezTo>
                  <a:pt x="1222353" y="2570297"/>
                  <a:pt x="1222353" y="2570297"/>
                  <a:pt x="1010078" y="2682962"/>
                </a:cubicBezTo>
                <a:cubicBezTo>
                  <a:pt x="1010078" y="2682962"/>
                  <a:pt x="1010078" y="2682962"/>
                  <a:pt x="717973" y="2635715"/>
                </a:cubicBezTo>
                <a:cubicBezTo>
                  <a:pt x="717973" y="2635715"/>
                  <a:pt x="717973" y="2635715"/>
                  <a:pt x="416793" y="2588469"/>
                </a:cubicBezTo>
                <a:cubicBezTo>
                  <a:pt x="416793" y="2588469"/>
                  <a:pt x="416793" y="2588469"/>
                  <a:pt x="413167" y="2588469"/>
                </a:cubicBezTo>
                <a:cubicBezTo>
                  <a:pt x="411352" y="2588469"/>
                  <a:pt x="407722" y="2590287"/>
                  <a:pt x="407722" y="2590287"/>
                </a:cubicBezTo>
                <a:cubicBezTo>
                  <a:pt x="407722" y="2590287"/>
                  <a:pt x="407722" y="2590287"/>
                  <a:pt x="211777" y="2797446"/>
                </a:cubicBezTo>
                <a:cubicBezTo>
                  <a:pt x="217221" y="2791994"/>
                  <a:pt x="222662" y="2804715"/>
                  <a:pt x="228104" y="2801080"/>
                </a:cubicBezTo>
                <a:cubicBezTo>
                  <a:pt x="280721" y="2742930"/>
                  <a:pt x="313378" y="2721124"/>
                  <a:pt x="414980" y="2617545"/>
                </a:cubicBezTo>
                <a:cubicBezTo>
                  <a:pt x="414980" y="2617545"/>
                  <a:pt x="414980" y="2617545"/>
                  <a:pt x="666036" y="2665842"/>
                </a:cubicBezTo>
                <a:lnTo>
                  <a:pt x="747594" y="2681531"/>
                </a:lnTo>
                <a:lnTo>
                  <a:pt x="743706" y="2686284"/>
                </a:lnTo>
                <a:cubicBezTo>
                  <a:pt x="731531" y="2701168"/>
                  <a:pt x="707176" y="2730938"/>
                  <a:pt x="658467" y="2790477"/>
                </a:cubicBezTo>
                <a:cubicBezTo>
                  <a:pt x="658467" y="2790477"/>
                  <a:pt x="658467" y="2790477"/>
                  <a:pt x="782943" y="2698879"/>
                </a:cubicBezTo>
                <a:lnTo>
                  <a:pt x="782944" y="2688332"/>
                </a:lnTo>
                <a:lnTo>
                  <a:pt x="813649" y="2694239"/>
                </a:lnTo>
                <a:cubicBezTo>
                  <a:pt x="870600" y="2705195"/>
                  <a:pt x="935691" y="2717717"/>
                  <a:pt x="1010076" y="2732027"/>
                </a:cubicBezTo>
                <a:cubicBezTo>
                  <a:pt x="1013706" y="2733844"/>
                  <a:pt x="1019149" y="2733844"/>
                  <a:pt x="1022778" y="2732027"/>
                </a:cubicBezTo>
                <a:cubicBezTo>
                  <a:pt x="1022778" y="2732027"/>
                  <a:pt x="1022778" y="2732027"/>
                  <a:pt x="1118454" y="2685263"/>
                </a:cubicBezTo>
                <a:lnTo>
                  <a:pt x="1213590" y="2638763"/>
                </a:lnTo>
                <a:lnTo>
                  <a:pt x="1213344" y="2641822"/>
                </a:lnTo>
                <a:cubicBezTo>
                  <a:pt x="1210601" y="2676024"/>
                  <a:pt x="1205113" y="2744429"/>
                  <a:pt x="1194140" y="2881239"/>
                </a:cubicBezTo>
                <a:cubicBezTo>
                  <a:pt x="1194140" y="2881239"/>
                  <a:pt x="1194140" y="2881239"/>
                  <a:pt x="1237025" y="2702823"/>
                </a:cubicBezTo>
                <a:lnTo>
                  <a:pt x="1257527" y="2617533"/>
                </a:lnTo>
                <a:lnTo>
                  <a:pt x="1308788" y="2594062"/>
                </a:lnTo>
                <a:cubicBezTo>
                  <a:pt x="1369426" y="2568934"/>
                  <a:pt x="1432360" y="2547128"/>
                  <a:pt x="1479985" y="2504879"/>
                </a:cubicBezTo>
                <a:cubicBezTo>
                  <a:pt x="1479985" y="2504879"/>
                  <a:pt x="1479985" y="2504879"/>
                  <a:pt x="1805728" y="2176188"/>
                </a:cubicBezTo>
                <a:lnTo>
                  <a:pt x="1875721" y="2105561"/>
                </a:lnTo>
                <a:lnTo>
                  <a:pt x="1879527" y="2128358"/>
                </a:lnTo>
                <a:cubicBezTo>
                  <a:pt x="1885002" y="2161141"/>
                  <a:pt x="1893761" y="2213593"/>
                  <a:pt x="1907776" y="2297517"/>
                </a:cubicBezTo>
                <a:cubicBezTo>
                  <a:pt x="1907776" y="2297517"/>
                  <a:pt x="1907776" y="2297517"/>
                  <a:pt x="1907776" y="2146372"/>
                </a:cubicBezTo>
                <a:lnTo>
                  <a:pt x="1907776" y="2073215"/>
                </a:lnTo>
                <a:lnTo>
                  <a:pt x="1966224" y="2014238"/>
                </a:lnTo>
                <a:cubicBezTo>
                  <a:pt x="1966224" y="2014238"/>
                  <a:pt x="1966224" y="2014238"/>
                  <a:pt x="1969852" y="2008786"/>
                </a:cubicBezTo>
                <a:cubicBezTo>
                  <a:pt x="1969852" y="2008786"/>
                  <a:pt x="1969852" y="2008786"/>
                  <a:pt x="2176685" y="1703501"/>
                </a:cubicBezTo>
                <a:cubicBezTo>
                  <a:pt x="2176685" y="1703501"/>
                  <a:pt x="2176685" y="1703501"/>
                  <a:pt x="2374446" y="1407298"/>
                </a:cubicBezTo>
                <a:cubicBezTo>
                  <a:pt x="2374446" y="1407298"/>
                  <a:pt x="2374446" y="1407298"/>
                  <a:pt x="2624822" y="1294633"/>
                </a:cubicBezTo>
                <a:cubicBezTo>
                  <a:pt x="2624822" y="1294633"/>
                  <a:pt x="2624822" y="1294633"/>
                  <a:pt x="2866126" y="1185601"/>
                </a:cubicBezTo>
                <a:cubicBezTo>
                  <a:pt x="2866126" y="1185601"/>
                  <a:pt x="2866126" y="1185601"/>
                  <a:pt x="3557381" y="1454546"/>
                </a:cubicBezTo>
                <a:cubicBezTo>
                  <a:pt x="3557381" y="1454546"/>
                  <a:pt x="3557381" y="1454546"/>
                  <a:pt x="4140413" y="1682137"/>
                </a:cubicBezTo>
                <a:lnTo>
                  <a:pt x="4260477" y="1729005"/>
                </a:lnTo>
                <a:lnTo>
                  <a:pt x="4255721" y="1733902"/>
                </a:lnTo>
                <a:cubicBezTo>
                  <a:pt x="4255721" y="1733902"/>
                  <a:pt x="4255721" y="1733902"/>
                  <a:pt x="4217678" y="1844778"/>
                </a:cubicBezTo>
                <a:cubicBezTo>
                  <a:pt x="4217678" y="1844778"/>
                  <a:pt x="4217678" y="1844778"/>
                  <a:pt x="4183257" y="1950201"/>
                </a:cubicBezTo>
                <a:cubicBezTo>
                  <a:pt x="4183257" y="1950201"/>
                  <a:pt x="4183257" y="1950201"/>
                  <a:pt x="4121664" y="1988372"/>
                </a:cubicBezTo>
                <a:cubicBezTo>
                  <a:pt x="4121664" y="1988372"/>
                  <a:pt x="4121664" y="1988372"/>
                  <a:pt x="4052825" y="2033813"/>
                </a:cubicBezTo>
                <a:cubicBezTo>
                  <a:pt x="4052825" y="2033813"/>
                  <a:pt x="4052825" y="2033813"/>
                  <a:pt x="4045579" y="2041083"/>
                </a:cubicBezTo>
                <a:cubicBezTo>
                  <a:pt x="4045579" y="2041083"/>
                  <a:pt x="4045579" y="2041083"/>
                  <a:pt x="3982174" y="2150142"/>
                </a:cubicBezTo>
                <a:cubicBezTo>
                  <a:pt x="3982174" y="2150142"/>
                  <a:pt x="3982174" y="2150142"/>
                  <a:pt x="3981183" y="2151221"/>
                </a:cubicBezTo>
                <a:lnTo>
                  <a:pt x="3978162" y="2154513"/>
                </a:lnTo>
                <a:lnTo>
                  <a:pt x="3975502" y="2153298"/>
                </a:lnTo>
                <a:cubicBezTo>
                  <a:pt x="3970489" y="2153053"/>
                  <a:pt x="3964564" y="2153543"/>
                  <a:pt x="3960917" y="2153542"/>
                </a:cubicBezTo>
                <a:cubicBezTo>
                  <a:pt x="3960917" y="2153542"/>
                  <a:pt x="3960917" y="2153542"/>
                  <a:pt x="3909872" y="2159415"/>
                </a:cubicBezTo>
                <a:cubicBezTo>
                  <a:pt x="3909872" y="2159415"/>
                  <a:pt x="3909872" y="2159415"/>
                  <a:pt x="3911695" y="2161373"/>
                </a:cubicBezTo>
                <a:cubicBezTo>
                  <a:pt x="3911695" y="2161373"/>
                  <a:pt x="3911695" y="2161373"/>
                  <a:pt x="3937075" y="2165503"/>
                </a:cubicBezTo>
                <a:lnTo>
                  <a:pt x="3964045" y="2169891"/>
                </a:lnTo>
                <a:lnTo>
                  <a:pt x="3955425" y="2179281"/>
                </a:lnTo>
                <a:cubicBezTo>
                  <a:pt x="3946509" y="2188995"/>
                  <a:pt x="3934621" y="2201945"/>
                  <a:pt x="3918769" y="2219212"/>
                </a:cubicBezTo>
                <a:cubicBezTo>
                  <a:pt x="3918769" y="2219212"/>
                  <a:pt x="3918769" y="2219212"/>
                  <a:pt x="3953160" y="2196975"/>
                </a:cubicBezTo>
                <a:lnTo>
                  <a:pt x="3994219" y="2170427"/>
                </a:lnTo>
                <a:lnTo>
                  <a:pt x="4004194" y="2229891"/>
                </a:lnTo>
                <a:cubicBezTo>
                  <a:pt x="4011311" y="2204531"/>
                  <a:pt x="4013091" y="2180983"/>
                  <a:pt x="4016650" y="2155621"/>
                </a:cubicBezTo>
                <a:lnTo>
                  <a:pt x="4016153" y="2146492"/>
                </a:lnTo>
                <a:lnTo>
                  <a:pt x="4019962" y="2141394"/>
                </a:lnTo>
                <a:cubicBezTo>
                  <a:pt x="4025312" y="2134238"/>
                  <a:pt x="4032445" y="2124695"/>
                  <a:pt x="4041956" y="2111972"/>
                </a:cubicBezTo>
                <a:cubicBezTo>
                  <a:pt x="4041956" y="2111972"/>
                  <a:pt x="4041956" y="2111972"/>
                  <a:pt x="4074564" y="2062895"/>
                </a:cubicBezTo>
                <a:cubicBezTo>
                  <a:pt x="4074564" y="2062895"/>
                  <a:pt x="4074564" y="2062895"/>
                  <a:pt x="4145215" y="2024725"/>
                </a:cubicBezTo>
                <a:cubicBezTo>
                  <a:pt x="4145215" y="2024725"/>
                  <a:pt x="4145215" y="2024725"/>
                  <a:pt x="4217678" y="1984737"/>
                </a:cubicBezTo>
                <a:cubicBezTo>
                  <a:pt x="4217678" y="1984737"/>
                  <a:pt x="4217678" y="1984737"/>
                  <a:pt x="4221301" y="1982920"/>
                </a:cubicBezTo>
                <a:cubicBezTo>
                  <a:pt x="4223112" y="1981101"/>
                  <a:pt x="4224924" y="1979284"/>
                  <a:pt x="4226736" y="1977467"/>
                </a:cubicBezTo>
                <a:cubicBezTo>
                  <a:pt x="4226736" y="1977467"/>
                  <a:pt x="4226736" y="1977467"/>
                  <a:pt x="4286202" y="1827691"/>
                </a:cubicBezTo>
                <a:lnTo>
                  <a:pt x="4313589" y="1758715"/>
                </a:lnTo>
                <a:lnTo>
                  <a:pt x="4336723" y="1772017"/>
                </a:lnTo>
                <a:cubicBezTo>
                  <a:pt x="4365425" y="1788521"/>
                  <a:pt x="4405610" y="1811625"/>
                  <a:pt x="4461868" y="1843973"/>
                </a:cubicBezTo>
                <a:lnTo>
                  <a:pt x="4500132" y="1865974"/>
                </a:lnTo>
                <a:lnTo>
                  <a:pt x="4485498" y="1943741"/>
                </a:lnTo>
                <a:cubicBezTo>
                  <a:pt x="4478041" y="1983363"/>
                  <a:pt x="4469519" y="2028648"/>
                  <a:pt x="4459781" y="2080401"/>
                </a:cubicBezTo>
                <a:cubicBezTo>
                  <a:pt x="4459781" y="2080401"/>
                  <a:pt x="4459781" y="2080401"/>
                  <a:pt x="4504881" y="1912628"/>
                </a:cubicBezTo>
                <a:lnTo>
                  <a:pt x="4515107" y="1874584"/>
                </a:lnTo>
                <a:lnTo>
                  <a:pt x="4558885" y="1899756"/>
                </a:lnTo>
                <a:cubicBezTo>
                  <a:pt x="4558885" y="1899756"/>
                  <a:pt x="4558885" y="1899756"/>
                  <a:pt x="4856433" y="2068754"/>
                </a:cubicBezTo>
                <a:cubicBezTo>
                  <a:pt x="4856433" y="2068754"/>
                  <a:pt x="4856433" y="2068754"/>
                  <a:pt x="5114065" y="2234117"/>
                </a:cubicBezTo>
                <a:cubicBezTo>
                  <a:pt x="5114065" y="2234117"/>
                  <a:pt x="5114065" y="2234117"/>
                  <a:pt x="5373514" y="2399482"/>
                </a:cubicBezTo>
                <a:cubicBezTo>
                  <a:pt x="5373514" y="2399482"/>
                  <a:pt x="5373514" y="2399482"/>
                  <a:pt x="5386214" y="2404934"/>
                </a:cubicBezTo>
                <a:cubicBezTo>
                  <a:pt x="5395286" y="2410385"/>
                  <a:pt x="5406172" y="2412203"/>
                  <a:pt x="5415243" y="2410385"/>
                </a:cubicBezTo>
                <a:cubicBezTo>
                  <a:pt x="5415243" y="2410385"/>
                  <a:pt x="5415243" y="2410385"/>
                  <a:pt x="5417058" y="2409931"/>
                </a:cubicBezTo>
                <a:lnTo>
                  <a:pt x="5417360" y="2409856"/>
                </a:lnTo>
                <a:lnTo>
                  <a:pt x="5410245" y="2428921"/>
                </a:lnTo>
                <a:cubicBezTo>
                  <a:pt x="5403832" y="2446100"/>
                  <a:pt x="5396504" y="2465734"/>
                  <a:pt x="5388129" y="2488173"/>
                </a:cubicBezTo>
                <a:cubicBezTo>
                  <a:pt x="5388129" y="2488173"/>
                  <a:pt x="5388129" y="2488173"/>
                  <a:pt x="5114689" y="2667681"/>
                </a:cubicBezTo>
                <a:cubicBezTo>
                  <a:pt x="5114689" y="2667681"/>
                  <a:pt x="5114689" y="2667681"/>
                  <a:pt x="5426157" y="2528064"/>
                </a:cubicBezTo>
                <a:cubicBezTo>
                  <a:pt x="5429779" y="2526250"/>
                  <a:pt x="5433400" y="2522623"/>
                  <a:pt x="5435211" y="2518997"/>
                </a:cubicBezTo>
                <a:cubicBezTo>
                  <a:pt x="5435211" y="2518997"/>
                  <a:pt x="5435211" y="2518997"/>
                  <a:pt x="5492228" y="2395096"/>
                </a:cubicBezTo>
                <a:lnTo>
                  <a:pt x="5495388" y="2388228"/>
                </a:lnTo>
                <a:lnTo>
                  <a:pt x="5495754" y="2388125"/>
                </a:lnTo>
                <a:cubicBezTo>
                  <a:pt x="5528751" y="2378811"/>
                  <a:pt x="5578248" y="2364842"/>
                  <a:pt x="5652494" y="2343888"/>
                </a:cubicBezTo>
                <a:lnTo>
                  <a:pt x="5750486" y="2316231"/>
                </a:lnTo>
                <a:lnTo>
                  <a:pt x="5731241" y="2353557"/>
                </a:lnTo>
                <a:cubicBezTo>
                  <a:pt x="5723599" y="2368379"/>
                  <a:pt x="5714866" y="2385318"/>
                  <a:pt x="5704885" y="2404677"/>
                </a:cubicBezTo>
                <a:cubicBezTo>
                  <a:pt x="5704885" y="2404677"/>
                  <a:pt x="5704885" y="2404677"/>
                  <a:pt x="5554259" y="2464804"/>
                </a:cubicBezTo>
                <a:cubicBezTo>
                  <a:pt x="5554259" y="2464804"/>
                  <a:pt x="5554259" y="2464804"/>
                  <a:pt x="5721218" y="2430185"/>
                </a:cubicBezTo>
                <a:cubicBezTo>
                  <a:pt x="5723033" y="2430185"/>
                  <a:pt x="5726662" y="2428363"/>
                  <a:pt x="5728477" y="2426541"/>
                </a:cubicBezTo>
                <a:cubicBezTo>
                  <a:pt x="5728477" y="2426541"/>
                  <a:pt x="5728477" y="2426541"/>
                  <a:pt x="5792913" y="2322788"/>
                </a:cubicBezTo>
                <a:lnTo>
                  <a:pt x="5806867" y="2300318"/>
                </a:lnTo>
                <a:lnTo>
                  <a:pt x="5957725" y="2257741"/>
                </a:lnTo>
                <a:cubicBezTo>
                  <a:pt x="5957725" y="2257741"/>
                  <a:pt x="5957725" y="2257741"/>
                  <a:pt x="6179695" y="2194111"/>
                </a:cubicBezTo>
                <a:lnTo>
                  <a:pt x="6208523" y="2185848"/>
                </a:lnTo>
                <a:lnTo>
                  <a:pt x="6254639" y="2198247"/>
                </a:lnTo>
                <a:cubicBezTo>
                  <a:pt x="6312058" y="2213683"/>
                  <a:pt x="6403929" y="2238384"/>
                  <a:pt x="6550922" y="2277904"/>
                </a:cubicBezTo>
                <a:cubicBezTo>
                  <a:pt x="6561811" y="2279720"/>
                  <a:pt x="6572699" y="2279720"/>
                  <a:pt x="6583588" y="2276087"/>
                </a:cubicBezTo>
                <a:cubicBezTo>
                  <a:pt x="6583588" y="2276087"/>
                  <a:pt x="6583588" y="2276087"/>
                  <a:pt x="6625100" y="2263595"/>
                </a:cubicBezTo>
                <a:lnTo>
                  <a:pt x="6650972" y="2255809"/>
                </a:lnTo>
                <a:lnTo>
                  <a:pt x="6650732" y="2288955"/>
                </a:lnTo>
                <a:cubicBezTo>
                  <a:pt x="6650732" y="2288955"/>
                  <a:pt x="6650732" y="2288955"/>
                  <a:pt x="6650732" y="2392331"/>
                </a:cubicBezTo>
                <a:lnTo>
                  <a:pt x="6650732" y="2433339"/>
                </a:lnTo>
                <a:lnTo>
                  <a:pt x="6636567" y="2441838"/>
                </a:lnTo>
                <a:cubicBezTo>
                  <a:pt x="6603984" y="2461390"/>
                  <a:pt x="6538818" y="2500494"/>
                  <a:pt x="6408488" y="2578701"/>
                </a:cubicBezTo>
                <a:cubicBezTo>
                  <a:pt x="6408488" y="2578701"/>
                  <a:pt x="6408488" y="2578701"/>
                  <a:pt x="6603726" y="2514124"/>
                </a:cubicBezTo>
                <a:lnTo>
                  <a:pt x="6650732" y="2498576"/>
                </a:lnTo>
                <a:lnTo>
                  <a:pt x="6650732" y="2533995"/>
                </a:lnTo>
                <a:cubicBezTo>
                  <a:pt x="6650732" y="2533995"/>
                  <a:pt x="6650732" y="2533995"/>
                  <a:pt x="6500256" y="2913354"/>
                </a:cubicBezTo>
                <a:cubicBezTo>
                  <a:pt x="6500256" y="2913354"/>
                  <a:pt x="6500256" y="2913354"/>
                  <a:pt x="6251880" y="3091235"/>
                </a:cubicBezTo>
                <a:cubicBezTo>
                  <a:pt x="6251880" y="3091235"/>
                  <a:pt x="6251880" y="3091235"/>
                  <a:pt x="6529264" y="2942397"/>
                </a:cubicBezTo>
                <a:cubicBezTo>
                  <a:pt x="6531077" y="2940582"/>
                  <a:pt x="6534703" y="2938766"/>
                  <a:pt x="6534703" y="2935136"/>
                </a:cubicBezTo>
                <a:cubicBezTo>
                  <a:pt x="6534703" y="2935136"/>
                  <a:pt x="6534703" y="2935136"/>
                  <a:pt x="6625351" y="2742734"/>
                </a:cubicBezTo>
                <a:cubicBezTo>
                  <a:pt x="6656172" y="2675574"/>
                  <a:pt x="6706934" y="2613860"/>
                  <a:pt x="6714186" y="2541256"/>
                </a:cubicBezTo>
                <a:cubicBezTo>
                  <a:pt x="6714186" y="2541256"/>
                  <a:pt x="6714186" y="2541256"/>
                  <a:pt x="6716679" y="2478634"/>
                </a:cubicBezTo>
                <a:lnTo>
                  <a:pt x="6717225" y="2464920"/>
                </a:lnTo>
                <a:lnTo>
                  <a:pt x="6718250" y="2463891"/>
                </a:lnTo>
                <a:lnTo>
                  <a:pt x="6717591" y="2455727"/>
                </a:lnTo>
                <a:lnTo>
                  <a:pt x="6719055" y="2418948"/>
                </a:lnTo>
                <a:cubicBezTo>
                  <a:pt x="6720516" y="2382255"/>
                  <a:pt x="6722415" y="2334555"/>
                  <a:pt x="6724883" y="2272545"/>
                </a:cubicBezTo>
                <a:lnTo>
                  <a:pt x="6726454" y="2233095"/>
                </a:lnTo>
                <a:lnTo>
                  <a:pt x="6806067" y="2209138"/>
                </a:lnTo>
                <a:cubicBezTo>
                  <a:pt x="6837850" y="2199574"/>
                  <a:pt x="6874173" y="2188644"/>
                  <a:pt x="6915685" y="2176152"/>
                </a:cubicBezTo>
                <a:lnTo>
                  <a:pt x="6915685" y="2112366"/>
                </a:lnTo>
                <a:lnTo>
                  <a:pt x="6915685" y="1965175"/>
                </a:lnTo>
                <a:cubicBezTo>
                  <a:pt x="6915685" y="1965175"/>
                  <a:pt x="6915685" y="1965175"/>
                  <a:pt x="6661680" y="1966992"/>
                </a:cubicBezTo>
                <a:cubicBezTo>
                  <a:pt x="6661680" y="1966992"/>
                  <a:pt x="6661680" y="1966992"/>
                  <a:pt x="6478434" y="1966992"/>
                </a:cubicBezTo>
                <a:cubicBezTo>
                  <a:pt x="6478434" y="1966992"/>
                  <a:pt x="6478434" y="1966992"/>
                  <a:pt x="6440333" y="1970626"/>
                </a:cubicBezTo>
                <a:cubicBezTo>
                  <a:pt x="6440333" y="1970626"/>
                  <a:pt x="6440333" y="1970626"/>
                  <a:pt x="6412683" y="1978868"/>
                </a:cubicBezTo>
                <a:lnTo>
                  <a:pt x="6408466" y="1980125"/>
                </a:lnTo>
                <a:lnTo>
                  <a:pt x="6362556" y="1960512"/>
                </a:lnTo>
                <a:cubicBezTo>
                  <a:pt x="6324274" y="1944158"/>
                  <a:pt x="6273232" y="1922355"/>
                  <a:pt x="6205175" y="1893281"/>
                </a:cubicBezTo>
                <a:cubicBezTo>
                  <a:pt x="6205175" y="1893281"/>
                  <a:pt x="6205175" y="1893281"/>
                  <a:pt x="6188842" y="1889648"/>
                </a:cubicBezTo>
                <a:cubicBezTo>
                  <a:pt x="6188842" y="1889648"/>
                  <a:pt x="6188842" y="1889648"/>
                  <a:pt x="6139841" y="1893282"/>
                </a:cubicBezTo>
                <a:cubicBezTo>
                  <a:pt x="6139841" y="1893282"/>
                  <a:pt x="6139841" y="1893282"/>
                  <a:pt x="6098100" y="1896916"/>
                </a:cubicBezTo>
                <a:cubicBezTo>
                  <a:pt x="6098100" y="1896916"/>
                  <a:pt x="6098100" y="1896916"/>
                  <a:pt x="6032766" y="1864209"/>
                </a:cubicBezTo>
                <a:cubicBezTo>
                  <a:pt x="6032766" y="1864209"/>
                  <a:pt x="6032766" y="1864209"/>
                  <a:pt x="5960172" y="1826051"/>
                </a:cubicBezTo>
                <a:cubicBezTo>
                  <a:pt x="5960172" y="1826051"/>
                  <a:pt x="5960172" y="1826051"/>
                  <a:pt x="5951097" y="1822416"/>
                </a:cubicBezTo>
                <a:cubicBezTo>
                  <a:pt x="5943839" y="1820599"/>
                  <a:pt x="5936579" y="1820599"/>
                  <a:pt x="5931135" y="1824234"/>
                </a:cubicBezTo>
                <a:cubicBezTo>
                  <a:pt x="5931135" y="1824234"/>
                  <a:pt x="5931135" y="1824234"/>
                  <a:pt x="5923875" y="1829685"/>
                </a:cubicBezTo>
                <a:cubicBezTo>
                  <a:pt x="5923875" y="1829685"/>
                  <a:pt x="5923875" y="1829685"/>
                  <a:pt x="5867615" y="1882380"/>
                </a:cubicBezTo>
                <a:cubicBezTo>
                  <a:pt x="5867615" y="1882380"/>
                  <a:pt x="5867615" y="1882380"/>
                  <a:pt x="5847709" y="1900777"/>
                </a:cubicBezTo>
                <a:lnTo>
                  <a:pt x="5846488" y="1901906"/>
                </a:lnTo>
                <a:lnTo>
                  <a:pt x="5845754" y="1901180"/>
                </a:lnTo>
                <a:cubicBezTo>
                  <a:pt x="5826614" y="1882283"/>
                  <a:pt x="5795991" y="1852048"/>
                  <a:pt x="5746993" y="1803669"/>
                </a:cubicBezTo>
                <a:cubicBezTo>
                  <a:pt x="5746993" y="1803669"/>
                  <a:pt x="5746993" y="1803669"/>
                  <a:pt x="5621776" y="1678298"/>
                </a:cubicBezTo>
                <a:cubicBezTo>
                  <a:pt x="5621776" y="1678298"/>
                  <a:pt x="5621776" y="1678298"/>
                  <a:pt x="5607258" y="1592899"/>
                </a:cubicBezTo>
                <a:cubicBezTo>
                  <a:pt x="5607258" y="1592899"/>
                  <a:pt x="5607258" y="1592899"/>
                  <a:pt x="5590925" y="1492965"/>
                </a:cubicBezTo>
                <a:cubicBezTo>
                  <a:pt x="5590925" y="1492965"/>
                  <a:pt x="5590925" y="1492965"/>
                  <a:pt x="5589110" y="1487514"/>
                </a:cubicBezTo>
                <a:cubicBezTo>
                  <a:pt x="5587296" y="1483880"/>
                  <a:pt x="5585481" y="1480247"/>
                  <a:pt x="5583666" y="1476612"/>
                </a:cubicBezTo>
                <a:cubicBezTo>
                  <a:pt x="5583666" y="1476612"/>
                  <a:pt x="5583666" y="1476612"/>
                  <a:pt x="5580036" y="1472978"/>
                </a:cubicBezTo>
                <a:cubicBezTo>
                  <a:pt x="5580036" y="1472978"/>
                  <a:pt x="5580036" y="1472978"/>
                  <a:pt x="5494744" y="1376678"/>
                </a:cubicBezTo>
                <a:cubicBezTo>
                  <a:pt x="5494744" y="1376678"/>
                  <a:pt x="5494744" y="1376678"/>
                  <a:pt x="5411266" y="1285829"/>
                </a:cubicBezTo>
                <a:cubicBezTo>
                  <a:pt x="5411266" y="1285829"/>
                  <a:pt x="5411266" y="1285829"/>
                  <a:pt x="5385235" y="1237536"/>
                </a:cubicBezTo>
                <a:lnTo>
                  <a:pt x="5383097" y="1233568"/>
                </a:lnTo>
                <a:lnTo>
                  <a:pt x="5427640" y="1267679"/>
                </a:lnTo>
                <a:cubicBezTo>
                  <a:pt x="5427640" y="1267679"/>
                  <a:pt x="5427640" y="1267679"/>
                  <a:pt x="5523819" y="1342062"/>
                </a:cubicBezTo>
                <a:cubicBezTo>
                  <a:pt x="5523819" y="1342062"/>
                  <a:pt x="5523819" y="1342062"/>
                  <a:pt x="5527448" y="1343878"/>
                </a:cubicBezTo>
                <a:cubicBezTo>
                  <a:pt x="5531077" y="1345691"/>
                  <a:pt x="5534706" y="1347506"/>
                  <a:pt x="5538336" y="1347505"/>
                </a:cubicBezTo>
                <a:cubicBezTo>
                  <a:pt x="5538336" y="1347505"/>
                  <a:pt x="5538336" y="1347505"/>
                  <a:pt x="5541966" y="1347506"/>
                </a:cubicBezTo>
                <a:cubicBezTo>
                  <a:pt x="5541966" y="1347506"/>
                  <a:pt x="5541966" y="1347506"/>
                  <a:pt x="5639959" y="1349320"/>
                </a:cubicBezTo>
                <a:cubicBezTo>
                  <a:pt x="5639959" y="1349320"/>
                  <a:pt x="5639959" y="1349320"/>
                  <a:pt x="5725248" y="1349320"/>
                </a:cubicBezTo>
                <a:cubicBezTo>
                  <a:pt x="5725248" y="1349320"/>
                  <a:pt x="5725248" y="1349320"/>
                  <a:pt x="5814169" y="1414634"/>
                </a:cubicBezTo>
                <a:cubicBezTo>
                  <a:pt x="5814169" y="1414634"/>
                  <a:pt x="5814169" y="1414634"/>
                  <a:pt x="5912162" y="1485390"/>
                </a:cubicBezTo>
                <a:cubicBezTo>
                  <a:pt x="5912162" y="1485390"/>
                  <a:pt x="5912162" y="1485390"/>
                  <a:pt x="5915792" y="1487204"/>
                </a:cubicBezTo>
                <a:cubicBezTo>
                  <a:pt x="5919420" y="1489019"/>
                  <a:pt x="5923050" y="1490833"/>
                  <a:pt x="5926679" y="1490833"/>
                </a:cubicBezTo>
                <a:cubicBezTo>
                  <a:pt x="5926679" y="1490833"/>
                  <a:pt x="5926679" y="1490833"/>
                  <a:pt x="5932124" y="1490833"/>
                </a:cubicBezTo>
                <a:cubicBezTo>
                  <a:pt x="5932124" y="1490833"/>
                  <a:pt x="5932124" y="1490833"/>
                  <a:pt x="6050078" y="1496275"/>
                </a:cubicBezTo>
                <a:cubicBezTo>
                  <a:pt x="6050078" y="1496275"/>
                  <a:pt x="6050078" y="1496275"/>
                  <a:pt x="6162588" y="1499904"/>
                </a:cubicBezTo>
                <a:cubicBezTo>
                  <a:pt x="6162588" y="1499904"/>
                  <a:pt x="6162588" y="1499904"/>
                  <a:pt x="6264211" y="1547075"/>
                </a:cubicBezTo>
                <a:cubicBezTo>
                  <a:pt x="6264211" y="1547075"/>
                  <a:pt x="6264211" y="1547075"/>
                  <a:pt x="6371278" y="1597875"/>
                </a:cubicBezTo>
                <a:cubicBezTo>
                  <a:pt x="6371278" y="1597875"/>
                  <a:pt x="6371278" y="1597875"/>
                  <a:pt x="6385795" y="1601502"/>
                </a:cubicBezTo>
                <a:cubicBezTo>
                  <a:pt x="6385795" y="1601502"/>
                  <a:pt x="6385795" y="1601502"/>
                  <a:pt x="6480159" y="1606945"/>
                </a:cubicBezTo>
                <a:cubicBezTo>
                  <a:pt x="6480159" y="1606945"/>
                  <a:pt x="6480159" y="1606945"/>
                  <a:pt x="6581782" y="1610574"/>
                </a:cubicBezTo>
                <a:lnTo>
                  <a:pt x="6619461" y="1607626"/>
                </a:lnTo>
                <a:lnTo>
                  <a:pt x="6606065" y="1633829"/>
                </a:lnTo>
                <a:cubicBezTo>
                  <a:pt x="6606065" y="1633829"/>
                  <a:pt x="6606065" y="1633829"/>
                  <a:pt x="6567929" y="1711895"/>
                </a:cubicBezTo>
                <a:cubicBezTo>
                  <a:pt x="6544322" y="1726419"/>
                  <a:pt x="6517083" y="1731865"/>
                  <a:pt x="6491659" y="1742758"/>
                </a:cubicBezTo>
                <a:cubicBezTo>
                  <a:pt x="6491659" y="1742758"/>
                  <a:pt x="6491659" y="1742758"/>
                  <a:pt x="6337302" y="1808115"/>
                </a:cubicBezTo>
                <a:cubicBezTo>
                  <a:pt x="6337302" y="1808115"/>
                  <a:pt x="6337302" y="1808115"/>
                  <a:pt x="6500739" y="1768174"/>
                </a:cubicBezTo>
                <a:cubicBezTo>
                  <a:pt x="6500739" y="1768174"/>
                  <a:pt x="6500739" y="1768174"/>
                  <a:pt x="6587905" y="1737311"/>
                </a:cubicBezTo>
                <a:cubicBezTo>
                  <a:pt x="6591537" y="1735496"/>
                  <a:pt x="6595169" y="1733681"/>
                  <a:pt x="6596984" y="1730050"/>
                </a:cubicBezTo>
                <a:cubicBezTo>
                  <a:pt x="6596984" y="1730050"/>
                  <a:pt x="6596984" y="1730050"/>
                  <a:pt x="6657813" y="1624238"/>
                </a:cubicBezTo>
                <a:lnTo>
                  <a:pt x="6669617" y="1603703"/>
                </a:lnTo>
                <a:lnTo>
                  <a:pt x="6674558" y="1603317"/>
                </a:lnTo>
                <a:cubicBezTo>
                  <a:pt x="6705181" y="1600595"/>
                  <a:pt x="6735123" y="1596060"/>
                  <a:pt x="6763250" y="1585174"/>
                </a:cubicBezTo>
                <a:cubicBezTo>
                  <a:pt x="6806804" y="1568846"/>
                  <a:pt x="6832209" y="1525303"/>
                  <a:pt x="6863058" y="1494462"/>
                </a:cubicBezTo>
                <a:cubicBezTo>
                  <a:pt x="6863058" y="1494462"/>
                  <a:pt x="6863058" y="1494462"/>
                  <a:pt x="6915684" y="1440033"/>
                </a:cubicBezTo>
                <a:lnTo>
                  <a:pt x="6915685" y="1345691"/>
                </a:lnTo>
                <a:cubicBezTo>
                  <a:pt x="6915685" y="1345691"/>
                  <a:pt x="6915685" y="1345691"/>
                  <a:pt x="6861243" y="1383791"/>
                </a:cubicBezTo>
                <a:cubicBezTo>
                  <a:pt x="6861243" y="1383791"/>
                  <a:pt x="6861243" y="1383791"/>
                  <a:pt x="6750548" y="1496275"/>
                </a:cubicBezTo>
                <a:cubicBezTo>
                  <a:pt x="6750548" y="1496275"/>
                  <a:pt x="6750548" y="1496275"/>
                  <a:pt x="6752363" y="1508975"/>
                </a:cubicBezTo>
                <a:cubicBezTo>
                  <a:pt x="6752363" y="1508975"/>
                  <a:pt x="6752363" y="1508975"/>
                  <a:pt x="6661629" y="1523490"/>
                </a:cubicBezTo>
                <a:cubicBezTo>
                  <a:pt x="6661629" y="1523490"/>
                  <a:pt x="6661629" y="1523490"/>
                  <a:pt x="6574523" y="1536190"/>
                </a:cubicBezTo>
                <a:cubicBezTo>
                  <a:pt x="6574523" y="1536190"/>
                  <a:pt x="6574523" y="1536190"/>
                  <a:pt x="6483789" y="1532561"/>
                </a:cubicBezTo>
                <a:cubicBezTo>
                  <a:pt x="6483789" y="1532561"/>
                  <a:pt x="6483789" y="1532561"/>
                  <a:pt x="6396684" y="1528932"/>
                </a:cubicBezTo>
                <a:cubicBezTo>
                  <a:pt x="6396684" y="1528932"/>
                  <a:pt x="6396684" y="1528932"/>
                  <a:pt x="6295061" y="1483575"/>
                </a:cubicBezTo>
                <a:cubicBezTo>
                  <a:pt x="6295061" y="1483575"/>
                  <a:pt x="6295061" y="1483575"/>
                  <a:pt x="6187994" y="1434590"/>
                </a:cubicBezTo>
                <a:cubicBezTo>
                  <a:pt x="6187994" y="1434590"/>
                  <a:pt x="6187994" y="1434590"/>
                  <a:pt x="6173477" y="1430962"/>
                </a:cubicBezTo>
                <a:cubicBezTo>
                  <a:pt x="6173477" y="1430962"/>
                  <a:pt x="6173477" y="1430962"/>
                  <a:pt x="6053708" y="1429148"/>
                </a:cubicBezTo>
                <a:cubicBezTo>
                  <a:pt x="6053708" y="1429148"/>
                  <a:pt x="6053708" y="1429148"/>
                  <a:pt x="5944826" y="1425519"/>
                </a:cubicBezTo>
                <a:cubicBezTo>
                  <a:pt x="5944826" y="1425519"/>
                  <a:pt x="5944826" y="1425519"/>
                  <a:pt x="5854092" y="1362020"/>
                </a:cubicBezTo>
                <a:cubicBezTo>
                  <a:pt x="5854092" y="1362020"/>
                  <a:pt x="5854092" y="1362020"/>
                  <a:pt x="5812751" y="1332935"/>
                </a:cubicBezTo>
                <a:lnTo>
                  <a:pt x="5783646" y="1312459"/>
                </a:lnTo>
                <a:lnTo>
                  <a:pt x="5783088" y="1311236"/>
                </a:lnTo>
                <a:cubicBezTo>
                  <a:pt x="5781300" y="1307321"/>
                  <a:pt x="5774146" y="1291659"/>
                  <a:pt x="5745530" y="1229010"/>
                </a:cubicBezTo>
                <a:cubicBezTo>
                  <a:pt x="5745530" y="1229010"/>
                  <a:pt x="5745530" y="1229010"/>
                  <a:pt x="5709193" y="1152741"/>
                </a:cubicBezTo>
                <a:cubicBezTo>
                  <a:pt x="5709193" y="1152741"/>
                  <a:pt x="5709193" y="1152741"/>
                  <a:pt x="5721911" y="1085552"/>
                </a:cubicBezTo>
                <a:cubicBezTo>
                  <a:pt x="5721911" y="1085552"/>
                  <a:pt x="5721911" y="1085552"/>
                  <a:pt x="5736445" y="1009285"/>
                </a:cubicBezTo>
                <a:cubicBezTo>
                  <a:pt x="5736445" y="1009285"/>
                  <a:pt x="5736445" y="1009285"/>
                  <a:pt x="5734629" y="996573"/>
                </a:cubicBezTo>
                <a:cubicBezTo>
                  <a:pt x="5734629" y="996573"/>
                  <a:pt x="5734629" y="996573"/>
                  <a:pt x="5709193" y="927568"/>
                </a:cubicBezTo>
                <a:cubicBezTo>
                  <a:pt x="5709193" y="927568"/>
                  <a:pt x="5709193" y="927568"/>
                  <a:pt x="5683757" y="860380"/>
                </a:cubicBezTo>
                <a:cubicBezTo>
                  <a:pt x="5683757" y="860380"/>
                  <a:pt x="5683757" y="860380"/>
                  <a:pt x="5683757" y="793191"/>
                </a:cubicBezTo>
                <a:cubicBezTo>
                  <a:pt x="5683757" y="793191"/>
                  <a:pt x="5683757" y="793191"/>
                  <a:pt x="5681939" y="720555"/>
                </a:cubicBezTo>
                <a:cubicBezTo>
                  <a:pt x="5681939" y="720555"/>
                  <a:pt x="5681939" y="720555"/>
                  <a:pt x="5680122" y="711476"/>
                </a:cubicBezTo>
                <a:cubicBezTo>
                  <a:pt x="5680122" y="711476"/>
                  <a:pt x="5680122" y="711476"/>
                  <a:pt x="5643785" y="646102"/>
                </a:cubicBezTo>
                <a:cubicBezTo>
                  <a:pt x="5643785" y="646102"/>
                  <a:pt x="5643785" y="646102"/>
                  <a:pt x="5609265" y="580730"/>
                </a:cubicBezTo>
                <a:cubicBezTo>
                  <a:pt x="5609265" y="580730"/>
                  <a:pt x="5609265" y="580730"/>
                  <a:pt x="5592913" y="529885"/>
                </a:cubicBezTo>
                <a:cubicBezTo>
                  <a:pt x="5592913" y="529885"/>
                  <a:pt x="5592913" y="529885"/>
                  <a:pt x="5576561" y="475407"/>
                </a:cubicBezTo>
                <a:cubicBezTo>
                  <a:pt x="5576561" y="475407"/>
                  <a:pt x="5576561" y="475407"/>
                  <a:pt x="5576561" y="473592"/>
                </a:cubicBezTo>
                <a:cubicBezTo>
                  <a:pt x="5576561" y="473592"/>
                  <a:pt x="5574744" y="471776"/>
                  <a:pt x="5574744" y="469960"/>
                </a:cubicBezTo>
                <a:cubicBezTo>
                  <a:pt x="5574744" y="469960"/>
                  <a:pt x="5574744" y="469960"/>
                  <a:pt x="5467634" y="373855"/>
                </a:cubicBezTo>
                <a:lnTo>
                  <a:pt x="5438694" y="347890"/>
                </a:lnTo>
                <a:lnTo>
                  <a:pt x="5449436" y="346021"/>
                </a:lnTo>
                <a:cubicBezTo>
                  <a:pt x="5449436" y="346021"/>
                  <a:pt x="5449436" y="346021"/>
                  <a:pt x="5527467" y="333313"/>
                </a:cubicBezTo>
                <a:cubicBezTo>
                  <a:pt x="5527467" y="333313"/>
                  <a:pt x="5527467" y="333313"/>
                  <a:pt x="5601868" y="346021"/>
                </a:cubicBezTo>
                <a:cubicBezTo>
                  <a:pt x="5601868" y="346021"/>
                  <a:pt x="5601868" y="346021"/>
                  <a:pt x="5681713" y="358730"/>
                </a:cubicBezTo>
                <a:cubicBezTo>
                  <a:pt x="5681713" y="358730"/>
                  <a:pt x="5681713" y="358730"/>
                  <a:pt x="5692602" y="358730"/>
                </a:cubicBezTo>
                <a:cubicBezTo>
                  <a:pt x="5692602" y="358730"/>
                  <a:pt x="5692602" y="358730"/>
                  <a:pt x="5786963" y="333313"/>
                </a:cubicBezTo>
                <a:cubicBezTo>
                  <a:pt x="5786963" y="333313"/>
                  <a:pt x="5786963" y="333313"/>
                  <a:pt x="5874068" y="309710"/>
                </a:cubicBezTo>
                <a:cubicBezTo>
                  <a:pt x="5874068" y="309710"/>
                  <a:pt x="5874068" y="309710"/>
                  <a:pt x="5959357" y="333313"/>
                </a:cubicBezTo>
                <a:cubicBezTo>
                  <a:pt x="5959357" y="333313"/>
                  <a:pt x="5959357" y="333313"/>
                  <a:pt x="6044645" y="356915"/>
                </a:cubicBezTo>
                <a:cubicBezTo>
                  <a:pt x="6044645" y="356915"/>
                  <a:pt x="6044645" y="356915"/>
                  <a:pt x="6144452" y="449508"/>
                </a:cubicBezTo>
                <a:cubicBezTo>
                  <a:pt x="6144452" y="449508"/>
                  <a:pt x="6144452" y="449508"/>
                  <a:pt x="6251518" y="545733"/>
                </a:cubicBezTo>
                <a:cubicBezTo>
                  <a:pt x="6251518" y="545733"/>
                  <a:pt x="6251518" y="545733"/>
                  <a:pt x="6253333" y="549364"/>
                </a:cubicBezTo>
                <a:cubicBezTo>
                  <a:pt x="6253333" y="549364"/>
                  <a:pt x="6253333" y="549364"/>
                  <a:pt x="6423910" y="665560"/>
                </a:cubicBezTo>
                <a:cubicBezTo>
                  <a:pt x="6423910" y="665560"/>
                  <a:pt x="6423910" y="665560"/>
                  <a:pt x="6587230" y="779940"/>
                </a:cubicBezTo>
                <a:cubicBezTo>
                  <a:pt x="6587230" y="779940"/>
                  <a:pt x="6587230" y="779940"/>
                  <a:pt x="6775955" y="1023225"/>
                </a:cubicBezTo>
                <a:cubicBezTo>
                  <a:pt x="6775955" y="1023225"/>
                  <a:pt x="6775955" y="1023225"/>
                  <a:pt x="6915684" y="1206597"/>
                </a:cubicBezTo>
                <a:lnTo>
                  <a:pt x="6915684" y="1094032"/>
                </a:lnTo>
                <a:cubicBezTo>
                  <a:pt x="6915684" y="1094032"/>
                  <a:pt x="6915684" y="1094032"/>
                  <a:pt x="6638041" y="738182"/>
                </a:cubicBezTo>
                <a:cubicBezTo>
                  <a:pt x="6638041" y="738182"/>
                  <a:pt x="6638041" y="738182"/>
                  <a:pt x="6630782" y="732736"/>
                </a:cubicBezTo>
                <a:cubicBezTo>
                  <a:pt x="6630782" y="732736"/>
                  <a:pt x="6630782" y="732736"/>
                  <a:pt x="6460204" y="616540"/>
                </a:cubicBezTo>
                <a:cubicBezTo>
                  <a:pt x="6460204" y="616540"/>
                  <a:pt x="6460204" y="616540"/>
                  <a:pt x="6291440" y="502159"/>
                </a:cubicBezTo>
                <a:cubicBezTo>
                  <a:pt x="6291440" y="502159"/>
                  <a:pt x="6291440" y="502159"/>
                  <a:pt x="6186189" y="407750"/>
                </a:cubicBezTo>
                <a:cubicBezTo>
                  <a:pt x="6186189" y="407750"/>
                  <a:pt x="6186189" y="407750"/>
                  <a:pt x="6080940" y="311525"/>
                </a:cubicBezTo>
                <a:cubicBezTo>
                  <a:pt x="6080940" y="311525"/>
                  <a:pt x="6080940" y="311525"/>
                  <a:pt x="6068236" y="304263"/>
                </a:cubicBezTo>
                <a:cubicBezTo>
                  <a:pt x="6068236" y="304263"/>
                  <a:pt x="6068236" y="304263"/>
                  <a:pt x="5883141" y="253428"/>
                </a:cubicBezTo>
                <a:cubicBezTo>
                  <a:pt x="5879512" y="253428"/>
                  <a:pt x="5874068" y="251612"/>
                  <a:pt x="5870439" y="253428"/>
                </a:cubicBezTo>
                <a:cubicBezTo>
                  <a:pt x="5870439" y="253428"/>
                  <a:pt x="5870439" y="253428"/>
                  <a:pt x="5866809" y="253428"/>
                </a:cubicBezTo>
                <a:cubicBezTo>
                  <a:pt x="5866809" y="253428"/>
                  <a:pt x="5866809" y="253428"/>
                  <a:pt x="5772447" y="280661"/>
                </a:cubicBezTo>
                <a:cubicBezTo>
                  <a:pt x="5772447" y="280661"/>
                  <a:pt x="5772447" y="280661"/>
                  <a:pt x="5683528" y="304263"/>
                </a:cubicBezTo>
                <a:cubicBezTo>
                  <a:pt x="5683528" y="304263"/>
                  <a:pt x="5683528" y="304263"/>
                  <a:pt x="5610941" y="293370"/>
                </a:cubicBezTo>
                <a:cubicBezTo>
                  <a:pt x="5610941" y="293370"/>
                  <a:pt x="5610941" y="293370"/>
                  <a:pt x="5531097" y="280661"/>
                </a:cubicBezTo>
                <a:cubicBezTo>
                  <a:pt x="5531097" y="280661"/>
                  <a:pt x="5531097" y="280661"/>
                  <a:pt x="5522023" y="280661"/>
                </a:cubicBezTo>
                <a:cubicBezTo>
                  <a:pt x="5522023" y="280661"/>
                  <a:pt x="5522023" y="280661"/>
                  <a:pt x="5440363" y="297001"/>
                </a:cubicBezTo>
                <a:cubicBezTo>
                  <a:pt x="5440363" y="297001"/>
                  <a:pt x="5440363" y="297001"/>
                  <a:pt x="5430609" y="298590"/>
                </a:cubicBezTo>
                <a:lnTo>
                  <a:pt x="5408429" y="302202"/>
                </a:lnTo>
                <a:lnTo>
                  <a:pt x="5407591" y="299038"/>
                </a:lnTo>
                <a:cubicBezTo>
                  <a:pt x="5400325" y="271572"/>
                  <a:pt x="5385789" y="216641"/>
                  <a:pt x="5356720" y="106779"/>
                </a:cubicBezTo>
                <a:cubicBezTo>
                  <a:pt x="5356720" y="106779"/>
                  <a:pt x="5356720" y="106779"/>
                  <a:pt x="5379846" y="260060"/>
                </a:cubicBezTo>
                <a:lnTo>
                  <a:pt x="5386737" y="305735"/>
                </a:lnTo>
                <a:lnTo>
                  <a:pt x="5362333" y="309710"/>
                </a:lnTo>
                <a:cubicBezTo>
                  <a:pt x="5362333" y="309710"/>
                  <a:pt x="5362333" y="309710"/>
                  <a:pt x="5293376" y="293370"/>
                </a:cubicBezTo>
                <a:cubicBezTo>
                  <a:pt x="5293376" y="293370"/>
                  <a:pt x="5293376" y="293370"/>
                  <a:pt x="5217159" y="275214"/>
                </a:cubicBezTo>
                <a:cubicBezTo>
                  <a:pt x="5217159" y="275214"/>
                  <a:pt x="5217159" y="275214"/>
                  <a:pt x="5204456" y="275214"/>
                </a:cubicBezTo>
                <a:cubicBezTo>
                  <a:pt x="5204456" y="275214"/>
                  <a:pt x="5204456" y="275214"/>
                  <a:pt x="5108280" y="298816"/>
                </a:cubicBezTo>
                <a:cubicBezTo>
                  <a:pt x="5108280" y="298816"/>
                  <a:pt x="5108280" y="298816"/>
                  <a:pt x="5019361" y="318787"/>
                </a:cubicBezTo>
                <a:cubicBezTo>
                  <a:pt x="5019361" y="318787"/>
                  <a:pt x="5019361" y="318787"/>
                  <a:pt x="4961292" y="300632"/>
                </a:cubicBezTo>
                <a:cubicBezTo>
                  <a:pt x="4961292" y="300632"/>
                  <a:pt x="4961292" y="300632"/>
                  <a:pt x="4897779" y="280661"/>
                </a:cubicBezTo>
                <a:cubicBezTo>
                  <a:pt x="4897779" y="280661"/>
                  <a:pt x="4897779" y="280661"/>
                  <a:pt x="4892335" y="280661"/>
                </a:cubicBezTo>
                <a:cubicBezTo>
                  <a:pt x="4888705" y="278845"/>
                  <a:pt x="4885076" y="280661"/>
                  <a:pt x="4881446" y="282476"/>
                </a:cubicBezTo>
                <a:cubicBezTo>
                  <a:pt x="4881446" y="282476"/>
                  <a:pt x="4881446" y="282476"/>
                  <a:pt x="4876003" y="284292"/>
                </a:cubicBezTo>
                <a:cubicBezTo>
                  <a:pt x="4876003" y="284292"/>
                  <a:pt x="4876003" y="284292"/>
                  <a:pt x="4828822" y="318787"/>
                </a:cubicBezTo>
                <a:cubicBezTo>
                  <a:pt x="4828822" y="318787"/>
                  <a:pt x="4828822" y="318787"/>
                  <a:pt x="4796157" y="344206"/>
                </a:cubicBezTo>
                <a:cubicBezTo>
                  <a:pt x="4796157" y="344206"/>
                  <a:pt x="4796157" y="344206"/>
                  <a:pt x="4755582" y="319695"/>
                </a:cubicBezTo>
                <a:lnTo>
                  <a:pt x="4734337" y="306862"/>
                </a:lnTo>
                <a:lnTo>
                  <a:pt x="4728924" y="301022"/>
                </a:lnTo>
                <a:cubicBezTo>
                  <a:pt x="4728924" y="301022"/>
                  <a:pt x="4728924" y="301022"/>
                  <a:pt x="4518414" y="155663"/>
                </a:cubicBezTo>
                <a:cubicBezTo>
                  <a:pt x="4518414" y="155663"/>
                  <a:pt x="4518414" y="155663"/>
                  <a:pt x="4431306" y="28474"/>
                </a:cubicBezTo>
                <a:cubicBezTo>
                  <a:pt x="4431306" y="28474"/>
                  <a:pt x="4431306" y="28474"/>
                  <a:pt x="4496638" y="170199"/>
                </a:cubicBezTo>
                <a:cubicBezTo>
                  <a:pt x="4496638" y="170199"/>
                  <a:pt x="4496638" y="170199"/>
                  <a:pt x="4500267" y="173833"/>
                </a:cubicBezTo>
                <a:cubicBezTo>
                  <a:pt x="4500267" y="173833"/>
                  <a:pt x="4500267" y="173833"/>
                  <a:pt x="4543140" y="207561"/>
                </a:cubicBezTo>
                <a:lnTo>
                  <a:pt x="4563685" y="223724"/>
                </a:lnTo>
                <a:lnTo>
                  <a:pt x="4561386" y="225513"/>
                </a:lnTo>
                <a:cubicBezTo>
                  <a:pt x="4555260" y="230280"/>
                  <a:pt x="4543012" y="239811"/>
                  <a:pt x="4518514" y="258874"/>
                </a:cubicBezTo>
                <a:cubicBezTo>
                  <a:pt x="4518514" y="258874"/>
                  <a:pt x="4518514" y="258874"/>
                  <a:pt x="4474962" y="291554"/>
                </a:cubicBezTo>
                <a:cubicBezTo>
                  <a:pt x="4474962" y="291554"/>
                  <a:pt x="4474962" y="291554"/>
                  <a:pt x="4407820" y="293370"/>
                </a:cubicBezTo>
                <a:cubicBezTo>
                  <a:pt x="4407820" y="293370"/>
                  <a:pt x="4407820" y="293370"/>
                  <a:pt x="4337048" y="295185"/>
                </a:cubicBezTo>
                <a:cubicBezTo>
                  <a:pt x="4337048" y="295185"/>
                  <a:pt x="4337048" y="295185"/>
                  <a:pt x="4215465" y="273399"/>
                </a:cubicBezTo>
                <a:cubicBezTo>
                  <a:pt x="4215465" y="273399"/>
                  <a:pt x="4215465" y="273399"/>
                  <a:pt x="4092068" y="253428"/>
                </a:cubicBezTo>
                <a:cubicBezTo>
                  <a:pt x="4092068" y="253428"/>
                  <a:pt x="4092068" y="253428"/>
                  <a:pt x="4090253" y="251612"/>
                </a:cubicBezTo>
                <a:cubicBezTo>
                  <a:pt x="4088438" y="251612"/>
                  <a:pt x="4084809" y="251612"/>
                  <a:pt x="4082994" y="253428"/>
                </a:cubicBezTo>
                <a:cubicBezTo>
                  <a:pt x="4082994" y="253428"/>
                  <a:pt x="4082994" y="253428"/>
                  <a:pt x="4080244" y="254846"/>
                </a:cubicBezTo>
                <a:lnTo>
                  <a:pt x="4070960" y="259634"/>
                </a:lnTo>
                <a:lnTo>
                  <a:pt x="4029390" y="240381"/>
                </a:lnTo>
                <a:cubicBezTo>
                  <a:pt x="4029390" y="240381"/>
                  <a:pt x="4029390" y="240381"/>
                  <a:pt x="3875256" y="160516"/>
                </a:cubicBezTo>
                <a:cubicBezTo>
                  <a:pt x="3875256" y="160516"/>
                  <a:pt x="3875256" y="160516"/>
                  <a:pt x="3822669" y="51608"/>
                </a:cubicBezTo>
                <a:cubicBezTo>
                  <a:pt x="3822669" y="51608"/>
                  <a:pt x="3822669" y="51608"/>
                  <a:pt x="3862562" y="167776"/>
                </a:cubicBezTo>
                <a:cubicBezTo>
                  <a:pt x="3862562" y="169591"/>
                  <a:pt x="3864376" y="171406"/>
                  <a:pt x="3864376" y="171406"/>
                </a:cubicBezTo>
                <a:cubicBezTo>
                  <a:pt x="3864376" y="171406"/>
                  <a:pt x="3864376" y="171406"/>
                  <a:pt x="4018509" y="260348"/>
                </a:cubicBezTo>
                <a:cubicBezTo>
                  <a:pt x="4018509" y="260348"/>
                  <a:pt x="4018509" y="260348"/>
                  <a:pt x="4033696" y="267835"/>
                </a:cubicBezTo>
                <a:lnTo>
                  <a:pt x="4044617" y="273220"/>
                </a:lnTo>
                <a:lnTo>
                  <a:pt x="4008735" y="291725"/>
                </a:lnTo>
                <a:cubicBezTo>
                  <a:pt x="3983981" y="304490"/>
                  <a:pt x="3950978" y="321512"/>
                  <a:pt x="3906972" y="344206"/>
                </a:cubicBezTo>
                <a:cubicBezTo>
                  <a:pt x="3906972" y="344206"/>
                  <a:pt x="3906972" y="344206"/>
                  <a:pt x="3905157" y="344206"/>
                </a:cubicBezTo>
                <a:cubicBezTo>
                  <a:pt x="3905157" y="344206"/>
                  <a:pt x="3905157" y="344206"/>
                  <a:pt x="3891548" y="353056"/>
                </a:cubicBezTo>
                <a:lnTo>
                  <a:pt x="3873992" y="364473"/>
                </a:lnTo>
                <a:lnTo>
                  <a:pt x="3872768" y="364443"/>
                </a:lnTo>
                <a:cubicBezTo>
                  <a:pt x="3854171" y="363989"/>
                  <a:pt x="3816975" y="363082"/>
                  <a:pt x="3742586" y="361267"/>
                </a:cubicBezTo>
                <a:cubicBezTo>
                  <a:pt x="3742586" y="361267"/>
                  <a:pt x="3742586" y="361267"/>
                  <a:pt x="3803057" y="370454"/>
                </a:cubicBezTo>
                <a:lnTo>
                  <a:pt x="3853104" y="378056"/>
                </a:lnTo>
                <a:lnTo>
                  <a:pt x="3796278" y="415012"/>
                </a:lnTo>
                <a:cubicBezTo>
                  <a:pt x="3796278" y="415012"/>
                  <a:pt x="3796278" y="415012"/>
                  <a:pt x="3692841" y="480373"/>
                </a:cubicBezTo>
                <a:cubicBezTo>
                  <a:pt x="3692841" y="480373"/>
                  <a:pt x="3692841" y="480373"/>
                  <a:pt x="3603924" y="458586"/>
                </a:cubicBezTo>
                <a:cubicBezTo>
                  <a:pt x="3603924" y="458586"/>
                  <a:pt x="3603924" y="458586"/>
                  <a:pt x="3509561" y="434984"/>
                </a:cubicBezTo>
                <a:cubicBezTo>
                  <a:pt x="3509561" y="434984"/>
                  <a:pt x="3509561" y="434984"/>
                  <a:pt x="3505931" y="434984"/>
                </a:cubicBezTo>
                <a:cubicBezTo>
                  <a:pt x="3505931" y="434984"/>
                  <a:pt x="3505931" y="434984"/>
                  <a:pt x="3086744" y="418643"/>
                </a:cubicBezTo>
                <a:cubicBezTo>
                  <a:pt x="3086744" y="418643"/>
                  <a:pt x="3086744" y="418643"/>
                  <a:pt x="2950645" y="391410"/>
                </a:cubicBezTo>
                <a:cubicBezTo>
                  <a:pt x="2950645" y="391410"/>
                  <a:pt x="2950645" y="391410"/>
                  <a:pt x="3083115" y="431353"/>
                </a:cubicBezTo>
                <a:cubicBezTo>
                  <a:pt x="3083115" y="431353"/>
                  <a:pt x="3083115" y="431353"/>
                  <a:pt x="3084930" y="431353"/>
                </a:cubicBezTo>
                <a:cubicBezTo>
                  <a:pt x="3084930" y="431353"/>
                  <a:pt x="3084930" y="431353"/>
                  <a:pt x="3159331" y="434984"/>
                </a:cubicBezTo>
                <a:cubicBezTo>
                  <a:pt x="3159331" y="434984"/>
                  <a:pt x="3159331" y="434984"/>
                  <a:pt x="3235546" y="440431"/>
                </a:cubicBezTo>
                <a:cubicBezTo>
                  <a:pt x="3235546" y="440431"/>
                  <a:pt x="3235546" y="440431"/>
                  <a:pt x="3369832" y="449508"/>
                </a:cubicBezTo>
                <a:cubicBezTo>
                  <a:pt x="3369832" y="449508"/>
                  <a:pt x="3369832" y="449508"/>
                  <a:pt x="3504117" y="458586"/>
                </a:cubicBezTo>
                <a:cubicBezTo>
                  <a:pt x="3504117" y="458586"/>
                  <a:pt x="3504117" y="458586"/>
                  <a:pt x="3596665" y="484004"/>
                </a:cubicBezTo>
                <a:cubicBezTo>
                  <a:pt x="3596665" y="484004"/>
                  <a:pt x="3596665" y="484004"/>
                  <a:pt x="3691027" y="507607"/>
                </a:cubicBezTo>
                <a:cubicBezTo>
                  <a:pt x="3691027" y="507607"/>
                  <a:pt x="3691027" y="507607"/>
                  <a:pt x="3694656" y="509421"/>
                </a:cubicBezTo>
                <a:cubicBezTo>
                  <a:pt x="3696471" y="509421"/>
                  <a:pt x="3698286" y="509421"/>
                  <a:pt x="3700101" y="507606"/>
                </a:cubicBezTo>
                <a:cubicBezTo>
                  <a:pt x="3700101" y="507606"/>
                  <a:pt x="3700101" y="507606"/>
                  <a:pt x="3701915" y="505790"/>
                </a:cubicBezTo>
                <a:cubicBezTo>
                  <a:pt x="3701915" y="505790"/>
                  <a:pt x="3701915" y="505790"/>
                  <a:pt x="3812610" y="438615"/>
                </a:cubicBezTo>
                <a:cubicBezTo>
                  <a:pt x="3812610" y="438615"/>
                  <a:pt x="3812610" y="438615"/>
                  <a:pt x="3859309" y="410275"/>
                </a:cubicBezTo>
                <a:lnTo>
                  <a:pt x="3894052" y="389191"/>
                </a:lnTo>
                <a:lnTo>
                  <a:pt x="3931510" y="417521"/>
                </a:lnTo>
                <a:cubicBezTo>
                  <a:pt x="3946252" y="429770"/>
                  <a:pt x="3961221" y="442019"/>
                  <a:pt x="3978458" y="452000"/>
                </a:cubicBezTo>
                <a:cubicBezTo>
                  <a:pt x="3978458" y="452000"/>
                  <a:pt x="3978458" y="452000"/>
                  <a:pt x="3983901" y="453814"/>
                </a:cubicBezTo>
                <a:cubicBezTo>
                  <a:pt x="3983901" y="453814"/>
                  <a:pt x="3983901" y="453814"/>
                  <a:pt x="4072806" y="468331"/>
                </a:cubicBezTo>
                <a:cubicBezTo>
                  <a:pt x="4072806" y="468331"/>
                  <a:pt x="4072806" y="468331"/>
                  <a:pt x="4159897" y="482848"/>
                </a:cubicBezTo>
                <a:cubicBezTo>
                  <a:pt x="4159897" y="482848"/>
                  <a:pt x="4159897" y="482848"/>
                  <a:pt x="4221588" y="526401"/>
                </a:cubicBezTo>
                <a:cubicBezTo>
                  <a:pt x="4221588" y="526401"/>
                  <a:pt x="4221588" y="526401"/>
                  <a:pt x="4286906" y="571767"/>
                </a:cubicBezTo>
                <a:cubicBezTo>
                  <a:pt x="4286906" y="571767"/>
                  <a:pt x="4286906" y="571767"/>
                  <a:pt x="4288720" y="571767"/>
                </a:cubicBezTo>
                <a:cubicBezTo>
                  <a:pt x="4290535" y="573582"/>
                  <a:pt x="4292349" y="573582"/>
                  <a:pt x="4294164" y="573582"/>
                </a:cubicBezTo>
                <a:cubicBezTo>
                  <a:pt x="4294164" y="573582"/>
                  <a:pt x="4294164" y="573582"/>
                  <a:pt x="4295977" y="573582"/>
                </a:cubicBezTo>
                <a:cubicBezTo>
                  <a:pt x="4295977" y="573582"/>
                  <a:pt x="4295977" y="573582"/>
                  <a:pt x="4361297" y="577210"/>
                </a:cubicBezTo>
                <a:cubicBezTo>
                  <a:pt x="4361297" y="577210"/>
                  <a:pt x="4361297" y="577210"/>
                  <a:pt x="4419357" y="579025"/>
                </a:cubicBezTo>
                <a:cubicBezTo>
                  <a:pt x="4419357" y="579025"/>
                  <a:pt x="4419357" y="579025"/>
                  <a:pt x="4526407" y="629835"/>
                </a:cubicBezTo>
                <a:cubicBezTo>
                  <a:pt x="4526407" y="629835"/>
                  <a:pt x="4526407" y="629835"/>
                  <a:pt x="4635271" y="682460"/>
                </a:cubicBezTo>
                <a:lnTo>
                  <a:pt x="4635948" y="682461"/>
                </a:lnTo>
                <a:lnTo>
                  <a:pt x="4644112" y="690760"/>
                </a:lnTo>
                <a:cubicBezTo>
                  <a:pt x="4658618" y="705507"/>
                  <a:pt x="4687632" y="735004"/>
                  <a:pt x="4745659" y="793995"/>
                </a:cubicBezTo>
                <a:cubicBezTo>
                  <a:pt x="4745659" y="793995"/>
                  <a:pt x="4745659" y="793995"/>
                  <a:pt x="4749285" y="797625"/>
                </a:cubicBezTo>
                <a:cubicBezTo>
                  <a:pt x="4749285" y="797625"/>
                  <a:pt x="4749285" y="797625"/>
                  <a:pt x="4858086" y="861155"/>
                </a:cubicBezTo>
                <a:cubicBezTo>
                  <a:pt x="4858086" y="861155"/>
                  <a:pt x="4858086" y="861155"/>
                  <a:pt x="4966886" y="924684"/>
                </a:cubicBezTo>
                <a:cubicBezTo>
                  <a:pt x="4966886" y="924684"/>
                  <a:pt x="4966886" y="924684"/>
                  <a:pt x="5041233" y="973692"/>
                </a:cubicBezTo>
                <a:cubicBezTo>
                  <a:pt x="5041233" y="973692"/>
                  <a:pt x="5041233" y="973692"/>
                  <a:pt x="5113766" y="1019070"/>
                </a:cubicBezTo>
                <a:cubicBezTo>
                  <a:pt x="5113766" y="1019070"/>
                  <a:pt x="5113766" y="1019070"/>
                  <a:pt x="5152781" y="1061952"/>
                </a:cubicBezTo>
                <a:lnTo>
                  <a:pt x="5156856" y="1066431"/>
                </a:lnTo>
                <a:lnTo>
                  <a:pt x="5116881" y="1102574"/>
                </a:lnTo>
                <a:cubicBezTo>
                  <a:pt x="5096249" y="1121230"/>
                  <a:pt x="5070853" y="1144191"/>
                  <a:pt x="5039597" y="1172451"/>
                </a:cubicBezTo>
                <a:cubicBezTo>
                  <a:pt x="5037786" y="1174267"/>
                  <a:pt x="5035973" y="1177900"/>
                  <a:pt x="5034161" y="1179714"/>
                </a:cubicBezTo>
                <a:cubicBezTo>
                  <a:pt x="5034161" y="1179714"/>
                  <a:pt x="5034161" y="1179714"/>
                  <a:pt x="5032350" y="1183347"/>
                </a:cubicBezTo>
                <a:cubicBezTo>
                  <a:pt x="5032350" y="1183347"/>
                  <a:pt x="5032350" y="1183347"/>
                  <a:pt x="5030538" y="1189703"/>
                </a:cubicBezTo>
                <a:lnTo>
                  <a:pt x="5029286" y="1194093"/>
                </a:lnTo>
                <a:lnTo>
                  <a:pt x="5025973" y="1194597"/>
                </a:lnTo>
                <a:cubicBezTo>
                  <a:pt x="5007739" y="1197375"/>
                  <a:pt x="4986897" y="1200550"/>
                  <a:pt x="4963080" y="1204179"/>
                </a:cubicBezTo>
                <a:cubicBezTo>
                  <a:pt x="4963080" y="1204179"/>
                  <a:pt x="4963080" y="1204179"/>
                  <a:pt x="4905010" y="1202365"/>
                </a:cubicBezTo>
                <a:cubicBezTo>
                  <a:pt x="4905010" y="1202365"/>
                  <a:pt x="4905010" y="1202365"/>
                  <a:pt x="4846940" y="1198736"/>
                </a:cubicBezTo>
                <a:cubicBezTo>
                  <a:pt x="4846940" y="1198736"/>
                  <a:pt x="4846940" y="1198736"/>
                  <a:pt x="4837866" y="1198736"/>
                </a:cubicBezTo>
                <a:cubicBezTo>
                  <a:pt x="4837866" y="1198736"/>
                  <a:pt x="4837866" y="1198736"/>
                  <a:pt x="4710838" y="1229578"/>
                </a:cubicBezTo>
                <a:cubicBezTo>
                  <a:pt x="4710838" y="1229578"/>
                  <a:pt x="4710838" y="1229578"/>
                  <a:pt x="4585625" y="1260421"/>
                </a:cubicBezTo>
                <a:cubicBezTo>
                  <a:pt x="4585625" y="1260421"/>
                  <a:pt x="4585625" y="1260421"/>
                  <a:pt x="4480373" y="1267679"/>
                </a:cubicBezTo>
                <a:cubicBezTo>
                  <a:pt x="4480373" y="1267679"/>
                  <a:pt x="4480373" y="1267679"/>
                  <a:pt x="4373306" y="1273121"/>
                </a:cubicBezTo>
                <a:cubicBezTo>
                  <a:pt x="4373306" y="1273121"/>
                  <a:pt x="4373306" y="1273121"/>
                  <a:pt x="4126508" y="1291264"/>
                </a:cubicBezTo>
                <a:cubicBezTo>
                  <a:pt x="4126508" y="1291264"/>
                  <a:pt x="4126508" y="1291264"/>
                  <a:pt x="3963186" y="1323921"/>
                </a:cubicBezTo>
                <a:cubicBezTo>
                  <a:pt x="3963186" y="1323921"/>
                  <a:pt x="3963186" y="1323921"/>
                  <a:pt x="3598434" y="1354763"/>
                </a:cubicBezTo>
                <a:lnTo>
                  <a:pt x="3598434" y="1355596"/>
                </a:lnTo>
                <a:lnTo>
                  <a:pt x="3546129" y="1336008"/>
                </a:lnTo>
                <a:cubicBezTo>
                  <a:pt x="3413237" y="1286243"/>
                  <a:pt x="3257344" y="1227864"/>
                  <a:pt x="3074470" y="1159380"/>
                </a:cubicBezTo>
                <a:lnTo>
                  <a:pt x="2952922" y="1113863"/>
                </a:lnTo>
                <a:lnTo>
                  <a:pt x="2946594" y="1106049"/>
                </a:lnTo>
                <a:cubicBezTo>
                  <a:pt x="2925051" y="1079451"/>
                  <a:pt x="2890582" y="1036894"/>
                  <a:pt x="2835432" y="968802"/>
                </a:cubicBezTo>
                <a:cubicBezTo>
                  <a:pt x="2835432" y="968802"/>
                  <a:pt x="2835432" y="968802"/>
                  <a:pt x="2833617" y="965171"/>
                </a:cubicBezTo>
                <a:cubicBezTo>
                  <a:pt x="2833617" y="965171"/>
                  <a:pt x="2833617" y="965171"/>
                  <a:pt x="2753729" y="894355"/>
                </a:cubicBezTo>
                <a:cubicBezTo>
                  <a:pt x="2753729" y="894355"/>
                  <a:pt x="2753729" y="894355"/>
                  <a:pt x="2673842" y="823540"/>
                </a:cubicBezTo>
                <a:cubicBezTo>
                  <a:pt x="2673842" y="823540"/>
                  <a:pt x="2673842" y="823540"/>
                  <a:pt x="2604848" y="754540"/>
                </a:cubicBezTo>
                <a:cubicBezTo>
                  <a:pt x="2604848" y="754540"/>
                  <a:pt x="2604848" y="754540"/>
                  <a:pt x="2603769" y="753491"/>
                </a:cubicBezTo>
                <a:lnTo>
                  <a:pt x="2598300" y="748166"/>
                </a:lnTo>
                <a:lnTo>
                  <a:pt x="2604549" y="741778"/>
                </a:lnTo>
                <a:cubicBezTo>
                  <a:pt x="2604549" y="741778"/>
                  <a:pt x="2604549" y="741778"/>
                  <a:pt x="2637346" y="619769"/>
                </a:cubicBezTo>
                <a:lnTo>
                  <a:pt x="2630438" y="583768"/>
                </a:lnTo>
                <a:lnTo>
                  <a:pt x="2664096" y="596177"/>
                </a:lnTo>
                <a:cubicBezTo>
                  <a:pt x="2664096" y="596177"/>
                  <a:pt x="2664096" y="596177"/>
                  <a:pt x="2665903" y="596178"/>
                </a:cubicBezTo>
                <a:lnTo>
                  <a:pt x="2628011" y="571119"/>
                </a:lnTo>
                <a:lnTo>
                  <a:pt x="2627780" y="569918"/>
                </a:lnTo>
                <a:cubicBezTo>
                  <a:pt x="2621403" y="551479"/>
                  <a:pt x="2613660" y="533269"/>
                  <a:pt x="2610015" y="521432"/>
                </a:cubicBezTo>
                <a:cubicBezTo>
                  <a:pt x="2610015" y="521432"/>
                  <a:pt x="2610015" y="521432"/>
                  <a:pt x="2610244" y="533042"/>
                </a:cubicBezTo>
                <a:lnTo>
                  <a:pt x="2610778" y="560271"/>
                </a:lnTo>
                <a:lnTo>
                  <a:pt x="2561071" y="534118"/>
                </a:lnTo>
                <a:cubicBezTo>
                  <a:pt x="2541190" y="526816"/>
                  <a:pt x="2517693" y="534118"/>
                  <a:pt x="2496003" y="534118"/>
                </a:cubicBezTo>
                <a:cubicBezTo>
                  <a:pt x="2496003" y="534118"/>
                  <a:pt x="2496003" y="534118"/>
                  <a:pt x="2476121" y="534118"/>
                </a:cubicBezTo>
                <a:cubicBezTo>
                  <a:pt x="2476121" y="534118"/>
                  <a:pt x="2476121" y="534118"/>
                  <a:pt x="2465277" y="534118"/>
                </a:cubicBezTo>
                <a:cubicBezTo>
                  <a:pt x="2459854" y="526816"/>
                  <a:pt x="2452625" y="524991"/>
                  <a:pt x="2445395" y="528641"/>
                </a:cubicBezTo>
                <a:lnTo>
                  <a:pt x="2444904" y="529386"/>
                </a:lnTo>
                <a:lnTo>
                  <a:pt x="2443678" y="527249"/>
                </a:lnTo>
                <a:cubicBezTo>
                  <a:pt x="2438291" y="517865"/>
                  <a:pt x="2432134" y="507141"/>
                  <a:pt x="2425099" y="494885"/>
                </a:cubicBezTo>
                <a:cubicBezTo>
                  <a:pt x="2425099" y="494885"/>
                  <a:pt x="2425099" y="494885"/>
                  <a:pt x="2421468" y="491253"/>
                </a:cubicBezTo>
                <a:cubicBezTo>
                  <a:pt x="2421468" y="491253"/>
                  <a:pt x="2421468" y="491253"/>
                  <a:pt x="2341581" y="405912"/>
                </a:cubicBezTo>
                <a:cubicBezTo>
                  <a:pt x="2341581" y="405912"/>
                  <a:pt x="2341581" y="405912"/>
                  <a:pt x="2331141" y="395244"/>
                </a:cubicBezTo>
                <a:lnTo>
                  <a:pt x="2310163" y="373808"/>
                </a:lnTo>
                <a:lnTo>
                  <a:pt x="2310660" y="373645"/>
                </a:lnTo>
                <a:cubicBezTo>
                  <a:pt x="2316096" y="368228"/>
                  <a:pt x="2317909" y="359202"/>
                  <a:pt x="2312472" y="353785"/>
                </a:cubicBezTo>
                <a:cubicBezTo>
                  <a:pt x="2312472" y="353785"/>
                  <a:pt x="2310660" y="350174"/>
                  <a:pt x="2310660" y="350174"/>
                </a:cubicBezTo>
                <a:cubicBezTo>
                  <a:pt x="2308848" y="337537"/>
                  <a:pt x="2305223" y="321287"/>
                  <a:pt x="2307035" y="310455"/>
                </a:cubicBezTo>
                <a:cubicBezTo>
                  <a:pt x="2307035" y="310455"/>
                  <a:pt x="2307035" y="310455"/>
                  <a:pt x="2305223" y="306844"/>
                </a:cubicBezTo>
                <a:cubicBezTo>
                  <a:pt x="2305223" y="306844"/>
                  <a:pt x="2305223" y="306844"/>
                  <a:pt x="2330594" y="250875"/>
                </a:cubicBezTo>
                <a:cubicBezTo>
                  <a:pt x="2330594" y="250875"/>
                  <a:pt x="2330594" y="250875"/>
                  <a:pt x="2354153" y="196712"/>
                </a:cubicBezTo>
                <a:cubicBezTo>
                  <a:pt x="2354153" y="196712"/>
                  <a:pt x="2354153" y="196712"/>
                  <a:pt x="2383147" y="185880"/>
                </a:cubicBezTo>
                <a:cubicBezTo>
                  <a:pt x="2383147" y="185880"/>
                  <a:pt x="2383147" y="185880"/>
                  <a:pt x="2415767" y="173242"/>
                </a:cubicBezTo>
                <a:cubicBezTo>
                  <a:pt x="2415767" y="173242"/>
                  <a:pt x="2415767" y="173242"/>
                  <a:pt x="2497316" y="144356"/>
                </a:cubicBezTo>
                <a:cubicBezTo>
                  <a:pt x="2497316" y="144356"/>
                  <a:pt x="2497316" y="144356"/>
                  <a:pt x="2569804" y="147966"/>
                </a:cubicBezTo>
                <a:cubicBezTo>
                  <a:pt x="2555307" y="144354"/>
                  <a:pt x="2508190" y="129911"/>
                  <a:pt x="2493691" y="131717"/>
                </a:cubicBezTo>
                <a:cubicBezTo>
                  <a:pt x="2493691" y="131717"/>
                  <a:pt x="2493691" y="131717"/>
                  <a:pt x="2375899" y="166021"/>
                </a:cubicBezTo>
                <a:cubicBezTo>
                  <a:pt x="2374087" y="166021"/>
                  <a:pt x="2339655" y="171437"/>
                  <a:pt x="2334219" y="184075"/>
                </a:cubicBezTo>
                <a:cubicBezTo>
                  <a:pt x="2334219" y="184075"/>
                  <a:pt x="2334219" y="184075"/>
                  <a:pt x="2333341" y="185824"/>
                </a:cubicBezTo>
                <a:lnTo>
                  <a:pt x="2331634" y="189226"/>
                </a:lnTo>
                <a:lnTo>
                  <a:pt x="2320226" y="152562"/>
                </a:lnTo>
                <a:cubicBezTo>
                  <a:pt x="2320226" y="150729"/>
                  <a:pt x="2320226" y="148894"/>
                  <a:pt x="2318411" y="147061"/>
                </a:cubicBezTo>
                <a:cubicBezTo>
                  <a:pt x="2318411" y="147061"/>
                  <a:pt x="2318411" y="147061"/>
                  <a:pt x="2253063" y="119557"/>
                </a:cubicBezTo>
                <a:cubicBezTo>
                  <a:pt x="2253063" y="119557"/>
                  <a:pt x="2253063" y="119557"/>
                  <a:pt x="2160485" y="108555"/>
                </a:cubicBezTo>
                <a:cubicBezTo>
                  <a:pt x="2160485" y="108555"/>
                  <a:pt x="2160485" y="108555"/>
                  <a:pt x="2249432" y="132392"/>
                </a:cubicBezTo>
                <a:cubicBezTo>
                  <a:pt x="2249432" y="132392"/>
                  <a:pt x="2249432" y="132392"/>
                  <a:pt x="2305704" y="159895"/>
                </a:cubicBezTo>
                <a:cubicBezTo>
                  <a:pt x="2305704" y="159895"/>
                  <a:pt x="2305704" y="159895"/>
                  <a:pt x="2312965" y="189233"/>
                </a:cubicBezTo>
                <a:cubicBezTo>
                  <a:pt x="2312965" y="189233"/>
                  <a:pt x="2312965" y="189233"/>
                  <a:pt x="2316795" y="203156"/>
                </a:cubicBezTo>
                <a:lnTo>
                  <a:pt x="2319572" y="213258"/>
                </a:lnTo>
                <a:lnTo>
                  <a:pt x="2310518" y="231297"/>
                </a:lnTo>
                <a:cubicBezTo>
                  <a:pt x="2302618" y="247039"/>
                  <a:pt x="2292085" y="268027"/>
                  <a:pt x="2278040" y="296012"/>
                </a:cubicBezTo>
                <a:cubicBezTo>
                  <a:pt x="2272603" y="306844"/>
                  <a:pt x="2276228" y="317676"/>
                  <a:pt x="2276228" y="330315"/>
                </a:cubicBezTo>
                <a:lnTo>
                  <a:pt x="2279380" y="342355"/>
                </a:lnTo>
                <a:lnTo>
                  <a:pt x="2258061" y="320570"/>
                </a:lnTo>
                <a:cubicBezTo>
                  <a:pt x="2258061" y="320570"/>
                  <a:pt x="2258061" y="320570"/>
                  <a:pt x="2091023" y="193466"/>
                </a:cubicBezTo>
                <a:cubicBezTo>
                  <a:pt x="2042000" y="164413"/>
                  <a:pt x="1978453" y="169860"/>
                  <a:pt x="1922168" y="160781"/>
                </a:cubicBezTo>
                <a:cubicBezTo>
                  <a:pt x="1867700" y="149887"/>
                  <a:pt x="1813231" y="129913"/>
                  <a:pt x="1756946" y="129913"/>
                </a:cubicBezTo>
                <a:cubicBezTo>
                  <a:pt x="1756946" y="129913"/>
                  <a:pt x="1756946" y="129913"/>
                  <a:pt x="1510020" y="151703"/>
                </a:cubicBezTo>
                <a:cubicBezTo>
                  <a:pt x="1510020" y="151703"/>
                  <a:pt x="1510020" y="151703"/>
                  <a:pt x="1375663" y="177123"/>
                </a:cubicBezTo>
                <a:cubicBezTo>
                  <a:pt x="1375663" y="177123"/>
                  <a:pt x="1375663" y="177123"/>
                  <a:pt x="1511835" y="166229"/>
                </a:cubicBezTo>
                <a:cubicBezTo>
                  <a:pt x="1511835" y="166229"/>
                  <a:pt x="1511835" y="166229"/>
                  <a:pt x="1756946" y="157150"/>
                </a:cubicBezTo>
                <a:cubicBezTo>
                  <a:pt x="1756946" y="157150"/>
                  <a:pt x="1756946" y="157150"/>
                  <a:pt x="1914906" y="191650"/>
                </a:cubicBezTo>
                <a:cubicBezTo>
                  <a:pt x="1914906" y="191650"/>
                  <a:pt x="1914906" y="191650"/>
                  <a:pt x="2071050" y="222517"/>
                </a:cubicBezTo>
                <a:cubicBezTo>
                  <a:pt x="2071050" y="222517"/>
                  <a:pt x="2071050" y="222517"/>
                  <a:pt x="2149123" y="286070"/>
                </a:cubicBezTo>
                <a:cubicBezTo>
                  <a:pt x="2149123" y="286070"/>
                  <a:pt x="2149123" y="286070"/>
                  <a:pt x="2229011" y="351439"/>
                </a:cubicBezTo>
                <a:cubicBezTo>
                  <a:pt x="2229011" y="351439"/>
                  <a:pt x="2229011" y="351439"/>
                  <a:pt x="2307083" y="434963"/>
                </a:cubicBezTo>
                <a:cubicBezTo>
                  <a:pt x="2307083" y="434963"/>
                  <a:pt x="2307083" y="434963"/>
                  <a:pt x="2383339" y="518489"/>
                </a:cubicBezTo>
                <a:cubicBezTo>
                  <a:pt x="2383339" y="518489"/>
                  <a:pt x="2383339" y="518489"/>
                  <a:pt x="2390148" y="530519"/>
                </a:cubicBezTo>
                <a:lnTo>
                  <a:pt x="2398158" y="544670"/>
                </a:lnTo>
                <a:lnTo>
                  <a:pt x="2374542" y="536618"/>
                </a:lnTo>
                <a:cubicBezTo>
                  <a:pt x="2360483" y="531825"/>
                  <a:pt x="2341738" y="525433"/>
                  <a:pt x="2316743" y="516911"/>
                </a:cubicBezTo>
                <a:lnTo>
                  <a:pt x="2297007" y="510181"/>
                </a:lnTo>
                <a:lnTo>
                  <a:pt x="2290348" y="503573"/>
                </a:lnTo>
                <a:cubicBezTo>
                  <a:pt x="2283971" y="497695"/>
                  <a:pt x="2277138" y="492271"/>
                  <a:pt x="2271672" y="490461"/>
                </a:cubicBezTo>
                <a:cubicBezTo>
                  <a:pt x="2271672" y="490461"/>
                  <a:pt x="2271672" y="490461"/>
                  <a:pt x="2269850" y="490461"/>
                </a:cubicBezTo>
                <a:cubicBezTo>
                  <a:pt x="2269850" y="490461"/>
                  <a:pt x="2269850" y="490461"/>
                  <a:pt x="2251630" y="488653"/>
                </a:cubicBezTo>
                <a:cubicBezTo>
                  <a:pt x="2251630" y="488653"/>
                  <a:pt x="2251630" y="488653"/>
                  <a:pt x="2233410" y="485037"/>
                </a:cubicBezTo>
                <a:cubicBezTo>
                  <a:pt x="2233410" y="485037"/>
                  <a:pt x="2233410" y="485037"/>
                  <a:pt x="2217011" y="475996"/>
                </a:cubicBezTo>
                <a:cubicBezTo>
                  <a:pt x="2217011" y="475996"/>
                  <a:pt x="2217011" y="475996"/>
                  <a:pt x="2198791" y="465145"/>
                </a:cubicBezTo>
                <a:cubicBezTo>
                  <a:pt x="2198791" y="465145"/>
                  <a:pt x="2198791" y="465145"/>
                  <a:pt x="2082182" y="423554"/>
                </a:cubicBezTo>
                <a:cubicBezTo>
                  <a:pt x="2082182" y="423554"/>
                  <a:pt x="2082182" y="423554"/>
                  <a:pt x="2191503" y="475996"/>
                </a:cubicBezTo>
                <a:cubicBezTo>
                  <a:pt x="2191503" y="475996"/>
                  <a:pt x="2191503" y="475996"/>
                  <a:pt x="2226122" y="499504"/>
                </a:cubicBezTo>
                <a:cubicBezTo>
                  <a:pt x="2226122" y="499504"/>
                  <a:pt x="2226122" y="499504"/>
                  <a:pt x="2227944" y="499504"/>
                </a:cubicBezTo>
                <a:cubicBezTo>
                  <a:pt x="2227944" y="499504"/>
                  <a:pt x="2227944" y="499504"/>
                  <a:pt x="2247985" y="503120"/>
                </a:cubicBezTo>
                <a:lnTo>
                  <a:pt x="2249565" y="503469"/>
                </a:lnTo>
                <a:lnTo>
                  <a:pt x="2247456" y="505574"/>
                </a:lnTo>
                <a:cubicBezTo>
                  <a:pt x="2243810" y="509216"/>
                  <a:pt x="2236516" y="516498"/>
                  <a:pt x="2221927" y="531065"/>
                </a:cubicBezTo>
                <a:lnTo>
                  <a:pt x="2185645" y="567294"/>
                </a:lnTo>
                <a:lnTo>
                  <a:pt x="2178094" y="567991"/>
                </a:lnTo>
                <a:cubicBezTo>
                  <a:pt x="2165653" y="569139"/>
                  <a:pt x="2140777" y="571435"/>
                  <a:pt x="2091021" y="576028"/>
                </a:cubicBezTo>
                <a:cubicBezTo>
                  <a:pt x="2091021" y="576028"/>
                  <a:pt x="2091021" y="576028"/>
                  <a:pt x="1986081" y="537449"/>
                </a:cubicBezTo>
                <a:cubicBezTo>
                  <a:pt x="2005984" y="550309"/>
                  <a:pt x="2067499" y="592563"/>
                  <a:pt x="2091021" y="594398"/>
                </a:cubicBezTo>
                <a:cubicBezTo>
                  <a:pt x="2091021" y="594398"/>
                  <a:pt x="2091021" y="594398"/>
                  <a:pt x="2157685" y="593167"/>
                </a:cubicBezTo>
                <a:lnTo>
                  <a:pt x="2173603" y="592873"/>
                </a:lnTo>
                <a:lnTo>
                  <a:pt x="2167385" y="614602"/>
                </a:lnTo>
                <a:cubicBezTo>
                  <a:pt x="2167385" y="614602"/>
                  <a:pt x="2167385" y="614602"/>
                  <a:pt x="2156467" y="649129"/>
                </a:cubicBezTo>
                <a:cubicBezTo>
                  <a:pt x="2156467" y="649129"/>
                  <a:pt x="2156467" y="649129"/>
                  <a:pt x="2083668" y="692744"/>
                </a:cubicBezTo>
                <a:cubicBezTo>
                  <a:pt x="2083668" y="692744"/>
                  <a:pt x="2083668" y="692744"/>
                  <a:pt x="1936252" y="756347"/>
                </a:cubicBezTo>
                <a:cubicBezTo>
                  <a:pt x="1936252" y="756347"/>
                  <a:pt x="1936252" y="756347"/>
                  <a:pt x="2090948" y="709099"/>
                </a:cubicBezTo>
                <a:cubicBezTo>
                  <a:pt x="2090948" y="709099"/>
                  <a:pt x="2090948" y="709099"/>
                  <a:pt x="2172846" y="665485"/>
                </a:cubicBezTo>
                <a:cubicBezTo>
                  <a:pt x="2174665" y="665486"/>
                  <a:pt x="2176485" y="663668"/>
                  <a:pt x="2176486" y="661852"/>
                </a:cubicBezTo>
                <a:cubicBezTo>
                  <a:pt x="2176486" y="661852"/>
                  <a:pt x="2176486" y="661852"/>
                  <a:pt x="2178305" y="660035"/>
                </a:cubicBezTo>
                <a:cubicBezTo>
                  <a:pt x="2178305" y="660035"/>
                  <a:pt x="2178305" y="660035"/>
                  <a:pt x="2191045" y="621871"/>
                </a:cubicBezTo>
                <a:cubicBezTo>
                  <a:pt x="2191045" y="621871"/>
                  <a:pt x="2191045" y="621871"/>
                  <a:pt x="2201965" y="587343"/>
                </a:cubicBezTo>
                <a:cubicBezTo>
                  <a:pt x="2201965" y="587343"/>
                  <a:pt x="2201965" y="587343"/>
                  <a:pt x="2236544" y="556450"/>
                </a:cubicBezTo>
                <a:cubicBezTo>
                  <a:pt x="2236544" y="556450"/>
                  <a:pt x="2236544" y="556450"/>
                  <a:pt x="2265663" y="531009"/>
                </a:cubicBezTo>
                <a:cubicBezTo>
                  <a:pt x="2265663" y="531009"/>
                  <a:pt x="2265663" y="531009"/>
                  <a:pt x="2331182" y="554633"/>
                </a:cubicBezTo>
                <a:cubicBezTo>
                  <a:pt x="2331182" y="554633"/>
                  <a:pt x="2331182" y="554633"/>
                  <a:pt x="2400340" y="581892"/>
                </a:cubicBezTo>
                <a:cubicBezTo>
                  <a:pt x="2400340" y="581892"/>
                  <a:pt x="2400340" y="581892"/>
                  <a:pt x="2431279" y="612784"/>
                </a:cubicBezTo>
                <a:cubicBezTo>
                  <a:pt x="2431279" y="612784"/>
                  <a:pt x="2431279" y="612784"/>
                  <a:pt x="2435374" y="617100"/>
                </a:cubicBezTo>
                <a:lnTo>
                  <a:pt x="2444147" y="626347"/>
                </a:lnTo>
                <a:lnTo>
                  <a:pt x="2444617" y="627210"/>
                </a:lnTo>
                <a:cubicBezTo>
                  <a:pt x="2451426" y="639692"/>
                  <a:pt x="2465044" y="664660"/>
                  <a:pt x="2492278" y="714593"/>
                </a:cubicBezTo>
                <a:cubicBezTo>
                  <a:pt x="2492278" y="714593"/>
                  <a:pt x="2492278" y="714593"/>
                  <a:pt x="2495909" y="720041"/>
                </a:cubicBezTo>
                <a:cubicBezTo>
                  <a:pt x="2495909" y="720041"/>
                  <a:pt x="2495909" y="720041"/>
                  <a:pt x="2498065" y="722254"/>
                </a:cubicBezTo>
                <a:lnTo>
                  <a:pt x="2509756" y="734254"/>
                </a:lnTo>
                <a:lnTo>
                  <a:pt x="2502955" y="746308"/>
                </a:lnTo>
                <a:cubicBezTo>
                  <a:pt x="2496864" y="757104"/>
                  <a:pt x="2488742" y="771497"/>
                  <a:pt x="2477914" y="790689"/>
                </a:cubicBezTo>
                <a:cubicBezTo>
                  <a:pt x="2477914" y="790689"/>
                  <a:pt x="2477914" y="790689"/>
                  <a:pt x="2430992" y="838211"/>
                </a:cubicBezTo>
                <a:cubicBezTo>
                  <a:pt x="2452648" y="829072"/>
                  <a:pt x="2476109" y="821759"/>
                  <a:pt x="2495962" y="807139"/>
                </a:cubicBezTo>
                <a:cubicBezTo>
                  <a:pt x="2504082" y="801655"/>
                  <a:pt x="2515362" y="787033"/>
                  <a:pt x="2525965" y="771725"/>
                </a:cubicBezTo>
                <a:lnTo>
                  <a:pt x="2534202" y="759345"/>
                </a:lnTo>
                <a:lnTo>
                  <a:pt x="2554123" y="779791"/>
                </a:lnTo>
                <a:cubicBezTo>
                  <a:pt x="2573527" y="799707"/>
                  <a:pt x="2599400" y="826264"/>
                  <a:pt x="2633897" y="861672"/>
                </a:cubicBezTo>
                <a:cubicBezTo>
                  <a:pt x="2633897" y="861672"/>
                  <a:pt x="2633897" y="861672"/>
                  <a:pt x="2713785" y="934302"/>
                </a:cubicBezTo>
                <a:cubicBezTo>
                  <a:pt x="2713785" y="934302"/>
                  <a:pt x="2713785" y="934302"/>
                  <a:pt x="2790041" y="1005118"/>
                </a:cubicBezTo>
                <a:cubicBezTo>
                  <a:pt x="2790041" y="1005118"/>
                  <a:pt x="2790041" y="1005118"/>
                  <a:pt x="2836263" y="1065940"/>
                </a:cubicBezTo>
                <a:lnTo>
                  <a:pt x="2852174" y="1086878"/>
                </a:lnTo>
                <a:lnTo>
                  <a:pt x="2842539" y="1089291"/>
                </a:lnTo>
                <a:cubicBezTo>
                  <a:pt x="2842539" y="1089291"/>
                  <a:pt x="2842539" y="1089291"/>
                  <a:pt x="2621333" y="1193551"/>
                </a:cubicBezTo>
                <a:lnTo>
                  <a:pt x="2534815" y="1234331"/>
                </a:lnTo>
                <a:lnTo>
                  <a:pt x="2523727" y="1231048"/>
                </a:lnTo>
                <a:cubicBezTo>
                  <a:pt x="2485377" y="1219692"/>
                  <a:pt x="2408678" y="1196981"/>
                  <a:pt x="2255279" y="1151557"/>
                </a:cubicBezTo>
                <a:cubicBezTo>
                  <a:pt x="2255279" y="1151557"/>
                  <a:pt x="2255279" y="1151557"/>
                  <a:pt x="1953927" y="1062527"/>
                </a:cubicBezTo>
                <a:cubicBezTo>
                  <a:pt x="1953927" y="1062527"/>
                  <a:pt x="1953927" y="1062527"/>
                  <a:pt x="1721560" y="848131"/>
                </a:cubicBezTo>
                <a:cubicBezTo>
                  <a:pt x="1721560" y="848131"/>
                  <a:pt x="1721560" y="848131"/>
                  <a:pt x="1562243" y="700849"/>
                </a:cubicBezTo>
                <a:lnTo>
                  <a:pt x="1488296" y="632488"/>
                </a:lnTo>
                <a:lnTo>
                  <a:pt x="1488325" y="632076"/>
                </a:lnTo>
                <a:cubicBezTo>
                  <a:pt x="1489010" y="622079"/>
                  <a:pt x="1490380" y="602086"/>
                  <a:pt x="1493120" y="562101"/>
                </a:cubicBezTo>
                <a:cubicBezTo>
                  <a:pt x="1493120" y="562101"/>
                  <a:pt x="1493120" y="562101"/>
                  <a:pt x="1463895" y="233132"/>
                </a:cubicBezTo>
                <a:cubicBezTo>
                  <a:pt x="1463895" y="233132"/>
                  <a:pt x="1463895" y="233132"/>
                  <a:pt x="1460242" y="233133"/>
                </a:cubicBezTo>
                <a:cubicBezTo>
                  <a:pt x="1460242" y="233133"/>
                  <a:pt x="1460242" y="233133"/>
                  <a:pt x="1434671" y="560284"/>
                </a:cubicBezTo>
                <a:cubicBezTo>
                  <a:pt x="1434671" y="560284"/>
                  <a:pt x="1434671" y="560284"/>
                  <a:pt x="1433901" y="580986"/>
                </a:cubicBezTo>
                <a:lnTo>
                  <a:pt x="1433360" y="595478"/>
                </a:lnTo>
                <a:lnTo>
                  <a:pt x="1421145" y="587856"/>
                </a:lnTo>
                <a:cubicBezTo>
                  <a:pt x="1401487" y="575592"/>
                  <a:pt x="1375278" y="559239"/>
                  <a:pt x="1340333" y="537436"/>
                </a:cubicBezTo>
                <a:cubicBezTo>
                  <a:pt x="1340333" y="537436"/>
                  <a:pt x="1340333" y="537436"/>
                  <a:pt x="1202364" y="453857"/>
                </a:cubicBezTo>
                <a:cubicBezTo>
                  <a:pt x="1202364" y="453857"/>
                  <a:pt x="1202364" y="453857"/>
                  <a:pt x="1102519" y="328490"/>
                </a:cubicBezTo>
                <a:cubicBezTo>
                  <a:pt x="1102519" y="328490"/>
                  <a:pt x="1102519" y="328490"/>
                  <a:pt x="1033198" y="243286"/>
                </a:cubicBezTo>
                <a:lnTo>
                  <a:pt x="1017913" y="224499"/>
                </a:lnTo>
                <a:lnTo>
                  <a:pt x="1022593" y="221294"/>
                </a:lnTo>
                <a:cubicBezTo>
                  <a:pt x="1031905" y="214920"/>
                  <a:pt x="1050525" y="202171"/>
                  <a:pt x="1087769" y="176672"/>
                </a:cubicBezTo>
                <a:cubicBezTo>
                  <a:pt x="1087769" y="176672"/>
                  <a:pt x="1087769" y="176672"/>
                  <a:pt x="1160438" y="125674"/>
                </a:cubicBezTo>
                <a:cubicBezTo>
                  <a:pt x="1160438" y="125674"/>
                  <a:pt x="1160438" y="125674"/>
                  <a:pt x="1193137" y="120210"/>
                </a:cubicBezTo>
                <a:cubicBezTo>
                  <a:pt x="1193137" y="120210"/>
                  <a:pt x="1193137" y="120210"/>
                  <a:pt x="1231291" y="112924"/>
                </a:cubicBezTo>
                <a:cubicBezTo>
                  <a:pt x="1231291" y="112924"/>
                  <a:pt x="1231291" y="112924"/>
                  <a:pt x="1234924" y="111102"/>
                </a:cubicBezTo>
                <a:cubicBezTo>
                  <a:pt x="1236740" y="111102"/>
                  <a:pt x="1238557" y="107460"/>
                  <a:pt x="1238557" y="105638"/>
                </a:cubicBezTo>
                <a:cubicBezTo>
                  <a:pt x="1242190" y="89247"/>
                  <a:pt x="1236740" y="63748"/>
                  <a:pt x="1234924" y="47356"/>
                </a:cubicBezTo>
                <a:cubicBezTo>
                  <a:pt x="1234924" y="47356"/>
                  <a:pt x="1234924" y="47356"/>
                  <a:pt x="1231291" y="0"/>
                </a:cubicBezTo>
                <a:cubicBezTo>
                  <a:pt x="1231291" y="0"/>
                  <a:pt x="1231291" y="0"/>
                  <a:pt x="1220390" y="47356"/>
                </a:cubicBezTo>
                <a:cubicBezTo>
                  <a:pt x="1220390" y="47356"/>
                  <a:pt x="1220390" y="47356"/>
                  <a:pt x="1220390" y="74675"/>
                </a:cubicBezTo>
                <a:cubicBezTo>
                  <a:pt x="1220390" y="74675"/>
                  <a:pt x="1220390" y="74675"/>
                  <a:pt x="1220390" y="92889"/>
                </a:cubicBezTo>
                <a:cubicBezTo>
                  <a:pt x="1220390" y="92889"/>
                  <a:pt x="1220390" y="92889"/>
                  <a:pt x="1189505" y="96532"/>
                </a:cubicBezTo>
                <a:cubicBezTo>
                  <a:pt x="1189505" y="96532"/>
                  <a:pt x="1189505" y="96532"/>
                  <a:pt x="1153172" y="100175"/>
                </a:cubicBezTo>
                <a:cubicBezTo>
                  <a:pt x="1153172" y="100175"/>
                  <a:pt x="1153172" y="100175"/>
                  <a:pt x="1147721" y="103818"/>
                </a:cubicBezTo>
                <a:cubicBezTo>
                  <a:pt x="1147721" y="103818"/>
                  <a:pt x="1147721" y="103818"/>
                  <a:pt x="1043055" y="166045"/>
                </a:cubicBezTo>
                <a:lnTo>
                  <a:pt x="992642" y="196018"/>
                </a:lnTo>
                <a:lnTo>
                  <a:pt x="990703" y="194860"/>
                </a:lnTo>
                <a:cubicBezTo>
                  <a:pt x="976578" y="186429"/>
                  <a:pt x="920074" y="152703"/>
                  <a:pt x="694060" y="17795"/>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1" name="任意多边形 50"/>
          <p:cNvSpPr/>
          <p:nvPr/>
        </p:nvSpPr>
        <p:spPr>
          <a:xfrm>
            <a:off x="993471" y="6292175"/>
            <a:ext cx="6242854" cy="1707871"/>
          </a:xfrm>
          <a:custGeom>
            <a:avLst/>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2634" h="476736">
                <a:moveTo>
                  <a:pt x="48926" y="447741"/>
                </a:moveTo>
                <a:cubicBezTo>
                  <a:pt x="-153875" y="404232"/>
                  <a:pt x="329769" y="283812"/>
                  <a:pt x="480179" y="188675"/>
                </a:cubicBezTo>
                <a:cubicBezTo>
                  <a:pt x="630589" y="93538"/>
                  <a:pt x="699314" y="-11279"/>
                  <a:pt x="827324" y="982"/>
                </a:cubicBezTo>
                <a:cubicBezTo>
                  <a:pt x="955334" y="13243"/>
                  <a:pt x="1112772" y="196925"/>
                  <a:pt x="1248239" y="262239"/>
                </a:cubicBezTo>
                <a:cubicBezTo>
                  <a:pt x="1383706" y="327553"/>
                  <a:pt x="1896870" y="418810"/>
                  <a:pt x="1696984" y="449727"/>
                </a:cubicBezTo>
                <a:cubicBezTo>
                  <a:pt x="1497099" y="480644"/>
                  <a:pt x="251727" y="491250"/>
                  <a:pt x="48926" y="447741"/>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52" name="任意多边形 51"/>
          <p:cNvSpPr/>
          <p:nvPr/>
        </p:nvSpPr>
        <p:spPr>
          <a:xfrm>
            <a:off x="8188363" y="5471499"/>
            <a:ext cx="8182347" cy="1918432"/>
          </a:xfrm>
          <a:custGeom>
            <a:avLst/>
            <a:gdLst>
              <a:gd name="connsiteX0" fmla="*/ 41059 w 1610974"/>
              <a:gd name="connsiteY0" fmla="*/ 421382 h 434469"/>
              <a:gd name="connsiteX1" fmla="*/ 461974 w 1610974"/>
              <a:gd name="connsiteY1" fmla="*/ 203668 h 434469"/>
              <a:gd name="connsiteX2" fmla="*/ 752259 w 1610974"/>
              <a:gd name="connsiteY2" fmla="*/ 468 h 434469"/>
              <a:gd name="connsiteX3" fmla="*/ 1173174 w 1610974"/>
              <a:gd name="connsiteY3" fmla="*/ 261725 h 434469"/>
              <a:gd name="connsiteX4" fmla="*/ 1565059 w 1610974"/>
              <a:gd name="connsiteY4" fmla="*/ 392353 h 434469"/>
              <a:gd name="connsiteX5" fmla="*/ 41059 w 1610974"/>
              <a:gd name="connsiteY5" fmla="*/ 421382 h 434469"/>
              <a:gd name="connsiteX0-1" fmla="*/ 44245 w 1667002"/>
              <a:gd name="connsiteY0-2" fmla="*/ 421382 h 464024"/>
              <a:gd name="connsiteX1-3" fmla="*/ 465160 w 1667002"/>
              <a:gd name="connsiteY1-4" fmla="*/ 203668 h 464024"/>
              <a:gd name="connsiteX2-5" fmla="*/ 755445 w 1667002"/>
              <a:gd name="connsiteY2-6" fmla="*/ 468 h 464024"/>
              <a:gd name="connsiteX3-7" fmla="*/ 1176360 w 1667002"/>
              <a:gd name="connsiteY3-8" fmla="*/ 261725 h 464024"/>
              <a:gd name="connsiteX4-9" fmla="*/ 1625105 w 1667002"/>
              <a:gd name="connsiteY4-10" fmla="*/ 449213 h 464024"/>
              <a:gd name="connsiteX5-11" fmla="*/ 44245 w 1667002"/>
              <a:gd name="connsiteY5-12" fmla="*/ 421382 h 464024"/>
              <a:gd name="connsiteX0-13" fmla="*/ 40665 w 1734373"/>
              <a:gd name="connsiteY0-14" fmla="*/ 447240 h 475220"/>
              <a:gd name="connsiteX1-15" fmla="*/ 528778 w 1734373"/>
              <a:gd name="connsiteY1-16" fmla="*/ 203681 h 475220"/>
              <a:gd name="connsiteX2-17" fmla="*/ 819063 w 1734373"/>
              <a:gd name="connsiteY2-18" fmla="*/ 481 h 475220"/>
              <a:gd name="connsiteX3-19" fmla="*/ 1239978 w 1734373"/>
              <a:gd name="connsiteY3-20" fmla="*/ 261738 h 475220"/>
              <a:gd name="connsiteX4-21" fmla="*/ 1688723 w 1734373"/>
              <a:gd name="connsiteY4-22" fmla="*/ 449226 h 475220"/>
              <a:gd name="connsiteX5-23" fmla="*/ 40665 w 1734373"/>
              <a:gd name="connsiteY5-24" fmla="*/ 447240 h 475220"/>
              <a:gd name="connsiteX0-25" fmla="*/ 47493 w 1741201"/>
              <a:gd name="connsiteY0-26" fmla="*/ 447594 h 476589"/>
              <a:gd name="connsiteX1-27" fmla="*/ 478746 w 1741201"/>
              <a:gd name="connsiteY1-28" fmla="*/ 188528 h 476589"/>
              <a:gd name="connsiteX2-29" fmla="*/ 825891 w 1741201"/>
              <a:gd name="connsiteY2-30" fmla="*/ 835 h 476589"/>
              <a:gd name="connsiteX3-31" fmla="*/ 1246806 w 1741201"/>
              <a:gd name="connsiteY3-32" fmla="*/ 262092 h 476589"/>
              <a:gd name="connsiteX4-33" fmla="*/ 1695551 w 1741201"/>
              <a:gd name="connsiteY4-34" fmla="*/ 449580 h 476589"/>
              <a:gd name="connsiteX5-35" fmla="*/ 47493 w 1741201"/>
              <a:gd name="connsiteY5-36" fmla="*/ 447594 h 476589"/>
              <a:gd name="connsiteX0-37" fmla="*/ 50436 w 1744144"/>
              <a:gd name="connsiteY0-38" fmla="*/ 447463 h 476458"/>
              <a:gd name="connsiteX1-39" fmla="*/ 481689 w 1744144"/>
              <a:gd name="connsiteY1-40" fmla="*/ 188397 h 476458"/>
              <a:gd name="connsiteX2-41" fmla="*/ 828834 w 1744144"/>
              <a:gd name="connsiteY2-42" fmla="*/ 704 h 476458"/>
              <a:gd name="connsiteX3-43" fmla="*/ 1249749 w 1744144"/>
              <a:gd name="connsiteY3-44" fmla="*/ 261961 h 476458"/>
              <a:gd name="connsiteX4-45" fmla="*/ 1698494 w 1744144"/>
              <a:gd name="connsiteY4-46" fmla="*/ 449449 h 476458"/>
              <a:gd name="connsiteX5-47" fmla="*/ 50436 w 1744144"/>
              <a:gd name="connsiteY5-48" fmla="*/ 447463 h 476458"/>
              <a:gd name="connsiteX0-49" fmla="*/ 48926 w 1742634"/>
              <a:gd name="connsiteY0-50" fmla="*/ 447741 h 476736"/>
              <a:gd name="connsiteX1-51" fmla="*/ 480179 w 1742634"/>
              <a:gd name="connsiteY1-52" fmla="*/ 188675 h 476736"/>
              <a:gd name="connsiteX2-53" fmla="*/ 827324 w 1742634"/>
              <a:gd name="connsiteY2-54" fmla="*/ 982 h 476736"/>
              <a:gd name="connsiteX3-55" fmla="*/ 1248239 w 1742634"/>
              <a:gd name="connsiteY3-56" fmla="*/ 262239 h 476736"/>
              <a:gd name="connsiteX4-57" fmla="*/ 1696984 w 1742634"/>
              <a:gd name="connsiteY4-58" fmla="*/ 449727 h 476736"/>
              <a:gd name="connsiteX5-59" fmla="*/ 48926 w 1742634"/>
              <a:gd name="connsiteY5-60" fmla="*/ 447741 h 476736"/>
              <a:gd name="connsiteX0-61" fmla="*/ 8441 w 1702149"/>
              <a:gd name="connsiteY0-62" fmla="*/ 447741 h 508381"/>
              <a:gd name="connsiteX1-63" fmla="*/ 439694 w 1702149"/>
              <a:gd name="connsiteY1-64" fmla="*/ 188675 h 508381"/>
              <a:gd name="connsiteX2-65" fmla="*/ 786839 w 1702149"/>
              <a:gd name="connsiteY2-66" fmla="*/ 982 h 508381"/>
              <a:gd name="connsiteX3-67" fmla="*/ 1207754 w 1702149"/>
              <a:gd name="connsiteY3-68" fmla="*/ 262239 h 508381"/>
              <a:gd name="connsiteX4-69" fmla="*/ 1656499 w 1702149"/>
              <a:gd name="connsiteY4-70" fmla="*/ 449727 h 508381"/>
              <a:gd name="connsiteX5-71" fmla="*/ 8441 w 1702149"/>
              <a:gd name="connsiteY5-72" fmla="*/ 447741 h 508381"/>
              <a:gd name="connsiteX0-73" fmla="*/ 23979 w 1717687"/>
              <a:gd name="connsiteY0-74" fmla="*/ 447741 h 489960"/>
              <a:gd name="connsiteX1-75" fmla="*/ 455232 w 1717687"/>
              <a:gd name="connsiteY1-76" fmla="*/ 188675 h 489960"/>
              <a:gd name="connsiteX2-77" fmla="*/ 802377 w 1717687"/>
              <a:gd name="connsiteY2-78" fmla="*/ 982 h 489960"/>
              <a:gd name="connsiteX3-79" fmla="*/ 1223292 w 1717687"/>
              <a:gd name="connsiteY3-80" fmla="*/ 262239 h 489960"/>
              <a:gd name="connsiteX4-81" fmla="*/ 1672037 w 1717687"/>
              <a:gd name="connsiteY4-82" fmla="*/ 449727 h 489960"/>
              <a:gd name="connsiteX5-83" fmla="*/ 23979 w 1717687"/>
              <a:gd name="connsiteY5-84" fmla="*/ 447741 h 489960"/>
              <a:gd name="connsiteX0-85" fmla="*/ 23097 w 1806735"/>
              <a:gd name="connsiteY0-86" fmla="*/ 532773 h 557997"/>
              <a:gd name="connsiteX1-87" fmla="*/ 539432 w 1806735"/>
              <a:gd name="connsiteY1-88" fmla="*/ 188625 h 557997"/>
              <a:gd name="connsiteX2-89" fmla="*/ 886577 w 1806735"/>
              <a:gd name="connsiteY2-90" fmla="*/ 932 h 557997"/>
              <a:gd name="connsiteX3-91" fmla="*/ 1307492 w 1806735"/>
              <a:gd name="connsiteY3-92" fmla="*/ 262189 h 557997"/>
              <a:gd name="connsiteX4-93" fmla="*/ 1756237 w 1806735"/>
              <a:gd name="connsiteY4-94" fmla="*/ 449677 h 557997"/>
              <a:gd name="connsiteX5-95" fmla="*/ 23097 w 1806735"/>
              <a:gd name="connsiteY5-96" fmla="*/ 532773 h 557997"/>
              <a:gd name="connsiteX0-97" fmla="*/ 38307 w 1821945"/>
              <a:gd name="connsiteY0-98" fmla="*/ 532773 h 545167"/>
              <a:gd name="connsiteX1-99" fmla="*/ 597183 w 1821945"/>
              <a:gd name="connsiteY1-100" fmla="*/ 188625 h 545167"/>
              <a:gd name="connsiteX2-101" fmla="*/ 901787 w 1821945"/>
              <a:gd name="connsiteY2-102" fmla="*/ 932 h 545167"/>
              <a:gd name="connsiteX3-103" fmla="*/ 1322702 w 1821945"/>
              <a:gd name="connsiteY3-104" fmla="*/ 262189 h 545167"/>
              <a:gd name="connsiteX4-105" fmla="*/ 1771447 w 1821945"/>
              <a:gd name="connsiteY4-106" fmla="*/ 449677 h 545167"/>
              <a:gd name="connsiteX5-107" fmla="*/ 38307 w 1821945"/>
              <a:gd name="connsiteY5-108" fmla="*/ 532773 h 545167"/>
              <a:gd name="connsiteX0-109" fmla="*/ 38307 w 1821945"/>
              <a:gd name="connsiteY0-110" fmla="*/ 553781 h 566175"/>
              <a:gd name="connsiteX1-111" fmla="*/ 597183 w 1821945"/>
              <a:gd name="connsiteY1-112" fmla="*/ 209633 h 566175"/>
              <a:gd name="connsiteX2-113" fmla="*/ 901787 w 1821945"/>
              <a:gd name="connsiteY2-114" fmla="*/ 21940 h 566175"/>
              <a:gd name="connsiteX3-115" fmla="*/ 1322702 w 1821945"/>
              <a:gd name="connsiteY3-116" fmla="*/ 283197 h 566175"/>
              <a:gd name="connsiteX4-117" fmla="*/ 1771447 w 1821945"/>
              <a:gd name="connsiteY4-118" fmla="*/ 470685 h 566175"/>
              <a:gd name="connsiteX5-119" fmla="*/ 38307 w 1821945"/>
              <a:gd name="connsiteY5-120" fmla="*/ 553781 h 566175"/>
              <a:gd name="connsiteX0-121" fmla="*/ 38307 w 1821945"/>
              <a:gd name="connsiteY0-122" fmla="*/ 532129 h 544523"/>
              <a:gd name="connsiteX1-123" fmla="*/ 597183 w 1821945"/>
              <a:gd name="connsiteY1-124" fmla="*/ 187981 h 544523"/>
              <a:gd name="connsiteX2-125" fmla="*/ 901787 w 1821945"/>
              <a:gd name="connsiteY2-126" fmla="*/ 288 h 544523"/>
              <a:gd name="connsiteX3-127" fmla="*/ 1322702 w 1821945"/>
              <a:gd name="connsiteY3-128" fmla="*/ 261545 h 544523"/>
              <a:gd name="connsiteX4-129" fmla="*/ 1771447 w 1821945"/>
              <a:gd name="connsiteY4-130" fmla="*/ 449033 h 544523"/>
              <a:gd name="connsiteX5-131" fmla="*/ 38307 w 1821945"/>
              <a:gd name="connsiteY5-132" fmla="*/ 532129 h 544523"/>
              <a:gd name="connsiteX0-133" fmla="*/ 39935 w 1853255"/>
              <a:gd name="connsiteY0-134" fmla="*/ 532129 h 574659"/>
              <a:gd name="connsiteX1-135" fmla="*/ 598811 w 1853255"/>
              <a:gd name="connsiteY1-136" fmla="*/ 187981 h 574659"/>
              <a:gd name="connsiteX2-137" fmla="*/ 903415 w 1853255"/>
              <a:gd name="connsiteY2-138" fmla="*/ 288 h 574659"/>
              <a:gd name="connsiteX3-139" fmla="*/ 1324330 w 1853255"/>
              <a:gd name="connsiteY3-140" fmla="*/ 261545 h 574659"/>
              <a:gd name="connsiteX4-141" fmla="*/ 1804981 w 1853255"/>
              <a:gd name="connsiteY4-142" fmla="*/ 539433 h 574659"/>
              <a:gd name="connsiteX5-143" fmla="*/ 39935 w 1853255"/>
              <a:gd name="connsiteY5-144" fmla="*/ 532129 h 574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3255" h="574659">
                <a:moveTo>
                  <a:pt x="39935" y="532129"/>
                </a:moveTo>
                <a:cubicBezTo>
                  <a:pt x="-161093" y="473554"/>
                  <a:pt x="454898" y="276621"/>
                  <a:pt x="598811" y="187981"/>
                </a:cubicBezTo>
                <a:cubicBezTo>
                  <a:pt x="742724" y="99341"/>
                  <a:pt x="739954" y="9298"/>
                  <a:pt x="903415" y="288"/>
                </a:cubicBezTo>
                <a:cubicBezTo>
                  <a:pt x="1066876" y="-8722"/>
                  <a:pt x="1188863" y="196231"/>
                  <a:pt x="1324330" y="261545"/>
                </a:cubicBezTo>
                <a:cubicBezTo>
                  <a:pt x="1459797" y="326859"/>
                  <a:pt x="2019047" y="494336"/>
                  <a:pt x="1804981" y="539433"/>
                </a:cubicBezTo>
                <a:cubicBezTo>
                  <a:pt x="1590915" y="584530"/>
                  <a:pt x="240963" y="590704"/>
                  <a:pt x="39935" y="532129"/>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grpSp>
        <p:nvGrpSpPr>
          <p:cNvPr id="53" name="组合 52"/>
          <p:cNvGrpSpPr/>
          <p:nvPr/>
        </p:nvGrpSpPr>
        <p:grpSpPr>
          <a:xfrm>
            <a:off x="10526157" y="-180600"/>
            <a:ext cx="1227285" cy="1623883"/>
            <a:chOff x="10526157" y="-180600"/>
            <a:chExt cx="1227285" cy="1623883"/>
          </a:xfrm>
        </p:grpSpPr>
        <p:sp>
          <p:nvSpPr>
            <p:cNvPr id="54" name="矩形 53"/>
            <p:cNvSpPr/>
            <p:nvPr/>
          </p:nvSpPr>
          <p:spPr>
            <a:xfrm>
              <a:off x="10828357" y="-180600"/>
              <a:ext cx="27080" cy="1246697"/>
            </a:xfrm>
            <a:prstGeom prst="rect">
              <a:avLst/>
            </a:prstGeom>
            <a:solidFill>
              <a:schemeClr val="bg1"/>
            </a:solidFill>
            <a:ln>
              <a:solidFill>
                <a:schemeClr val="bg1"/>
              </a:solid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5" name="Freeform 5"/>
            <p:cNvSpPr>
              <a:spLocks noEditPoints="1"/>
            </p:cNvSpPr>
            <p:nvPr/>
          </p:nvSpPr>
          <p:spPr bwMode="auto">
            <a:xfrm>
              <a:off x="10526157" y="921509"/>
              <a:ext cx="1227285" cy="521774"/>
            </a:xfrm>
            <a:custGeom>
              <a:avLst/>
              <a:gdLst>
                <a:gd name="T0" fmla="*/ 926 w 3695"/>
                <a:gd name="T1" fmla="*/ 1125 h 1569"/>
                <a:gd name="T2" fmla="*/ 926 w 3695"/>
                <a:gd name="T3" fmla="*/ 1125 h 1569"/>
                <a:gd name="T4" fmla="*/ 692 w 3695"/>
                <a:gd name="T5" fmla="*/ 857 h 1569"/>
                <a:gd name="T6" fmla="*/ 1010 w 3695"/>
                <a:gd name="T7" fmla="*/ 758 h 1569"/>
                <a:gd name="T8" fmla="*/ 879 w 3695"/>
                <a:gd name="T9" fmla="*/ 899 h 1569"/>
                <a:gd name="T10" fmla="*/ 848 w 3695"/>
                <a:gd name="T11" fmla="*/ 772 h 1569"/>
                <a:gd name="T12" fmla="*/ 784 w 3695"/>
                <a:gd name="T13" fmla="*/ 952 h 1569"/>
                <a:gd name="T14" fmla="*/ 926 w 3695"/>
                <a:gd name="T15" fmla="*/ 1125 h 1569"/>
                <a:gd name="T16" fmla="*/ 69 w 3695"/>
                <a:gd name="T17" fmla="*/ 733 h 1569"/>
                <a:gd name="T18" fmla="*/ 86 w 3695"/>
                <a:gd name="T19" fmla="*/ 761 h 1569"/>
                <a:gd name="T20" fmla="*/ 220 w 3695"/>
                <a:gd name="T21" fmla="*/ 1037 h 1569"/>
                <a:gd name="T22" fmla="*/ 385 w 3695"/>
                <a:gd name="T23" fmla="*/ 821 h 1569"/>
                <a:gd name="T24" fmla="*/ 265 w 3695"/>
                <a:gd name="T25" fmla="*/ 793 h 1569"/>
                <a:gd name="T26" fmla="*/ 309 w 3695"/>
                <a:gd name="T27" fmla="*/ 888 h 1569"/>
                <a:gd name="T28" fmla="*/ 167 w 3695"/>
                <a:gd name="T29" fmla="*/ 808 h 1569"/>
                <a:gd name="T30" fmla="*/ 435 w 3695"/>
                <a:gd name="T31" fmla="*/ 750 h 1569"/>
                <a:gd name="T32" fmla="*/ 661 w 3695"/>
                <a:gd name="T33" fmla="*/ 1121 h 1569"/>
                <a:gd name="T34" fmla="*/ 1361 w 3695"/>
                <a:gd name="T35" fmla="*/ 1439 h 1569"/>
                <a:gd name="T36" fmla="*/ 1953 w 3695"/>
                <a:gd name="T37" fmla="*/ 1050 h 1569"/>
                <a:gd name="T38" fmla="*/ 2885 w 3695"/>
                <a:gd name="T39" fmla="*/ 609 h 1569"/>
                <a:gd name="T40" fmla="*/ 3681 w 3695"/>
                <a:gd name="T41" fmla="*/ 1065 h 1569"/>
                <a:gd name="T42" fmla="*/ 2804 w 3695"/>
                <a:gd name="T43" fmla="*/ 532 h 1569"/>
                <a:gd name="T44" fmla="*/ 1752 w 3695"/>
                <a:gd name="T45" fmla="*/ 1022 h 1569"/>
                <a:gd name="T46" fmla="*/ 1205 w 3695"/>
                <a:gd name="T47" fmla="*/ 1114 h 1569"/>
                <a:gd name="T48" fmla="*/ 1219 w 3695"/>
                <a:gd name="T49" fmla="*/ 744 h 1569"/>
                <a:gd name="T50" fmla="*/ 1434 w 3695"/>
                <a:gd name="T51" fmla="*/ 712 h 1569"/>
                <a:gd name="T52" fmla="*/ 1381 w 3695"/>
                <a:gd name="T53" fmla="*/ 888 h 1569"/>
                <a:gd name="T54" fmla="*/ 1292 w 3695"/>
                <a:gd name="T55" fmla="*/ 800 h 1569"/>
                <a:gd name="T56" fmla="*/ 1429 w 3695"/>
                <a:gd name="T57" fmla="*/ 1037 h 1569"/>
                <a:gd name="T58" fmla="*/ 1669 w 3695"/>
                <a:gd name="T59" fmla="*/ 764 h 1569"/>
                <a:gd name="T60" fmla="*/ 2034 w 3695"/>
                <a:gd name="T61" fmla="*/ 645 h 1569"/>
                <a:gd name="T62" fmla="*/ 2531 w 3695"/>
                <a:gd name="T63" fmla="*/ 472 h 1569"/>
                <a:gd name="T64" fmla="*/ 2082 w 3695"/>
                <a:gd name="T65" fmla="*/ 549 h 1569"/>
                <a:gd name="T66" fmla="*/ 1599 w 3695"/>
                <a:gd name="T67" fmla="*/ 599 h 1569"/>
                <a:gd name="T68" fmla="*/ 1562 w 3695"/>
                <a:gd name="T69" fmla="*/ 405 h 1569"/>
                <a:gd name="T70" fmla="*/ 1738 w 3695"/>
                <a:gd name="T71" fmla="*/ 521 h 1569"/>
                <a:gd name="T72" fmla="*/ 1780 w 3695"/>
                <a:gd name="T73" fmla="*/ 271 h 1569"/>
                <a:gd name="T74" fmla="*/ 1451 w 3695"/>
                <a:gd name="T75" fmla="*/ 384 h 1569"/>
                <a:gd name="T76" fmla="*/ 1429 w 3695"/>
                <a:gd name="T77" fmla="*/ 532 h 1569"/>
                <a:gd name="T78" fmla="*/ 1144 w 3695"/>
                <a:gd name="T79" fmla="*/ 673 h 1569"/>
                <a:gd name="T80" fmla="*/ 1015 w 3695"/>
                <a:gd name="T81" fmla="*/ 607 h 1569"/>
                <a:gd name="T82" fmla="*/ 1130 w 3695"/>
                <a:gd name="T83" fmla="*/ 500 h 1569"/>
                <a:gd name="T84" fmla="*/ 1384 w 3695"/>
                <a:gd name="T85" fmla="*/ 363 h 1569"/>
                <a:gd name="T86" fmla="*/ 1127 w 3695"/>
                <a:gd name="T87" fmla="*/ 239 h 1569"/>
                <a:gd name="T88" fmla="*/ 848 w 3695"/>
                <a:gd name="T89" fmla="*/ 62 h 1569"/>
                <a:gd name="T90" fmla="*/ 717 w 3695"/>
                <a:gd name="T91" fmla="*/ 175 h 1569"/>
                <a:gd name="T92" fmla="*/ 550 w 3695"/>
                <a:gd name="T93" fmla="*/ 429 h 1569"/>
                <a:gd name="T94" fmla="*/ 842 w 3695"/>
                <a:gd name="T95" fmla="*/ 543 h 1569"/>
                <a:gd name="T96" fmla="*/ 868 w 3695"/>
                <a:gd name="T97" fmla="*/ 398 h 1569"/>
                <a:gd name="T98" fmla="*/ 770 w 3695"/>
                <a:gd name="T99" fmla="*/ 415 h 1569"/>
                <a:gd name="T100" fmla="*/ 842 w 3695"/>
                <a:gd name="T101" fmla="*/ 440 h 1569"/>
                <a:gd name="T102" fmla="*/ 750 w 3695"/>
                <a:gd name="T103" fmla="*/ 500 h 1569"/>
                <a:gd name="T104" fmla="*/ 767 w 3695"/>
                <a:gd name="T105" fmla="*/ 277 h 1569"/>
                <a:gd name="T106" fmla="*/ 954 w 3695"/>
                <a:gd name="T107" fmla="*/ 521 h 1569"/>
                <a:gd name="T108" fmla="*/ 588 w 3695"/>
                <a:gd name="T109" fmla="*/ 592 h 1569"/>
                <a:gd name="T110" fmla="*/ 234 w 3695"/>
                <a:gd name="T111" fmla="*/ 529 h 1569"/>
                <a:gd name="T112" fmla="*/ 69 w 3695"/>
                <a:gd name="T113" fmla="*/ 733 h 1569"/>
                <a:gd name="T114" fmla="*/ 69 w 3695"/>
                <a:gd name="T115" fmla="*/ 733 h 1569"/>
                <a:gd name="T116" fmla="*/ 86 w 3695"/>
                <a:gd name="T117" fmla="*/ 761 h 1569"/>
                <a:gd name="T118" fmla="*/ 69 w 3695"/>
                <a:gd name="T119" fmla="*/ 73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5" h="1569">
                  <a:moveTo>
                    <a:pt x="926" y="1125"/>
                  </a:moveTo>
                  <a:cubicBezTo>
                    <a:pt x="926" y="1125"/>
                    <a:pt x="926" y="1125"/>
                    <a:pt x="926" y="1125"/>
                  </a:cubicBezTo>
                  <a:cubicBezTo>
                    <a:pt x="910" y="1125"/>
                    <a:pt x="692" y="1040"/>
                    <a:pt x="692" y="857"/>
                  </a:cubicBezTo>
                  <a:cubicBezTo>
                    <a:pt x="692" y="673"/>
                    <a:pt x="948" y="630"/>
                    <a:pt x="1010" y="758"/>
                  </a:cubicBezTo>
                  <a:cubicBezTo>
                    <a:pt x="1052" y="895"/>
                    <a:pt x="912" y="935"/>
                    <a:pt x="879" y="899"/>
                  </a:cubicBezTo>
                  <a:cubicBezTo>
                    <a:pt x="848" y="864"/>
                    <a:pt x="837" y="786"/>
                    <a:pt x="848" y="772"/>
                  </a:cubicBezTo>
                  <a:cubicBezTo>
                    <a:pt x="848" y="772"/>
                    <a:pt x="745" y="841"/>
                    <a:pt x="784" y="952"/>
                  </a:cubicBezTo>
                  <a:cubicBezTo>
                    <a:pt x="837" y="1088"/>
                    <a:pt x="940" y="1125"/>
                    <a:pt x="926" y="1125"/>
                  </a:cubicBezTo>
                  <a:close/>
                  <a:moveTo>
                    <a:pt x="69" y="733"/>
                  </a:moveTo>
                  <a:cubicBezTo>
                    <a:pt x="86" y="761"/>
                    <a:pt x="86" y="761"/>
                    <a:pt x="86" y="761"/>
                  </a:cubicBezTo>
                  <a:cubicBezTo>
                    <a:pt x="86" y="761"/>
                    <a:pt x="24" y="1022"/>
                    <a:pt x="220" y="1037"/>
                  </a:cubicBezTo>
                  <a:cubicBezTo>
                    <a:pt x="401" y="1050"/>
                    <a:pt x="393" y="891"/>
                    <a:pt x="385" y="821"/>
                  </a:cubicBezTo>
                  <a:cubicBezTo>
                    <a:pt x="357" y="747"/>
                    <a:pt x="265" y="793"/>
                    <a:pt x="265" y="793"/>
                  </a:cubicBezTo>
                  <a:cubicBezTo>
                    <a:pt x="265" y="793"/>
                    <a:pt x="318" y="804"/>
                    <a:pt x="309" y="888"/>
                  </a:cubicBezTo>
                  <a:cubicBezTo>
                    <a:pt x="295" y="973"/>
                    <a:pt x="150" y="945"/>
                    <a:pt x="167" y="808"/>
                  </a:cubicBezTo>
                  <a:cubicBezTo>
                    <a:pt x="184" y="670"/>
                    <a:pt x="385" y="697"/>
                    <a:pt x="435" y="750"/>
                  </a:cubicBezTo>
                  <a:cubicBezTo>
                    <a:pt x="522" y="842"/>
                    <a:pt x="661" y="1121"/>
                    <a:pt x="661" y="1121"/>
                  </a:cubicBezTo>
                  <a:cubicBezTo>
                    <a:pt x="661" y="1121"/>
                    <a:pt x="923" y="1569"/>
                    <a:pt x="1361" y="1439"/>
                  </a:cubicBezTo>
                  <a:cubicBezTo>
                    <a:pt x="1361" y="1439"/>
                    <a:pt x="1638" y="1395"/>
                    <a:pt x="1953" y="1050"/>
                  </a:cubicBezTo>
                  <a:cubicBezTo>
                    <a:pt x="1953" y="1050"/>
                    <a:pt x="2322" y="539"/>
                    <a:pt x="2885" y="609"/>
                  </a:cubicBezTo>
                  <a:cubicBezTo>
                    <a:pt x="3162" y="667"/>
                    <a:pt x="3380" y="817"/>
                    <a:pt x="3681" y="1065"/>
                  </a:cubicBezTo>
                  <a:cubicBezTo>
                    <a:pt x="3695" y="1082"/>
                    <a:pt x="3157" y="532"/>
                    <a:pt x="2804" y="532"/>
                  </a:cubicBezTo>
                  <a:cubicBezTo>
                    <a:pt x="2305" y="497"/>
                    <a:pt x="1752" y="1022"/>
                    <a:pt x="1752" y="1022"/>
                  </a:cubicBezTo>
                  <a:cubicBezTo>
                    <a:pt x="1752" y="1022"/>
                    <a:pt x="1434" y="1340"/>
                    <a:pt x="1205" y="1114"/>
                  </a:cubicBezTo>
                  <a:cubicBezTo>
                    <a:pt x="1043" y="885"/>
                    <a:pt x="1219" y="744"/>
                    <a:pt x="1219" y="744"/>
                  </a:cubicBezTo>
                  <a:cubicBezTo>
                    <a:pt x="1219" y="744"/>
                    <a:pt x="1337" y="667"/>
                    <a:pt x="1434" y="712"/>
                  </a:cubicBezTo>
                  <a:cubicBezTo>
                    <a:pt x="1510" y="783"/>
                    <a:pt x="1460" y="899"/>
                    <a:pt x="1381" y="888"/>
                  </a:cubicBezTo>
                  <a:cubicBezTo>
                    <a:pt x="1309" y="881"/>
                    <a:pt x="1292" y="800"/>
                    <a:pt x="1292" y="800"/>
                  </a:cubicBezTo>
                  <a:cubicBezTo>
                    <a:pt x="1292" y="800"/>
                    <a:pt x="1247" y="1016"/>
                    <a:pt x="1429" y="1037"/>
                  </a:cubicBezTo>
                  <a:cubicBezTo>
                    <a:pt x="1599" y="1058"/>
                    <a:pt x="1683" y="888"/>
                    <a:pt x="1669" y="764"/>
                  </a:cubicBezTo>
                  <a:cubicBezTo>
                    <a:pt x="1669" y="764"/>
                    <a:pt x="1909" y="776"/>
                    <a:pt x="2034" y="645"/>
                  </a:cubicBezTo>
                  <a:cubicBezTo>
                    <a:pt x="2263" y="465"/>
                    <a:pt x="2531" y="472"/>
                    <a:pt x="2531" y="472"/>
                  </a:cubicBezTo>
                  <a:cubicBezTo>
                    <a:pt x="2531" y="472"/>
                    <a:pt x="2308" y="436"/>
                    <a:pt x="2082" y="549"/>
                  </a:cubicBezTo>
                  <a:cubicBezTo>
                    <a:pt x="1856" y="663"/>
                    <a:pt x="1714" y="712"/>
                    <a:pt x="1599" y="599"/>
                  </a:cubicBezTo>
                  <a:cubicBezTo>
                    <a:pt x="1532" y="532"/>
                    <a:pt x="1562" y="405"/>
                    <a:pt x="1562" y="405"/>
                  </a:cubicBezTo>
                  <a:cubicBezTo>
                    <a:pt x="1562" y="405"/>
                    <a:pt x="1619" y="582"/>
                    <a:pt x="1738" y="521"/>
                  </a:cubicBezTo>
                  <a:cubicBezTo>
                    <a:pt x="1858" y="462"/>
                    <a:pt x="1836" y="320"/>
                    <a:pt x="1780" y="271"/>
                  </a:cubicBezTo>
                  <a:cubicBezTo>
                    <a:pt x="1730" y="221"/>
                    <a:pt x="1510" y="197"/>
                    <a:pt x="1451" y="384"/>
                  </a:cubicBezTo>
                  <a:cubicBezTo>
                    <a:pt x="1451" y="384"/>
                    <a:pt x="1420" y="474"/>
                    <a:pt x="1429" y="532"/>
                  </a:cubicBezTo>
                  <a:cubicBezTo>
                    <a:pt x="1429" y="532"/>
                    <a:pt x="1211" y="563"/>
                    <a:pt x="1144" y="673"/>
                  </a:cubicBezTo>
                  <a:cubicBezTo>
                    <a:pt x="1144" y="673"/>
                    <a:pt x="1015" y="701"/>
                    <a:pt x="1015" y="607"/>
                  </a:cubicBezTo>
                  <a:cubicBezTo>
                    <a:pt x="1015" y="511"/>
                    <a:pt x="1085" y="500"/>
                    <a:pt x="1130" y="500"/>
                  </a:cubicBezTo>
                  <a:cubicBezTo>
                    <a:pt x="1180" y="500"/>
                    <a:pt x="1384" y="532"/>
                    <a:pt x="1384" y="363"/>
                  </a:cubicBezTo>
                  <a:cubicBezTo>
                    <a:pt x="1384" y="192"/>
                    <a:pt x="1172" y="207"/>
                    <a:pt x="1127" y="239"/>
                  </a:cubicBezTo>
                  <a:cubicBezTo>
                    <a:pt x="1127" y="221"/>
                    <a:pt x="1069" y="0"/>
                    <a:pt x="848" y="62"/>
                  </a:cubicBezTo>
                  <a:cubicBezTo>
                    <a:pt x="736" y="102"/>
                    <a:pt x="717" y="175"/>
                    <a:pt x="717" y="175"/>
                  </a:cubicBezTo>
                  <a:cubicBezTo>
                    <a:pt x="717" y="175"/>
                    <a:pt x="510" y="150"/>
                    <a:pt x="550" y="429"/>
                  </a:cubicBezTo>
                  <a:cubicBezTo>
                    <a:pt x="608" y="645"/>
                    <a:pt x="842" y="543"/>
                    <a:pt x="842" y="543"/>
                  </a:cubicBezTo>
                  <a:cubicBezTo>
                    <a:pt x="842" y="543"/>
                    <a:pt x="901" y="482"/>
                    <a:pt x="868" y="398"/>
                  </a:cubicBezTo>
                  <a:cubicBezTo>
                    <a:pt x="826" y="338"/>
                    <a:pt x="761" y="386"/>
                    <a:pt x="770" y="415"/>
                  </a:cubicBezTo>
                  <a:cubicBezTo>
                    <a:pt x="775" y="444"/>
                    <a:pt x="804" y="482"/>
                    <a:pt x="842" y="440"/>
                  </a:cubicBezTo>
                  <a:cubicBezTo>
                    <a:pt x="842" y="440"/>
                    <a:pt x="859" y="535"/>
                    <a:pt x="750" y="500"/>
                  </a:cubicBezTo>
                  <a:cubicBezTo>
                    <a:pt x="639" y="465"/>
                    <a:pt x="661" y="323"/>
                    <a:pt x="767" y="277"/>
                  </a:cubicBezTo>
                  <a:cubicBezTo>
                    <a:pt x="873" y="232"/>
                    <a:pt x="1007" y="359"/>
                    <a:pt x="954" y="521"/>
                  </a:cubicBezTo>
                  <a:cubicBezTo>
                    <a:pt x="901" y="684"/>
                    <a:pt x="652" y="655"/>
                    <a:pt x="588" y="592"/>
                  </a:cubicBezTo>
                  <a:cubicBezTo>
                    <a:pt x="533" y="529"/>
                    <a:pt x="349" y="320"/>
                    <a:pt x="234" y="529"/>
                  </a:cubicBezTo>
                  <a:cubicBezTo>
                    <a:pt x="234" y="529"/>
                    <a:pt x="0" y="507"/>
                    <a:pt x="69" y="733"/>
                  </a:cubicBezTo>
                  <a:close/>
                  <a:moveTo>
                    <a:pt x="69" y="733"/>
                  </a:moveTo>
                  <a:cubicBezTo>
                    <a:pt x="86" y="761"/>
                    <a:pt x="86" y="761"/>
                    <a:pt x="86" y="761"/>
                  </a:cubicBezTo>
                  <a:lnTo>
                    <a:pt x="69" y="733"/>
                  </a:lnTo>
                  <a:close/>
                </a:path>
              </a:pathLst>
            </a:custGeom>
            <a:solidFill>
              <a:schemeClr val="bg1"/>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sp>
        <p:nvSpPr>
          <p:cNvPr id="56" name="文本框 55"/>
          <p:cNvSpPr txBox="1"/>
          <p:nvPr/>
        </p:nvSpPr>
        <p:spPr>
          <a:xfrm>
            <a:off x="5751189" y="1922498"/>
            <a:ext cx="1037653" cy="2800767"/>
          </a:xfrm>
          <a:prstGeom prst="rect">
            <a:avLst/>
          </a:prstGeom>
          <a:noFill/>
        </p:spPr>
        <p:txBody>
          <a:bodyPr wrap="square" rtlCol="0">
            <a:spAutoFit/>
          </a:bodyPr>
          <a:lstStyle/>
          <a:p>
            <a:r>
              <a:rPr lang="zh-CN" altLang="en-US" sz="44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谢谢欣赏</a:t>
            </a:r>
          </a:p>
        </p:txBody>
      </p:sp>
      <p:sp>
        <p:nvSpPr>
          <p:cNvPr id="57" name="任意多边形 56"/>
          <p:cNvSpPr/>
          <p:nvPr/>
        </p:nvSpPr>
        <p:spPr>
          <a:xfrm>
            <a:off x="6343525" y="4517278"/>
            <a:ext cx="210757" cy="358247"/>
          </a:xfrm>
          <a:custGeom>
            <a:avLst/>
            <a:gdLst>
              <a:gd name="connsiteX0" fmla="*/ 219864 w 392387"/>
              <a:gd name="connsiteY0" fmla="*/ 167 h 666982"/>
              <a:gd name="connsiteX1" fmla="*/ 235225 w 392387"/>
              <a:gd name="connsiteY1" fmla="*/ 2613 h 666982"/>
              <a:gd name="connsiteX2" fmla="*/ 242369 w 392387"/>
              <a:gd name="connsiteY2" fmla="*/ 7376 h 666982"/>
              <a:gd name="connsiteX3" fmla="*/ 263800 w 392387"/>
              <a:gd name="connsiteY3" fmla="*/ 12138 h 666982"/>
              <a:gd name="connsiteX4" fmla="*/ 280469 w 392387"/>
              <a:gd name="connsiteY4" fmla="*/ 21663 h 666982"/>
              <a:gd name="connsiteX5" fmla="*/ 294756 w 392387"/>
              <a:gd name="connsiteY5" fmla="*/ 31188 h 666982"/>
              <a:gd name="connsiteX6" fmla="*/ 301900 w 392387"/>
              <a:gd name="connsiteY6" fmla="*/ 38332 h 666982"/>
              <a:gd name="connsiteX7" fmla="*/ 309044 w 392387"/>
              <a:gd name="connsiteY7" fmla="*/ 43095 h 666982"/>
              <a:gd name="connsiteX8" fmla="*/ 318569 w 392387"/>
              <a:gd name="connsiteY8" fmla="*/ 57382 h 666982"/>
              <a:gd name="connsiteX9" fmla="*/ 328094 w 392387"/>
              <a:gd name="connsiteY9" fmla="*/ 71670 h 666982"/>
              <a:gd name="connsiteX10" fmla="*/ 332856 w 392387"/>
              <a:gd name="connsiteY10" fmla="*/ 85957 h 666982"/>
              <a:gd name="connsiteX11" fmla="*/ 335237 w 392387"/>
              <a:gd name="connsiteY11" fmla="*/ 93101 h 666982"/>
              <a:gd name="connsiteX12" fmla="*/ 349525 w 392387"/>
              <a:gd name="connsiteY12" fmla="*/ 105007 h 666982"/>
              <a:gd name="connsiteX13" fmla="*/ 361431 w 392387"/>
              <a:gd name="connsiteY13" fmla="*/ 119295 h 666982"/>
              <a:gd name="connsiteX14" fmla="*/ 368575 w 392387"/>
              <a:gd name="connsiteY14" fmla="*/ 124057 h 666982"/>
              <a:gd name="connsiteX15" fmla="*/ 373337 w 392387"/>
              <a:gd name="connsiteY15" fmla="*/ 131201 h 666982"/>
              <a:gd name="connsiteX16" fmla="*/ 378100 w 392387"/>
              <a:gd name="connsiteY16" fmla="*/ 145488 h 666982"/>
              <a:gd name="connsiteX17" fmla="*/ 382862 w 392387"/>
              <a:gd name="connsiteY17" fmla="*/ 155013 h 666982"/>
              <a:gd name="connsiteX18" fmla="*/ 385244 w 392387"/>
              <a:gd name="connsiteY18" fmla="*/ 193113 h 666982"/>
              <a:gd name="connsiteX19" fmla="*/ 390006 w 392387"/>
              <a:gd name="connsiteY19" fmla="*/ 207401 h 666982"/>
              <a:gd name="connsiteX20" fmla="*/ 392387 w 392387"/>
              <a:gd name="connsiteY20" fmla="*/ 247882 h 666982"/>
              <a:gd name="connsiteX21" fmla="*/ 390006 w 392387"/>
              <a:gd name="connsiteY21" fmla="*/ 319320 h 666982"/>
              <a:gd name="connsiteX22" fmla="*/ 385244 w 392387"/>
              <a:gd name="connsiteY22" fmla="*/ 333607 h 666982"/>
              <a:gd name="connsiteX23" fmla="*/ 380481 w 392387"/>
              <a:gd name="connsiteY23" fmla="*/ 340751 h 666982"/>
              <a:gd name="connsiteX24" fmla="*/ 378100 w 392387"/>
              <a:gd name="connsiteY24" fmla="*/ 347895 h 666982"/>
              <a:gd name="connsiteX25" fmla="*/ 378100 w 392387"/>
              <a:gd name="connsiteY25" fmla="*/ 381232 h 666982"/>
              <a:gd name="connsiteX26" fmla="*/ 366194 w 392387"/>
              <a:gd name="connsiteY26" fmla="*/ 395520 h 666982"/>
              <a:gd name="connsiteX27" fmla="*/ 356669 w 392387"/>
              <a:gd name="connsiteY27" fmla="*/ 409807 h 666982"/>
              <a:gd name="connsiteX28" fmla="*/ 354287 w 392387"/>
              <a:gd name="connsiteY28" fmla="*/ 419332 h 666982"/>
              <a:gd name="connsiteX29" fmla="*/ 359050 w 392387"/>
              <a:gd name="connsiteY29" fmla="*/ 445526 h 666982"/>
              <a:gd name="connsiteX30" fmla="*/ 368575 w 392387"/>
              <a:gd name="connsiteY30" fmla="*/ 459813 h 666982"/>
              <a:gd name="connsiteX31" fmla="*/ 366194 w 392387"/>
              <a:gd name="connsiteY31" fmla="*/ 474101 h 666982"/>
              <a:gd name="connsiteX32" fmla="*/ 363812 w 392387"/>
              <a:gd name="connsiteY32" fmla="*/ 481245 h 666982"/>
              <a:gd name="connsiteX33" fmla="*/ 368575 w 392387"/>
              <a:gd name="connsiteY33" fmla="*/ 516963 h 666982"/>
              <a:gd name="connsiteX34" fmla="*/ 356669 w 392387"/>
              <a:gd name="connsiteY34" fmla="*/ 538395 h 666982"/>
              <a:gd name="connsiteX35" fmla="*/ 349525 w 392387"/>
              <a:gd name="connsiteY35" fmla="*/ 543157 h 666982"/>
              <a:gd name="connsiteX36" fmla="*/ 335237 w 392387"/>
              <a:gd name="connsiteY36" fmla="*/ 566970 h 666982"/>
              <a:gd name="connsiteX37" fmla="*/ 328094 w 392387"/>
              <a:gd name="connsiteY37" fmla="*/ 569351 h 666982"/>
              <a:gd name="connsiteX38" fmla="*/ 316187 w 392387"/>
              <a:gd name="connsiteY38" fmla="*/ 583638 h 666982"/>
              <a:gd name="connsiteX39" fmla="*/ 311425 w 392387"/>
              <a:gd name="connsiteY39" fmla="*/ 590782 h 666982"/>
              <a:gd name="connsiteX40" fmla="*/ 306662 w 392387"/>
              <a:gd name="connsiteY40" fmla="*/ 600307 h 666982"/>
              <a:gd name="connsiteX41" fmla="*/ 285231 w 392387"/>
              <a:gd name="connsiteY41" fmla="*/ 616976 h 666982"/>
              <a:gd name="connsiteX42" fmla="*/ 270944 w 392387"/>
              <a:gd name="connsiteY42" fmla="*/ 624120 h 666982"/>
              <a:gd name="connsiteX43" fmla="*/ 266181 w 392387"/>
              <a:gd name="connsiteY43" fmla="*/ 631263 h 666982"/>
              <a:gd name="connsiteX44" fmla="*/ 259037 w 392387"/>
              <a:gd name="connsiteY44" fmla="*/ 636026 h 666982"/>
              <a:gd name="connsiteX45" fmla="*/ 256656 w 392387"/>
              <a:gd name="connsiteY45" fmla="*/ 643170 h 666982"/>
              <a:gd name="connsiteX46" fmla="*/ 249512 w 392387"/>
              <a:gd name="connsiteY46" fmla="*/ 647932 h 666982"/>
              <a:gd name="connsiteX47" fmla="*/ 228081 w 392387"/>
              <a:gd name="connsiteY47" fmla="*/ 666982 h 666982"/>
              <a:gd name="connsiteX48" fmla="*/ 194744 w 392387"/>
              <a:gd name="connsiteY48" fmla="*/ 662220 h 666982"/>
              <a:gd name="connsiteX49" fmla="*/ 187600 w 392387"/>
              <a:gd name="connsiteY49" fmla="*/ 657457 h 666982"/>
              <a:gd name="connsiteX50" fmla="*/ 182837 w 392387"/>
              <a:gd name="connsiteY50" fmla="*/ 650313 h 666982"/>
              <a:gd name="connsiteX51" fmla="*/ 168550 w 392387"/>
              <a:gd name="connsiteY51" fmla="*/ 638407 h 666982"/>
              <a:gd name="connsiteX52" fmla="*/ 162971 w 392387"/>
              <a:gd name="connsiteY52" fmla="*/ 627476 h 666982"/>
              <a:gd name="connsiteX53" fmla="*/ 157770 w 392387"/>
              <a:gd name="connsiteY53" fmla="*/ 619784 h 666982"/>
              <a:gd name="connsiteX54" fmla="*/ 155731 w 392387"/>
              <a:gd name="connsiteY54" fmla="*/ 620947 h 666982"/>
              <a:gd name="connsiteX55" fmla="*/ 151495 w 392387"/>
              <a:gd name="connsiteY55" fmla="*/ 610444 h 666982"/>
              <a:gd name="connsiteX56" fmla="*/ 149500 w 392387"/>
              <a:gd name="connsiteY56" fmla="*/ 607451 h 666982"/>
              <a:gd name="connsiteX57" fmla="*/ 148699 w 392387"/>
              <a:gd name="connsiteY57" fmla="*/ 603511 h 666982"/>
              <a:gd name="connsiteX58" fmla="*/ 147826 w 392387"/>
              <a:gd name="connsiteY58" fmla="*/ 601346 h 666982"/>
              <a:gd name="connsiteX59" fmla="*/ 134300 w 392387"/>
              <a:gd name="connsiteY59" fmla="*/ 582847 h 666982"/>
              <a:gd name="connsiteX60" fmla="*/ 127156 w 392387"/>
              <a:gd name="connsiteY60" fmla="*/ 580466 h 666982"/>
              <a:gd name="connsiteX61" fmla="*/ 120012 w 392387"/>
              <a:gd name="connsiteY61" fmla="*/ 575703 h 666982"/>
              <a:gd name="connsiteX62" fmla="*/ 112868 w 392387"/>
              <a:gd name="connsiteY62" fmla="*/ 568559 h 666982"/>
              <a:gd name="connsiteX63" fmla="*/ 103343 w 392387"/>
              <a:gd name="connsiteY63" fmla="*/ 566178 h 666982"/>
              <a:gd name="connsiteX64" fmla="*/ 100962 w 392387"/>
              <a:gd name="connsiteY64" fmla="*/ 559034 h 666982"/>
              <a:gd name="connsiteX65" fmla="*/ 93818 w 392387"/>
              <a:gd name="connsiteY65" fmla="*/ 537603 h 666982"/>
              <a:gd name="connsiteX66" fmla="*/ 89056 w 392387"/>
              <a:gd name="connsiteY66" fmla="*/ 530459 h 666982"/>
              <a:gd name="connsiteX67" fmla="*/ 84293 w 392387"/>
              <a:gd name="connsiteY67" fmla="*/ 516172 h 666982"/>
              <a:gd name="connsiteX68" fmla="*/ 79531 w 392387"/>
              <a:gd name="connsiteY68" fmla="*/ 509028 h 666982"/>
              <a:gd name="connsiteX69" fmla="*/ 74768 w 392387"/>
              <a:gd name="connsiteY69" fmla="*/ 492359 h 666982"/>
              <a:gd name="connsiteX70" fmla="*/ 70006 w 392387"/>
              <a:gd name="connsiteY70" fmla="*/ 478072 h 666982"/>
              <a:gd name="connsiteX71" fmla="*/ 67625 w 392387"/>
              <a:gd name="connsiteY71" fmla="*/ 470928 h 666982"/>
              <a:gd name="connsiteX72" fmla="*/ 62862 w 392387"/>
              <a:gd name="connsiteY72" fmla="*/ 463784 h 666982"/>
              <a:gd name="connsiteX73" fmla="*/ 60481 w 392387"/>
              <a:gd name="connsiteY73" fmla="*/ 456641 h 666982"/>
              <a:gd name="connsiteX74" fmla="*/ 43812 w 392387"/>
              <a:gd name="connsiteY74" fmla="*/ 437591 h 666982"/>
              <a:gd name="connsiteX75" fmla="*/ 41431 w 392387"/>
              <a:gd name="connsiteY75" fmla="*/ 430447 h 666982"/>
              <a:gd name="connsiteX76" fmla="*/ 36668 w 392387"/>
              <a:gd name="connsiteY76" fmla="*/ 423303 h 666982"/>
              <a:gd name="connsiteX77" fmla="*/ 34287 w 392387"/>
              <a:gd name="connsiteY77" fmla="*/ 413778 h 666982"/>
              <a:gd name="connsiteX78" fmla="*/ 27143 w 392387"/>
              <a:gd name="connsiteY78" fmla="*/ 392347 h 666982"/>
              <a:gd name="connsiteX79" fmla="*/ 24762 w 392387"/>
              <a:gd name="connsiteY79" fmla="*/ 385203 h 666982"/>
              <a:gd name="connsiteX80" fmla="*/ 22381 w 392387"/>
              <a:gd name="connsiteY80" fmla="*/ 375678 h 666982"/>
              <a:gd name="connsiteX81" fmla="*/ 17618 w 392387"/>
              <a:gd name="connsiteY81" fmla="*/ 361391 h 666982"/>
              <a:gd name="connsiteX82" fmla="*/ 15237 w 392387"/>
              <a:gd name="connsiteY82" fmla="*/ 354247 h 666982"/>
              <a:gd name="connsiteX83" fmla="*/ 10475 w 392387"/>
              <a:gd name="connsiteY83" fmla="*/ 344722 h 666982"/>
              <a:gd name="connsiteX84" fmla="*/ 5712 w 392387"/>
              <a:gd name="connsiteY84" fmla="*/ 328053 h 666982"/>
              <a:gd name="connsiteX85" fmla="*/ 3331 w 392387"/>
              <a:gd name="connsiteY85" fmla="*/ 320909 h 666982"/>
              <a:gd name="connsiteX86" fmla="*/ 3331 w 392387"/>
              <a:gd name="connsiteY86" fmla="*/ 251853 h 666982"/>
              <a:gd name="connsiteX87" fmla="*/ 8093 w 392387"/>
              <a:gd name="connsiteY87" fmla="*/ 237566 h 666982"/>
              <a:gd name="connsiteX88" fmla="*/ 10475 w 392387"/>
              <a:gd name="connsiteY88" fmla="*/ 228041 h 666982"/>
              <a:gd name="connsiteX89" fmla="*/ 15237 w 392387"/>
              <a:gd name="connsiteY89" fmla="*/ 213753 h 666982"/>
              <a:gd name="connsiteX90" fmla="*/ 17618 w 392387"/>
              <a:gd name="connsiteY90" fmla="*/ 192322 h 666982"/>
              <a:gd name="connsiteX91" fmla="*/ 29525 w 392387"/>
              <a:gd name="connsiteY91" fmla="*/ 178034 h 666982"/>
              <a:gd name="connsiteX92" fmla="*/ 34287 w 392387"/>
              <a:gd name="connsiteY92" fmla="*/ 170891 h 666982"/>
              <a:gd name="connsiteX93" fmla="*/ 43808 w 392387"/>
              <a:gd name="connsiteY93" fmla="*/ 168294 h 666982"/>
              <a:gd name="connsiteX94" fmla="*/ 49487 w 392387"/>
              <a:gd name="connsiteY94" fmla="*/ 159776 h 666982"/>
              <a:gd name="connsiteX95" fmla="*/ 59012 w 392387"/>
              <a:gd name="connsiteY95" fmla="*/ 145488 h 666982"/>
              <a:gd name="connsiteX96" fmla="*/ 63775 w 392387"/>
              <a:gd name="connsiteY96" fmla="*/ 138345 h 666982"/>
              <a:gd name="connsiteX97" fmla="*/ 68537 w 392387"/>
              <a:gd name="connsiteY97" fmla="*/ 131201 h 666982"/>
              <a:gd name="connsiteX98" fmla="*/ 75681 w 392387"/>
              <a:gd name="connsiteY98" fmla="*/ 124057 h 666982"/>
              <a:gd name="connsiteX99" fmla="*/ 80444 w 392387"/>
              <a:gd name="connsiteY99" fmla="*/ 116913 h 666982"/>
              <a:gd name="connsiteX100" fmla="*/ 94731 w 392387"/>
              <a:gd name="connsiteY100" fmla="*/ 109770 h 666982"/>
              <a:gd name="connsiteX101" fmla="*/ 109019 w 392387"/>
              <a:gd name="connsiteY101" fmla="*/ 100245 h 666982"/>
              <a:gd name="connsiteX102" fmla="*/ 113781 w 392387"/>
              <a:gd name="connsiteY102" fmla="*/ 93101 h 666982"/>
              <a:gd name="connsiteX103" fmla="*/ 132831 w 392387"/>
              <a:gd name="connsiteY103" fmla="*/ 74051 h 666982"/>
              <a:gd name="connsiteX104" fmla="*/ 142356 w 392387"/>
              <a:gd name="connsiteY104" fmla="*/ 52620 h 666982"/>
              <a:gd name="connsiteX105" fmla="*/ 144737 w 392387"/>
              <a:gd name="connsiteY105" fmla="*/ 45476 h 666982"/>
              <a:gd name="connsiteX106" fmla="*/ 156644 w 392387"/>
              <a:gd name="connsiteY106" fmla="*/ 31188 h 666982"/>
              <a:gd name="connsiteX107" fmla="*/ 166169 w 392387"/>
              <a:gd name="connsiteY107" fmla="*/ 28807 h 666982"/>
              <a:gd name="connsiteX108" fmla="*/ 173312 w 392387"/>
              <a:gd name="connsiteY108" fmla="*/ 26426 h 666982"/>
              <a:gd name="connsiteX109" fmla="*/ 185219 w 392387"/>
              <a:gd name="connsiteY109" fmla="*/ 14520 h 666982"/>
              <a:gd name="connsiteX110" fmla="*/ 199506 w 392387"/>
              <a:gd name="connsiteY110" fmla="*/ 7376 h 666982"/>
              <a:gd name="connsiteX111" fmla="*/ 206650 w 392387"/>
              <a:gd name="connsiteY111" fmla="*/ 2613 h 666982"/>
              <a:gd name="connsiteX112" fmla="*/ 219864 w 392387"/>
              <a:gd name="connsiteY112" fmla="*/ 167 h 66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2387" h="666982">
                <a:moveTo>
                  <a:pt x="219864" y="167"/>
                </a:moveTo>
                <a:cubicBezTo>
                  <a:pt x="224111" y="621"/>
                  <a:pt x="228716" y="1890"/>
                  <a:pt x="235225" y="2613"/>
                </a:cubicBezTo>
                <a:cubicBezTo>
                  <a:pt x="237606" y="4201"/>
                  <a:pt x="239738" y="6249"/>
                  <a:pt x="242369" y="7376"/>
                </a:cubicBezTo>
                <a:cubicBezTo>
                  <a:pt x="245311" y="8637"/>
                  <a:pt x="261682" y="11714"/>
                  <a:pt x="263800" y="12138"/>
                </a:cubicBezTo>
                <a:cubicBezTo>
                  <a:pt x="269617" y="15047"/>
                  <a:pt x="275424" y="17459"/>
                  <a:pt x="280469" y="21663"/>
                </a:cubicBezTo>
                <a:cubicBezTo>
                  <a:pt x="292361" y="31573"/>
                  <a:pt x="282200" y="27003"/>
                  <a:pt x="294756" y="31188"/>
                </a:cubicBezTo>
                <a:cubicBezTo>
                  <a:pt x="297137" y="33569"/>
                  <a:pt x="299313" y="36176"/>
                  <a:pt x="301900" y="38332"/>
                </a:cubicBezTo>
                <a:cubicBezTo>
                  <a:pt x="304099" y="40164"/>
                  <a:pt x="307159" y="40941"/>
                  <a:pt x="309044" y="43095"/>
                </a:cubicBezTo>
                <a:cubicBezTo>
                  <a:pt x="312813" y="47402"/>
                  <a:pt x="318569" y="57382"/>
                  <a:pt x="318569" y="57382"/>
                </a:cubicBezTo>
                <a:cubicBezTo>
                  <a:pt x="326445" y="81014"/>
                  <a:pt x="313231" y="44916"/>
                  <a:pt x="328094" y="71670"/>
                </a:cubicBezTo>
                <a:cubicBezTo>
                  <a:pt x="330532" y="76058"/>
                  <a:pt x="331269" y="81195"/>
                  <a:pt x="332856" y="85957"/>
                </a:cubicBezTo>
                <a:cubicBezTo>
                  <a:pt x="333650" y="88338"/>
                  <a:pt x="333462" y="91326"/>
                  <a:pt x="335237" y="93101"/>
                </a:cubicBezTo>
                <a:cubicBezTo>
                  <a:pt x="356109" y="113973"/>
                  <a:pt x="329633" y="88431"/>
                  <a:pt x="349525" y="105007"/>
                </a:cubicBezTo>
                <a:cubicBezTo>
                  <a:pt x="372933" y="124513"/>
                  <a:pt x="342699" y="100563"/>
                  <a:pt x="361431" y="119295"/>
                </a:cubicBezTo>
                <a:cubicBezTo>
                  <a:pt x="363455" y="121319"/>
                  <a:pt x="366194" y="122470"/>
                  <a:pt x="368575" y="124057"/>
                </a:cubicBezTo>
                <a:cubicBezTo>
                  <a:pt x="370162" y="126438"/>
                  <a:pt x="372175" y="128586"/>
                  <a:pt x="373337" y="131201"/>
                </a:cubicBezTo>
                <a:cubicBezTo>
                  <a:pt x="375376" y="135788"/>
                  <a:pt x="375855" y="140998"/>
                  <a:pt x="378100" y="145488"/>
                </a:cubicBezTo>
                <a:lnTo>
                  <a:pt x="382862" y="155013"/>
                </a:lnTo>
                <a:cubicBezTo>
                  <a:pt x="383656" y="167713"/>
                  <a:pt x="383525" y="180505"/>
                  <a:pt x="385244" y="193113"/>
                </a:cubicBezTo>
                <a:cubicBezTo>
                  <a:pt x="385922" y="198087"/>
                  <a:pt x="390006" y="207401"/>
                  <a:pt x="390006" y="207401"/>
                </a:cubicBezTo>
                <a:cubicBezTo>
                  <a:pt x="390800" y="220895"/>
                  <a:pt x="392387" y="234365"/>
                  <a:pt x="392387" y="247882"/>
                </a:cubicBezTo>
                <a:cubicBezTo>
                  <a:pt x="392387" y="271708"/>
                  <a:pt x="391984" y="295576"/>
                  <a:pt x="390006" y="319320"/>
                </a:cubicBezTo>
                <a:cubicBezTo>
                  <a:pt x="389589" y="324323"/>
                  <a:pt x="388029" y="329430"/>
                  <a:pt x="385244" y="333607"/>
                </a:cubicBezTo>
                <a:lnTo>
                  <a:pt x="380481" y="340751"/>
                </a:lnTo>
                <a:cubicBezTo>
                  <a:pt x="379687" y="343132"/>
                  <a:pt x="378100" y="345385"/>
                  <a:pt x="378100" y="347895"/>
                </a:cubicBezTo>
                <a:cubicBezTo>
                  <a:pt x="378100" y="367021"/>
                  <a:pt x="383781" y="364190"/>
                  <a:pt x="378100" y="381232"/>
                </a:cubicBezTo>
                <a:cubicBezTo>
                  <a:pt x="375973" y="387611"/>
                  <a:pt x="370061" y="390548"/>
                  <a:pt x="366194" y="395520"/>
                </a:cubicBezTo>
                <a:cubicBezTo>
                  <a:pt x="362680" y="400038"/>
                  <a:pt x="356669" y="409807"/>
                  <a:pt x="356669" y="409807"/>
                </a:cubicBezTo>
                <a:cubicBezTo>
                  <a:pt x="355875" y="412982"/>
                  <a:pt x="354287" y="416059"/>
                  <a:pt x="354287" y="419332"/>
                </a:cubicBezTo>
                <a:cubicBezTo>
                  <a:pt x="354287" y="422545"/>
                  <a:pt x="355702" y="439500"/>
                  <a:pt x="359050" y="445526"/>
                </a:cubicBezTo>
                <a:cubicBezTo>
                  <a:pt x="361830" y="450529"/>
                  <a:pt x="368575" y="459813"/>
                  <a:pt x="368575" y="459813"/>
                </a:cubicBezTo>
                <a:cubicBezTo>
                  <a:pt x="367781" y="464576"/>
                  <a:pt x="367241" y="469388"/>
                  <a:pt x="366194" y="474101"/>
                </a:cubicBezTo>
                <a:cubicBezTo>
                  <a:pt x="365649" y="476551"/>
                  <a:pt x="363812" y="478735"/>
                  <a:pt x="363812" y="481245"/>
                </a:cubicBezTo>
                <a:cubicBezTo>
                  <a:pt x="363812" y="504550"/>
                  <a:pt x="363852" y="502793"/>
                  <a:pt x="368575" y="516963"/>
                </a:cubicBezTo>
                <a:cubicBezTo>
                  <a:pt x="363974" y="530764"/>
                  <a:pt x="366538" y="530170"/>
                  <a:pt x="356669" y="538395"/>
                </a:cubicBezTo>
                <a:cubicBezTo>
                  <a:pt x="354470" y="540227"/>
                  <a:pt x="351906" y="541570"/>
                  <a:pt x="349525" y="543157"/>
                </a:cubicBezTo>
                <a:cubicBezTo>
                  <a:pt x="347193" y="547821"/>
                  <a:pt x="338684" y="565821"/>
                  <a:pt x="335237" y="566970"/>
                </a:cubicBezTo>
                <a:lnTo>
                  <a:pt x="328094" y="569351"/>
                </a:lnTo>
                <a:cubicBezTo>
                  <a:pt x="316264" y="587095"/>
                  <a:pt x="331472" y="565296"/>
                  <a:pt x="316187" y="583638"/>
                </a:cubicBezTo>
                <a:cubicBezTo>
                  <a:pt x="314355" y="585837"/>
                  <a:pt x="312845" y="588297"/>
                  <a:pt x="311425" y="590782"/>
                </a:cubicBezTo>
                <a:cubicBezTo>
                  <a:pt x="309664" y="593864"/>
                  <a:pt x="308880" y="597535"/>
                  <a:pt x="306662" y="600307"/>
                </a:cubicBezTo>
                <a:cubicBezTo>
                  <a:pt x="287885" y="623779"/>
                  <a:pt x="299777" y="609704"/>
                  <a:pt x="285231" y="616976"/>
                </a:cubicBezTo>
                <a:cubicBezTo>
                  <a:pt x="266756" y="626212"/>
                  <a:pt x="288908" y="618130"/>
                  <a:pt x="270944" y="624120"/>
                </a:cubicBezTo>
                <a:cubicBezTo>
                  <a:pt x="269356" y="626501"/>
                  <a:pt x="268205" y="629239"/>
                  <a:pt x="266181" y="631263"/>
                </a:cubicBezTo>
                <a:cubicBezTo>
                  <a:pt x="264157" y="633287"/>
                  <a:pt x="260825" y="633791"/>
                  <a:pt x="259037" y="636026"/>
                </a:cubicBezTo>
                <a:cubicBezTo>
                  <a:pt x="257469" y="637986"/>
                  <a:pt x="258224" y="641210"/>
                  <a:pt x="256656" y="643170"/>
                </a:cubicBezTo>
                <a:cubicBezTo>
                  <a:pt x="254868" y="645405"/>
                  <a:pt x="251651" y="646031"/>
                  <a:pt x="249512" y="647932"/>
                </a:cubicBezTo>
                <a:cubicBezTo>
                  <a:pt x="225046" y="669680"/>
                  <a:pt x="244295" y="656174"/>
                  <a:pt x="228081" y="666982"/>
                </a:cubicBezTo>
                <a:cubicBezTo>
                  <a:pt x="223885" y="666562"/>
                  <a:pt x="202624" y="665597"/>
                  <a:pt x="194744" y="662220"/>
                </a:cubicBezTo>
                <a:cubicBezTo>
                  <a:pt x="192113" y="661093"/>
                  <a:pt x="189981" y="659045"/>
                  <a:pt x="187600" y="657457"/>
                </a:cubicBezTo>
                <a:cubicBezTo>
                  <a:pt x="186012" y="655076"/>
                  <a:pt x="184669" y="652512"/>
                  <a:pt x="182837" y="650313"/>
                </a:cubicBezTo>
                <a:cubicBezTo>
                  <a:pt x="177108" y="643438"/>
                  <a:pt x="175574" y="643090"/>
                  <a:pt x="168550" y="638407"/>
                </a:cubicBezTo>
                <a:cubicBezTo>
                  <a:pt x="164888" y="631084"/>
                  <a:pt x="164190" y="629442"/>
                  <a:pt x="162971" y="627476"/>
                </a:cubicBezTo>
                <a:lnTo>
                  <a:pt x="157770" y="619784"/>
                </a:lnTo>
                <a:lnTo>
                  <a:pt x="155731" y="620947"/>
                </a:lnTo>
                <a:lnTo>
                  <a:pt x="151495" y="610444"/>
                </a:lnTo>
                <a:lnTo>
                  <a:pt x="149500" y="607451"/>
                </a:lnTo>
                <a:lnTo>
                  <a:pt x="148699" y="603511"/>
                </a:lnTo>
                <a:lnTo>
                  <a:pt x="147826" y="601346"/>
                </a:lnTo>
                <a:cubicBezTo>
                  <a:pt x="144482" y="593972"/>
                  <a:pt x="140202" y="586782"/>
                  <a:pt x="134300" y="582847"/>
                </a:cubicBezTo>
                <a:cubicBezTo>
                  <a:pt x="132211" y="581455"/>
                  <a:pt x="129537" y="581260"/>
                  <a:pt x="127156" y="580466"/>
                </a:cubicBezTo>
                <a:cubicBezTo>
                  <a:pt x="124775" y="578878"/>
                  <a:pt x="122211" y="577535"/>
                  <a:pt x="120012" y="575703"/>
                </a:cubicBezTo>
                <a:cubicBezTo>
                  <a:pt x="117425" y="573547"/>
                  <a:pt x="115792" y="570230"/>
                  <a:pt x="112868" y="568559"/>
                </a:cubicBezTo>
                <a:cubicBezTo>
                  <a:pt x="110026" y="566935"/>
                  <a:pt x="106518" y="566972"/>
                  <a:pt x="103343" y="566178"/>
                </a:cubicBezTo>
                <a:cubicBezTo>
                  <a:pt x="102549" y="563797"/>
                  <a:pt x="101652" y="561448"/>
                  <a:pt x="100962" y="559034"/>
                </a:cubicBezTo>
                <a:cubicBezTo>
                  <a:pt x="97930" y="548421"/>
                  <a:pt x="99293" y="548553"/>
                  <a:pt x="93818" y="537603"/>
                </a:cubicBezTo>
                <a:cubicBezTo>
                  <a:pt x="92538" y="535043"/>
                  <a:pt x="90218" y="533074"/>
                  <a:pt x="89056" y="530459"/>
                </a:cubicBezTo>
                <a:cubicBezTo>
                  <a:pt x="87017" y="525872"/>
                  <a:pt x="87077" y="520349"/>
                  <a:pt x="84293" y="516172"/>
                </a:cubicBezTo>
                <a:cubicBezTo>
                  <a:pt x="82706" y="513791"/>
                  <a:pt x="80811" y="511588"/>
                  <a:pt x="79531" y="509028"/>
                </a:cubicBezTo>
                <a:cubicBezTo>
                  <a:pt x="77533" y="505031"/>
                  <a:pt x="75911" y="496168"/>
                  <a:pt x="74768" y="492359"/>
                </a:cubicBezTo>
                <a:cubicBezTo>
                  <a:pt x="73325" y="487551"/>
                  <a:pt x="71593" y="482834"/>
                  <a:pt x="70006" y="478072"/>
                </a:cubicBezTo>
                <a:cubicBezTo>
                  <a:pt x="69212" y="475691"/>
                  <a:pt x="69017" y="473016"/>
                  <a:pt x="67625" y="470928"/>
                </a:cubicBezTo>
                <a:lnTo>
                  <a:pt x="62862" y="463784"/>
                </a:lnTo>
                <a:cubicBezTo>
                  <a:pt x="62068" y="461403"/>
                  <a:pt x="61726" y="458820"/>
                  <a:pt x="60481" y="456641"/>
                </a:cubicBezTo>
                <a:cubicBezTo>
                  <a:pt x="56109" y="448990"/>
                  <a:pt x="49960" y="443739"/>
                  <a:pt x="43812" y="437591"/>
                </a:cubicBezTo>
                <a:cubicBezTo>
                  <a:pt x="43018" y="435210"/>
                  <a:pt x="42554" y="432692"/>
                  <a:pt x="41431" y="430447"/>
                </a:cubicBezTo>
                <a:cubicBezTo>
                  <a:pt x="40151" y="427887"/>
                  <a:pt x="37795" y="425934"/>
                  <a:pt x="36668" y="423303"/>
                </a:cubicBezTo>
                <a:cubicBezTo>
                  <a:pt x="35379" y="420295"/>
                  <a:pt x="35227" y="416913"/>
                  <a:pt x="34287" y="413778"/>
                </a:cubicBezTo>
                <a:cubicBezTo>
                  <a:pt x="34265" y="413705"/>
                  <a:pt x="28346" y="395955"/>
                  <a:pt x="27143" y="392347"/>
                </a:cubicBezTo>
                <a:cubicBezTo>
                  <a:pt x="26349" y="389966"/>
                  <a:pt x="25371" y="387638"/>
                  <a:pt x="24762" y="385203"/>
                </a:cubicBezTo>
                <a:cubicBezTo>
                  <a:pt x="23968" y="382028"/>
                  <a:pt x="23321" y="378813"/>
                  <a:pt x="22381" y="375678"/>
                </a:cubicBezTo>
                <a:cubicBezTo>
                  <a:pt x="20938" y="370870"/>
                  <a:pt x="19206" y="366153"/>
                  <a:pt x="17618" y="361391"/>
                </a:cubicBezTo>
                <a:cubicBezTo>
                  <a:pt x="16824" y="359010"/>
                  <a:pt x="16359" y="356492"/>
                  <a:pt x="15237" y="354247"/>
                </a:cubicBezTo>
                <a:cubicBezTo>
                  <a:pt x="13650" y="351072"/>
                  <a:pt x="11873" y="347985"/>
                  <a:pt x="10475" y="344722"/>
                </a:cubicBezTo>
                <a:cubicBezTo>
                  <a:pt x="8025" y="339005"/>
                  <a:pt x="7441" y="334105"/>
                  <a:pt x="5712" y="328053"/>
                </a:cubicBezTo>
                <a:cubicBezTo>
                  <a:pt x="5022" y="325639"/>
                  <a:pt x="4125" y="323290"/>
                  <a:pt x="3331" y="320909"/>
                </a:cubicBezTo>
                <a:cubicBezTo>
                  <a:pt x="-866" y="291530"/>
                  <a:pt x="-1349" y="295538"/>
                  <a:pt x="3331" y="251853"/>
                </a:cubicBezTo>
                <a:cubicBezTo>
                  <a:pt x="3866" y="246862"/>
                  <a:pt x="6875" y="242436"/>
                  <a:pt x="8093" y="237566"/>
                </a:cubicBezTo>
                <a:cubicBezTo>
                  <a:pt x="8887" y="234391"/>
                  <a:pt x="9535" y="231176"/>
                  <a:pt x="10475" y="228041"/>
                </a:cubicBezTo>
                <a:cubicBezTo>
                  <a:pt x="11918" y="223233"/>
                  <a:pt x="15237" y="213753"/>
                  <a:pt x="15237" y="213753"/>
                </a:cubicBezTo>
                <a:cubicBezTo>
                  <a:pt x="16031" y="206609"/>
                  <a:pt x="15875" y="199295"/>
                  <a:pt x="17618" y="192322"/>
                </a:cubicBezTo>
                <a:cubicBezTo>
                  <a:pt x="18885" y="187255"/>
                  <a:pt x="26669" y="181461"/>
                  <a:pt x="29525" y="178034"/>
                </a:cubicBezTo>
                <a:cubicBezTo>
                  <a:pt x="31357" y="175836"/>
                  <a:pt x="32089" y="172723"/>
                  <a:pt x="34287" y="170891"/>
                </a:cubicBezTo>
                <a:lnTo>
                  <a:pt x="43808" y="168294"/>
                </a:lnTo>
                <a:lnTo>
                  <a:pt x="49487" y="159776"/>
                </a:lnTo>
                <a:lnTo>
                  <a:pt x="59012" y="145488"/>
                </a:lnTo>
                <a:lnTo>
                  <a:pt x="63775" y="138345"/>
                </a:lnTo>
                <a:cubicBezTo>
                  <a:pt x="65363" y="135964"/>
                  <a:pt x="66513" y="133225"/>
                  <a:pt x="68537" y="131201"/>
                </a:cubicBezTo>
                <a:cubicBezTo>
                  <a:pt x="70918" y="128820"/>
                  <a:pt x="73525" y="126644"/>
                  <a:pt x="75681" y="124057"/>
                </a:cubicBezTo>
                <a:cubicBezTo>
                  <a:pt x="77513" y="121858"/>
                  <a:pt x="78420" y="118937"/>
                  <a:pt x="80444" y="116913"/>
                </a:cubicBezTo>
                <a:cubicBezTo>
                  <a:pt x="85060" y="112297"/>
                  <a:pt x="88921" y="111706"/>
                  <a:pt x="94731" y="109770"/>
                </a:cubicBezTo>
                <a:cubicBezTo>
                  <a:pt x="99494" y="106595"/>
                  <a:pt x="105844" y="105008"/>
                  <a:pt x="109019" y="100245"/>
                </a:cubicBezTo>
                <a:cubicBezTo>
                  <a:pt x="110606" y="97864"/>
                  <a:pt x="112361" y="95586"/>
                  <a:pt x="113781" y="93101"/>
                </a:cubicBezTo>
                <a:cubicBezTo>
                  <a:pt x="113795" y="93077"/>
                  <a:pt x="129656" y="77226"/>
                  <a:pt x="132831" y="74051"/>
                </a:cubicBezTo>
                <a:cubicBezTo>
                  <a:pt x="136006" y="66907"/>
                  <a:pt x="139349" y="59836"/>
                  <a:pt x="142356" y="52620"/>
                </a:cubicBezTo>
                <a:cubicBezTo>
                  <a:pt x="143321" y="50303"/>
                  <a:pt x="143614" y="47721"/>
                  <a:pt x="144737" y="45476"/>
                </a:cubicBezTo>
                <a:cubicBezTo>
                  <a:pt x="146709" y="41531"/>
                  <a:pt x="152958" y="33294"/>
                  <a:pt x="156644" y="31188"/>
                </a:cubicBezTo>
                <a:cubicBezTo>
                  <a:pt x="159486" y="29564"/>
                  <a:pt x="163022" y="29706"/>
                  <a:pt x="166169" y="28807"/>
                </a:cubicBezTo>
                <a:cubicBezTo>
                  <a:pt x="168582" y="28118"/>
                  <a:pt x="170931" y="27220"/>
                  <a:pt x="173312" y="26426"/>
                </a:cubicBezTo>
                <a:cubicBezTo>
                  <a:pt x="192360" y="13727"/>
                  <a:pt x="169347" y="30392"/>
                  <a:pt x="185219" y="14520"/>
                </a:cubicBezTo>
                <a:cubicBezTo>
                  <a:pt x="189837" y="9902"/>
                  <a:pt x="193694" y="9313"/>
                  <a:pt x="199506" y="7376"/>
                </a:cubicBezTo>
                <a:cubicBezTo>
                  <a:pt x="201887" y="5788"/>
                  <a:pt x="204090" y="3893"/>
                  <a:pt x="206650" y="2613"/>
                </a:cubicBezTo>
                <a:cubicBezTo>
                  <a:pt x="211727" y="75"/>
                  <a:pt x="215616" y="-287"/>
                  <a:pt x="219864" y="167"/>
                </a:cubicBezTo>
                <a:close/>
              </a:path>
            </a:pathLst>
          </a:custGeom>
          <a:solidFill>
            <a:srgbClr val="C5163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6261553" y="4557209"/>
            <a:ext cx="369332" cy="290535"/>
          </a:xfrm>
          <a:prstGeom prst="rect">
            <a:avLst/>
          </a:prstGeom>
          <a:noFill/>
        </p:spPr>
        <p:txBody>
          <a:bodyPr vert="eaVert" wrap="square" rtlCol="0">
            <a:spAutoFit/>
          </a:bodyPr>
          <a:lstStyle/>
          <a:p>
            <a:r>
              <a:rPr lang="zh-CN" altLang="en-US" sz="600" dirty="0">
                <a:solidFill>
                  <a:schemeClr val="bg1"/>
                </a:solidFill>
                <a:latin typeface="方正清刻本悦宋简体" panose="02000000000000000000" pitchFamily="2" charset="-122"/>
                <a:ea typeface="方正清刻本悦宋简体" panose="02000000000000000000" pitchFamily="2" charset="-122"/>
              </a:rPr>
              <a:t>一梵出品</a:t>
            </a:r>
          </a:p>
        </p:txBody>
      </p:sp>
      <p:sp>
        <p:nvSpPr>
          <p:cNvPr id="59" name="任意多边形 58"/>
          <p:cNvSpPr/>
          <p:nvPr/>
        </p:nvSpPr>
        <p:spPr bwMode="auto">
          <a:xfrm rot="20933214">
            <a:off x="633729" y="2194259"/>
            <a:ext cx="342398" cy="32463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0" name="任意多边形 59"/>
          <p:cNvSpPr/>
          <p:nvPr/>
        </p:nvSpPr>
        <p:spPr bwMode="auto">
          <a:xfrm rot="20933214">
            <a:off x="4449089" y="182510"/>
            <a:ext cx="323792" cy="30699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1" name="Freeform 36"/>
          <p:cNvSpPr/>
          <p:nvPr/>
        </p:nvSpPr>
        <p:spPr bwMode="auto">
          <a:xfrm rot="20887781" flipH="1">
            <a:off x="3043529" y="1008644"/>
            <a:ext cx="124386" cy="255184"/>
          </a:xfrm>
          <a:custGeom>
            <a:avLst/>
            <a:gdLst>
              <a:gd name="T0" fmla="*/ 92 w 95"/>
              <a:gd name="T1" fmla="*/ 184 h 195"/>
              <a:gd name="T2" fmla="*/ 73 w 95"/>
              <a:gd name="T3" fmla="*/ 194 h 195"/>
              <a:gd name="T4" fmla="*/ 59 w 95"/>
              <a:gd name="T5" fmla="*/ 184 h 195"/>
              <a:gd name="T6" fmla="*/ 39 w 95"/>
              <a:gd name="T7" fmla="*/ 161 h 195"/>
              <a:gd name="T8" fmla="*/ 11 w 95"/>
              <a:gd name="T9" fmla="*/ 117 h 195"/>
              <a:gd name="T10" fmla="*/ 21 w 95"/>
              <a:gd name="T11" fmla="*/ 48 h 195"/>
              <a:gd name="T12" fmla="*/ 0 w 95"/>
              <a:gd name="T13" fmla="*/ 0 h 195"/>
              <a:gd name="T14" fmla="*/ 1 w 95"/>
              <a:gd name="T15" fmla="*/ 0 h 195"/>
              <a:gd name="T16" fmla="*/ 35 w 95"/>
              <a:gd name="T17" fmla="*/ 46 h 195"/>
              <a:gd name="T18" fmla="*/ 33 w 95"/>
              <a:gd name="T19" fmla="*/ 119 h 195"/>
              <a:gd name="T20" fmla="*/ 59 w 95"/>
              <a:gd name="T21" fmla="*/ 146 h 195"/>
              <a:gd name="T22" fmla="*/ 69 w 95"/>
              <a:gd name="T23" fmla="*/ 157 h 195"/>
              <a:gd name="T24" fmla="*/ 78 w 95"/>
              <a:gd name="T25" fmla="*/ 165 h 195"/>
              <a:gd name="T26" fmla="*/ 78 w 95"/>
              <a:gd name="T27" fmla="*/ 166 h 195"/>
              <a:gd name="T28" fmla="*/ 84 w 95"/>
              <a:gd name="T29" fmla="*/ 167 h 195"/>
              <a:gd name="T30" fmla="*/ 92 w 95"/>
              <a:gd name="T31" fmla="*/ 18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95">
                <a:moveTo>
                  <a:pt x="92" y="184"/>
                </a:moveTo>
                <a:cubicBezTo>
                  <a:pt x="88" y="191"/>
                  <a:pt x="82" y="195"/>
                  <a:pt x="73" y="194"/>
                </a:cubicBezTo>
                <a:cubicBezTo>
                  <a:pt x="68" y="192"/>
                  <a:pt x="63" y="188"/>
                  <a:pt x="59" y="184"/>
                </a:cubicBezTo>
                <a:cubicBezTo>
                  <a:pt x="39" y="161"/>
                  <a:pt x="39" y="161"/>
                  <a:pt x="39" y="161"/>
                </a:cubicBezTo>
                <a:cubicBezTo>
                  <a:pt x="29" y="147"/>
                  <a:pt x="13" y="134"/>
                  <a:pt x="11" y="117"/>
                </a:cubicBezTo>
                <a:cubicBezTo>
                  <a:pt x="8" y="94"/>
                  <a:pt x="19" y="71"/>
                  <a:pt x="21" y="48"/>
                </a:cubicBezTo>
                <a:cubicBezTo>
                  <a:pt x="0" y="0"/>
                  <a:pt x="0" y="0"/>
                  <a:pt x="0" y="0"/>
                </a:cubicBezTo>
                <a:cubicBezTo>
                  <a:pt x="1" y="0"/>
                  <a:pt x="1" y="0"/>
                  <a:pt x="1" y="0"/>
                </a:cubicBezTo>
                <a:cubicBezTo>
                  <a:pt x="8" y="10"/>
                  <a:pt x="32" y="33"/>
                  <a:pt x="35" y="46"/>
                </a:cubicBezTo>
                <a:cubicBezTo>
                  <a:pt x="40" y="69"/>
                  <a:pt x="28" y="95"/>
                  <a:pt x="33" y="119"/>
                </a:cubicBezTo>
                <a:cubicBezTo>
                  <a:pt x="35" y="131"/>
                  <a:pt x="50" y="136"/>
                  <a:pt x="59" y="146"/>
                </a:cubicBezTo>
                <a:cubicBezTo>
                  <a:pt x="69" y="157"/>
                  <a:pt x="69" y="157"/>
                  <a:pt x="69" y="157"/>
                </a:cubicBezTo>
                <a:cubicBezTo>
                  <a:pt x="78" y="165"/>
                  <a:pt x="78" y="165"/>
                  <a:pt x="78" y="165"/>
                </a:cubicBezTo>
                <a:cubicBezTo>
                  <a:pt x="78" y="166"/>
                  <a:pt x="78" y="166"/>
                  <a:pt x="78" y="166"/>
                </a:cubicBezTo>
                <a:cubicBezTo>
                  <a:pt x="80" y="166"/>
                  <a:pt x="82" y="166"/>
                  <a:pt x="84" y="167"/>
                </a:cubicBezTo>
                <a:cubicBezTo>
                  <a:pt x="92" y="170"/>
                  <a:pt x="95" y="177"/>
                  <a:pt x="92" y="184"/>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2" name="任意多边形 61"/>
          <p:cNvSpPr/>
          <p:nvPr/>
        </p:nvSpPr>
        <p:spPr bwMode="auto">
          <a:xfrm rot="20933214">
            <a:off x="4944054" y="1983257"/>
            <a:ext cx="212399" cy="20138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3" name="任意多边形 62"/>
          <p:cNvSpPr/>
          <p:nvPr/>
        </p:nvSpPr>
        <p:spPr bwMode="auto">
          <a:xfrm rot="20933214">
            <a:off x="3040983" y="1227449"/>
            <a:ext cx="286025" cy="27118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4" name="Freeform 38"/>
          <p:cNvSpPr/>
          <p:nvPr/>
        </p:nvSpPr>
        <p:spPr bwMode="auto">
          <a:xfrm rot="20887781" flipH="1">
            <a:off x="3365674" y="874926"/>
            <a:ext cx="45719" cy="138541"/>
          </a:xfrm>
          <a:custGeom>
            <a:avLst/>
            <a:gdLst>
              <a:gd name="T0" fmla="*/ 3 w 32"/>
              <a:gd name="T1" fmla="*/ 86 h 98"/>
              <a:gd name="T2" fmla="*/ 0 w 32"/>
              <a:gd name="T3" fmla="*/ 0 h 98"/>
              <a:gd name="T4" fmla="*/ 30 w 32"/>
              <a:gd name="T5" fmla="*/ 81 h 98"/>
              <a:gd name="T6" fmla="*/ 19 w 32"/>
              <a:gd name="T7" fmla="*/ 97 h 98"/>
              <a:gd name="T8" fmla="*/ 3 w 32"/>
              <a:gd name="T9" fmla="*/ 86 h 98"/>
            </a:gdLst>
            <a:ahLst/>
            <a:cxnLst>
              <a:cxn ang="0">
                <a:pos x="T0" y="T1"/>
              </a:cxn>
              <a:cxn ang="0">
                <a:pos x="T2" y="T3"/>
              </a:cxn>
              <a:cxn ang="0">
                <a:pos x="T4" y="T5"/>
              </a:cxn>
              <a:cxn ang="0">
                <a:pos x="T6" y="T7"/>
              </a:cxn>
              <a:cxn ang="0">
                <a:pos x="T8" y="T9"/>
              </a:cxn>
            </a:cxnLst>
            <a:rect l="0" t="0" r="r" b="b"/>
            <a:pathLst>
              <a:path w="32" h="98">
                <a:moveTo>
                  <a:pt x="3" y="86"/>
                </a:moveTo>
                <a:cubicBezTo>
                  <a:pt x="0" y="0"/>
                  <a:pt x="0" y="0"/>
                  <a:pt x="0" y="0"/>
                </a:cubicBezTo>
                <a:cubicBezTo>
                  <a:pt x="30" y="81"/>
                  <a:pt x="30" y="81"/>
                  <a:pt x="30" y="81"/>
                </a:cubicBezTo>
                <a:cubicBezTo>
                  <a:pt x="32" y="89"/>
                  <a:pt x="27" y="96"/>
                  <a:pt x="19" y="97"/>
                </a:cubicBezTo>
                <a:cubicBezTo>
                  <a:pt x="12" y="98"/>
                  <a:pt x="4" y="94"/>
                  <a:pt x="3" y="86"/>
                </a:cubicBez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5" name="任意多边形 64"/>
          <p:cNvSpPr/>
          <p:nvPr/>
        </p:nvSpPr>
        <p:spPr bwMode="auto">
          <a:xfrm rot="20933214">
            <a:off x="1117417" y="1908097"/>
            <a:ext cx="342398" cy="32463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6" name="任意多边形 65"/>
          <p:cNvSpPr/>
          <p:nvPr/>
        </p:nvSpPr>
        <p:spPr bwMode="auto">
          <a:xfrm rot="20933214">
            <a:off x="1574967" y="1449830"/>
            <a:ext cx="316406" cy="29999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7" name="任意多边形 66"/>
          <p:cNvSpPr/>
          <p:nvPr/>
        </p:nvSpPr>
        <p:spPr bwMode="auto">
          <a:xfrm rot="20933214">
            <a:off x="3585939" y="372787"/>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8" name="任意多边形 67"/>
          <p:cNvSpPr/>
          <p:nvPr/>
        </p:nvSpPr>
        <p:spPr bwMode="auto">
          <a:xfrm rot="20933214">
            <a:off x="2585754" y="1252667"/>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9" name="任意多边形 68"/>
          <p:cNvSpPr/>
          <p:nvPr/>
        </p:nvSpPr>
        <p:spPr bwMode="auto">
          <a:xfrm rot="20933214">
            <a:off x="3580233" y="1084355"/>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0" name="任意多边形 69"/>
          <p:cNvSpPr/>
          <p:nvPr/>
        </p:nvSpPr>
        <p:spPr bwMode="auto">
          <a:xfrm rot="20933214">
            <a:off x="2985673" y="953051"/>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1" name="任意多边形 70"/>
          <p:cNvSpPr/>
          <p:nvPr/>
        </p:nvSpPr>
        <p:spPr bwMode="auto">
          <a:xfrm rot="20933214">
            <a:off x="2752689" y="1428647"/>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2" name="任意多边形 71"/>
          <p:cNvSpPr/>
          <p:nvPr/>
        </p:nvSpPr>
        <p:spPr bwMode="auto">
          <a:xfrm rot="20933214">
            <a:off x="3367021" y="836239"/>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3" name="任意多边形 72"/>
          <p:cNvSpPr/>
          <p:nvPr/>
        </p:nvSpPr>
        <p:spPr bwMode="auto">
          <a:xfrm rot="20933214">
            <a:off x="1748875" y="2023260"/>
            <a:ext cx="384386" cy="36444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4" name="任意多边形 73"/>
          <p:cNvSpPr/>
          <p:nvPr/>
        </p:nvSpPr>
        <p:spPr bwMode="auto">
          <a:xfrm rot="20933214">
            <a:off x="3176106" y="1108924"/>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5" name="任意多边形 74"/>
          <p:cNvSpPr/>
          <p:nvPr/>
        </p:nvSpPr>
        <p:spPr bwMode="auto">
          <a:xfrm rot="20933214">
            <a:off x="2392682" y="1465482"/>
            <a:ext cx="376400" cy="3568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6" name="任意多边形 75"/>
          <p:cNvSpPr/>
          <p:nvPr/>
        </p:nvSpPr>
        <p:spPr bwMode="auto">
          <a:xfrm rot="20933214">
            <a:off x="3101136" y="1435169"/>
            <a:ext cx="384386" cy="36444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7" name="任意多边形 76"/>
          <p:cNvSpPr/>
          <p:nvPr/>
        </p:nvSpPr>
        <p:spPr bwMode="auto">
          <a:xfrm rot="20933214">
            <a:off x="4178321" y="1634824"/>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8" name="任意多边形 77"/>
          <p:cNvSpPr/>
          <p:nvPr/>
        </p:nvSpPr>
        <p:spPr bwMode="auto">
          <a:xfrm rot="20933214">
            <a:off x="5391360" y="2201240"/>
            <a:ext cx="185694" cy="15934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9" name="任意多边形 78"/>
          <p:cNvSpPr/>
          <p:nvPr/>
        </p:nvSpPr>
        <p:spPr bwMode="auto">
          <a:xfrm rot="20933214">
            <a:off x="4178321" y="1823740"/>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0" name="任意多边形 79"/>
          <p:cNvSpPr/>
          <p:nvPr/>
        </p:nvSpPr>
        <p:spPr bwMode="auto">
          <a:xfrm rot="20933214">
            <a:off x="5847074" y="1910940"/>
            <a:ext cx="185694" cy="15934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1" name="任意多边形 80"/>
          <p:cNvSpPr/>
          <p:nvPr/>
        </p:nvSpPr>
        <p:spPr bwMode="auto">
          <a:xfrm rot="20933214">
            <a:off x="4354509" y="1749029"/>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2" name="任意多边形 81"/>
          <p:cNvSpPr/>
          <p:nvPr/>
        </p:nvSpPr>
        <p:spPr bwMode="auto">
          <a:xfrm rot="20933214">
            <a:off x="3771692" y="1062747"/>
            <a:ext cx="275341" cy="26105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3" name="任意多边形 82"/>
          <p:cNvSpPr/>
          <p:nvPr/>
        </p:nvSpPr>
        <p:spPr bwMode="auto">
          <a:xfrm rot="20933214">
            <a:off x="1983828" y="631573"/>
            <a:ext cx="266420" cy="25259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4" name="任意多边形 83"/>
          <p:cNvSpPr/>
          <p:nvPr/>
        </p:nvSpPr>
        <p:spPr bwMode="auto">
          <a:xfrm rot="20933214">
            <a:off x="2136890" y="536326"/>
            <a:ext cx="266420" cy="25259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5" name="任意多边形 84"/>
          <p:cNvSpPr/>
          <p:nvPr/>
        </p:nvSpPr>
        <p:spPr bwMode="auto">
          <a:xfrm rot="20933214">
            <a:off x="1943541" y="1879522"/>
            <a:ext cx="294819" cy="27952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6" name="任意多边形 85"/>
          <p:cNvSpPr/>
          <p:nvPr/>
        </p:nvSpPr>
        <p:spPr bwMode="auto">
          <a:xfrm rot="20933214">
            <a:off x="1085290" y="2728515"/>
            <a:ext cx="336275" cy="31882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7" name="任意多边形 86"/>
          <p:cNvSpPr/>
          <p:nvPr/>
        </p:nvSpPr>
        <p:spPr bwMode="auto">
          <a:xfrm rot="20933214">
            <a:off x="1398223" y="1882663"/>
            <a:ext cx="287315" cy="27240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8" name="任意多边形 87"/>
          <p:cNvSpPr/>
          <p:nvPr/>
        </p:nvSpPr>
        <p:spPr bwMode="auto">
          <a:xfrm rot="20933214">
            <a:off x="710303" y="804329"/>
            <a:ext cx="246023" cy="23325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89" name="任意多边形 88"/>
          <p:cNvSpPr/>
          <p:nvPr/>
        </p:nvSpPr>
        <p:spPr bwMode="auto">
          <a:xfrm rot="20933214">
            <a:off x="591043" y="990177"/>
            <a:ext cx="193269" cy="18324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0" name="任意多边形 89"/>
          <p:cNvSpPr/>
          <p:nvPr/>
        </p:nvSpPr>
        <p:spPr bwMode="auto">
          <a:xfrm rot="20933214">
            <a:off x="624510" y="2049997"/>
            <a:ext cx="193269" cy="18324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1" name="任意多边形 90"/>
          <p:cNvSpPr/>
          <p:nvPr/>
        </p:nvSpPr>
        <p:spPr bwMode="auto">
          <a:xfrm rot="20933214">
            <a:off x="472167" y="2220127"/>
            <a:ext cx="193269" cy="18324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2" name="任意多边形 91"/>
          <p:cNvSpPr/>
          <p:nvPr/>
        </p:nvSpPr>
        <p:spPr bwMode="auto">
          <a:xfrm rot="20933214">
            <a:off x="1325383" y="551977"/>
            <a:ext cx="412051" cy="39067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3" name="任意多边形 92"/>
          <p:cNvSpPr/>
          <p:nvPr/>
        </p:nvSpPr>
        <p:spPr bwMode="auto">
          <a:xfrm rot="20933214">
            <a:off x="494540" y="1590691"/>
            <a:ext cx="342398" cy="32463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4" name="任意多边形 93"/>
          <p:cNvSpPr/>
          <p:nvPr/>
        </p:nvSpPr>
        <p:spPr bwMode="auto">
          <a:xfrm rot="20933214">
            <a:off x="783423" y="1564302"/>
            <a:ext cx="287315" cy="27240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5" name="任意多边形 94"/>
          <p:cNvSpPr/>
          <p:nvPr/>
        </p:nvSpPr>
        <p:spPr bwMode="auto">
          <a:xfrm rot="20933214">
            <a:off x="1105007" y="1085871"/>
            <a:ext cx="287315" cy="27240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6" name="任意多边形 95"/>
          <p:cNvSpPr/>
          <p:nvPr/>
        </p:nvSpPr>
        <p:spPr bwMode="auto">
          <a:xfrm rot="20933214">
            <a:off x="-25313" y="3363740"/>
            <a:ext cx="229052" cy="21716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7" name="任意多边形 96"/>
          <p:cNvSpPr/>
          <p:nvPr/>
        </p:nvSpPr>
        <p:spPr bwMode="auto">
          <a:xfrm rot="20933214">
            <a:off x="-82204" y="3171598"/>
            <a:ext cx="229052" cy="217169"/>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98" name="任意多边形 97"/>
          <p:cNvSpPr/>
          <p:nvPr/>
        </p:nvSpPr>
        <p:spPr bwMode="auto">
          <a:xfrm rot="20933214">
            <a:off x="5727137" y="2015657"/>
            <a:ext cx="261766" cy="22461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441" name="任意多边形 440"/>
          <p:cNvSpPr/>
          <p:nvPr/>
        </p:nvSpPr>
        <p:spPr bwMode="auto">
          <a:xfrm rot="20933214">
            <a:off x="5910933" y="4558467"/>
            <a:ext cx="215896" cy="204695"/>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grpSp>
        <p:nvGrpSpPr>
          <p:cNvPr id="11" name="组合 10"/>
          <p:cNvGrpSpPr/>
          <p:nvPr/>
        </p:nvGrpSpPr>
        <p:grpSpPr>
          <a:xfrm>
            <a:off x="8163862" y="1487463"/>
            <a:ext cx="3216264" cy="2854778"/>
            <a:chOff x="3502805" y="594982"/>
            <a:chExt cx="3911248" cy="3471651"/>
          </a:xfrm>
        </p:grpSpPr>
        <p:sp>
          <p:nvSpPr>
            <p:cNvPr id="381" name="任意多边形 380"/>
            <p:cNvSpPr/>
            <p:nvPr/>
          </p:nvSpPr>
          <p:spPr>
            <a:xfrm>
              <a:off x="7019317" y="1676452"/>
              <a:ext cx="333881" cy="204284"/>
            </a:xfrm>
            <a:custGeom>
              <a:avLst/>
              <a:gdLst>
                <a:gd name="connsiteX0" fmla="*/ 312813 w 333881"/>
                <a:gd name="connsiteY0" fmla="*/ 0 h 204284"/>
                <a:gd name="connsiteX1" fmla="*/ 328882 w 333881"/>
                <a:gd name="connsiteY1" fmla="*/ 105285 h 204284"/>
                <a:gd name="connsiteX2" fmla="*/ 333881 w 333881"/>
                <a:gd name="connsiteY2" fmla="*/ 204284 h 204284"/>
                <a:gd name="connsiteX3" fmla="*/ 2144 w 333881"/>
                <a:gd name="connsiteY3" fmla="*/ 204284 h 204284"/>
                <a:gd name="connsiteX4" fmla="*/ 1340 w 333881"/>
                <a:gd name="connsiteY4" fmla="*/ 203251 h 204284"/>
                <a:gd name="connsiteX5" fmla="*/ 172968 w 333881"/>
                <a:gd name="connsiteY5" fmla="*/ 69434 h 204284"/>
                <a:gd name="connsiteX6" fmla="*/ 240223 w 333881"/>
                <a:gd name="connsiteY6" fmla="*/ 33761 h 204284"/>
                <a:gd name="connsiteX7" fmla="*/ 312813 w 333881"/>
                <a:gd name="connsiteY7" fmla="*/ 0 h 20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881" h="204284">
                  <a:moveTo>
                    <a:pt x="312813" y="0"/>
                  </a:moveTo>
                  <a:lnTo>
                    <a:pt x="328882" y="105285"/>
                  </a:lnTo>
                  <a:lnTo>
                    <a:pt x="333881" y="204284"/>
                  </a:lnTo>
                  <a:lnTo>
                    <a:pt x="2144" y="204284"/>
                  </a:lnTo>
                  <a:lnTo>
                    <a:pt x="1340" y="203251"/>
                  </a:lnTo>
                  <a:cubicBezTo>
                    <a:pt x="-13898" y="167824"/>
                    <a:pt x="104443" y="105524"/>
                    <a:pt x="172968" y="69434"/>
                  </a:cubicBezTo>
                  <a:cubicBezTo>
                    <a:pt x="192735" y="59024"/>
                    <a:pt x="215317" y="46567"/>
                    <a:pt x="240223" y="33761"/>
                  </a:cubicBezTo>
                  <a:lnTo>
                    <a:pt x="312813" y="0"/>
                  </a:ln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45" name="任意多边形 144"/>
            <p:cNvSpPr/>
            <p:nvPr/>
          </p:nvSpPr>
          <p:spPr>
            <a:xfrm>
              <a:off x="6546760" y="1477067"/>
              <a:ext cx="729421" cy="433222"/>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44" name="任意多边形 143"/>
            <p:cNvSpPr/>
            <p:nvPr/>
          </p:nvSpPr>
          <p:spPr>
            <a:xfrm>
              <a:off x="5824389" y="1111145"/>
              <a:ext cx="1158731" cy="828696"/>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24" name="任意多边形 123"/>
            <p:cNvSpPr/>
            <p:nvPr/>
          </p:nvSpPr>
          <p:spPr>
            <a:xfrm>
              <a:off x="5017850" y="1477067"/>
              <a:ext cx="1158731" cy="403669"/>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377" name="任意多边形 376"/>
            <p:cNvSpPr/>
            <p:nvPr/>
          </p:nvSpPr>
          <p:spPr>
            <a:xfrm>
              <a:off x="4840090" y="1631395"/>
              <a:ext cx="614120" cy="278894"/>
            </a:xfrm>
            <a:custGeom>
              <a:avLst/>
              <a:gdLst>
                <a:gd name="connsiteX0" fmla="*/ 281547 w 614120"/>
                <a:gd name="connsiteY0" fmla="*/ 133 h 278894"/>
                <a:gd name="connsiteX1" fmla="*/ 492967 w 614120"/>
                <a:gd name="connsiteY1" fmla="*/ 112657 h 278894"/>
                <a:gd name="connsiteX2" fmla="*/ 607248 w 614120"/>
                <a:gd name="connsiteY2" fmla="*/ 269207 h 278894"/>
                <a:gd name="connsiteX3" fmla="*/ 614120 w 614120"/>
                <a:gd name="connsiteY3" fmla="*/ 278894 h 278894"/>
                <a:gd name="connsiteX4" fmla="*/ 0 w 614120"/>
                <a:gd name="connsiteY4" fmla="*/ 278894 h 278894"/>
                <a:gd name="connsiteX5" fmla="*/ 6491 w 614120"/>
                <a:gd name="connsiteY5" fmla="*/ 150342 h 278894"/>
                <a:gd name="connsiteX6" fmla="*/ 12130 w 614120"/>
                <a:gd name="connsiteY6" fmla="*/ 113394 h 278894"/>
                <a:gd name="connsiteX7" fmla="*/ 18815 w 614120"/>
                <a:gd name="connsiteY7" fmla="*/ 108384 h 278894"/>
                <a:gd name="connsiteX8" fmla="*/ 281547 w 614120"/>
                <a:gd name="connsiteY8" fmla="*/ 133 h 27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120" h="278894">
                  <a:moveTo>
                    <a:pt x="281547" y="133"/>
                  </a:moveTo>
                  <a:cubicBezTo>
                    <a:pt x="370773" y="4363"/>
                    <a:pt x="428131" y="55350"/>
                    <a:pt x="492967" y="112657"/>
                  </a:cubicBezTo>
                  <a:cubicBezTo>
                    <a:pt x="516784" y="135049"/>
                    <a:pt x="595816" y="255131"/>
                    <a:pt x="607248" y="269207"/>
                  </a:cubicBezTo>
                  <a:lnTo>
                    <a:pt x="614120" y="278894"/>
                  </a:lnTo>
                  <a:lnTo>
                    <a:pt x="0" y="278894"/>
                  </a:lnTo>
                  <a:cubicBezTo>
                    <a:pt x="0" y="235495"/>
                    <a:pt x="2199" y="192609"/>
                    <a:pt x="6491" y="150342"/>
                  </a:cubicBezTo>
                  <a:lnTo>
                    <a:pt x="12130" y="113394"/>
                  </a:lnTo>
                  <a:lnTo>
                    <a:pt x="18815" y="108384"/>
                  </a:lnTo>
                  <a:cubicBezTo>
                    <a:pt x="86267" y="61204"/>
                    <a:pt x="208756" y="-3317"/>
                    <a:pt x="281547" y="133"/>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53" name="任意多边形 152"/>
            <p:cNvSpPr/>
            <p:nvPr/>
          </p:nvSpPr>
          <p:spPr>
            <a:xfrm>
              <a:off x="4838699" y="1876513"/>
              <a:ext cx="1718140" cy="213355"/>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a:off x="5570084" y="2049288"/>
              <a:ext cx="1718140" cy="213355"/>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BF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任意多边形 385"/>
            <p:cNvSpPr/>
            <p:nvPr/>
          </p:nvSpPr>
          <p:spPr>
            <a:xfrm>
              <a:off x="4897247" y="2285893"/>
              <a:ext cx="1279335" cy="213355"/>
            </a:xfrm>
            <a:custGeom>
              <a:avLst/>
              <a:gdLst>
                <a:gd name="connsiteX0" fmla="*/ 0 w 1279335"/>
                <a:gd name="connsiteY0" fmla="*/ 0 h 213355"/>
                <a:gd name="connsiteX1" fmla="*/ 1166721 w 1279335"/>
                <a:gd name="connsiteY1" fmla="*/ 0 h 213355"/>
                <a:gd name="connsiteX2" fmla="*/ 1202358 w 1279335"/>
                <a:gd name="connsiteY2" fmla="*/ 35637 h 213355"/>
                <a:gd name="connsiteX3" fmla="*/ 1180592 w 1279335"/>
                <a:gd name="connsiteY3" fmla="*/ 68473 h 213355"/>
                <a:gd name="connsiteX4" fmla="*/ 1167875 w 1279335"/>
                <a:gd name="connsiteY4" fmla="*/ 71041 h 213355"/>
                <a:gd name="connsiteX5" fmla="*/ 870316 w 1279335"/>
                <a:gd name="connsiteY5" fmla="*/ 71041 h 213355"/>
                <a:gd name="connsiteX6" fmla="*/ 834679 w 1279335"/>
                <a:gd name="connsiteY6" fmla="*/ 106678 h 213355"/>
                <a:gd name="connsiteX7" fmla="*/ 870316 w 1279335"/>
                <a:gd name="connsiteY7" fmla="*/ 142314 h 213355"/>
                <a:gd name="connsiteX8" fmla="*/ 1244853 w 1279335"/>
                <a:gd name="connsiteY8" fmla="*/ 142314 h 213355"/>
                <a:gd name="connsiteX9" fmla="*/ 1257570 w 1279335"/>
                <a:gd name="connsiteY9" fmla="*/ 144882 h 213355"/>
                <a:gd name="connsiteX10" fmla="*/ 1279335 w 1279335"/>
                <a:gd name="connsiteY10" fmla="*/ 177718 h 213355"/>
                <a:gd name="connsiteX11" fmla="*/ 1243698 w 1279335"/>
                <a:gd name="connsiteY11" fmla="*/ 213355 h 213355"/>
                <a:gd name="connsiteX12" fmla="*/ 89610 w 1279335"/>
                <a:gd name="connsiteY12" fmla="*/ 213355 h 213355"/>
                <a:gd name="connsiteX13" fmla="*/ 55388 w 1279335"/>
                <a:gd name="connsiteY13" fmla="*/ 142314 h 213355"/>
                <a:gd name="connsiteX14" fmla="*/ 496474 w 1279335"/>
                <a:gd name="connsiteY14" fmla="*/ 142314 h 213355"/>
                <a:gd name="connsiteX15" fmla="*/ 532111 w 1279335"/>
                <a:gd name="connsiteY15" fmla="*/ 106678 h 213355"/>
                <a:gd name="connsiteX16" fmla="*/ 496474 w 1279335"/>
                <a:gd name="connsiteY16" fmla="*/ 71041 h 213355"/>
                <a:gd name="connsiteX17" fmla="*/ 26001 w 1279335"/>
                <a:gd name="connsiteY17" fmla="*/ 71041 h 213355"/>
                <a:gd name="connsiteX18" fmla="*/ 0 w 1279335"/>
                <a:gd name="connsiteY18" fmla="*/ 0 h 21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9335" h="213355">
                  <a:moveTo>
                    <a:pt x="0" y="0"/>
                  </a:moveTo>
                  <a:lnTo>
                    <a:pt x="1166721" y="0"/>
                  </a:lnTo>
                  <a:cubicBezTo>
                    <a:pt x="1186402" y="0"/>
                    <a:pt x="1202358" y="15955"/>
                    <a:pt x="1202358" y="35637"/>
                  </a:cubicBezTo>
                  <a:cubicBezTo>
                    <a:pt x="1202358" y="50398"/>
                    <a:pt x="1193383" y="63063"/>
                    <a:pt x="1180592" y="68473"/>
                  </a:cubicBezTo>
                  <a:lnTo>
                    <a:pt x="1167875" y="71041"/>
                  </a:lnTo>
                  <a:lnTo>
                    <a:pt x="870316" y="71041"/>
                  </a:lnTo>
                  <a:cubicBezTo>
                    <a:pt x="850635" y="71041"/>
                    <a:pt x="834679" y="86996"/>
                    <a:pt x="834679" y="106678"/>
                  </a:cubicBezTo>
                  <a:cubicBezTo>
                    <a:pt x="834679" y="126359"/>
                    <a:pt x="850635" y="142314"/>
                    <a:pt x="870316" y="142314"/>
                  </a:cubicBezTo>
                  <a:lnTo>
                    <a:pt x="1244853" y="142314"/>
                  </a:lnTo>
                  <a:lnTo>
                    <a:pt x="1257570" y="144882"/>
                  </a:lnTo>
                  <a:cubicBezTo>
                    <a:pt x="1270360" y="150292"/>
                    <a:pt x="1279335" y="162957"/>
                    <a:pt x="1279335" y="177718"/>
                  </a:cubicBezTo>
                  <a:cubicBezTo>
                    <a:pt x="1279335" y="197400"/>
                    <a:pt x="1263380" y="213355"/>
                    <a:pt x="1243698" y="213355"/>
                  </a:cubicBezTo>
                  <a:lnTo>
                    <a:pt x="89610" y="213355"/>
                  </a:lnTo>
                  <a:lnTo>
                    <a:pt x="55388" y="142314"/>
                  </a:lnTo>
                  <a:lnTo>
                    <a:pt x="496474" y="142314"/>
                  </a:lnTo>
                  <a:cubicBezTo>
                    <a:pt x="516156" y="142314"/>
                    <a:pt x="532111" y="126359"/>
                    <a:pt x="532111" y="106678"/>
                  </a:cubicBezTo>
                  <a:cubicBezTo>
                    <a:pt x="532111" y="86996"/>
                    <a:pt x="516156" y="71041"/>
                    <a:pt x="496474" y="71041"/>
                  </a:cubicBezTo>
                  <a:lnTo>
                    <a:pt x="26001" y="71041"/>
                  </a:lnTo>
                  <a:lnTo>
                    <a:pt x="0" y="0"/>
                  </a:lnTo>
                  <a:close/>
                </a:path>
              </a:pathLst>
            </a:custGeom>
            <a:solidFill>
              <a:srgbClr val="CFE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p:cNvSpPr/>
            <p:nvPr/>
          </p:nvSpPr>
          <p:spPr>
            <a:xfrm>
              <a:off x="4840090" y="652989"/>
              <a:ext cx="2514600" cy="2514600"/>
            </a:xfrm>
            <a:prstGeom prst="ellipse">
              <a:avLst/>
            </a:prstGeom>
            <a:noFill/>
            <a:ln w="38100">
              <a:solidFill>
                <a:srgbClr val="A06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任意多边形 386"/>
            <p:cNvSpPr/>
            <p:nvPr/>
          </p:nvSpPr>
          <p:spPr>
            <a:xfrm>
              <a:off x="5732296" y="2555132"/>
              <a:ext cx="1295185" cy="160833"/>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任意多边形 365"/>
            <p:cNvSpPr/>
            <p:nvPr/>
          </p:nvSpPr>
          <p:spPr bwMode="auto">
            <a:xfrm rot="712219">
              <a:off x="3502805" y="1986800"/>
              <a:ext cx="3563170" cy="2079833"/>
            </a:xfrm>
            <a:custGeom>
              <a:avLst/>
              <a:gdLst>
                <a:gd name="connsiteX0" fmla="*/ 2733477 w 3606545"/>
                <a:gd name="connsiteY0" fmla="*/ 57603 h 2079833"/>
                <a:gd name="connsiteX1" fmla="*/ 2801036 w 3606545"/>
                <a:gd name="connsiteY1" fmla="*/ 59251 h 2079833"/>
                <a:gd name="connsiteX2" fmla="*/ 2801860 w 3606545"/>
                <a:gd name="connsiteY2" fmla="*/ 60075 h 2079833"/>
                <a:gd name="connsiteX3" fmla="*/ 2824928 w 3606545"/>
                <a:gd name="connsiteY3" fmla="*/ 74907 h 2079833"/>
                <a:gd name="connsiteX4" fmla="*/ 2845526 w 3606545"/>
                <a:gd name="connsiteY4" fmla="*/ 88915 h 2079833"/>
                <a:gd name="connsiteX5" fmla="*/ 2885896 w 3606545"/>
                <a:gd name="connsiteY5" fmla="*/ 93859 h 2079833"/>
                <a:gd name="connsiteX6" fmla="*/ 2927090 w 3606545"/>
                <a:gd name="connsiteY6" fmla="*/ 99627 h 2079833"/>
                <a:gd name="connsiteX7" fmla="*/ 2930386 w 3606545"/>
                <a:gd name="connsiteY7" fmla="*/ 100451 h 2079833"/>
                <a:gd name="connsiteX8" fmla="*/ 2960046 w 3606545"/>
                <a:gd name="connsiteY8" fmla="*/ 120227 h 2079833"/>
                <a:gd name="connsiteX9" fmla="*/ 2988057 w 3606545"/>
                <a:gd name="connsiteY9" fmla="*/ 138355 h 2079833"/>
                <a:gd name="connsiteX10" fmla="*/ 3014422 w 3606545"/>
                <a:gd name="connsiteY10" fmla="*/ 138355 h 2079833"/>
                <a:gd name="connsiteX11" fmla="*/ 3043258 w 3606545"/>
                <a:gd name="connsiteY11" fmla="*/ 139179 h 2079833"/>
                <a:gd name="connsiteX12" fmla="*/ 3047377 w 3606545"/>
                <a:gd name="connsiteY12" fmla="*/ 140003 h 2079833"/>
                <a:gd name="connsiteX13" fmla="*/ 3097634 w 3606545"/>
                <a:gd name="connsiteY13" fmla="*/ 162251 h 2079833"/>
                <a:gd name="connsiteX14" fmla="*/ 3147891 w 3606545"/>
                <a:gd name="connsiteY14" fmla="*/ 184498 h 2079833"/>
                <a:gd name="connsiteX15" fmla="*/ 3164700 w 3606545"/>
                <a:gd name="connsiteY15" fmla="*/ 190833 h 2079833"/>
                <a:gd name="connsiteX16" fmla="*/ 3163694 w 3606545"/>
                <a:gd name="connsiteY16" fmla="*/ 185623 h 2079833"/>
                <a:gd name="connsiteX17" fmla="*/ 3170987 w 3606545"/>
                <a:gd name="connsiteY17" fmla="*/ 175469 h 2079833"/>
                <a:gd name="connsiteX18" fmla="*/ 3310357 w 3606545"/>
                <a:gd name="connsiteY18" fmla="*/ 92608 h 2079833"/>
                <a:gd name="connsiteX19" fmla="*/ 3315218 w 3606545"/>
                <a:gd name="connsiteY19" fmla="*/ 89359 h 2079833"/>
                <a:gd name="connsiteX20" fmla="*/ 3347630 w 3606545"/>
                <a:gd name="connsiteY20" fmla="*/ 86109 h 2079833"/>
                <a:gd name="connsiteX21" fmla="*/ 3375180 w 3606545"/>
                <a:gd name="connsiteY21" fmla="*/ 82860 h 2079833"/>
                <a:gd name="connsiteX22" fmla="*/ 3375180 w 3606545"/>
                <a:gd name="connsiteY22" fmla="*/ 66613 h 2079833"/>
                <a:gd name="connsiteX23" fmla="*/ 3375180 w 3606545"/>
                <a:gd name="connsiteY23" fmla="*/ 42242 h 2079833"/>
                <a:gd name="connsiteX24" fmla="*/ 3384903 w 3606545"/>
                <a:gd name="connsiteY24" fmla="*/ 0 h 2079833"/>
                <a:gd name="connsiteX25" fmla="*/ 3388144 w 3606545"/>
                <a:gd name="connsiteY25" fmla="*/ 42242 h 2079833"/>
                <a:gd name="connsiteX26" fmla="*/ 3391385 w 3606545"/>
                <a:gd name="connsiteY26" fmla="*/ 94233 h 2079833"/>
                <a:gd name="connsiteX27" fmla="*/ 3388144 w 3606545"/>
                <a:gd name="connsiteY27" fmla="*/ 99107 h 2079833"/>
                <a:gd name="connsiteX28" fmla="*/ 3384903 w 3606545"/>
                <a:gd name="connsiteY28" fmla="*/ 100732 h 2079833"/>
                <a:gd name="connsiteX29" fmla="*/ 3350871 w 3606545"/>
                <a:gd name="connsiteY29" fmla="*/ 107231 h 2079833"/>
                <a:gd name="connsiteX30" fmla="*/ 3321701 w 3606545"/>
                <a:gd name="connsiteY30" fmla="*/ 112105 h 2079833"/>
                <a:gd name="connsiteX31" fmla="*/ 3256878 w 3606545"/>
                <a:gd name="connsiteY31" fmla="*/ 157597 h 2079833"/>
                <a:gd name="connsiteX32" fmla="*/ 3198739 w 3606545"/>
                <a:gd name="connsiteY32" fmla="*/ 197402 h 2079833"/>
                <a:gd name="connsiteX33" fmla="*/ 3192843 w 3606545"/>
                <a:gd name="connsiteY33" fmla="*/ 201439 h 2079833"/>
                <a:gd name="connsiteX34" fmla="*/ 3197633 w 3606545"/>
                <a:gd name="connsiteY34" fmla="*/ 203244 h 2079833"/>
                <a:gd name="connsiteX35" fmla="*/ 3204738 w 3606545"/>
                <a:gd name="connsiteY35" fmla="*/ 205922 h 2079833"/>
                <a:gd name="connsiteX36" fmla="*/ 3261587 w 3606545"/>
                <a:gd name="connsiteY36" fmla="*/ 228170 h 2079833"/>
                <a:gd name="connsiteX37" fmla="*/ 3263234 w 3606545"/>
                <a:gd name="connsiteY37" fmla="*/ 228994 h 2079833"/>
                <a:gd name="connsiteX38" fmla="*/ 3285613 w 3606545"/>
                <a:gd name="connsiteY38" fmla="*/ 242034 h 2079833"/>
                <a:gd name="connsiteX39" fmla="*/ 3348272 w 3606545"/>
                <a:gd name="connsiteY39" fmla="*/ 225890 h 2079833"/>
                <a:gd name="connsiteX40" fmla="*/ 3344471 w 3606545"/>
                <a:gd name="connsiteY40" fmla="*/ 225672 h 2079833"/>
                <a:gd name="connsiteX41" fmla="*/ 3366304 w 3606545"/>
                <a:gd name="connsiteY41" fmla="*/ 212840 h 2079833"/>
                <a:gd name="connsiteX42" fmla="*/ 3436350 w 3606545"/>
                <a:gd name="connsiteY42" fmla="*/ 171672 h 2079833"/>
                <a:gd name="connsiteX43" fmla="*/ 3513138 w 3606545"/>
                <a:gd name="connsiteY43" fmla="*/ 125317 h 2079833"/>
                <a:gd name="connsiteX44" fmla="*/ 3563170 w 3606545"/>
                <a:gd name="connsiteY44" fmla="*/ 95911 h 2079833"/>
                <a:gd name="connsiteX45" fmla="*/ 3606545 w 3606545"/>
                <a:gd name="connsiteY45" fmla="*/ 169712 h 2079833"/>
                <a:gd name="connsiteX46" fmla="*/ 3478654 w 3606545"/>
                <a:gd name="connsiteY46" fmla="*/ 243651 h 2079833"/>
                <a:gd name="connsiteX47" fmla="*/ 3386775 w 3606545"/>
                <a:gd name="connsiteY47" fmla="*/ 297650 h 2079833"/>
                <a:gd name="connsiteX48" fmla="*/ 3366601 w 3606545"/>
                <a:gd name="connsiteY48" fmla="*/ 307056 h 2079833"/>
                <a:gd name="connsiteX49" fmla="*/ 3159628 w 3606545"/>
                <a:gd name="connsiteY49" fmla="*/ 358075 h 2079833"/>
                <a:gd name="connsiteX50" fmla="*/ 3093043 w 3606545"/>
                <a:gd name="connsiteY50" fmla="*/ 374487 h 2079833"/>
                <a:gd name="connsiteX51" fmla="*/ 3090808 w 3606545"/>
                <a:gd name="connsiteY51" fmla="*/ 433878 h 2079833"/>
                <a:gd name="connsiteX52" fmla="*/ 3083903 w 3606545"/>
                <a:gd name="connsiteY52" fmla="*/ 617302 h 2079833"/>
                <a:gd name="connsiteX53" fmla="*/ 3037987 w 3606545"/>
                <a:gd name="connsiteY53" fmla="*/ 727416 h 2079833"/>
                <a:gd name="connsiteX54" fmla="*/ 2991135 w 3606545"/>
                <a:gd name="connsiteY54" fmla="*/ 832570 h 2079833"/>
                <a:gd name="connsiteX55" fmla="*/ 2988325 w 3606545"/>
                <a:gd name="connsiteY55" fmla="*/ 836538 h 2079833"/>
                <a:gd name="connsiteX56" fmla="*/ 2844957 w 3606545"/>
                <a:gd name="connsiteY56" fmla="*/ 917884 h 2079833"/>
                <a:gd name="connsiteX57" fmla="*/ 2973332 w 3606545"/>
                <a:gd name="connsiteY57" fmla="*/ 820666 h 2079833"/>
                <a:gd name="connsiteX58" fmla="*/ 3032118 w 3606545"/>
                <a:gd name="connsiteY58" fmla="*/ 663952 h 2079833"/>
                <a:gd name="connsiteX59" fmla="*/ 3034634 w 3606545"/>
                <a:gd name="connsiteY59" fmla="*/ 657245 h 2079833"/>
                <a:gd name="connsiteX60" fmla="*/ 2971948 w 3606545"/>
                <a:gd name="connsiteY60" fmla="*/ 703374 h 2079833"/>
                <a:gd name="connsiteX61" fmla="*/ 2925104 w 3606545"/>
                <a:gd name="connsiteY61" fmla="*/ 737845 h 2079833"/>
                <a:gd name="connsiteX62" fmla="*/ 3012003 w 3606545"/>
                <a:gd name="connsiteY62" fmla="*/ 631622 h 2079833"/>
                <a:gd name="connsiteX63" fmla="*/ 3036142 w 3606545"/>
                <a:gd name="connsiteY63" fmla="*/ 633256 h 2079833"/>
                <a:gd name="connsiteX64" fmla="*/ 3036142 w 3606545"/>
                <a:gd name="connsiteY64" fmla="*/ 653224 h 2079833"/>
                <a:gd name="connsiteX65" fmla="*/ 3041384 w 3606545"/>
                <a:gd name="connsiteY65" fmla="*/ 639250 h 2079833"/>
                <a:gd name="connsiteX66" fmla="*/ 3051106 w 3606545"/>
                <a:gd name="connsiteY66" fmla="*/ 613333 h 2079833"/>
                <a:gd name="connsiteX67" fmla="*/ 3051106 w 3606545"/>
                <a:gd name="connsiteY67" fmla="*/ 479411 h 2079833"/>
                <a:gd name="connsiteX68" fmla="*/ 3051648 w 3606545"/>
                <a:gd name="connsiteY68" fmla="*/ 400266 h 2079833"/>
                <a:gd name="connsiteX69" fmla="*/ 3051754 w 3606545"/>
                <a:gd name="connsiteY69" fmla="*/ 384691 h 2079833"/>
                <a:gd name="connsiteX70" fmla="*/ 3021251 w 3606545"/>
                <a:gd name="connsiteY70" fmla="*/ 392345 h 2079833"/>
                <a:gd name="connsiteX71" fmla="*/ 2766466 w 3606545"/>
                <a:gd name="connsiteY71" fmla="*/ 456280 h 2079833"/>
                <a:gd name="connsiteX72" fmla="*/ 2692865 w 3606545"/>
                <a:gd name="connsiteY72" fmla="*/ 597605 h 2079833"/>
                <a:gd name="connsiteX73" fmla="*/ 2609529 w 3606545"/>
                <a:gd name="connsiteY73" fmla="*/ 755684 h 2079833"/>
                <a:gd name="connsiteX74" fmla="*/ 2609155 w 3606545"/>
                <a:gd name="connsiteY74" fmla="*/ 757130 h 2079833"/>
                <a:gd name="connsiteX75" fmla="*/ 2507413 w 3606545"/>
                <a:gd name="connsiteY75" fmla="*/ 929704 h 2079833"/>
                <a:gd name="connsiteX76" fmla="*/ 2481855 w 3606545"/>
                <a:gd name="connsiteY76" fmla="*/ 973157 h 2079833"/>
                <a:gd name="connsiteX77" fmla="*/ 2475699 w 3606545"/>
                <a:gd name="connsiteY77" fmla="*/ 983622 h 2079833"/>
                <a:gd name="connsiteX78" fmla="*/ 2472379 w 3606545"/>
                <a:gd name="connsiteY78" fmla="*/ 1071804 h 2079833"/>
                <a:gd name="connsiteX79" fmla="*/ 2465474 w 3606545"/>
                <a:gd name="connsiteY79" fmla="*/ 1255227 h 2079833"/>
                <a:gd name="connsiteX80" fmla="*/ 2419559 w 3606545"/>
                <a:gd name="connsiteY80" fmla="*/ 1365342 h 2079833"/>
                <a:gd name="connsiteX81" fmla="*/ 2372707 w 3606545"/>
                <a:gd name="connsiteY81" fmla="*/ 1470496 h 2079833"/>
                <a:gd name="connsiteX82" fmla="*/ 2369896 w 3606545"/>
                <a:gd name="connsiteY82" fmla="*/ 1474464 h 2079833"/>
                <a:gd name="connsiteX83" fmla="*/ 2226529 w 3606545"/>
                <a:gd name="connsiteY83" fmla="*/ 1555810 h 2079833"/>
                <a:gd name="connsiteX84" fmla="*/ 2354903 w 3606545"/>
                <a:gd name="connsiteY84" fmla="*/ 1458591 h 2079833"/>
                <a:gd name="connsiteX85" fmla="*/ 2432678 w 3606545"/>
                <a:gd name="connsiteY85" fmla="*/ 1251259 h 2079833"/>
                <a:gd name="connsiteX86" fmla="*/ 2432678 w 3606545"/>
                <a:gd name="connsiteY86" fmla="*/ 1117336 h 2079833"/>
                <a:gd name="connsiteX87" fmla="*/ 2432987 w 3606545"/>
                <a:gd name="connsiteY87" fmla="*/ 1072149 h 2079833"/>
                <a:gd name="connsiteX88" fmla="*/ 2433097 w 3606545"/>
                <a:gd name="connsiteY88" fmla="*/ 1056052 h 2079833"/>
                <a:gd name="connsiteX89" fmla="*/ 2402728 w 3606545"/>
                <a:gd name="connsiteY89" fmla="*/ 1107686 h 2079833"/>
                <a:gd name="connsiteX90" fmla="*/ 1842955 w 3606545"/>
                <a:gd name="connsiteY90" fmla="*/ 1798303 h 2079833"/>
                <a:gd name="connsiteX91" fmla="*/ 1822406 w 3606545"/>
                <a:gd name="connsiteY91" fmla="*/ 1809154 h 2079833"/>
                <a:gd name="connsiteX92" fmla="*/ 1680772 w 3606545"/>
                <a:gd name="connsiteY92" fmla="*/ 1822063 h 2079833"/>
                <a:gd name="connsiteX93" fmla="*/ 1598382 w 3606545"/>
                <a:gd name="connsiteY93" fmla="*/ 1829573 h 2079833"/>
                <a:gd name="connsiteX94" fmla="*/ 1597586 w 3606545"/>
                <a:gd name="connsiteY94" fmla="*/ 1843156 h 2079833"/>
                <a:gd name="connsiteX95" fmla="*/ 1459885 w 3606545"/>
                <a:gd name="connsiteY95" fmla="*/ 2079833 h 2079833"/>
                <a:gd name="connsiteX96" fmla="*/ 1531340 w 3606545"/>
                <a:gd name="connsiteY96" fmla="*/ 1853576 h 2079833"/>
                <a:gd name="connsiteX97" fmla="*/ 1537158 w 3606545"/>
                <a:gd name="connsiteY97" fmla="*/ 1835153 h 2079833"/>
                <a:gd name="connsiteX98" fmla="*/ 1486680 w 3606545"/>
                <a:gd name="connsiteY98" fmla="*/ 1839754 h 2079833"/>
                <a:gd name="connsiteX99" fmla="*/ 1479990 w 3606545"/>
                <a:gd name="connsiteY99" fmla="*/ 1838782 h 2079833"/>
                <a:gd name="connsiteX100" fmla="*/ 1475655 w 3606545"/>
                <a:gd name="connsiteY100" fmla="*/ 1837653 h 2079833"/>
                <a:gd name="connsiteX101" fmla="*/ 1284020 w 3606545"/>
                <a:gd name="connsiteY101" fmla="*/ 1740662 h 2079833"/>
                <a:gd name="connsiteX102" fmla="*/ 1093992 w 3606545"/>
                <a:gd name="connsiteY102" fmla="*/ 1646404 h 2079833"/>
                <a:gd name="connsiteX103" fmla="*/ 1070220 w 3606545"/>
                <a:gd name="connsiteY103" fmla="*/ 1639536 h 2079833"/>
                <a:gd name="connsiteX104" fmla="*/ 1063410 w 3606545"/>
                <a:gd name="connsiteY104" fmla="*/ 1637569 h 2079833"/>
                <a:gd name="connsiteX105" fmla="*/ 1063679 w 3606545"/>
                <a:gd name="connsiteY105" fmla="*/ 1652509 h 2079833"/>
                <a:gd name="connsiteX106" fmla="*/ 987757 w 3606545"/>
                <a:gd name="connsiteY106" fmla="*/ 1817489 h 2079833"/>
                <a:gd name="connsiteX107" fmla="*/ 979680 w 3606545"/>
                <a:gd name="connsiteY107" fmla="*/ 1825577 h 2079833"/>
                <a:gd name="connsiteX108" fmla="*/ 701840 w 3606545"/>
                <a:gd name="connsiteY108" fmla="*/ 1950120 h 2079833"/>
                <a:gd name="connsiteX109" fmla="*/ 945758 w 3606545"/>
                <a:gd name="connsiteY109" fmla="*/ 1789993 h 2079833"/>
                <a:gd name="connsiteX110" fmla="*/ 1005526 w 3606545"/>
                <a:gd name="connsiteY110" fmla="*/ 1629865 h 2079833"/>
                <a:gd name="connsiteX111" fmla="*/ 1012721 w 3606545"/>
                <a:gd name="connsiteY111" fmla="*/ 1622924 h 2079833"/>
                <a:gd name="connsiteX112" fmla="*/ 966589 w 3606545"/>
                <a:gd name="connsiteY112" fmla="*/ 1609596 h 2079833"/>
                <a:gd name="connsiteX113" fmla="*/ 903816 w 3606545"/>
                <a:gd name="connsiteY113" fmla="*/ 1591461 h 2079833"/>
                <a:gd name="connsiteX114" fmla="*/ 714175 w 3606545"/>
                <a:gd name="connsiteY114" fmla="*/ 1537428 h 2079833"/>
                <a:gd name="connsiteX115" fmla="*/ 573632 w 3606545"/>
                <a:gd name="connsiteY115" fmla="*/ 1544027 h 2079833"/>
                <a:gd name="connsiteX116" fmla="*/ 433998 w 3606545"/>
                <a:gd name="connsiteY116" fmla="*/ 1550091 h 2079833"/>
                <a:gd name="connsiteX117" fmla="*/ 301461 w 3606545"/>
                <a:gd name="connsiteY117" fmla="*/ 1659858 h 2079833"/>
                <a:gd name="connsiteX118" fmla="*/ 164376 w 3606545"/>
                <a:gd name="connsiteY118" fmla="*/ 1772298 h 2079833"/>
                <a:gd name="connsiteX119" fmla="*/ 162557 w 3606545"/>
                <a:gd name="connsiteY119" fmla="*/ 1773368 h 2079833"/>
                <a:gd name="connsiteX120" fmla="*/ 159292 w 3606545"/>
                <a:gd name="connsiteY120" fmla="*/ 1774061 h 2079833"/>
                <a:gd name="connsiteX121" fmla="*/ 0 w 3606545"/>
                <a:gd name="connsiteY121" fmla="*/ 1727934 h 2079833"/>
                <a:gd name="connsiteX122" fmla="*/ 7116 w 3606545"/>
                <a:gd name="connsiteY122" fmla="*/ 1721300 h 2079833"/>
                <a:gd name="connsiteX123" fmla="*/ 154899 w 3606545"/>
                <a:gd name="connsiteY123" fmla="*/ 1758255 h 2079833"/>
                <a:gd name="connsiteX124" fmla="*/ 419540 w 3606545"/>
                <a:gd name="connsiteY124" fmla="*/ 1525490 h 2079833"/>
                <a:gd name="connsiteX125" fmla="*/ 425908 w 3606545"/>
                <a:gd name="connsiteY125" fmla="*/ 1521748 h 2079833"/>
                <a:gd name="connsiteX126" fmla="*/ 487660 w 3606545"/>
                <a:gd name="connsiteY126" fmla="*/ 1517001 h 2079833"/>
                <a:gd name="connsiteX127" fmla="*/ 561476 w 3606545"/>
                <a:gd name="connsiteY127" fmla="*/ 1511327 h 2079833"/>
                <a:gd name="connsiteX128" fmla="*/ 547603 w 3606545"/>
                <a:gd name="connsiteY128" fmla="*/ 1493204 h 2079833"/>
                <a:gd name="connsiteX129" fmla="*/ 537458 w 3606545"/>
                <a:gd name="connsiteY129" fmla="*/ 1479953 h 2079833"/>
                <a:gd name="connsiteX130" fmla="*/ 503793 w 3606545"/>
                <a:gd name="connsiteY130" fmla="*/ 1419864 h 2079833"/>
                <a:gd name="connsiteX131" fmla="*/ 515816 w 3606545"/>
                <a:gd name="connsiteY131" fmla="*/ 1325633 h 2079833"/>
                <a:gd name="connsiteX132" fmla="*/ 490568 w 3606545"/>
                <a:gd name="connsiteY132" fmla="*/ 1260082 h 2079833"/>
                <a:gd name="connsiteX133" fmla="*/ 491770 w 3606545"/>
                <a:gd name="connsiteY133" fmla="*/ 1260082 h 2079833"/>
                <a:gd name="connsiteX134" fmla="*/ 532649 w 3606545"/>
                <a:gd name="connsiteY134" fmla="*/ 1322902 h 2079833"/>
                <a:gd name="connsiteX135" fmla="*/ 530244 w 3606545"/>
                <a:gd name="connsiteY135" fmla="*/ 1422595 h 2079833"/>
                <a:gd name="connsiteX136" fmla="*/ 561504 w 3606545"/>
                <a:gd name="connsiteY136" fmla="*/ 1459468 h 2079833"/>
                <a:gd name="connsiteX137" fmla="*/ 573527 w 3606545"/>
                <a:gd name="connsiteY137" fmla="*/ 1474490 h 2079833"/>
                <a:gd name="connsiteX138" fmla="*/ 584348 w 3606545"/>
                <a:gd name="connsiteY138" fmla="*/ 1485415 h 2079833"/>
                <a:gd name="connsiteX139" fmla="*/ 584348 w 3606545"/>
                <a:gd name="connsiteY139" fmla="*/ 1486781 h 2079833"/>
                <a:gd name="connsiteX140" fmla="*/ 591562 w 3606545"/>
                <a:gd name="connsiteY140" fmla="*/ 1488147 h 2079833"/>
                <a:gd name="connsiteX141" fmla="*/ 599439 w 3606545"/>
                <a:gd name="connsiteY141" fmla="*/ 1507160 h 2079833"/>
                <a:gd name="connsiteX142" fmla="*/ 647765 w 3606545"/>
                <a:gd name="connsiteY142" fmla="*/ 1501223 h 2079833"/>
                <a:gd name="connsiteX143" fmla="*/ 722085 w 3606545"/>
                <a:gd name="connsiteY143" fmla="*/ 1500908 h 2079833"/>
                <a:gd name="connsiteX144" fmla="*/ 1110463 w 3606545"/>
                <a:gd name="connsiteY144" fmla="*/ 1603626 h 2079833"/>
                <a:gd name="connsiteX145" fmla="*/ 1113889 w 3606545"/>
                <a:gd name="connsiteY145" fmla="*/ 1605290 h 2079833"/>
                <a:gd name="connsiteX146" fmla="*/ 1307556 w 3606545"/>
                <a:gd name="connsiteY146" fmla="*/ 1697409 h 2079833"/>
                <a:gd name="connsiteX147" fmla="*/ 1493996 w 3606545"/>
                <a:gd name="connsiteY147" fmla="*/ 1787646 h 2079833"/>
                <a:gd name="connsiteX148" fmla="*/ 1652734 w 3606545"/>
                <a:gd name="connsiteY148" fmla="*/ 1770355 h 2079833"/>
                <a:gd name="connsiteX149" fmla="*/ 1805851 w 3606545"/>
                <a:gd name="connsiteY149" fmla="*/ 1753914 h 2079833"/>
                <a:gd name="connsiteX150" fmla="*/ 1871119 w 3606545"/>
                <a:gd name="connsiteY150" fmla="*/ 1671261 h 2079833"/>
                <a:gd name="connsiteX151" fmla="*/ 1885450 w 3606545"/>
                <a:gd name="connsiteY151" fmla="*/ 1653113 h 2079833"/>
                <a:gd name="connsiteX152" fmla="*/ 1869184 w 3606545"/>
                <a:gd name="connsiteY152" fmla="*/ 1658106 h 2079833"/>
                <a:gd name="connsiteX153" fmla="*/ 1804238 w 3606545"/>
                <a:gd name="connsiteY153" fmla="*/ 1678043 h 2079833"/>
                <a:gd name="connsiteX154" fmla="*/ 1789096 w 3606545"/>
                <a:gd name="connsiteY154" fmla="*/ 1678902 h 2079833"/>
                <a:gd name="connsiteX155" fmla="*/ 1607388 w 3606545"/>
                <a:gd name="connsiteY155" fmla="*/ 1629066 h 2079833"/>
                <a:gd name="connsiteX156" fmla="*/ 1527471 w 3606545"/>
                <a:gd name="connsiteY156" fmla="*/ 1591260 h 2079833"/>
                <a:gd name="connsiteX157" fmla="*/ 1445871 w 3606545"/>
                <a:gd name="connsiteY157" fmla="*/ 1550017 h 2079833"/>
                <a:gd name="connsiteX158" fmla="*/ 1322209 w 3606545"/>
                <a:gd name="connsiteY158" fmla="*/ 1419413 h 2079833"/>
                <a:gd name="connsiteX159" fmla="*/ 1317161 w 3606545"/>
                <a:gd name="connsiteY159" fmla="*/ 1411680 h 2079833"/>
                <a:gd name="connsiteX160" fmla="*/ 1316320 w 3606545"/>
                <a:gd name="connsiteY160" fmla="*/ 1408243 h 2079833"/>
                <a:gd name="connsiteX161" fmla="*/ 1309590 w 3606545"/>
                <a:gd name="connsiteY161" fmla="*/ 1360985 h 2079833"/>
                <a:gd name="connsiteX162" fmla="*/ 1304543 w 3606545"/>
                <a:gd name="connsiteY162" fmla="*/ 1318883 h 2079833"/>
                <a:gd name="connsiteX163" fmla="*/ 1269211 w 3606545"/>
                <a:gd name="connsiteY163" fmla="*/ 1277640 h 2079833"/>
                <a:gd name="connsiteX164" fmla="*/ 1246839 w 3606545"/>
                <a:gd name="connsiteY164" fmla="*/ 1251312 h 2079833"/>
                <a:gd name="connsiteX165" fmla="*/ 1237186 w 3606545"/>
                <a:gd name="connsiteY165" fmla="*/ 1239952 h 2079833"/>
                <a:gd name="connsiteX166" fmla="*/ 1236814 w 3606545"/>
                <a:gd name="connsiteY166" fmla="*/ 1240598 h 2079833"/>
                <a:gd name="connsiteX167" fmla="*/ 1182554 w 3606545"/>
                <a:gd name="connsiteY167" fmla="*/ 1334986 h 2079833"/>
                <a:gd name="connsiteX168" fmla="*/ 1174454 w 3606545"/>
                <a:gd name="connsiteY168" fmla="*/ 1341464 h 2079833"/>
                <a:gd name="connsiteX169" fmla="*/ 1096699 w 3606545"/>
                <a:gd name="connsiteY169" fmla="*/ 1368995 h 2079833"/>
                <a:gd name="connsiteX170" fmla="*/ 950908 w 3606545"/>
                <a:gd name="connsiteY170" fmla="*/ 1404623 h 2079833"/>
                <a:gd name="connsiteX171" fmla="*/ 1088599 w 3606545"/>
                <a:gd name="connsiteY171" fmla="*/ 1346322 h 2079833"/>
                <a:gd name="connsiteX172" fmla="*/ 1156635 w 3606545"/>
                <a:gd name="connsiteY172" fmla="*/ 1318791 h 2079833"/>
                <a:gd name="connsiteX173" fmla="*/ 1190653 w 3606545"/>
                <a:gd name="connsiteY173" fmla="*/ 1249154 h 2079833"/>
                <a:gd name="connsiteX174" fmla="*/ 1212192 w 3606545"/>
                <a:gd name="connsiteY174" fmla="*/ 1207023 h 2079833"/>
                <a:gd name="connsiteX175" fmla="*/ 1214965 w 3606545"/>
                <a:gd name="connsiteY175" fmla="*/ 1201600 h 2079833"/>
                <a:gd name="connsiteX176" fmla="*/ 1211941 w 3606545"/>
                <a:gd name="connsiteY176" fmla="*/ 1195516 h 2079833"/>
                <a:gd name="connsiteX177" fmla="*/ 1200229 w 3606545"/>
                <a:gd name="connsiteY177" fmla="*/ 1171954 h 2079833"/>
                <a:gd name="connsiteX178" fmla="*/ 1173310 w 3606545"/>
                <a:gd name="connsiteY178" fmla="*/ 1116963 h 2079833"/>
                <a:gd name="connsiteX179" fmla="*/ 1143866 w 3606545"/>
                <a:gd name="connsiteY179" fmla="*/ 1082594 h 2079833"/>
                <a:gd name="connsiteX180" fmla="*/ 1112741 w 3606545"/>
                <a:gd name="connsiteY180" fmla="*/ 1046506 h 2079833"/>
                <a:gd name="connsiteX181" fmla="*/ 1110217 w 3606545"/>
                <a:gd name="connsiteY181" fmla="*/ 1042210 h 2079833"/>
                <a:gd name="connsiteX182" fmla="*/ 1086662 w 3606545"/>
                <a:gd name="connsiteY182" fmla="*/ 987219 h 2079833"/>
                <a:gd name="connsiteX183" fmla="*/ 1062266 w 3606545"/>
                <a:gd name="connsiteY183" fmla="*/ 933087 h 2079833"/>
                <a:gd name="connsiteX184" fmla="*/ 997491 w 3606545"/>
                <a:gd name="connsiteY184" fmla="*/ 845445 h 2079833"/>
                <a:gd name="connsiteX185" fmla="*/ 931875 w 3606545"/>
                <a:gd name="connsiteY185" fmla="*/ 757803 h 2079833"/>
                <a:gd name="connsiteX186" fmla="*/ 885607 w 3606545"/>
                <a:gd name="connsiteY186" fmla="*/ 721715 h 2079833"/>
                <a:gd name="connsiteX187" fmla="*/ 838497 w 3606545"/>
                <a:gd name="connsiteY187" fmla="*/ 683909 h 2079833"/>
                <a:gd name="connsiteX188" fmla="*/ 836815 w 3606545"/>
                <a:gd name="connsiteY188" fmla="*/ 682190 h 2079833"/>
                <a:gd name="connsiteX189" fmla="*/ 806530 w 3606545"/>
                <a:gd name="connsiteY189" fmla="*/ 615170 h 2079833"/>
                <a:gd name="connsiteX190" fmla="*/ 846910 w 3606545"/>
                <a:gd name="connsiteY190" fmla="*/ 675317 h 2079833"/>
                <a:gd name="connsiteX191" fmla="*/ 944494 w 3606545"/>
                <a:gd name="connsiteY191" fmla="*/ 744055 h 2079833"/>
                <a:gd name="connsiteX192" fmla="*/ 1016840 w 3606545"/>
                <a:gd name="connsiteY192" fmla="*/ 831697 h 2079833"/>
                <a:gd name="connsiteX193" fmla="*/ 1085821 w 3606545"/>
                <a:gd name="connsiteY193" fmla="*/ 917621 h 2079833"/>
                <a:gd name="connsiteX194" fmla="*/ 1087504 w 3606545"/>
                <a:gd name="connsiteY194" fmla="*/ 920198 h 2079833"/>
                <a:gd name="connsiteX195" fmla="*/ 1113582 w 3606545"/>
                <a:gd name="connsiteY195" fmla="*/ 975189 h 2079833"/>
                <a:gd name="connsiteX196" fmla="*/ 1138819 w 3606545"/>
                <a:gd name="connsiteY196" fmla="*/ 1027603 h 2079833"/>
                <a:gd name="connsiteX197" fmla="*/ 1169104 w 3606545"/>
                <a:gd name="connsiteY197" fmla="*/ 1061972 h 2079833"/>
                <a:gd name="connsiteX198" fmla="*/ 1201071 w 3606545"/>
                <a:gd name="connsiteY198" fmla="*/ 1097200 h 2079833"/>
                <a:gd name="connsiteX199" fmla="*/ 1202753 w 3606545"/>
                <a:gd name="connsiteY199" fmla="*/ 1100637 h 2079833"/>
                <a:gd name="connsiteX200" fmla="*/ 1232196 w 3606545"/>
                <a:gd name="connsiteY200" fmla="*/ 1155628 h 2079833"/>
                <a:gd name="connsiteX201" fmla="*/ 1238606 w 3606545"/>
                <a:gd name="connsiteY201" fmla="*/ 1167760 h 2079833"/>
                <a:gd name="connsiteX202" fmla="*/ 1239857 w 3606545"/>
                <a:gd name="connsiteY202" fmla="*/ 1166764 h 2079833"/>
                <a:gd name="connsiteX203" fmla="*/ 1255449 w 3606545"/>
                <a:gd name="connsiteY203" fmla="*/ 1168181 h 2079833"/>
                <a:gd name="connsiteX204" fmla="*/ 1263548 w 3606545"/>
                <a:gd name="connsiteY204" fmla="*/ 1194093 h 2079833"/>
                <a:gd name="connsiteX205" fmla="*/ 1257802 w 3606545"/>
                <a:gd name="connsiteY205" fmla="*/ 1204089 h 2079833"/>
                <a:gd name="connsiteX206" fmla="*/ 1260352 w 3606545"/>
                <a:gd name="connsiteY206" fmla="*/ 1208914 h 2079833"/>
                <a:gd name="connsiteX207" fmla="*/ 1260799 w 3606545"/>
                <a:gd name="connsiteY207" fmla="*/ 1209760 h 2079833"/>
                <a:gd name="connsiteX208" fmla="*/ 1299495 w 3606545"/>
                <a:gd name="connsiteY208" fmla="*/ 1252722 h 2079833"/>
                <a:gd name="connsiteX209" fmla="*/ 1339034 w 3606545"/>
                <a:gd name="connsiteY209" fmla="*/ 1298261 h 2079833"/>
                <a:gd name="connsiteX210" fmla="*/ 1340716 w 3606545"/>
                <a:gd name="connsiteY210" fmla="*/ 1299980 h 2079833"/>
                <a:gd name="connsiteX211" fmla="*/ 1343240 w 3606545"/>
                <a:gd name="connsiteY211" fmla="*/ 1305135 h 2079833"/>
                <a:gd name="connsiteX212" fmla="*/ 1344081 w 3606545"/>
                <a:gd name="connsiteY212" fmla="*/ 1307713 h 2079833"/>
                <a:gd name="connsiteX213" fmla="*/ 1351652 w 3606545"/>
                <a:gd name="connsiteY213" fmla="*/ 1354971 h 2079833"/>
                <a:gd name="connsiteX214" fmla="*/ 1358382 w 3606545"/>
                <a:gd name="connsiteY214" fmla="*/ 1395355 h 2079833"/>
                <a:gd name="connsiteX215" fmla="*/ 1416428 w 3606545"/>
                <a:gd name="connsiteY215" fmla="*/ 1454642 h 2079833"/>
                <a:gd name="connsiteX216" fmla="*/ 1476997 w 3606545"/>
                <a:gd name="connsiteY216" fmla="*/ 1515647 h 2079833"/>
                <a:gd name="connsiteX217" fmla="*/ 1548502 w 3606545"/>
                <a:gd name="connsiteY217" fmla="*/ 1549158 h 2079833"/>
                <a:gd name="connsiteX218" fmla="*/ 1622531 w 3606545"/>
                <a:gd name="connsiteY218" fmla="*/ 1582668 h 2079833"/>
                <a:gd name="connsiteX219" fmla="*/ 1711702 w 3606545"/>
                <a:gd name="connsiteY219" fmla="*/ 1605008 h 2079833"/>
                <a:gd name="connsiteX220" fmla="*/ 1794984 w 3606545"/>
                <a:gd name="connsiteY220" fmla="*/ 1626489 h 2079833"/>
                <a:gd name="connsiteX221" fmla="*/ 1870696 w 3606545"/>
                <a:gd name="connsiteY221" fmla="*/ 1601571 h 2079833"/>
                <a:gd name="connsiteX222" fmla="*/ 1943568 w 3606545"/>
                <a:gd name="connsiteY222" fmla="*/ 1578264 h 2079833"/>
                <a:gd name="connsiteX223" fmla="*/ 1944889 w 3606545"/>
                <a:gd name="connsiteY223" fmla="*/ 1577842 h 2079833"/>
                <a:gd name="connsiteX224" fmla="*/ 1984946 w 3606545"/>
                <a:gd name="connsiteY224" fmla="*/ 1527114 h 2079833"/>
                <a:gd name="connsiteX225" fmla="*/ 2073189 w 3606545"/>
                <a:gd name="connsiteY225" fmla="*/ 1415367 h 2079833"/>
                <a:gd name="connsiteX226" fmla="*/ 2188522 w 3606545"/>
                <a:gd name="connsiteY226" fmla="*/ 1268976 h 2079833"/>
                <a:gd name="connsiteX227" fmla="*/ 2221578 w 3606545"/>
                <a:gd name="connsiteY227" fmla="*/ 1227018 h 2079833"/>
                <a:gd name="connsiteX228" fmla="*/ 2219115 w 3606545"/>
                <a:gd name="connsiteY228" fmla="*/ 1225884 h 2079833"/>
                <a:gd name="connsiteX229" fmla="*/ 2190956 w 3606545"/>
                <a:gd name="connsiteY229" fmla="*/ 1212925 h 2079833"/>
                <a:gd name="connsiteX230" fmla="*/ 2128659 w 3606545"/>
                <a:gd name="connsiteY230" fmla="*/ 1183138 h 2079833"/>
                <a:gd name="connsiteX231" fmla="*/ 2108190 w 3606545"/>
                <a:gd name="connsiteY231" fmla="*/ 1184999 h 2079833"/>
                <a:gd name="connsiteX232" fmla="*/ 2084161 w 3606545"/>
                <a:gd name="connsiteY232" fmla="*/ 1186861 h 2079833"/>
                <a:gd name="connsiteX233" fmla="*/ 2081491 w 3606545"/>
                <a:gd name="connsiteY233" fmla="*/ 1186861 h 2079833"/>
                <a:gd name="connsiteX234" fmla="*/ 2077042 w 3606545"/>
                <a:gd name="connsiteY234" fmla="*/ 1185930 h 2079833"/>
                <a:gd name="connsiteX235" fmla="*/ 2075262 w 3606545"/>
                <a:gd name="connsiteY235" fmla="*/ 1184999 h 2079833"/>
                <a:gd name="connsiteX236" fmla="*/ 2039664 w 3606545"/>
                <a:gd name="connsiteY236" fmla="*/ 1164521 h 2079833"/>
                <a:gd name="connsiteX237" fmla="*/ 2012965 w 3606545"/>
                <a:gd name="connsiteY237" fmla="*/ 1149627 h 2079833"/>
                <a:gd name="connsiteX238" fmla="*/ 1992496 w 3606545"/>
                <a:gd name="connsiteY238" fmla="*/ 1168244 h 2079833"/>
                <a:gd name="connsiteX239" fmla="*/ 1964908 w 3606545"/>
                <a:gd name="connsiteY239" fmla="*/ 1194308 h 2079833"/>
                <a:gd name="connsiteX240" fmla="*/ 1962238 w 3606545"/>
                <a:gd name="connsiteY240" fmla="*/ 1197100 h 2079833"/>
                <a:gd name="connsiteX241" fmla="*/ 1952448 w 3606545"/>
                <a:gd name="connsiteY241" fmla="*/ 1198031 h 2079833"/>
                <a:gd name="connsiteX242" fmla="*/ 1894309 w 3606545"/>
                <a:gd name="connsiteY242" fmla="*/ 1188883 h 2079833"/>
                <a:gd name="connsiteX243" fmla="*/ 1887383 w 3606545"/>
                <a:gd name="connsiteY243" fmla="*/ 1187793 h 2079833"/>
                <a:gd name="connsiteX244" fmla="*/ 1872404 w 3606545"/>
                <a:gd name="connsiteY244" fmla="*/ 1211911 h 2079833"/>
                <a:gd name="connsiteX245" fmla="*/ 1814927 w 3606545"/>
                <a:gd name="connsiteY245" fmla="*/ 1304461 h 2079833"/>
                <a:gd name="connsiteX246" fmla="*/ 1808451 w 3606545"/>
                <a:gd name="connsiteY246" fmla="*/ 1307711 h 2079833"/>
                <a:gd name="connsiteX247" fmla="*/ 1659518 w 3606545"/>
                <a:gd name="connsiteY247" fmla="*/ 1338592 h 2079833"/>
                <a:gd name="connsiteX248" fmla="*/ 1793882 w 3606545"/>
                <a:gd name="connsiteY248" fmla="*/ 1284957 h 2079833"/>
                <a:gd name="connsiteX249" fmla="*/ 1847721 w 3606545"/>
                <a:gd name="connsiteY249" fmla="*/ 1180535 h 2079833"/>
                <a:gd name="connsiteX250" fmla="*/ 1847750 w 3606545"/>
                <a:gd name="connsiteY250" fmla="*/ 1180478 h 2079833"/>
                <a:gd name="connsiteX251" fmla="*/ 1847433 w 3606545"/>
                <a:gd name="connsiteY251" fmla="*/ 1180345 h 2079833"/>
                <a:gd name="connsiteX252" fmla="*/ 1846544 w 3606545"/>
                <a:gd name="connsiteY252" fmla="*/ 1178483 h 2079833"/>
                <a:gd name="connsiteX253" fmla="*/ 1823405 w 3606545"/>
                <a:gd name="connsiteY253" fmla="*/ 1157074 h 2079833"/>
                <a:gd name="connsiteX254" fmla="*/ 1802046 w 3606545"/>
                <a:gd name="connsiteY254" fmla="*/ 1135664 h 2079833"/>
                <a:gd name="connsiteX255" fmla="*/ 1763778 w 3606545"/>
                <a:gd name="connsiteY255" fmla="*/ 1111462 h 2079833"/>
                <a:gd name="connsiteX256" fmla="*/ 1725510 w 3606545"/>
                <a:gd name="connsiteY256" fmla="*/ 1087259 h 2079833"/>
                <a:gd name="connsiteX257" fmla="*/ 1656093 w 3606545"/>
                <a:gd name="connsiteY257" fmla="*/ 1063057 h 2079833"/>
                <a:gd name="connsiteX258" fmla="*/ 1585787 w 3606545"/>
                <a:gd name="connsiteY258" fmla="*/ 1038854 h 2079833"/>
                <a:gd name="connsiteX259" fmla="*/ 1529720 w 3606545"/>
                <a:gd name="connsiteY259" fmla="*/ 1026753 h 2079833"/>
                <a:gd name="connsiteX260" fmla="*/ 1471873 w 3606545"/>
                <a:gd name="connsiteY260" fmla="*/ 1014652 h 2079833"/>
                <a:gd name="connsiteX261" fmla="*/ 1470983 w 3606545"/>
                <a:gd name="connsiteY261" fmla="*/ 1014652 h 2079833"/>
                <a:gd name="connsiteX262" fmla="*/ 1421146 w 3606545"/>
                <a:gd name="connsiteY262" fmla="*/ 999758 h 2079833"/>
                <a:gd name="connsiteX263" fmla="*/ 1372198 w 3606545"/>
                <a:gd name="connsiteY263" fmla="*/ 984865 h 2079833"/>
                <a:gd name="connsiteX264" fmla="*/ 1325030 w 3606545"/>
                <a:gd name="connsiteY264" fmla="*/ 983003 h 2079833"/>
                <a:gd name="connsiteX265" fmla="*/ 1276973 w 3606545"/>
                <a:gd name="connsiteY265" fmla="*/ 981141 h 2079833"/>
                <a:gd name="connsiteX266" fmla="*/ 1274303 w 3606545"/>
                <a:gd name="connsiteY266" fmla="*/ 981141 h 2079833"/>
                <a:gd name="connsiteX267" fmla="*/ 1203997 w 3606545"/>
                <a:gd name="connsiteY267" fmla="*/ 948561 h 2079833"/>
                <a:gd name="connsiteX268" fmla="*/ 1159499 w 3606545"/>
                <a:gd name="connsiteY268" fmla="*/ 937391 h 2079833"/>
                <a:gd name="connsiteX269" fmla="*/ 1205777 w 3606545"/>
                <a:gd name="connsiteY269" fmla="*/ 942045 h 2079833"/>
                <a:gd name="connsiteX270" fmla="*/ 1242265 w 3606545"/>
                <a:gd name="connsiteY270" fmla="*/ 956008 h 2079833"/>
                <a:gd name="connsiteX271" fmla="*/ 1277863 w 3606545"/>
                <a:gd name="connsiteY271" fmla="*/ 969971 h 2079833"/>
                <a:gd name="connsiteX272" fmla="*/ 1325031 w 3606545"/>
                <a:gd name="connsiteY272" fmla="*/ 969971 h 2079833"/>
                <a:gd name="connsiteX273" fmla="*/ 1373088 w 3606545"/>
                <a:gd name="connsiteY273" fmla="*/ 969971 h 2079833"/>
                <a:gd name="connsiteX274" fmla="*/ 1374868 w 3606545"/>
                <a:gd name="connsiteY274" fmla="*/ 969971 h 2079833"/>
                <a:gd name="connsiteX275" fmla="*/ 1425595 w 3606545"/>
                <a:gd name="connsiteY275" fmla="*/ 983934 h 2079833"/>
                <a:gd name="connsiteX276" fmla="*/ 1475433 w 3606545"/>
                <a:gd name="connsiteY276" fmla="*/ 996966 h 2079833"/>
                <a:gd name="connsiteX277" fmla="*/ 1533280 w 3606545"/>
                <a:gd name="connsiteY277" fmla="*/ 1008136 h 2079833"/>
                <a:gd name="connsiteX278" fmla="*/ 1591127 w 3606545"/>
                <a:gd name="connsiteY278" fmla="*/ 1018376 h 2079833"/>
                <a:gd name="connsiteX279" fmla="*/ 1592017 w 3606545"/>
                <a:gd name="connsiteY279" fmla="*/ 1018376 h 2079833"/>
                <a:gd name="connsiteX280" fmla="*/ 1734410 w 3606545"/>
                <a:gd name="connsiteY280" fmla="*/ 1064919 h 2079833"/>
                <a:gd name="connsiteX281" fmla="*/ 1777127 w 3606545"/>
                <a:gd name="connsiteY281" fmla="*/ 1090052 h 2079833"/>
                <a:gd name="connsiteX282" fmla="*/ 1817175 w 3606545"/>
                <a:gd name="connsiteY282" fmla="*/ 1114254 h 2079833"/>
                <a:gd name="connsiteX283" fmla="*/ 1818955 w 3606545"/>
                <a:gd name="connsiteY283" fmla="*/ 1116116 h 2079833"/>
                <a:gd name="connsiteX284" fmla="*/ 1842094 w 3606545"/>
                <a:gd name="connsiteY284" fmla="*/ 1137526 h 2079833"/>
                <a:gd name="connsiteX285" fmla="*/ 1859226 w 3606545"/>
                <a:gd name="connsiteY285" fmla="*/ 1153816 h 2079833"/>
                <a:gd name="connsiteX286" fmla="*/ 1860749 w 3606545"/>
                <a:gd name="connsiteY286" fmla="*/ 1155265 h 2079833"/>
                <a:gd name="connsiteX287" fmla="*/ 1863997 w 3606545"/>
                <a:gd name="connsiteY287" fmla="*/ 1148965 h 2079833"/>
                <a:gd name="connsiteX288" fmla="*/ 1865110 w 3606545"/>
                <a:gd name="connsiteY288" fmla="*/ 1146807 h 2079833"/>
                <a:gd name="connsiteX289" fmla="*/ 1877049 w 3606545"/>
                <a:gd name="connsiteY289" fmla="*/ 1137258 h 2079833"/>
                <a:gd name="connsiteX290" fmla="*/ 1892631 w 3606545"/>
                <a:gd name="connsiteY290" fmla="*/ 1138680 h 2079833"/>
                <a:gd name="connsiteX291" fmla="*/ 1899330 w 3606545"/>
                <a:gd name="connsiteY291" fmla="*/ 1161549 h 2079833"/>
                <a:gd name="connsiteX292" fmla="*/ 1901387 w 3606545"/>
                <a:gd name="connsiteY292" fmla="*/ 1161844 h 2079833"/>
                <a:gd name="connsiteX293" fmla="*/ 1907061 w 3606545"/>
                <a:gd name="connsiteY293" fmla="*/ 1162659 h 2079833"/>
                <a:gd name="connsiteX294" fmla="*/ 1949778 w 3606545"/>
                <a:gd name="connsiteY294" fmla="*/ 1169175 h 2079833"/>
                <a:gd name="connsiteX295" fmla="*/ 1972917 w 3606545"/>
                <a:gd name="connsiteY295" fmla="*/ 1146834 h 2079833"/>
                <a:gd name="connsiteX296" fmla="*/ 2000506 w 3606545"/>
                <a:gd name="connsiteY296" fmla="*/ 1119839 h 2079833"/>
                <a:gd name="connsiteX297" fmla="*/ 2004066 w 3606545"/>
                <a:gd name="connsiteY297" fmla="*/ 1117047 h 2079833"/>
                <a:gd name="connsiteX298" fmla="*/ 2013855 w 3606545"/>
                <a:gd name="connsiteY298" fmla="*/ 1116116 h 2079833"/>
                <a:gd name="connsiteX299" fmla="*/ 2018305 w 3606545"/>
                <a:gd name="connsiteY299" fmla="*/ 1117977 h 2079833"/>
                <a:gd name="connsiteX300" fmla="*/ 2053903 w 3606545"/>
                <a:gd name="connsiteY300" fmla="*/ 1137526 h 2079833"/>
                <a:gd name="connsiteX301" fmla="*/ 2085941 w 3606545"/>
                <a:gd name="connsiteY301" fmla="*/ 1154281 h 2079833"/>
                <a:gd name="connsiteX302" fmla="*/ 2106410 w 3606545"/>
                <a:gd name="connsiteY302" fmla="*/ 1152419 h 2079833"/>
                <a:gd name="connsiteX303" fmla="*/ 2130439 w 3606545"/>
                <a:gd name="connsiteY303" fmla="*/ 1150557 h 2079833"/>
                <a:gd name="connsiteX304" fmla="*/ 2138449 w 3606545"/>
                <a:gd name="connsiteY304" fmla="*/ 1152419 h 2079833"/>
                <a:gd name="connsiteX305" fmla="*/ 2215625 w 3606545"/>
                <a:gd name="connsiteY305" fmla="*/ 1186861 h 2079833"/>
                <a:gd name="connsiteX306" fmla="*/ 2243437 w 3606545"/>
                <a:gd name="connsiteY306" fmla="*/ 1199273 h 2079833"/>
                <a:gd name="connsiteX307" fmla="*/ 2256334 w 3606545"/>
                <a:gd name="connsiteY307" fmla="*/ 1182903 h 2079833"/>
                <a:gd name="connsiteX308" fmla="*/ 2346572 w 3606545"/>
                <a:gd name="connsiteY308" fmla="*/ 1068365 h 2079833"/>
                <a:gd name="connsiteX309" fmla="*/ 2444140 w 3606545"/>
                <a:gd name="connsiteY309" fmla="*/ 897018 h 2079833"/>
                <a:gd name="connsiteX310" fmla="*/ 2543529 w 3606545"/>
                <a:gd name="connsiteY310" fmla="*/ 724601 h 2079833"/>
                <a:gd name="connsiteX311" fmla="*/ 2553584 w 3606545"/>
                <a:gd name="connsiteY311" fmla="*/ 704747 h 2079833"/>
                <a:gd name="connsiteX312" fmla="*/ 2561120 w 3606545"/>
                <a:gd name="connsiteY312" fmla="*/ 689869 h 2079833"/>
                <a:gd name="connsiteX313" fmla="*/ 2554808 w 3606545"/>
                <a:gd name="connsiteY313" fmla="*/ 691804 h 2079833"/>
                <a:gd name="connsiteX314" fmla="*/ 2518219 w 3606545"/>
                <a:gd name="connsiteY314" fmla="*/ 696095 h 2079833"/>
                <a:gd name="connsiteX315" fmla="*/ 2478141 w 3606545"/>
                <a:gd name="connsiteY315" fmla="*/ 693950 h 2079833"/>
                <a:gd name="connsiteX316" fmla="*/ 2440926 w 3606545"/>
                <a:gd name="connsiteY316" fmla="*/ 690732 h 2079833"/>
                <a:gd name="connsiteX317" fmla="*/ 2435200 w 3606545"/>
                <a:gd name="connsiteY317" fmla="*/ 688586 h 2079833"/>
                <a:gd name="connsiteX318" fmla="*/ 2392975 w 3606545"/>
                <a:gd name="connsiteY318" fmla="*/ 658551 h 2079833"/>
                <a:gd name="connsiteX319" fmla="*/ 2352897 w 3606545"/>
                <a:gd name="connsiteY319" fmla="*/ 630662 h 2079833"/>
                <a:gd name="connsiteX320" fmla="*/ 2308525 w 3606545"/>
                <a:gd name="connsiteY320" fmla="*/ 628516 h 2079833"/>
                <a:gd name="connsiteX321" fmla="*/ 2262006 w 3606545"/>
                <a:gd name="connsiteY321" fmla="*/ 625298 h 2079833"/>
                <a:gd name="connsiteX322" fmla="*/ 2259859 w 3606545"/>
                <a:gd name="connsiteY322" fmla="*/ 625298 h 2079833"/>
                <a:gd name="connsiteX323" fmla="*/ 2255565 w 3606545"/>
                <a:gd name="connsiteY323" fmla="*/ 623153 h 2079833"/>
                <a:gd name="connsiteX324" fmla="*/ 2254134 w 3606545"/>
                <a:gd name="connsiteY324" fmla="*/ 622080 h 2079833"/>
                <a:gd name="connsiteX325" fmla="*/ 2215487 w 3606545"/>
                <a:gd name="connsiteY325" fmla="*/ 580246 h 2079833"/>
                <a:gd name="connsiteX326" fmla="*/ 2195214 w 3606545"/>
                <a:gd name="connsiteY326" fmla="*/ 557921 h 2079833"/>
                <a:gd name="connsiteX327" fmla="*/ 2193537 w 3606545"/>
                <a:gd name="connsiteY327" fmla="*/ 556074 h 2079833"/>
                <a:gd name="connsiteX328" fmla="*/ 2166715 w 3606545"/>
                <a:gd name="connsiteY328" fmla="*/ 565575 h 2079833"/>
                <a:gd name="connsiteX329" fmla="*/ 2136026 w 3606545"/>
                <a:gd name="connsiteY329" fmla="*/ 576446 h 2079833"/>
                <a:gd name="connsiteX330" fmla="*/ 2106928 w 3606545"/>
                <a:gd name="connsiteY330" fmla="*/ 587720 h 2079833"/>
                <a:gd name="connsiteX331" fmla="*/ 2081064 w 3606545"/>
                <a:gd name="connsiteY331" fmla="*/ 597383 h 2079833"/>
                <a:gd name="connsiteX332" fmla="*/ 2060049 w 3606545"/>
                <a:gd name="connsiteY332" fmla="*/ 645698 h 2079833"/>
                <a:gd name="connsiteX333" fmla="*/ 2037417 w 3606545"/>
                <a:gd name="connsiteY333" fmla="*/ 695624 h 2079833"/>
                <a:gd name="connsiteX334" fmla="*/ 2039033 w 3606545"/>
                <a:gd name="connsiteY334" fmla="*/ 698845 h 2079833"/>
                <a:gd name="connsiteX335" fmla="*/ 2042267 w 3606545"/>
                <a:gd name="connsiteY335" fmla="*/ 734276 h 2079833"/>
                <a:gd name="connsiteX336" fmla="*/ 2043883 w 3606545"/>
                <a:gd name="connsiteY336" fmla="*/ 737497 h 2079833"/>
                <a:gd name="connsiteX337" fmla="*/ 2042267 w 3606545"/>
                <a:gd name="connsiteY337" fmla="*/ 755212 h 2079833"/>
                <a:gd name="connsiteX338" fmla="*/ 2021252 w 3606545"/>
                <a:gd name="connsiteY338" fmla="*/ 753602 h 2079833"/>
                <a:gd name="connsiteX339" fmla="*/ 2011552 w 3606545"/>
                <a:gd name="connsiteY339" fmla="*/ 716560 h 2079833"/>
                <a:gd name="connsiteX340" fmla="*/ 2013169 w 3606545"/>
                <a:gd name="connsiteY340" fmla="*/ 685961 h 2079833"/>
                <a:gd name="connsiteX341" fmla="*/ 2063282 w 3606545"/>
                <a:gd name="connsiteY341" fmla="*/ 586109 h 2079833"/>
                <a:gd name="connsiteX342" fmla="*/ 2100462 w 3606545"/>
                <a:gd name="connsiteY342" fmla="*/ 570004 h 2079833"/>
                <a:gd name="connsiteX343" fmla="*/ 2161209 w 3606545"/>
                <a:gd name="connsiteY343" fmla="*/ 552314 h 2079833"/>
                <a:gd name="connsiteX344" fmla="*/ 2184074 w 3606545"/>
                <a:gd name="connsiteY344" fmla="*/ 545655 h 2079833"/>
                <a:gd name="connsiteX345" fmla="*/ 2180967 w 3606545"/>
                <a:gd name="connsiteY345" fmla="*/ 542233 h 2079833"/>
                <a:gd name="connsiteX346" fmla="*/ 2180419 w 3606545"/>
                <a:gd name="connsiteY346" fmla="*/ 541630 h 2079833"/>
                <a:gd name="connsiteX347" fmla="*/ 2146782 w 3606545"/>
                <a:gd name="connsiteY347" fmla="*/ 541630 h 2079833"/>
                <a:gd name="connsiteX348" fmla="*/ 2108136 w 3606545"/>
                <a:gd name="connsiteY348" fmla="*/ 540557 h 2079833"/>
                <a:gd name="connsiteX349" fmla="*/ 2106705 w 3606545"/>
                <a:gd name="connsiteY349" fmla="*/ 540557 h 2079833"/>
                <a:gd name="connsiteX350" fmla="*/ 2102410 w 3606545"/>
                <a:gd name="connsiteY350" fmla="*/ 538412 h 2079833"/>
                <a:gd name="connsiteX351" fmla="*/ 2100979 w 3606545"/>
                <a:gd name="connsiteY351" fmla="*/ 537339 h 2079833"/>
                <a:gd name="connsiteX352" fmla="*/ 2063048 w 3606545"/>
                <a:gd name="connsiteY352" fmla="*/ 493359 h 2079833"/>
                <a:gd name="connsiteX353" fmla="*/ 2029412 w 3606545"/>
                <a:gd name="connsiteY353" fmla="*/ 454743 h 2079833"/>
                <a:gd name="connsiteX354" fmla="*/ 1957844 w 3606545"/>
                <a:gd name="connsiteY354" fmla="*/ 469760 h 2079833"/>
                <a:gd name="connsiteX355" fmla="*/ 1881982 w 3606545"/>
                <a:gd name="connsiteY355" fmla="*/ 485850 h 2079833"/>
                <a:gd name="connsiteX356" fmla="*/ 1879835 w 3606545"/>
                <a:gd name="connsiteY356" fmla="*/ 485850 h 2079833"/>
                <a:gd name="connsiteX357" fmla="*/ 1856218 w 3606545"/>
                <a:gd name="connsiteY357" fmla="*/ 482632 h 2079833"/>
                <a:gd name="connsiteX358" fmla="*/ 1834032 w 3606545"/>
                <a:gd name="connsiteY358" fmla="*/ 480487 h 2079833"/>
                <a:gd name="connsiteX359" fmla="*/ 1785365 w 3606545"/>
                <a:gd name="connsiteY359" fmla="*/ 496577 h 2079833"/>
                <a:gd name="connsiteX360" fmla="*/ 1734553 w 3606545"/>
                <a:gd name="connsiteY360" fmla="*/ 513740 h 2079833"/>
                <a:gd name="connsiteX361" fmla="*/ 1733121 w 3606545"/>
                <a:gd name="connsiteY361" fmla="*/ 513740 h 2079833"/>
                <a:gd name="connsiteX362" fmla="*/ 1690181 w 3606545"/>
                <a:gd name="connsiteY362" fmla="*/ 516958 h 2079833"/>
                <a:gd name="connsiteX363" fmla="*/ 1647956 w 3606545"/>
                <a:gd name="connsiteY363" fmla="*/ 519103 h 2079833"/>
                <a:gd name="connsiteX364" fmla="*/ 1599290 w 3606545"/>
                <a:gd name="connsiteY364" fmla="*/ 522321 h 2079833"/>
                <a:gd name="connsiteX365" fmla="*/ 1550624 w 3606545"/>
                <a:gd name="connsiteY365" fmla="*/ 525540 h 2079833"/>
                <a:gd name="connsiteX366" fmla="*/ 1519134 w 3606545"/>
                <a:gd name="connsiteY366" fmla="*/ 534121 h 2079833"/>
                <a:gd name="connsiteX367" fmla="*/ 1486928 w 3606545"/>
                <a:gd name="connsiteY367" fmla="*/ 541630 h 2079833"/>
                <a:gd name="connsiteX368" fmla="*/ 1486213 w 3606545"/>
                <a:gd name="connsiteY368" fmla="*/ 541629 h 2079833"/>
                <a:gd name="connsiteX369" fmla="*/ 1341646 w 3606545"/>
                <a:gd name="connsiteY369" fmla="*/ 545920 h 2079833"/>
                <a:gd name="connsiteX370" fmla="*/ 1341646 w 3606545"/>
                <a:gd name="connsiteY370" fmla="*/ 544848 h 2079833"/>
                <a:gd name="connsiteX371" fmla="*/ 1485497 w 3606545"/>
                <a:gd name="connsiteY371" fmla="*/ 526612 h 2079833"/>
                <a:gd name="connsiteX372" fmla="*/ 1549908 w 3606545"/>
                <a:gd name="connsiteY372" fmla="*/ 507304 h 2079833"/>
                <a:gd name="connsiteX373" fmla="*/ 1647240 w 3606545"/>
                <a:gd name="connsiteY373" fmla="*/ 496577 h 2079833"/>
                <a:gd name="connsiteX374" fmla="*/ 1689465 w 3606545"/>
                <a:gd name="connsiteY374" fmla="*/ 493359 h 2079833"/>
                <a:gd name="connsiteX375" fmla="*/ 1730974 w 3606545"/>
                <a:gd name="connsiteY375" fmla="*/ 489068 h 2079833"/>
                <a:gd name="connsiteX376" fmla="*/ 1780356 w 3606545"/>
                <a:gd name="connsiteY376" fmla="*/ 470833 h 2079833"/>
                <a:gd name="connsiteX377" fmla="*/ 1830453 w 3606545"/>
                <a:gd name="connsiteY377" fmla="*/ 452597 h 2079833"/>
                <a:gd name="connsiteX378" fmla="*/ 1834032 w 3606545"/>
                <a:gd name="connsiteY378" fmla="*/ 452597 h 2079833"/>
                <a:gd name="connsiteX379" fmla="*/ 1856933 w 3606545"/>
                <a:gd name="connsiteY379" fmla="*/ 454743 h 2079833"/>
                <a:gd name="connsiteX380" fmla="*/ 1879835 w 3606545"/>
                <a:gd name="connsiteY380" fmla="*/ 455815 h 2079833"/>
                <a:gd name="connsiteX381" fmla="*/ 1954981 w 3606545"/>
                <a:gd name="connsiteY381" fmla="*/ 438653 h 2079833"/>
                <a:gd name="connsiteX382" fmla="*/ 2030843 w 3606545"/>
                <a:gd name="connsiteY382" fmla="*/ 420417 h 2079833"/>
                <a:gd name="connsiteX383" fmla="*/ 2032990 w 3606545"/>
                <a:gd name="connsiteY383" fmla="*/ 420417 h 2079833"/>
                <a:gd name="connsiteX384" fmla="*/ 2038000 w 3606545"/>
                <a:gd name="connsiteY384" fmla="*/ 422562 h 2079833"/>
                <a:gd name="connsiteX385" fmla="*/ 2039431 w 3606545"/>
                <a:gd name="connsiteY385" fmla="*/ 423635 h 2079833"/>
                <a:gd name="connsiteX386" fmla="*/ 2078077 w 3606545"/>
                <a:gd name="connsiteY386" fmla="*/ 466542 h 2079833"/>
                <a:gd name="connsiteX387" fmla="*/ 2112430 w 3606545"/>
                <a:gd name="connsiteY387" fmla="*/ 505158 h 2079833"/>
                <a:gd name="connsiteX388" fmla="*/ 2146782 w 3606545"/>
                <a:gd name="connsiteY388" fmla="*/ 505159 h 2079833"/>
                <a:gd name="connsiteX389" fmla="*/ 2184713 w 3606545"/>
                <a:gd name="connsiteY389" fmla="*/ 505158 h 2079833"/>
                <a:gd name="connsiteX390" fmla="*/ 2186860 w 3606545"/>
                <a:gd name="connsiteY390" fmla="*/ 505159 h 2079833"/>
                <a:gd name="connsiteX391" fmla="*/ 2190439 w 3606545"/>
                <a:gd name="connsiteY391" fmla="*/ 507304 h 2079833"/>
                <a:gd name="connsiteX392" fmla="*/ 2192586 w 3606545"/>
                <a:gd name="connsiteY392" fmla="*/ 508377 h 2079833"/>
                <a:gd name="connsiteX393" fmla="*/ 2214928 w 3606545"/>
                <a:gd name="connsiteY393" fmla="*/ 531942 h 2079833"/>
                <a:gd name="connsiteX394" fmla="*/ 2223938 w 3606545"/>
                <a:gd name="connsiteY394" fmla="*/ 541444 h 2079833"/>
                <a:gd name="connsiteX395" fmla="*/ 2239485 w 3606545"/>
                <a:gd name="connsiteY395" fmla="*/ 544840 h 2079833"/>
                <a:gd name="connsiteX396" fmla="*/ 2273432 w 3606545"/>
                <a:gd name="connsiteY396" fmla="*/ 553899 h 2079833"/>
                <a:gd name="connsiteX397" fmla="*/ 2236049 w 3606545"/>
                <a:gd name="connsiteY397" fmla="*/ 552037 h 2079833"/>
                <a:gd name="connsiteX398" fmla="*/ 2233893 w 3606545"/>
                <a:gd name="connsiteY398" fmla="*/ 551930 h 2079833"/>
                <a:gd name="connsiteX399" fmla="*/ 2251920 w 3606545"/>
                <a:gd name="connsiteY399" fmla="*/ 570843 h 2079833"/>
                <a:gd name="connsiteX400" fmla="*/ 2267016 w 3606545"/>
                <a:gd name="connsiteY400" fmla="*/ 586682 h 2079833"/>
                <a:gd name="connsiteX401" fmla="*/ 2309957 w 3606545"/>
                <a:gd name="connsiteY401" fmla="*/ 588827 h 2079833"/>
                <a:gd name="connsiteX402" fmla="*/ 2357191 w 3606545"/>
                <a:gd name="connsiteY402" fmla="*/ 589900 h 2079833"/>
                <a:gd name="connsiteX403" fmla="*/ 2362917 w 3606545"/>
                <a:gd name="connsiteY403" fmla="*/ 592046 h 2079833"/>
                <a:gd name="connsiteX404" fmla="*/ 2405142 w 3606545"/>
                <a:gd name="connsiteY404" fmla="*/ 621008 h 2079833"/>
                <a:gd name="connsiteX405" fmla="*/ 2445220 w 3606545"/>
                <a:gd name="connsiteY405" fmla="*/ 647825 h 2079833"/>
                <a:gd name="connsiteX406" fmla="*/ 2479572 w 3606545"/>
                <a:gd name="connsiteY406" fmla="*/ 649970 h 2079833"/>
                <a:gd name="connsiteX407" fmla="*/ 2515356 w 3606545"/>
                <a:gd name="connsiteY407" fmla="*/ 652115 h 2079833"/>
                <a:gd name="connsiteX408" fmla="*/ 2549708 w 3606545"/>
                <a:gd name="connsiteY408" fmla="*/ 644607 h 2079833"/>
                <a:gd name="connsiteX409" fmla="*/ 2585492 w 3606545"/>
                <a:gd name="connsiteY409" fmla="*/ 636025 h 2079833"/>
                <a:gd name="connsiteX410" fmla="*/ 2584776 w 3606545"/>
                <a:gd name="connsiteY410" fmla="*/ 628517 h 2079833"/>
                <a:gd name="connsiteX411" fmla="*/ 2610015 w 3606545"/>
                <a:gd name="connsiteY411" fmla="*/ 590068 h 2079833"/>
                <a:gd name="connsiteX412" fmla="*/ 2617247 w 3606545"/>
                <a:gd name="connsiteY412" fmla="*/ 579051 h 2079833"/>
                <a:gd name="connsiteX413" fmla="*/ 2623974 w 3606545"/>
                <a:gd name="connsiteY413" fmla="*/ 565769 h 2079833"/>
                <a:gd name="connsiteX414" fmla="*/ 2705330 w 3606545"/>
                <a:gd name="connsiteY414" fmla="*/ 406403 h 2079833"/>
                <a:gd name="connsiteX415" fmla="*/ 2710091 w 3606545"/>
                <a:gd name="connsiteY415" fmla="*/ 399927 h 2079833"/>
                <a:gd name="connsiteX416" fmla="*/ 2723039 w 3606545"/>
                <a:gd name="connsiteY416" fmla="*/ 388639 h 2079833"/>
                <a:gd name="connsiteX417" fmla="*/ 2731388 w 3606545"/>
                <a:gd name="connsiteY417" fmla="*/ 386184 h 2079833"/>
                <a:gd name="connsiteX418" fmla="*/ 3040017 w 3606545"/>
                <a:gd name="connsiteY418" fmla="*/ 305314 h 2079833"/>
                <a:gd name="connsiteX419" fmla="*/ 3246523 w 3606545"/>
                <a:gd name="connsiteY419" fmla="*/ 252106 h 2079833"/>
                <a:gd name="connsiteX420" fmla="*/ 3253437 w 3606545"/>
                <a:gd name="connsiteY420" fmla="*/ 250325 h 2079833"/>
                <a:gd name="connsiteX421" fmla="*/ 3250876 w 3606545"/>
                <a:gd name="connsiteY421" fmla="*/ 248770 h 2079833"/>
                <a:gd name="connsiteX422" fmla="*/ 3195676 w 3606545"/>
                <a:gd name="connsiteY422" fmla="*/ 226522 h 2079833"/>
                <a:gd name="connsiteX423" fmla="*/ 3139652 w 3606545"/>
                <a:gd name="connsiteY423" fmla="*/ 203450 h 2079833"/>
                <a:gd name="connsiteX424" fmla="*/ 3138828 w 3606545"/>
                <a:gd name="connsiteY424" fmla="*/ 203450 h 2079833"/>
                <a:gd name="connsiteX425" fmla="*/ 3089395 w 3606545"/>
                <a:gd name="connsiteY425" fmla="*/ 179555 h 2079833"/>
                <a:gd name="connsiteX426" fmla="*/ 3040786 w 3606545"/>
                <a:gd name="connsiteY426" fmla="*/ 156483 h 2079833"/>
                <a:gd name="connsiteX427" fmla="*/ 3014422 w 3606545"/>
                <a:gd name="connsiteY427" fmla="*/ 155659 h 2079833"/>
                <a:gd name="connsiteX428" fmla="*/ 2984762 w 3606545"/>
                <a:gd name="connsiteY428" fmla="*/ 154011 h 2079833"/>
                <a:gd name="connsiteX429" fmla="*/ 2983938 w 3606545"/>
                <a:gd name="connsiteY429" fmla="*/ 154011 h 2079833"/>
                <a:gd name="connsiteX430" fmla="*/ 2981466 w 3606545"/>
                <a:gd name="connsiteY430" fmla="*/ 153187 h 2079833"/>
                <a:gd name="connsiteX431" fmla="*/ 2980643 w 3606545"/>
                <a:gd name="connsiteY431" fmla="*/ 153187 h 2079833"/>
                <a:gd name="connsiteX432" fmla="*/ 2950983 w 3606545"/>
                <a:gd name="connsiteY432" fmla="*/ 132587 h 2079833"/>
                <a:gd name="connsiteX433" fmla="*/ 2922971 w 3606545"/>
                <a:gd name="connsiteY433" fmla="*/ 112811 h 2079833"/>
                <a:gd name="connsiteX434" fmla="*/ 2883424 w 3606545"/>
                <a:gd name="connsiteY434" fmla="*/ 106219 h 2079833"/>
                <a:gd name="connsiteX435" fmla="*/ 2843054 w 3606545"/>
                <a:gd name="connsiteY435" fmla="*/ 99627 h 2079833"/>
                <a:gd name="connsiteX436" fmla="*/ 2840583 w 3606545"/>
                <a:gd name="connsiteY436" fmla="*/ 98803 h 2079833"/>
                <a:gd name="connsiteX437" fmla="*/ 2798564 w 3606545"/>
                <a:gd name="connsiteY437" fmla="*/ 67491 h 2079833"/>
                <a:gd name="connsiteX438" fmla="*/ 2733477 w 3606545"/>
                <a:gd name="connsiteY438" fmla="*/ 57603 h 2079833"/>
                <a:gd name="connsiteX0-1" fmla="*/ 2733477 w 3563170"/>
                <a:gd name="connsiteY0-2" fmla="*/ 57603 h 2079833"/>
                <a:gd name="connsiteX1-3" fmla="*/ 2801036 w 3563170"/>
                <a:gd name="connsiteY1-4" fmla="*/ 59251 h 2079833"/>
                <a:gd name="connsiteX2-5" fmla="*/ 2801860 w 3563170"/>
                <a:gd name="connsiteY2-6" fmla="*/ 60075 h 2079833"/>
                <a:gd name="connsiteX3-7" fmla="*/ 2824928 w 3563170"/>
                <a:gd name="connsiteY3-8" fmla="*/ 74907 h 2079833"/>
                <a:gd name="connsiteX4-9" fmla="*/ 2845526 w 3563170"/>
                <a:gd name="connsiteY4-10" fmla="*/ 88915 h 2079833"/>
                <a:gd name="connsiteX5-11" fmla="*/ 2885896 w 3563170"/>
                <a:gd name="connsiteY5-12" fmla="*/ 93859 h 2079833"/>
                <a:gd name="connsiteX6-13" fmla="*/ 2927090 w 3563170"/>
                <a:gd name="connsiteY6-14" fmla="*/ 99627 h 2079833"/>
                <a:gd name="connsiteX7-15" fmla="*/ 2930386 w 3563170"/>
                <a:gd name="connsiteY7-16" fmla="*/ 100451 h 2079833"/>
                <a:gd name="connsiteX8-17" fmla="*/ 2960046 w 3563170"/>
                <a:gd name="connsiteY8-18" fmla="*/ 120227 h 2079833"/>
                <a:gd name="connsiteX9-19" fmla="*/ 2988057 w 3563170"/>
                <a:gd name="connsiteY9-20" fmla="*/ 138355 h 2079833"/>
                <a:gd name="connsiteX10-21" fmla="*/ 3014422 w 3563170"/>
                <a:gd name="connsiteY10-22" fmla="*/ 138355 h 2079833"/>
                <a:gd name="connsiteX11-23" fmla="*/ 3043258 w 3563170"/>
                <a:gd name="connsiteY11-24" fmla="*/ 139179 h 2079833"/>
                <a:gd name="connsiteX12-25" fmla="*/ 3047377 w 3563170"/>
                <a:gd name="connsiteY12-26" fmla="*/ 140003 h 2079833"/>
                <a:gd name="connsiteX13-27" fmla="*/ 3097634 w 3563170"/>
                <a:gd name="connsiteY13-28" fmla="*/ 162251 h 2079833"/>
                <a:gd name="connsiteX14-29" fmla="*/ 3147891 w 3563170"/>
                <a:gd name="connsiteY14-30" fmla="*/ 184498 h 2079833"/>
                <a:gd name="connsiteX15-31" fmla="*/ 3164700 w 3563170"/>
                <a:gd name="connsiteY15-32" fmla="*/ 190833 h 2079833"/>
                <a:gd name="connsiteX16-33" fmla="*/ 3163694 w 3563170"/>
                <a:gd name="connsiteY16-34" fmla="*/ 185623 h 2079833"/>
                <a:gd name="connsiteX17-35" fmla="*/ 3170987 w 3563170"/>
                <a:gd name="connsiteY17-36" fmla="*/ 175469 h 2079833"/>
                <a:gd name="connsiteX18-37" fmla="*/ 3310357 w 3563170"/>
                <a:gd name="connsiteY18-38" fmla="*/ 92608 h 2079833"/>
                <a:gd name="connsiteX19-39" fmla="*/ 3315218 w 3563170"/>
                <a:gd name="connsiteY19-40" fmla="*/ 89359 h 2079833"/>
                <a:gd name="connsiteX20-41" fmla="*/ 3347630 w 3563170"/>
                <a:gd name="connsiteY20-42" fmla="*/ 86109 h 2079833"/>
                <a:gd name="connsiteX21-43" fmla="*/ 3375180 w 3563170"/>
                <a:gd name="connsiteY21-44" fmla="*/ 82860 h 2079833"/>
                <a:gd name="connsiteX22-45" fmla="*/ 3375180 w 3563170"/>
                <a:gd name="connsiteY22-46" fmla="*/ 66613 h 2079833"/>
                <a:gd name="connsiteX23-47" fmla="*/ 3375180 w 3563170"/>
                <a:gd name="connsiteY23-48" fmla="*/ 42242 h 2079833"/>
                <a:gd name="connsiteX24-49" fmla="*/ 3384903 w 3563170"/>
                <a:gd name="connsiteY24-50" fmla="*/ 0 h 2079833"/>
                <a:gd name="connsiteX25-51" fmla="*/ 3388144 w 3563170"/>
                <a:gd name="connsiteY25-52" fmla="*/ 42242 h 2079833"/>
                <a:gd name="connsiteX26-53" fmla="*/ 3391385 w 3563170"/>
                <a:gd name="connsiteY26-54" fmla="*/ 94233 h 2079833"/>
                <a:gd name="connsiteX27-55" fmla="*/ 3388144 w 3563170"/>
                <a:gd name="connsiteY27-56" fmla="*/ 99107 h 2079833"/>
                <a:gd name="connsiteX28-57" fmla="*/ 3384903 w 3563170"/>
                <a:gd name="connsiteY28-58" fmla="*/ 100732 h 2079833"/>
                <a:gd name="connsiteX29-59" fmla="*/ 3350871 w 3563170"/>
                <a:gd name="connsiteY29-60" fmla="*/ 107231 h 2079833"/>
                <a:gd name="connsiteX30-61" fmla="*/ 3321701 w 3563170"/>
                <a:gd name="connsiteY30-62" fmla="*/ 112105 h 2079833"/>
                <a:gd name="connsiteX31-63" fmla="*/ 3256878 w 3563170"/>
                <a:gd name="connsiteY31-64" fmla="*/ 157597 h 2079833"/>
                <a:gd name="connsiteX32-65" fmla="*/ 3198739 w 3563170"/>
                <a:gd name="connsiteY32-66" fmla="*/ 197402 h 2079833"/>
                <a:gd name="connsiteX33-67" fmla="*/ 3192843 w 3563170"/>
                <a:gd name="connsiteY33-68" fmla="*/ 201439 h 2079833"/>
                <a:gd name="connsiteX34-69" fmla="*/ 3197633 w 3563170"/>
                <a:gd name="connsiteY34-70" fmla="*/ 203244 h 2079833"/>
                <a:gd name="connsiteX35-71" fmla="*/ 3204738 w 3563170"/>
                <a:gd name="connsiteY35-72" fmla="*/ 205922 h 2079833"/>
                <a:gd name="connsiteX36-73" fmla="*/ 3261587 w 3563170"/>
                <a:gd name="connsiteY36-74" fmla="*/ 228170 h 2079833"/>
                <a:gd name="connsiteX37-75" fmla="*/ 3263234 w 3563170"/>
                <a:gd name="connsiteY37-76" fmla="*/ 228994 h 2079833"/>
                <a:gd name="connsiteX38-77" fmla="*/ 3285613 w 3563170"/>
                <a:gd name="connsiteY38-78" fmla="*/ 242034 h 2079833"/>
                <a:gd name="connsiteX39-79" fmla="*/ 3348272 w 3563170"/>
                <a:gd name="connsiteY39-80" fmla="*/ 225890 h 2079833"/>
                <a:gd name="connsiteX40-81" fmla="*/ 3344471 w 3563170"/>
                <a:gd name="connsiteY40-82" fmla="*/ 225672 h 2079833"/>
                <a:gd name="connsiteX41-83" fmla="*/ 3366304 w 3563170"/>
                <a:gd name="connsiteY41-84" fmla="*/ 212840 h 2079833"/>
                <a:gd name="connsiteX42-85" fmla="*/ 3436350 w 3563170"/>
                <a:gd name="connsiteY42-86" fmla="*/ 171672 h 2079833"/>
                <a:gd name="connsiteX43-87" fmla="*/ 3513138 w 3563170"/>
                <a:gd name="connsiteY43-88" fmla="*/ 125317 h 2079833"/>
                <a:gd name="connsiteX44-89" fmla="*/ 3563170 w 3563170"/>
                <a:gd name="connsiteY44-90" fmla="*/ 95911 h 2079833"/>
                <a:gd name="connsiteX45-91" fmla="*/ 3550246 w 3563170"/>
                <a:gd name="connsiteY45-92" fmla="*/ 191279 h 2079833"/>
                <a:gd name="connsiteX46-93" fmla="*/ 3478654 w 3563170"/>
                <a:gd name="connsiteY46-94" fmla="*/ 243651 h 2079833"/>
                <a:gd name="connsiteX47-95" fmla="*/ 3386775 w 3563170"/>
                <a:gd name="connsiteY47-96" fmla="*/ 297650 h 2079833"/>
                <a:gd name="connsiteX48-97" fmla="*/ 3366601 w 3563170"/>
                <a:gd name="connsiteY48-98" fmla="*/ 307056 h 2079833"/>
                <a:gd name="connsiteX49-99" fmla="*/ 3159628 w 3563170"/>
                <a:gd name="connsiteY49-100" fmla="*/ 358075 h 2079833"/>
                <a:gd name="connsiteX50-101" fmla="*/ 3093043 w 3563170"/>
                <a:gd name="connsiteY50-102" fmla="*/ 374487 h 2079833"/>
                <a:gd name="connsiteX51-103" fmla="*/ 3090808 w 3563170"/>
                <a:gd name="connsiteY51-104" fmla="*/ 433878 h 2079833"/>
                <a:gd name="connsiteX52-105" fmla="*/ 3083903 w 3563170"/>
                <a:gd name="connsiteY52-106" fmla="*/ 617302 h 2079833"/>
                <a:gd name="connsiteX53-107" fmla="*/ 3037987 w 3563170"/>
                <a:gd name="connsiteY53-108" fmla="*/ 727416 h 2079833"/>
                <a:gd name="connsiteX54-109" fmla="*/ 2991135 w 3563170"/>
                <a:gd name="connsiteY54-110" fmla="*/ 832570 h 2079833"/>
                <a:gd name="connsiteX55-111" fmla="*/ 2988325 w 3563170"/>
                <a:gd name="connsiteY55-112" fmla="*/ 836538 h 2079833"/>
                <a:gd name="connsiteX56-113" fmla="*/ 2844957 w 3563170"/>
                <a:gd name="connsiteY56-114" fmla="*/ 917884 h 2079833"/>
                <a:gd name="connsiteX57-115" fmla="*/ 2973332 w 3563170"/>
                <a:gd name="connsiteY57-116" fmla="*/ 820666 h 2079833"/>
                <a:gd name="connsiteX58-117" fmla="*/ 3032118 w 3563170"/>
                <a:gd name="connsiteY58-118" fmla="*/ 663952 h 2079833"/>
                <a:gd name="connsiteX59-119" fmla="*/ 3034634 w 3563170"/>
                <a:gd name="connsiteY59-120" fmla="*/ 657245 h 2079833"/>
                <a:gd name="connsiteX60-121" fmla="*/ 2971948 w 3563170"/>
                <a:gd name="connsiteY60-122" fmla="*/ 703374 h 2079833"/>
                <a:gd name="connsiteX61-123" fmla="*/ 2925104 w 3563170"/>
                <a:gd name="connsiteY61-124" fmla="*/ 737845 h 2079833"/>
                <a:gd name="connsiteX62-125" fmla="*/ 3012003 w 3563170"/>
                <a:gd name="connsiteY62-126" fmla="*/ 631622 h 2079833"/>
                <a:gd name="connsiteX63-127" fmla="*/ 3036142 w 3563170"/>
                <a:gd name="connsiteY63-128" fmla="*/ 633256 h 2079833"/>
                <a:gd name="connsiteX64-129" fmla="*/ 3036142 w 3563170"/>
                <a:gd name="connsiteY64-130" fmla="*/ 653224 h 2079833"/>
                <a:gd name="connsiteX65-131" fmla="*/ 3041384 w 3563170"/>
                <a:gd name="connsiteY65-132" fmla="*/ 639250 h 2079833"/>
                <a:gd name="connsiteX66-133" fmla="*/ 3051106 w 3563170"/>
                <a:gd name="connsiteY66-134" fmla="*/ 613333 h 2079833"/>
                <a:gd name="connsiteX67-135" fmla="*/ 3051106 w 3563170"/>
                <a:gd name="connsiteY67-136" fmla="*/ 479411 h 2079833"/>
                <a:gd name="connsiteX68-137" fmla="*/ 3051648 w 3563170"/>
                <a:gd name="connsiteY68-138" fmla="*/ 400266 h 2079833"/>
                <a:gd name="connsiteX69-139" fmla="*/ 3051754 w 3563170"/>
                <a:gd name="connsiteY69-140" fmla="*/ 384691 h 2079833"/>
                <a:gd name="connsiteX70-141" fmla="*/ 3021251 w 3563170"/>
                <a:gd name="connsiteY70-142" fmla="*/ 392345 h 2079833"/>
                <a:gd name="connsiteX71-143" fmla="*/ 2766466 w 3563170"/>
                <a:gd name="connsiteY71-144" fmla="*/ 456280 h 2079833"/>
                <a:gd name="connsiteX72-145" fmla="*/ 2692865 w 3563170"/>
                <a:gd name="connsiteY72-146" fmla="*/ 597605 h 2079833"/>
                <a:gd name="connsiteX73-147" fmla="*/ 2609529 w 3563170"/>
                <a:gd name="connsiteY73-148" fmla="*/ 755684 h 2079833"/>
                <a:gd name="connsiteX74-149" fmla="*/ 2609155 w 3563170"/>
                <a:gd name="connsiteY74-150" fmla="*/ 757130 h 2079833"/>
                <a:gd name="connsiteX75-151" fmla="*/ 2507413 w 3563170"/>
                <a:gd name="connsiteY75-152" fmla="*/ 929704 h 2079833"/>
                <a:gd name="connsiteX76-153" fmla="*/ 2481855 w 3563170"/>
                <a:gd name="connsiteY76-154" fmla="*/ 973157 h 2079833"/>
                <a:gd name="connsiteX77-155" fmla="*/ 2475699 w 3563170"/>
                <a:gd name="connsiteY77-156" fmla="*/ 983622 h 2079833"/>
                <a:gd name="connsiteX78-157" fmla="*/ 2472379 w 3563170"/>
                <a:gd name="connsiteY78-158" fmla="*/ 1071804 h 2079833"/>
                <a:gd name="connsiteX79-159" fmla="*/ 2465474 w 3563170"/>
                <a:gd name="connsiteY79-160" fmla="*/ 1255227 h 2079833"/>
                <a:gd name="connsiteX80-161" fmla="*/ 2419559 w 3563170"/>
                <a:gd name="connsiteY80-162" fmla="*/ 1365342 h 2079833"/>
                <a:gd name="connsiteX81-163" fmla="*/ 2372707 w 3563170"/>
                <a:gd name="connsiteY81-164" fmla="*/ 1470496 h 2079833"/>
                <a:gd name="connsiteX82-165" fmla="*/ 2369896 w 3563170"/>
                <a:gd name="connsiteY82-166" fmla="*/ 1474464 h 2079833"/>
                <a:gd name="connsiteX83-167" fmla="*/ 2226529 w 3563170"/>
                <a:gd name="connsiteY83-168" fmla="*/ 1555810 h 2079833"/>
                <a:gd name="connsiteX84-169" fmla="*/ 2354903 w 3563170"/>
                <a:gd name="connsiteY84-170" fmla="*/ 1458591 h 2079833"/>
                <a:gd name="connsiteX85-171" fmla="*/ 2432678 w 3563170"/>
                <a:gd name="connsiteY85-172" fmla="*/ 1251259 h 2079833"/>
                <a:gd name="connsiteX86-173" fmla="*/ 2432678 w 3563170"/>
                <a:gd name="connsiteY86-174" fmla="*/ 1117336 h 2079833"/>
                <a:gd name="connsiteX87-175" fmla="*/ 2432987 w 3563170"/>
                <a:gd name="connsiteY87-176" fmla="*/ 1072149 h 2079833"/>
                <a:gd name="connsiteX88-177" fmla="*/ 2433097 w 3563170"/>
                <a:gd name="connsiteY88-178" fmla="*/ 1056052 h 2079833"/>
                <a:gd name="connsiteX89-179" fmla="*/ 2402728 w 3563170"/>
                <a:gd name="connsiteY89-180" fmla="*/ 1107686 h 2079833"/>
                <a:gd name="connsiteX90-181" fmla="*/ 1842955 w 3563170"/>
                <a:gd name="connsiteY90-182" fmla="*/ 1798303 h 2079833"/>
                <a:gd name="connsiteX91-183" fmla="*/ 1822406 w 3563170"/>
                <a:gd name="connsiteY91-184" fmla="*/ 1809154 h 2079833"/>
                <a:gd name="connsiteX92-185" fmla="*/ 1680772 w 3563170"/>
                <a:gd name="connsiteY92-186" fmla="*/ 1822063 h 2079833"/>
                <a:gd name="connsiteX93-187" fmla="*/ 1598382 w 3563170"/>
                <a:gd name="connsiteY93-188" fmla="*/ 1829573 h 2079833"/>
                <a:gd name="connsiteX94-189" fmla="*/ 1597586 w 3563170"/>
                <a:gd name="connsiteY94-190" fmla="*/ 1843156 h 2079833"/>
                <a:gd name="connsiteX95-191" fmla="*/ 1459885 w 3563170"/>
                <a:gd name="connsiteY95-192" fmla="*/ 2079833 h 2079833"/>
                <a:gd name="connsiteX96-193" fmla="*/ 1531340 w 3563170"/>
                <a:gd name="connsiteY96-194" fmla="*/ 1853576 h 2079833"/>
                <a:gd name="connsiteX97-195" fmla="*/ 1537158 w 3563170"/>
                <a:gd name="connsiteY97-196" fmla="*/ 1835153 h 2079833"/>
                <a:gd name="connsiteX98-197" fmla="*/ 1486680 w 3563170"/>
                <a:gd name="connsiteY98-198" fmla="*/ 1839754 h 2079833"/>
                <a:gd name="connsiteX99-199" fmla="*/ 1479990 w 3563170"/>
                <a:gd name="connsiteY99-200" fmla="*/ 1838782 h 2079833"/>
                <a:gd name="connsiteX100-201" fmla="*/ 1475655 w 3563170"/>
                <a:gd name="connsiteY100-202" fmla="*/ 1837653 h 2079833"/>
                <a:gd name="connsiteX101-203" fmla="*/ 1284020 w 3563170"/>
                <a:gd name="connsiteY101-204" fmla="*/ 1740662 h 2079833"/>
                <a:gd name="connsiteX102-205" fmla="*/ 1093992 w 3563170"/>
                <a:gd name="connsiteY102-206" fmla="*/ 1646404 h 2079833"/>
                <a:gd name="connsiteX103-207" fmla="*/ 1070220 w 3563170"/>
                <a:gd name="connsiteY103-208" fmla="*/ 1639536 h 2079833"/>
                <a:gd name="connsiteX104-209" fmla="*/ 1063410 w 3563170"/>
                <a:gd name="connsiteY104-210" fmla="*/ 1637569 h 2079833"/>
                <a:gd name="connsiteX105-211" fmla="*/ 1063679 w 3563170"/>
                <a:gd name="connsiteY105-212" fmla="*/ 1652509 h 2079833"/>
                <a:gd name="connsiteX106-213" fmla="*/ 987757 w 3563170"/>
                <a:gd name="connsiteY106-214" fmla="*/ 1817489 h 2079833"/>
                <a:gd name="connsiteX107-215" fmla="*/ 979680 w 3563170"/>
                <a:gd name="connsiteY107-216" fmla="*/ 1825577 h 2079833"/>
                <a:gd name="connsiteX108-217" fmla="*/ 701840 w 3563170"/>
                <a:gd name="connsiteY108-218" fmla="*/ 1950120 h 2079833"/>
                <a:gd name="connsiteX109-219" fmla="*/ 945758 w 3563170"/>
                <a:gd name="connsiteY109-220" fmla="*/ 1789993 h 2079833"/>
                <a:gd name="connsiteX110-221" fmla="*/ 1005526 w 3563170"/>
                <a:gd name="connsiteY110-222" fmla="*/ 1629865 h 2079833"/>
                <a:gd name="connsiteX111-223" fmla="*/ 1012721 w 3563170"/>
                <a:gd name="connsiteY111-224" fmla="*/ 1622924 h 2079833"/>
                <a:gd name="connsiteX112-225" fmla="*/ 966589 w 3563170"/>
                <a:gd name="connsiteY112-226" fmla="*/ 1609596 h 2079833"/>
                <a:gd name="connsiteX113-227" fmla="*/ 903816 w 3563170"/>
                <a:gd name="connsiteY113-228" fmla="*/ 1591461 h 2079833"/>
                <a:gd name="connsiteX114-229" fmla="*/ 714175 w 3563170"/>
                <a:gd name="connsiteY114-230" fmla="*/ 1537428 h 2079833"/>
                <a:gd name="connsiteX115-231" fmla="*/ 573632 w 3563170"/>
                <a:gd name="connsiteY115-232" fmla="*/ 1544027 h 2079833"/>
                <a:gd name="connsiteX116-233" fmla="*/ 433998 w 3563170"/>
                <a:gd name="connsiteY116-234" fmla="*/ 1550091 h 2079833"/>
                <a:gd name="connsiteX117-235" fmla="*/ 301461 w 3563170"/>
                <a:gd name="connsiteY117-236" fmla="*/ 1659858 h 2079833"/>
                <a:gd name="connsiteX118-237" fmla="*/ 164376 w 3563170"/>
                <a:gd name="connsiteY118-238" fmla="*/ 1772298 h 2079833"/>
                <a:gd name="connsiteX119-239" fmla="*/ 162557 w 3563170"/>
                <a:gd name="connsiteY119-240" fmla="*/ 1773368 h 2079833"/>
                <a:gd name="connsiteX120-241" fmla="*/ 159292 w 3563170"/>
                <a:gd name="connsiteY120-242" fmla="*/ 1774061 h 2079833"/>
                <a:gd name="connsiteX121-243" fmla="*/ 0 w 3563170"/>
                <a:gd name="connsiteY121-244" fmla="*/ 1727934 h 2079833"/>
                <a:gd name="connsiteX122-245" fmla="*/ 7116 w 3563170"/>
                <a:gd name="connsiteY122-246" fmla="*/ 1721300 h 2079833"/>
                <a:gd name="connsiteX123-247" fmla="*/ 154899 w 3563170"/>
                <a:gd name="connsiteY123-248" fmla="*/ 1758255 h 2079833"/>
                <a:gd name="connsiteX124-249" fmla="*/ 419540 w 3563170"/>
                <a:gd name="connsiteY124-250" fmla="*/ 1525490 h 2079833"/>
                <a:gd name="connsiteX125-251" fmla="*/ 425908 w 3563170"/>
                <a:gd name="connsiteY125-252" fmla="*/ 1521748 h 2079833"/>
                <a:gd name="connsiteX126-253" fmla="*/ 487660 w 3563170"/>
                <a:gd name="connsiteY126-254" fmla="*/ 1517001 h 2079833"/>
                <a:gd name="connsiteX127-255" fmla="*/ 561476 w 3563170"/>
                <a:gd name="connsiteY127-256" fmla="*/ 1511327 h 2079833"/>
                <a:gd name="connsiteX128-257" fmla="*/ 547603 w 3563170"/>
                <a:gd name="connsiteY128-258" fmla="*/ 1493204 h 2079833"/>
                <a:gd name="connsiteX129-259" fmla="*/ 537458 w 3563170"/>
                <a:gd name="connsiteY129-260" fmla="*/ 1479953 h 2079833"/>
                <a:gd name="connsiteX130-261" fmla="*/ 503793 w 3563170"/>
                <a:gd name="connsiteY130-262" fmla="*/ 1419864 h 2079833"/>
                <a:gd name="connsiteX131-263" fmla="*/ 515816 w 3563170"/>
                <a:gd name="connsiteY131-264" fmla="*/ 1325633 h 2079833"/>
                <a:gd name="connsiteX132-265" fmla="*/ 490568 w 3563170"/>
                <a:gd name="connsiteY132-266" fmla="*/ 1260082 h 2079833"/>
                <a:gd name="connsiteX133-267" fmla="*/ 491770 w 3563170"/>
                <a:gd name="connsiteY133-268" fmla="*/ 1260082 h 2079833"/>
                <a:gd name="connsiteX134-269" fmla="*/ 532649 w 3563170"/>
                <a:gd name="connsiteY134-270" fmla="*/ 1322902 h 2079833"/>
                <a:gd name="connsiteX135-271" fmla="*/ 530244 w 3563170"/>
                <a:gd name="connsiteY135-272" fmla="*/ 1422595 h 2079833"/>
                <a:gd name="connsiteX136-273" fmla="*/ 561504 w 3563170"/>
                <a:gd name="connsiteY136-274" fmla="*/ 1459468 h 2079833"/>
                <a:gd name="connsiteX137-275" fmla="*/ 573527 w 3563170"/>
                <a:gd name="connsiteY137-276" fmla="*/ 1474490 h 2079833"/>
                <a:gd name="connsiteX138-277" fmla="*/ 584348 w 3563170"/>
                <a:gd name="connsiteY138-278" fmla="*/ 1485415 h 2079833"/>
                <a:gd name="connsiteX139-279" fmla="*/ 584348 w 3563170"/>
                <a:gd name="connsiteY139-280" fmla="*/ 1486781 h 2079833"/>
                <a:gd name="connsiteX140-281" fmla="*/ 591562 w 3563170"/>
                <a:gd name="connsiteY140-282" fmla="*/ 1488147 h 2079833"/>
                <a:gd name="connsiteX141-283" fmla="*/ 599439 w 3563170"/>
                <a:gd name="connsiteY141-284" fmla="*/ 1507160 h 2079833"/>
                <a:gd name="connsiteX142-285" fmla="*/ 647765 w 3563170"/>
                <a:gd name="connsiteY142-286" fmla="*/ 1501223 h 2079833"/>
                <a:gd name="connsiteX143-287" fmla="*/ 722085 w 3563170"/>
                <a:gd name="connsiteY143-288" fmla="*/ 1500908 h 2079833"/>
                <a:gd name="connsiteX144-289" fmla="*/ 1110463 w 3563170"/>
                <a:gd name="connsiteY144-290" fmla="*/ 1603626 h 2079833"/>
                <a:gd name="connsiteX145-291" fmla="*/ 1113889 w 3563170"/>
                <a:gd name="connsiteY145-292" fmla="*/ 1605290 h 2079833"/>
                <a:gd name="connsiteX146-293" fmla="*/ 1307556 w 3563170"/>
                <a:gd name="connsiteY146-294" fmla="*/ 1697409 h 2079833"/>
                <a:gd name="connsiteX147-295" fmla="*/ 1493996 w 3563170"/>
                <a:gd name="connsiteY147-296" fmla="*/ 1787646 h 2079833"/>
                <a:gd name="connsiteX148-297" fmla="*/ 1652734 w 3563170"/>
                <a:gd name="connsiteY148-298" fmla="*/ 1770355 h 2079833"/>
                <a:gd name="connsiteX149-299" fmla="*/ 1805851 w 3563170"/>
                <a:gd name="connsiteY149-300" fmla="*/ 1753914 h 2079833"/>
                <a:gd name="connsiteX150-301" fmla="*/ 1871119 w 3563170"/>
                <a:gd name="connsiteY150-302" fmla="*/ 1671261 h 2079833"/>
                <a:gd name="connsiteX151-303" fmla="*/ 1885450 w 3563170"/>
                <a:gd name="connsiteY151-304" fmla="*/ 1653113 h 2079833"/>
                <a:gd name="connsiteX152-305" fmla="*/ 1869184 w 3563170"/>
                <a:gd name="connsiteY152-306" fmla="*/ 1658106 h 2079833"/>
                <a:gd name="connsiteX153-307" fmla="*/ 1804238 w 3563170"/>
                <a:gd name="connsiteY153-308" fmla="*/ 1678043 h 2079833"/>
                <a:gd name="connsiteX154-309" fmla="*/ 1789096 w 3563170"/>
                <a:gd name="connsiteY154-310" fmla="*/ 1678902 h 2079833"/>
                <a:gd name="connsiteX155-311" fmla="*/ 1607388 w 3563170"/>
                <a:gd name="connsiteY155-312" fmla="*/ 1629066 h 2079833"/>
                <a:gd name="connsiteX156-313" fmla="*/ 1527471 w 3563170"/>
                <a:gd name="connsiteY156-314" fmla="*/ 1591260 h 2079833"/>
                <a:gd name="connsiteX157-315" fmla="*/ 1445871 w 3563170"/>
                <a:gd name="connsiteY157-316" fmla="*/ 1550017 h 2079833"/>
                <a:gd name="connsiteX158-317" fmla="*/ 1322209 w 3563170"/>
                <a:gd name="connsiteY158-318" fmla="*/ 1419413 h 2079833"/>
                <a:gd name="connsiteX159-319" fmla="*/ 1317161 w 3563170"/>
                <a:gd name="connsiteY159-320" fmla="*/ 1411680 h 2079833"/>
                <a:gd name="connsiteX160-321" fmla="*/ 1316320 w 3563170"/>
                <a:gd name="connsiteY160-322" fmla="*/ 1408243 h 2079833"/>
                <a:gd name="connsiteX161-323" fmla="*/ 1309590 w 3563170"/>
                <a:gd name="connsiteY161-324" fmla="*/ 1360985 h 2079833"/>
                <a:gd name="connsiteX162-325" fmla="*/ 1304543 w 3563170"/>
                <a:gd name="connsiteY162-326" fmla="*/ 1318883 h 2079833"/>
                <a:gd name="connsiteX163-327" fmla="*/ 1269211 w 3563170"/>
                <a:gd name="connsiteY163-328" fmla="*/ 1277640 h 2079833"/>
                <a:gd name="connsiteX164-329" fmla="*/ 1246839 w 3563170"/>
                <a:gd name="connsiteY164-330" fmla="*/ 1251312 h 2079833"/>
                <a:gd name="connsiteX165-331" fmla="*/ 1237186 w 3563170"/>
                <a:gd name="connsiteY165-332" fmla="*/ 1239952 h 2079833"/>
                <a:gd name="connsiteX166-333" fmla="*/ 1236814 w 3563170"/>
                <a:gd name="connsiteY166-334" fmla="*/ 1240598 h 2079833"/>
                <a:gd name="connsiteX167-335" fmla="*/ 1182554 w 3563170"/>
                <a:gd name="connsiteY167-336" fmla="*/ 1334986 h 2079833"/>
                <a:gd name="connsiteX168-337" fmla="*/ 1174454 w 3563170"/>
                <a:gd name="connsiteY168-338" fmla="*/ 1341464 h 2079833"/>
                <a:gd name="connsiteX169-339" fmla="*/ 1096699 w 3563170"/>
                <a:gd name="connsiteY169-340" fmla="*/ 1368995 h 2079833"/>
                <a:gd name="connsiteX170-341" fmla="*/ 950908 w 3563170"/>
                <a:gd name="connsiteY170-342" fmla="*/ 1404623 h 2079833"/>
                <a:gd name="connsiteX171-343" fmla="*/ 1088599 w 3563170"/>
                <a:gd name="connsiteY171-344" fmla="*/ 1346322 h 2079833"/>
                <a:gd name="connsiteX172-345" fmla="*/ 1156635 w 3563170"/>
                <a:gd name="connsiteY172-346" fmla="*/ 1318791 h 2079833"/>
                <a:gd name="connsiteX173-347" fmla="*/ 1190653 w 3563170"/>
                <a:gd name="connsiteY173-348" fmla="*/ 1249154 h 2079833"/>
                <a:gd name="connsiteX174-349" fmla="*/ 1212192 w 3563170"/>
                <a:gd name="connsiteY174-350" fmla="*/ 1207023 h 2079833"/>
                <a:gd name="connsiteX175-351" fmla="*/ 1214965 w 3563170"/>
                <a:gd name="connsiteY175-352" fmla="*/ 1201600 h 2079833"/>
                <a:gd name="connsiteX176-353" fmla="*/ 1211941 w 3563170"/>
                <a:gd name="connsiteY176-354" fmla="*/ 1195516 h 2079833"/>
                <a:gd name="connsiteX177-355" fmla="*/ 1200229 w 3563170"/>
                <a:gd name="connsiteY177-356" fmla="*/ 1171954 h 2079833"/>
                <a:gd name="connsiteX178-357" fmla="*/ 1173310 w 3563170"/>
                <a:gd name="connsiteY178-358" fmla="*/ 1116963 h 2079833"/>
                <a:gd name="connsiteX179-359" fmla="*/ 1143866 w 3563170"/>
                <a:gd name="connsiteY179-360" fmla="*/ 1082594 h 2079833"/>
                <a:gd name="connsiteX180-361" fmla="*/ 1112741 w 3563170"/>
                <a:gd name="connsiteY180-362" fmla="*/ 1046506 h 2079833"/>
                <a:gd name="connsiteX181-363" fmla="*/ 1110217 w 3563170"/>
                <a:gd name="connsiteY181-364" fmla="*/ 1042210 h 2079833"/>
                <a:gd name="connsiteX182-365" fmla="*/ 1086662 w 3563170"/>
                <a:gd name="connsiteY182-366" fmla="*/ 987219 h 2079833"/>
                <a:gd name="connsiteX183-367" fmla="*/ 1062266 w 3563170"/>
                <a:gd name="connsiteY183-368" fmla="*/ 933087 h 2079833"/>
                <a:gd name="connsiteX184-369" fmla="*/ 997491 w 3563170"/>
                <a:gd name="connsiteY184-370" fmla="*/ 845445 h 2079833"/>
                <a:gd name="connsiteX185-371" fmla="*/ 931875 w 3563170"/>
                <a:gd name="connsiteY185-372" fmla="*/ 757803 h 2079833"/>
                <a:gd name="connsiteX186-373" fmla="*/ 885607 w 3563170"/>
                <a:gd name="connsiteY186-374" fmla="*/ 721715 h 2079833"/>
                <a:gd name="connsiteX187-375" fmla="*/ 838497 w 3563170"/>
                <a:gd name="connsiteY187-376" fmla="*/ 683909 h 2079833"/>
                <a:gd name="connsiteX188-377" fmla="*/ 836815 w 3563170"/>
                <a:gd name="connsiteY188-378" fmla="*/ 682190 h 2079833"/>
                <a:gd name="connsiteX189-379" fmla="*/ 806530 w 3563170"/>
                <a:gd name="connsiteY189-380" fmla="*/ 615170 h 2079833"/>
                <a:gd name="connsiteX190-381" fmla="*/ 846910 w 3563170"/>
                <a:gd name="connsiteY190-382" fmla="*/ 675317 h 2079833"/>
                <a:gd name="connsiteX191-383" fmla="*/ 944494 w 3563170"/>
                <a:gd name="connsiteY191-384" fmla="*/ 744055 h 2079833"/>
                <a:gd name="connsiteX192-385" fmla="*/ 1016840 w 3563170"/>
                <a:gd name="connsiteY192-386" fmla="*/ 831697 h 2079833"/>
                <a:gd name="connsiteX193-387" fmla="*/ 1085821 w 3563170"/>
                <a:gd name="connsiteY193-388" fmla="*/ 917621 h 2079833"/>
                <a:gd name="connsiteX194-389" fmla="*/ 1087504 w 3563170"/>
                <a:gd name="connsiteY194-390" fmla="*/ 920198 h 2079833"/>
                <a:gd name="connsiteX195-391" fmla="*/ 1113582 w 3563170"/>
                <a:gd name="connsiteY195-392" fmla="*/ 975189 h 2079833"/>
                <a:gd name="connsiteX196-393" fmla="*/ 1138819 w 3563170"/>
                <a:gd name="connsiteY196-394" fmla="*/ 1027603 h 2079833"/>
                <a:gd name="connsiteX197-395" fmla="*/ 1169104 w 3563170"/>
                <a:gd name="connsiteY197-396" fmla="*/ 1061972 h 2079833"/>
                <a:gd name="connsiteX198-397" fmla="*/ 1201071 w 3563170"/>
                <a:gd name="connsiteY198-398" fmla="*/ 1097200 h 2079833"/>
                <a:gd name="connsiteX199-399" fmla="*/ 1202753 w 3563170"/>
                <a:gd name="connsiteY199-400" fmla="*/ 1100637 h 2079833"/>
                <a:gd name="connsiteX200-401" fmla="*/ 1232196 w 3563170"/>
                <a:gd name="connsiteY200-402" fmla="*/ 1155628 h 2079833"/>
                <a:gd name="connsiteX201-403" fmla="*/ 1238606 w 3563170"/>
                <a:gd name="connsiteY201-404" fmla="*/ 1167760 h 2079833"/>
                <a:gd name="connsiteX202-405" fmla="*/ 1239857 w 3563170"/>
                <a:gd name="connsiteY202-406" fmla="*/ 1166764 h 2079833"/>
                <a:gd name="connsiteX203-407" fmla="*/ 1255449 w 3563170"/>
                <a:gd name="connsiteY203-408" fmla="*/ 1168181 h 2079833"/>
                <a:gd name="connsiteX204-409" fmla="*/ 1263548 w 3563170"/>
                <a:gd name="connsiteY204-410" fmla="*/ 1194093 h 2079833"/>
                <a:gd name="connsiteX205-411" fmla="*/ 1257802 w 3563170"/>
                <a:gd name="connsiteY205-412" fmla="*/ 1204089 h 2079833"/>
                <a:gd name="connsiteX206-413" fmla="*/ 1260352 w 3563170"/>
                <a:gd name="connsiteY206-414" fmla="*/ 1208914 h 2079833"/>
                <a:gd name="connsiteX207-415" fmla="*/ 1260799 w 3563170"/>
                <a:gd name="connsiteY207-416" fmla="*/ 1209760 h 2079833"/>
                <a:gd name="connsiteX208-417" fmla="*/ 1299495 w 3563170"/>
                <a:gd name="connsiteY208-418" fmla="*/ 1252722 h 2079833"/>
                <a:gd name="connsiteX209-419" fmla="*/ 1339034 w 3563170"/>
                <a:gd name="connsiteY209-420" fmla="*/ 1298261 h 2079833"/>
                <a:gd name="connsiteX210-421" fmla="*/ 1340716 w 3563170"/>
                <a:gd name="connsiteY210-422" fmla="*/ 1299980 h 2079833"/>
                <a:gd name="connsiteX211-423" fmla="*/ 1343240 w 3563170"/>
                <a:gd name="connsiteY211-424" fmla="*/ 1305135 h 2079833"/>
                <a:gd name="connsiteX212-425" fmla="*/ 1344081 w 3563170"/>
                <a:gd name="connsiteY212-426" fmla="*/ 1307713 h 2079833"/>
                <a:gd name="connsiteX213-427" fmla="*/ 1351652 w 3563170"/>
                <a:gd name="connsiteY213-428" fmla="*/ 1354971 h 2079833"/>
                <a:gd name="connsiteX214-429" fmla="*/ 1358382 w 3563170"/>
                <a:gd name="connsiteY214-430" fmla="*/ 1395355 h 2079833"/>
                <a:gd name="connsiteX215-431" fmla="*/ 1416428 w 3563170"/>
                <a:gd name="connsiteY215-432" fmla="*/ 1454642 h 2079833"/>
                <a:gd name="connsiteX216-433" fmla="*/ 1476997 w 3563170"/>
                <a:gd name="connsiteY216-434" fmla="*/ 1515647 h 2079833"/>
                <a:gd name="connsiteX217-435" fmla="*/ 1548502 w 3563170"/>
                <a:gd name="connsiteY217-436" fmla="*/ 1549158 h 2079833"/>
                <a:gd name="connsiteX218-437" fmla="*/ 1622531 w 3563170"/>
                <a:gd name="connsiteY218-438" fmla="*/ 1582668 h 2079833"/>
                <a:gd name="connsiteX219-439" fmla="*/ 1711702 w 3563170"/>
                <a:gd name="connsiteY219-440" fmla="*/ 1605008 h 2079833"/>
                <a:gd name="connsiteX220-441" fmla="*/ 1794984 w 3563170"/>
                <a:gd name="connsiteY220-442" fmla="*/ 1626489 h 2079833"/>
                <a:gd name="connsiteX221-443" fmla="*/ 1870696 w 3563170"/>
                <a:gd name="connsiteY221-444" fmla="*/ 1601571 h 2079833"/>
                <a:gd name="connsiteX222-445" fmla="*/ 1943568 w 3563170"/>
                <a:gd name="connsiteY222-446" fmla="*/ 1578264 h 2079833"/>
                <a:gd name="connsiteX223-447" fmla="*/ 1944889 w 3563170"/>
                <a:gd name="connsiteY223-448" fmla="*/ 1577842 h 2079833"/>
                <a:gd name="connsiteX224-449" fmla="*/ 1984946 w 3563170"/>
                <a:gd name="connsiteY224-450" fmla="*/ 1527114 h 2079833"/>
                <a:gd name="connsiteX225-451" fmla="*/ 2073189 w 3563170"/>
                <a:gd name="connsiteY225-452" fmla="*/ 1415367 h 2079833"/>
                <a:gd name="connsiteX226-453" fmla="*/ 2188522 w 3563170"/>
                <a:gd name="connsiteY226-454" fmla="*/ 1268976 h 2079833"/>
                <a:gd name="connsiteX227-455" fmla="*/ 2221578 w 3563170"/>
                <a:gd name="connsiteY227-456" fmla="*/ 1227018 h 2079833"/>
                <a:gd name="connsiteX228-457" fmla="*/ 2219115 w 3563170"/>
                <a:gd name="connsiteY228-458" fmla="*/ 1225884 h 2079833"/>
                <a:gd name="connsiteX229-459" fmla="*/ 2190956 w 3563170"/>
                <a:gd name="connsiteY229-460" fmla="*/ 1212925 h 2079833"/>
                <a:gd name="connsiteX230-461" fmla="*/ 2128659 w 3563170"/>
                <a:gd name="connsiteY230-462" fmla="*/ 1183138 h 2079833"/>
                <a:gd name="connsiteX231-463" fmla="*/ 2108190 w 3563170"/>
                <a:gd name="connsiteY231-464" fmla="*/ 1184999 h 2079833"/>
                <a:gd name="connsiteX232-465" fmla="*/ 2084161 w 3563170"/>
                <a:gd name="connsiteY232-466" fmla="*/ 1186861 h 2079833"/>
                <a:gd name="connsiteX233-467" fmla="*/ 2081491 w 3563170"/>
                <a:gd name="connsiteY233-468" fmla="*/ 1186861 h 2079833"/>
                <a:gd name="connsiteX234-469" fmla="*/ 2077042 w 3563170"/>
                <a:gd name="connsiteY234-470" fmla="*/ 1185930 h 2079833"/>
                <a:gd name="connsiteX235-471" fmla="*/ 2075262 w 3563170"/>
                <a:gd name="connsiteY235-472" fmla="*/ 1184999 h 2079833"/>
                <a:gd name="connsiteX236-473" fmla="*/ 2039664 w 3563170"/>
                <a:gd name="connsiteY236-474" fmla="*/ 1164521 h 2079833"/>
                <a:gd name="connsiteX237-475" fmla="*/ 2012965 w 3563170"/>
                <a:gd name="connsiteY237-476" fmla="*/ 1149627 h 2079833"/>
                <a:gd name="connsiteX238-477" fmla="*/ 1992496 w 3563170"/>
                <a:gd name="connsiteY238-478" fmla="*/ 1168244 h 2079833"/>
                <a:gd name="connsiteX239-479" fmla="*/ 1964908 w 3563170"/>
                <a:gd name="connsiteY239-480" fmla="*/ 1194308 h 2079833"/>
                <a:gd name="connsiteX240-481" fmla="*/ 1962238 w 3563170"/>
                <a:gd name="connsiteY240-482" fmla="*/ 1197100 h 2079833"/>
                <a:gd name="connsiteX241-483" fmla="*/ 1952448 w 3563170"/>
                <a:gd name="connsiteY241-484" fmla="*/ 1198031 h 2079833"/>
                <a:gd name="connsiteX242-485" fmla="*/ 1894309 w 3563170"/>
                <a:gd name="connsiteY242-486" fmla="*/ 1188883 h 2079833"/>
                <a:gd name="connsiteX243-487" fmla="*/ 1887383 w 3563170"/>
                <a:gd name="connsiteY243-488" fmla="*/ 1187793 h 2079833"/>
                <a:gd name="connsiteX244-489" fmla="*/ 1872404 w 3563170"/>
                <a:gd name="connsiteY244-490" fmla="*/ 1211911 h 2079833"/>
                <a:gd name="connsiteX245-491" fmla="*/ 1814927 w 3563170"/>
                <a:gd name="connsiteY245-492" fmla="*/ 1304461 h 2079833"/>
                <a:gd name="connsiteX246-493" fmla="*/ 1808451 w 3563170"/>
                <a:gd name="connsiteY246-494" fmla="*/ 1307711 h 2079833"/>
                <a:gd name="connsiteX247-495" fmla="*/ 1659518 w 3563170"/>
                <a:gd name="connsiteY247-496" fmla="*/ 1338592 h 2079833"/>
                <a:gd name="connsiteX248-497" fmla="*/ 1793882 w 3563170"/>
                <a:gd name="connsiteY248-498" fmla="*/ 1284957 h 2079833"/>
                <a:gd name="connsiteX249-499" fmla="*/ 1847721 w 3563170"/>
                <a:gd name="connsiteY249-500" fmla="*/ 1180535 h 2079833"/>
                <a:gd name="connsiteX250-501" fmla="*/ 1847750 w 3563170"/>
                <a:gd name="connsiteY250-502" fmla="*/ 1180478 h 2079833"/>
                <a:gd name="connsiteX251-503" fmla="*/ 1847433 w 3563170"/>
                <a:gd name="connsiteY251-504" fmla="*/ 1180345 h 2079833"/>
                <a:gd name="connsiteX252-505" fmla="*/ 1846544 w 3563170"/>
                <a:gd name="connsiteY252-506" fmla="*/ 1178483 h 2079833"/>
                <a:gd name="connsiteX253-507" fmla="*/ 1823405 w 3563170"/>
                <a:gd name="connsiteY253-508" fmla="*/ 1157074 h 2079833"/>
                <a:gd name="connsiteX254-509" fmla="*/ 1802046 w 3563170"/>
                <a:gd name="connsiteY254-510" fmla="*/ 1135664 h 2079833"/>
                <a:gd name="connsiteX255-511" fmla="*/ 1763778 w 3563170"/>
                <a:gd name="connsiteY255-512" fmla="*/ 1111462 h 2079833"/>
                <a:gd name="connsiteX256-513" fmla="*/ 1725510 w 3563170"/>
                <a:gd name="connsiteY256-514" fmla="*/ 1087259 h 2079833"/>
                <a:gd name="connsiteX257-515" fmla="*/ 1656093 w 3563170"/>
                <a:gd name="connsiteY257-516" fmla="*/ 1063057 h 2079833"/>
                <a:gd name="connsiteX258-517" fmla="*/ 1585787 w 3563170"/>
                <a:gd name="connsiteY258-518" fmla="*/ 1038854 h 2079833"/>
                <a:gd name="connsiteX259-519" fmla="*/ 1529720 w 3563170"/>
                <a:gd name="connsiteY259-520" fmla="*/ 1026753 h 2079833"/>
                <a:gd name="connsiteX260-521" fmla="*/ 1471873 w 3563170"/>
                <a:gd name="connsiteY260-522" fmla="*/ 1014652 h 2079833"/>
                <a:gd name="connsiteX261-523" fmla="*/ 1470983 w 3563170"/>
                <a:gd name="connsiteY261-524" fmla="*/ 1014652 h 2079833"/>
                <a:gd name="connsiteX262-525" fmla="*/ 1421146 w 3563170"/>
                <a:gd name="connsiteY262-526" fmla="*/ 999758 h 2079833"/>
                <a:gd name="connsiteX263-527" fmla="*/ 1372198 w 3563170"/>
                <a:gd name="connsiteY263-528" fmla="*/ 984865 h 2079833"/>
                <a:gd name="connsiteX264-529" fmla="*/ 1325030 w 3563170"/>
                <a:gd name="connsiteY264-530" fmla="*/ 983003 h 2079833"/>
                <a:gd name="connsiteX265-531" fmla="*/ 1276973 w 3563170"/>
                <a:gd name="connsiteY265-532" fmla="*/ 981141 h 2079833"/>
                <a:gd name="connsiteX266-533" fmla="*/ 1274303 w 3563170"/>
                <a:gd name="connsiteY266-534" fmla="*/ 981141 h 2079833"/>
                <a:gd name="connsiteX267-535" fmla="*/ 1203997 w 3563170"/>
                <a:gd name="connsiteY267-536" fmla="*/ 948561 h 2079833"/>
                <a:gd name="connsiteX268-537" fmla="*/ 1159499 w 3563170"/>
                <a:gd name="connsiteY268-538" fmla="*/ 937391 h 2079833"/>
                <a:gd name="connsiteX269-539" fmla="*/ 1205777 w 3563170"/>
                <a:gd name="connsiteY269-540" fmla="*/ 942045 h 2079833"/>
                <a:gd name="connsiteX270-541" fmla="*/ 1242265 w 3563170"/>
                <a:gd name="connsiteY270-542" fmla="*/ 956008 h 2079833"/>
                <a:gd name="connsiteX271-543" fmla="*/ 1277863 w 3563170"/>
                <a:gd name="connsiteY271-544" fmla="*/ 969971 h 2079833"/>
                <a:gd name="connsiteX272-545" fmla="*/ 1325031 w 3563170"/>
                <a:gd name="connsiteY272-546" fmla="*/ 969971 h 2079833"/>
                <a:gd name="connsiteX273-547" fmla="*/ 1373088 w 3563170"/>
                <a:gd name="connsiteY273-548" fmla="*/ 969971 h 2079833"/>
                <a:gd name="connsiteX274-549" fmla="*/ 1374868 w 3563170"/>
                <a:gd name="connsiteY274-550" fmla="*/ 969971 h 2079833"/>
                <a:gd name="connsiteX275-551" fmla="*/ 1425595 w 3563170"/>
                <a:gd name="connsiteY275-552" fmla="*/ 983934 h 2079833"/>
                <a:gd name="connsiteX276-553" fmla="*/ 1475433 w 3563170"/>
                <a:gd name="connsiteY276-554" fmla="*/ 996966 h 2079833"/>
                <a:gd name="connsiteX277-555" fmla="*/ 1533280 w 3563170"/>
                <a:gd name="connsiteY277-556" fmla="*/ 1008136 h 2079833"/>
                <a:gd name="connsiteX278-557" fmla="*/ 1591127 w 3563170"/>
                <a:gd name="connsiteY278-558" fmla="*/ 1018376 h 2079833"/>
                <a:gd name="connsiteX279-559" fmla="*/ 1592017 w 3563170"/>
                <a:gd name="connsiteY279-560" fmla="*/ 1018376 h 2079833"/>
                <a:gd name="connsiteX280-561" fmla="*/ 1734410 w 3563170"/>
                <a:gd name="connsiteY280-562" fmla="*/ 1064919 h 2079833"/>
                <a:gd name="connsiteX281-563" fmla="*/ 1777127 w 3563170"/>
                <a:gd name="connsiteY281-564" fmla="*/ 1090052 h 2079833"/>
                <a:gd name="connsiteX282-565" fmla="*/ 1817175 w 3563170"/>
                <a:gd name="connsiteY282-566" fmla="*/ 1114254 h 2079833"/>
                <a:gd name="connsiteX283-567" fmla="*/ 1818955 w 3563170"/>
                <a:gd name="connsiteY283-568" fmla="*/ 1116116 h 2079833"/>
                <a:gd name="connsiteX284-569" fmla="*/ 1842094 w 3563170"/>
                <a:gd name="connsiteY284-570" fmla="*/ 1137526 h 2079833"/>
                <a:gd name="connsiteX285-571" fmla="*/ 1859226 w 3563170"/>
                <a:gd name="connsiteY285-572" fmla="*/ 1153816 h 2079833"/>
                <a:gd name="connsiteX286-573" fmla="*/ 1860749 w 3563170"/>
                <a:gd name="connsiteY286-574" fmla="*/ 1155265 h 2079833"/>
                <a:gd name="connsiteX287-575" fmla="*/ 1863997 w 3563170"/>
                <a:gd name="connsiteY287-576" fmla="*/ 1148965 h 2079833"/>
                <a:gd name="connsiteX288-577" fmla="*/ 1865110 w 3563170"/>
                <a:gd name="connsiteY288-578" fmla="*/ 1146807 h 2079833"/>
                <a:gd name="connsiteX289-579" fmla="*/ 1877049 w 3563170"/>
                <a:gd name="connsiteY289-580" fmla="*/ 1137258 h 2079833"/>
                <a:gd name="connsiteX290-581" fmla="*/ 1892631 w 3563170"/>
                <a:gd name="connsiteY290-582" fmla="*/ 1138680 h 2079833"/>
                <a:gd name="connsiteX291-583" fmla="*/ 1899330 w 3563170"/>
                <a:gd name="connsiteY291-584" fmla="*/ 1161549 h 2079833"/>
                <a:gd name="connsiteX292-585" fmla="*/ 1901387 w 3563170"/>
                <a:gd name="connsiteY292-586" fmla="*/ 1161844 h 2079833"/>
                <a:gd name="connsiteX293-587" fmla="*/ 1907061 w 3563170"/>
                <a:gd name="connsiteY293-588" fmla="*/ 1162659 h 2079833"/>
                <a:gd name="connsiteX294-589" fmla="*/ 1949778 w 3563170"/>
                <a:gd name="connsiteY294-590" fmla="*/ 1169175 h 2079833"/>
                <a:gd name="connsiteX295-591" fmla="*/ 1972917 w 3563170"/>
                <a:gd name="connsiteY295-592" fmla="*/ 1146834 h 2079833"/>
                <a:gd name="connsiteX296-593" fmla="*/ 2000506 w 3563170"/>
                <a:gd name="connsiteY296-594" fmla="*/ 1119839 h 2079833"/>
                <a:gd name="connsiteX297-595" fmla="*/ 2004066 w 3563170"/>
                <a:gd name="connsiteY297-596" fmla="*/ 1117047 h 2079833"/>
                <a:gd name="connsiteX298-597" fmla="*/ 2013855 w 3563170"/>
                <a:gd name="connsiteY298-598" fmla="*/ 1116116 h 2079833"/>
                <a:gd name="connsiteX299-599" fmla="*/ 2018305 w 3563170"/>
                <a:gd name="connsiteY299-600" fmla="*/ 1117977 h 2079833"/>
                <a:gd name="connsiteX300-601" fmla="*/ 2053903 w 3563170"/>
                <a:gd name="connsiteY300-602" fmla="*/ 1137526 h 2079833"/>
                <a:gd name="connsiteX301-603" fmla="*/ 2085941 w 3563170"/>
                <a:gd name="connsiteY301-604" fmla="*/ 1154281 h 2079833"/>
                <a:gd name="connsiteX302-605" fmla="*/ 2106410 w 3563170"/>
                <a:gd name="connsiteY302-606" fmla="*/ 1152419 h 2079833"/>
                <a:gd name="connsiteX303-607" fmla="*/ 2130439 w 3563170"/>
                <a:gd name="connsiteY303-608" fmla="*/ 1150557 h 2079833"/>
                <a:gd name="connsiteX304-609" fmla="*/ 2138449 w 3563170"/>
                <a:gd name="connsiteY304-610" fmla="*/ 1152419 h 2079833"/>
                <a:gd name="connsiteX305-611" fmla="*/ 2215625 w 3563170"/>
                <a:gd name="connsiteY305-612" fmla="*/ 1186861 h 2079833"/>
                <a:gd name="connsiteX306-613" fmla="*/ 2243437 w 3563170"/>
                <a:gd name="connsiteY306-614" fmla="*/ 1199273 h 2079833"/>
                <a:gd name="connsiteX307-615" fmla="*/ 2256334 w 3563170"/>
                <a:gd name="connsiteY307-616" fmla="*/ 1182903 h 2079833"/>
                <a:gd name="connsiteX308-617" fmla="*/ 2346572 w 3563170"/>
                <a:gd name="connsiteY308-618" fmla="*/ 1068365 h 2079833"/>
                <a:gd name="connsiteX309-619" fmla="*/ 2444140 w 3563170"/>
                <a:gd name="connsiteY309-620" fmla="*/ 897018 h 2079833"/>
                <a:gd name="connsiteX310-621" fmla="*/ 2543529 w 3563170"/>
                <a:gd name="connsiteY310-622" fmla="*/ 724601 h 2079833"/>
                <a:gd name="connsiteX311-623" fmla="*/ 2553584 w 3563170"/>
                <a:gd name="connsiteY311-624" fmla="*/ 704747 h 2079833"/>
                <a:gd name="connsiteX312-625" fmla="*/ 2561120 w 3563170"/>
                <a:gd name="connsiteY312-626" fmla="*/ 689869 h 2079833"/>
                <a:gd name="connsiteX313-627" fmla="*/ 2554808 w 3563170"/>
                <a:gd name="connsiteY313-628" fmla="*/ 691804 h 2079833"/>
                <a:gd name="connsiteX314-629" fmla="*/ 2518219 w 3563170"/>
                <a:gd name="connsiteY314-630" fmla="*/ 696095 h 2079833"/>
                <a:gd name="connsiteX315-631" fmla="*/ 2478141 w 3563170"/>
                <a:gd name="connsiteY315-632" fmla="*/ 693950 h 2079833"/>
                <a:gd name="connsiteX316-633" fmla="*/ 2440926 w 3563170"/>
                <a:gd name="connsiteY316-634" fmla="*/ 690732 h 2079833"/>
                <a:gd name="connsiteX317-635" fmla="*/ 2435200 w 3563170"/>
                <a:gd name="connsiteY317-636" fmla="*/ 688586 h 2079833"/>
                <a:gd name="connsiteX318-637" fmla="*/ 2392975 w 3563170"/>
                <a:gd name="connsiteY318-638" fmla="*/ 658551 h 2079833"/>
                <a:gd name="connsiteX319-639" fmla="*/ 2352897 w 3563170"/>
                <a:gd name="connsiteY319-640" fmla="*/ 630662 h 2079833"/>
                <a:gd name="connsiteX320-641" fmla="*/ 2308525 w 3563170"/>
                <a:gd name="connsiteY320-642" fmla="*/ 628516 h 2079833"/>
                <a:gd name="connsiteX321-643" fmla="*/ 2262006 w 3563170"/>
                <a:gd name="connsiteY321-644" fmla="*/ 625298 h 2079833"/>
                <a:gd name="connsiteX322-645" fmla="*/ 2259859 w 3563170"/>
                <a:gd name="connsiteY322-646" fmla="*/ 625298 h 2079833"/>
                <a:gd name="connsiteX323-647" fmla="*/ 2255565 w 3563170"/>
                <a:gd name="connsiteY323-648" fmla="*/ 623153 h 2079833"/>
                <a:gd name="connsiteX324-649" fmla="*/ 2254134 w 3563170"/>
                <a:gd name="connsiteY324-650" fmla="*/ 622080 h 2079833"/>
                <a:gd name="connsiteX325-651" fmla="*/ 2215487 w 3563170"/>
                <a:gd name="connsiteY325-652" fmla="*/ 580246 h 2079833"/>
                <a:gd name="connsiteX326-653" fmla="*/ 2195214 w 3563170"/>
                <a:gd name="connsiteY326-654" fmla="*/ 557921 h 2079833"/>
                <a:gd name="connsiteX327-655" fmla="*/ 2193537 w 3563170"/>
                <a:gd name="connsiteY327-656" fmla="*/ 556074 h 2079833"/>
                <a:gd name="connsiteX328-657" fmla="*/ 2166715 w 3563170"/>
                <a:gd name="connsiteY328-658" fmla="*/ 565575 h 2079833"/>
                <a:gd name="connsiteX329-659" fmla="*/ 2136026 w 3563170"/>
                <a:gd name="connsiteY329-660" fmla="*/ 576446 h 2079833"/>
                <a:gd name="connsiteX330-661" fmla="*/ 2106928 w 3563170"/>
                <a:gd name="connsiteY330-662" fmla="*/ 587720 h 2079833"/>
                <a:gd name="connsiteX331-663" fmla="*/ 2081064 w 3563170"/>
                <a:gd name="connsiteY331-664" fmla="*/ 597383 h 2079833"/>
                <a:gd name="connsiteX332-665" fmla="*/ 2060049 w 3563170"/>
                <a:gd name="connsiteY332-666" fmla="*/ 645698 h 2079833"/>
                <a:gd name="connsiteX333-667" fmla="*/ 2037417 w 3563170"/>
                <a:gd name="connsiteY333-668" fmla="*/ 695624 h 2079833"/>
                <a:gd name="connsiteX334-669" fmla="*/ 2039033 w 3563170"/>
                <a:gd name="connsiteY334-670" fmla="*/ 698845 h 2079833"/>
                <a:gd name="connsiteX335-671" fmla="*/ 2042267 w 3563170"/>
                <a:gd name="connsiteY335-672" fmla="*/ 734276 h 2079833"/>
                <a:gd name="connsiteX336-673" fmla="*/ 2043883 w 3563170"/>
                <a:gd name="connsiteY336-674" fmla="*/ 737497 h 2079833"/>
                <a:gd name="connsiteX337-675" fmla="*/ 2042267 w 3563170"/>
                <a:gd name="connsiteY337-676" fmla="*/ 755212 h 2079833"/>
                <a:gd name="connsiteX338-677" fmla="*/ 2021252 w 3563170"/>
                <a:gd name="connsiteY338-678" fmla="*/ 753602 h 2079833"/>
                <a:gd name="connsiteX339-679" fmla="*/ 2011552 w 3563170"/>
                <a:gd name="connsiteY339-680" fmla="*/ 716560 h 2079833"/>
                <a:gd name="connsiteX340-681" fmla="*/ 2013169 w 3563170"/>
                <a:gd name="connsiteY340-682" fmla="*/ 685961 h 2079833"/>
                <a:gd name="connsiteX341-683" fmla="*/ 2063282 w 3563170"/>
                <a:gd name="connsiteY341-684" fmla="*/ 586109 h 2079833"/>
                <a:gd name="connsiteX342-685" fmla="*/ 2100462 w 3563170"/>
                <a:gd name="connsiteY342-686" fmla="*/ 570004 h 2079833"/>
                <a:gd name="connsiteX343-687" fmla="*/ 2161209 w 3563170"/>
                <a:gd name="connsiteY343-688" fmla="*/ 552314 h 2079833"/>
                <a:gd name="connsiteX344-689" fmla="*/ 2184074 w 3563170"/>
                <a:gd name="connsiteY344-690" fmla="*/ 545655 h 2079833"/>
                <a:gd name="connsiteX345-691" fmla="*/ 2180967 w 3563170"/>
                <a:gd name="connsiteY345-692" fmla="*/ 542233 h 2079833"/>
                <a:gd name="connsiteX346-693" fmla="*/ 2180419 w 3563170"/>
                <a:gd name="connsiteY346-694" fmla="*/ 541630 h 2079833"/>
                <a:gd name="connsiteX347-695" fmla="*/ 2146782 w 3563170"/>
                <a:gd name="connsiteY347-696" fmla="*/ 541630 h 2079833"/>
                <a:gd name="connsiteX348-697" fmla="*/ 2108136 w 3563170"/>
                <a:gd name="connsiteY348-698" fmla="*/ 540557 h 2079833"/>
                <a:gd name="connsiteX349-699" fmla="*/ 2106705 w 3563170"/>
                <a:gd name="connsiteY349-700" fmla="*/ 540557 h 2079833"/>
                <a:gd name="connsiteX350-701" fmla="*/ 2102410 w 3563170"/>
                <a:gd name="connsiteY350-702" fmla="*/ 538412 h 2079833"/>
                <a:gd name="connsiteX351-703" fmla="*/ 2100979 w 3563170"/>
                <a:gd name="connsiteY351-704" fmla="*/ 537339 h 2079833"/>
                <a:gd name="connsiteX352-705" fmla="*/ 2063048 w 3563170"/>
                <a:gd name="connsiteY352-706" fmla="*/ 493359 h 2079833"/>
                <a:gd name="connsiteX353-707" fmla="*/ 2029412 w 3563170"/>
                <a:gd name="connsiteY353-708" fmla="*/ 454743 h 2079833"/>
                <a:gd name="connsiteX354-709" fmla="*/ 1957844 w 3563170"/>
                <a:gd name="connsiteY354-710" fmla="*/ 469760 h 2079833"/>
                <a:gd name="connsiteX355-711" fmla="*/ 1881982 w 3563170"/>
                <a:gd name="connsiteY355-712" fmla="*/ 485850 h 2079833"/>
                <a:gd name="connsiteX356-713" fmla="*/ 1879835 w 3563170"/>
                <a:gd name="connsiteY356-714" fmla="*/ 485850 h 2079833"/>
                <a:gd name="connsiteX357-715" fmla="*/ 1856218 w 3563170"/>
                <a:gd name="connsiteY357-716" fmla="*/ 482632 h 2079833"/>
                <a:gd name="connsiteX358-717" fmla="*/ 1834032 w 3563170"/>
                <a:gd name="connsiteY358-718" fmla="*/ 480487 h 2079833"/>
                <a:gd name="connsiteX359-719" fmla="*/ 1785365 w 3563170"/>
                <a:gd name="connsiteY359-720" fmla="*/ 496577 h 2079833"/>
                <a:gd name="connsiteX360-721" fmla="*/ 1734553 w 3563170"/>
                <a:gd name="connsiteY360-722" fmla="*/ 513740 h 2079833"/>
                <a:gd name="connsiteX361-723" fmla="*/ 1733121 w 3563170"/>
                <a:gd name="connsiteY361-724" fmla="*/ 513740 h 2079833"/>
                <a:gd name="connsiteX362-725" fmla="*/ 1690181 w 3563170"/>
                <a:gd name="connsiteY362-726" fmla="*/ 516958 h 2079833"/>
                <a:gd name="connsiteX363-727" fmla="*/ 1647956 w 3563170"/>
                <a:gd name="connsiteY363-728" fmla="*/ 519103 h 2079833"/>
                <a:gd name="connsiteX364-729" fmla="*/ 1599290 w 3563170"/>
                <a:gd name="connsiteY364-730" fmla="*/ 522321 h 2079833"/>
                <a:gd name="connsiteX365-731" fmla="*/ 1550624 w 3563170"/>
                <a:gd name="connsiteY365-732" fmla="*/ 525540 h 2079833"/>
                <a:gd name="connsiteX366-733" fmla="*/ 1519134 w 3563170"/>
                <a:gd name="connsiteY366-734" fmla="*/ 534121 h 2079833"/>
                <a:gd name="connsiteX367-735" fmla="*/ 1486928 w 3563170"/>
                <a:gd name="connsiteY367-736" fmla="*/ 541630 h 2079833"/>
                <a:gd name="connsiteX368-737" fmla="*/ 1486213 w 3563170"/>
                <a:gd name="connsiteY368-738" fmla="*/ 541629 h 2079833"/>
                <a:gd name="connsiteX369-739" fmla="*/ 1341646 w 3563170"/>
                <a:gd name="connsiteY369-740" fmla="*/ 545920 h 2079833"/>
                <a:gd name="connsiteX370-741" fmla="*/ 1341646 w 3563170"/>
                <a:gd name="connsiteY370-742" fmla="*/ 544848 h 2079833"/>
                <a:gd name="connsiteX371-743" fmla="*/ 1485497 w 3563170"/>
                <a:gd name="connsiteY371-744" fmla="*/ 526612 h 2079833"/>
                <a:gd name="connsiteX372-745" fmla="*/ 1549908 w 3563170"/>
                <a:gd name="connsiteY372-746" fmla="*/ 507304 h 2079833"/>
                <a:gd name="connsiteX373-747" fmla="*/ 1647240 w 3563170"/>
                <a:gd name="connsiteY373-748" fmla="*/ 496577 h 2079833"/>
                <a:gd name="connsiteX374-749" fmla="*/ 1689465 w 3563170"/>
                <a:gd name="connsiteY374-750" fmla="*/ 493359 h 2079833"/>
                <a:gd name="connsiteX375-751" fmla="*/ 1730974 w 3563170"/>
                <a:gd name="connsiteY375-752" fmla="*/ 489068 h 2079833"/>
                <a:gd name="connsiteX376-753" fmla="*/ 1780356 w 3563170"/>
                <a:gd name="connsiteY376-754" fmla="*/ 470833 h 2079833"/>
                <a:gd name="connsiteX377-755" fmla="*/ 1830453 w 3563170"/>
                <a:gd name="connsiteY377-756" fmla="*/ 452597 h 2079833"/>
                <a:gd name="connsiteX378-757" fmla="*/ 1834032 w 3563170"/>
                <a:gd name="connsiteY378-758" fmla="*/ 452597 h 2079833"/>
                <a:gd name="connsiteX379-759" fmla="*/ 1856933 w 3563170"/>
                <a:gd name="connsiteY379-760" fmla="*/ 454743 h 2079833"/>
                <a:gd name="connsiteX380-761" fmla="*/ 1879835 w 3563170"/>
                <a:gd name="connsiteY380-762" fmla="*/ 455815 h 2079833"/>
                <a:gd name="connsiteX381-763" fmla="*/ 1954981 w 3563170"/>
                <a:gd name="connsiteY381-764" fmla="*/ 438653 h 2079833"/>
                <a:gd name="connsiteX382-765" fmla="*/ 2030843 w 3563170"/>
                <a:gd name="connsiteY382-766" fmla="*/ 420417 h 2079833"/>
                <a:gd name="connsiteX383-767" fmla="*/ 2032990 w 3563170"/>
                <a:gd name="connsiteY383-768" fmla="*/ 420417 h 2079833"/>
                <a:gd name="connsiteX384-769" fmla="*/ 2038000 w 3563170"/>
                <a:gd name="connsiteY384-770" fmla="*/ 422562 h 2079833"/>
                <a:gd name="connsiteX385-771" fmla="*/ 2039431 w 3563170"/>
                <a:gd name="connsiteY385-772" fmla="*/ 423635 h 2079833"/>
                <a:gd name="connsiteX386-773" fmla="*/ 2078077 w 3563170"/>
                <a:gd name="connsiteY386-774" fmla="*/ 466542 h 2079833"/>
                <a:gd name="connsiteX387-775" fmla="*/ 2112430 w 3563170"/>
                <a:gd name="connsiteY387-776" fmla="*/ 505158 h 2079833"/>
                <a:gd name="connsiteX388-777" fmla="*/ 2146782 w 3563170"/>
                <a:gd name="connsiteY388-778" fmla="*/ 505159 h 2079833"/>
                <a:gd name="connsiteX389-779" fmla="*/ 2184713 w 3563170"/>
                <a:gd name="connsiteY389-780" fmla="*/ 505158 h 2079833"/>
                <a:gd name="connsiteX390-781" fmla="*/ 2186860 w 3563170"/>
                <a:gd name="connsiteY390-782" fmla="*/ 505159 h 2079833"/>
                <a:gd name="connsiteX391-783" fmla="*/ 2190439 w 3563170"/>
                <a:gd name="connsiteY391-784" fmla="*/ 507304 h 2079833"/>
                <a:gd name="connsiteX392-785" fmla="*/ 2192586 w 3563170"/>
                <a:gd name="connsiteY392-786" fmla="*/ 508377 h 2079833"/>
                <a:gd name="connsiteX393-787" fmla="*/ 2214928 w 3563170"/>
                <a:gd name="connsiteY393-788" fmla="*/ 531942 h 2079833"/>
                <a:gd name="connsiteX394-789" fmla="*/ 2223938 w 3563170"/>
                <a:gd name="connsiteY394-790" fmla="*/ 541444 h 2079833"/>
                <a:gd name="connsiteX395-791" fmla="*/ 2239485 w 3563170"/>
                <a:gd name="connsiteY395-792" fmla="*/ 544840 h 2079833"/>
                <a:gd name="connsiteX396-793" fmla="*/ 2273432 w 3563170"/>
                <a:gd name="connsiteY396-794" fmla="*/ 553899 h 2079833"/>
                <a:gd name="connsiteX397-795" fmla="*/ 2236049 w 3563170"/>
                <a:gd name="connsiteY397-796" fmla="*/ 552037 h 2079833"/>
                <a:gd name="connsiteX398-797" fmla="*/ 2233893 w 3563170"/>
                <a:gd name="connsiteY398-798" fmla="*/ 551930 h 2079833"/>
                <a:gd name="connsiteX399-799" fmla="*/ 2251920 w 3563170"/>
                <a:gd name="connsiteY399-800" fmla="*/ 570843 h 2079833"/>
                <a:gd name="connsiteX400-801" fmla="*/ 2267016 w 3563170"/>
                <a:gd name="connsiteY400-802" fmla="*/ 586682 h 2079833"/>
                <a:gd name="connsiteX401-803" fmla="*/ 2309957 w 3563170"/>
                <a:gd name="connsiteY401-804" fmla="*/ 588827 h 2079833"/>
                <a:gd name="connsiteX402-805" fmla="*/ 2357191 w 3563170"/>
                <a:gd name="connsiteY402-806" fmla="*/ 589900 h 2079833"/>
                <a:gd name="connsiteX403-807" fmla="*/ 2362917 w 3563170"/>
                <a:gd name="connsiteY403-808" fmla="*/ 592046 h 2079833"/>
                <a:gd name="connsiteX404-809" fmla="*/ 2405142 w 3563170"/>
                <a:gd name="connsiteY404-810" fmla="*/ 621008 h 2079833"/>
                <a:gd name="connsiteX405-811" fmla="*/ 2445220 w 3563170"/>
                <a:gd name="connsiteY405-812" fmla="*/ 647825 h 2079833"/>
                <a:gd name="connsiteX406-813" fmla="*/ 2479572 w 3563170"/>
                <a:gd name="connsiteY406-814" fmla="*/ 649970 h 2079833"/>
                <a:gd name="connsiteX407-815" fmla="*/ 2515356 w 3563170"/>
                <a:gd name="connsiteY407-816" fmla="*/ 652115 h 2079833"/>
                <a:gd name="connsiteX408-817" fmla="*/ 2549708 w 3563170"/>
                <a:gd name="connsiteY408-818" fmla="*/ 644607 h 2079833"/>
                <a:gd name="connsiteX409-819" fmla="*/ 2585492 w 3563170"/>
                <a:gd name="connsiteY409-820" fmla="*/ 636025 h 2079833"/>
                <a:gd name="connsiteX410-821" fmla="*/ 2584776 w 3563170"/>
                <a:gd name="connsiteY410-822" fmla="*/ 628517 h 2079833"/>
                <a:gd name="connsiteX411-823" fmla="*/ 2610015 w 3563170"/>
                <a:gd name="connsiteY411-824" fmla="*/ 590068 h 2079833"/>
                <a:gd name="connsiteX412-825" fmla="*/ 2617247 w 3563170"/>
                <a:gd name="connsiteY412-826" fmla="*/ 579051 h 2079833"/>
                <a:gd name="connsiteX413-827" fmla="*/ 2623974 w 3563170"/>
                <a:gd name="connsiteY413-828" fmla="*/ 565769 h 2079833"/>
                <a:gd name="connsiteX414-829" fmla="*/ 2705330 w 3563170"/>
                <a:gd name="connsiteY414-830" fmla="*/ 406403 h 2079833"/>
                <a:gd name="connsiteX415-831" fmla="*/ 2710091 w 3563170"/>
                <a:gd name="connsiteY415-832" fmla="*/ 399927 h 2079833"/>
                <a:gd name="connsiteX416-833" fmla="*/ 2723039 w 3563170"/>
                <a:gd name="connsiteY416-834" fmla="*/ 388639 h 2079833"/>
                <a:gd name="connsiteX417-835" fmla="*/ 2731388 w 3563170"/>
                <a:gd name="connsiteY417-836" fmla="*/ 386184 h 2079833"/>
                <a:gd name="connsiteX418-837" fmla="*/ 3040017 w 3563170"/>
                <a:gd name="connsiteY418-838" fmla="*/ 305314 h 2079833"/>
                <a:gd name="connsiteX419-839" fmla="*/ 3246523 w 3563170"/>
                <a:gd name="connsiteY419-840" fmla="*/ 252106 h 2079833"/>
                <a:gd name="connsiteX420-841" fmla="*/ 3253437 w 3563170"/>
                <a:gd name="connsiteY420-842" fmla="*/ 250325 h 2079833"/>
                <a:gd name="connsiteX421-843" fmla="*/ 3250876 w 3563170"/>
                <a:gd name="connsiteY421-844" fmla="*/ 248770 h 2079833"/>
                <a:gd name="connsiteX422-845" fmla="*/ 3195676 w 3563170"/>
                <a:gd name="connsiteY422-846" fmla="*/ 226522 h 2079833"/>
                <a:gd name="connsiteX423-847" fmla="*/ 3139652 w 3563170"/>
                <a:gd name="connsiteY423-848" fmla="*/ 203450 h 2079833"/>
                <a:gd name="connsiteX424-849" fmla="*/ 3138828 w 3563170"/>
                <a:gd name="connsiteY424-850" fmla="*/ 203450 h 2079833"/>
                <a:gd name="connsiteX425-851" fmla="*/ 3089395 w 3563170"/>
                <a:gd name="connsiteY425-852" fmla="*/ 179555 h 2079833"/>
                <a:gd name="connsiteX426-853" fmla="*/ 3040786 w 3563170"/>
                <a:gd name="connsiteY426-854" fmla="*/ 156483 h 2079833"/>
                <a:gd name="connsiteX427-855" fmla="*/ 3014422 w 3563170"/>
                <a:gd name="connsiteY427-856" fmla="*/ 155659 h 2079833"/>
                <a:gd name="connsiteX428-857" fmla="*/ 2984762 w 3563170"/>
                <a:gd name="connsiteY428-858" fmla="*/ 154011 h 2079833"/>
                <a:gd name="connsiteX429-859" fmla="*/ 2983938 w 3563170"/>
                <a:gd name="connsiteY429-860" fmla="*/ 154011 h 2079833"/>
                <a:gd name="connsiteX430-861" fmla="*/ 2981466 w 3563170"/>
                <a:gd name="connsiteY430-862" fmla="*/ 153187 h 2079833"/>
                <a:gd name="connsiteX431-863" fmla="*/ 2980643 w 3563170"/>
                <a:gd name="connsiteY431-864" fmla="*/ 153187 h 2079833"/>
                <a:gd name="connsiteX432-865" fmla="*/ 2950983 w 3563170"/>
                <a:gd name="connsiteY432-866" fmla="*/ 132587 h 2079833"/>
                <a:gd name="connsiteX433-867" fmla="*/ 2922971 w 3563170"/>
                <a:gd name="connsiteY433-868" fmla="*/ 112811 h 2079833"/>
                <a:gd name="connsiteX434-869" fmla="*/ 2883424 w 3563170"/>
                <a:gd name="connsiteY434-870" fmla="*/ 106219 h 2079833"/>
                <a:gd name="connsiteX435-871" fmla="*/ 2843054 w 3563170"/>
                <a:gd name="connsiteY435-872" fmla="*/ 99627 h 2079833"/>
                <a:gd name="connsiteX436-873" fmla="*/ 2840583 w 3563170"/>
                <a:gd name="connsiteY436-874" fmla="*/ 98803 h 2079833"/>
                <a:gd name="connsiteX437-875" fmla="*/ 2798564 w 3563170"/>
                <a:gd name="connsiteY437-876" fmla="*/ 67491 h 2079833"/>
                <a:gd name="connsiteX438-877" fmla="*/ 2733477 w 3563170"/>
                <a:gd name="connsiteY438-878" fmla="*/ 57603 h 2079833"/>
                <a:gd name="connsiteX0-879" fmla="*/ 2733477 w 3563170"/>
                <a:gd name="connsiteY0-880" fmla="*/ 57603 h 2079833"/>
                <a:gd name="connsiteX1-881" fmla="*/ 2801036 w 3563170"/>
                <a:gd name="connsiteY1-882" fmla="*/ 59251 h 2079833"/>
                <a:gd name="connsiteX2-883" fmla="*/ 2801860 w 3563170"/>
                <a:gd name="connsiteY2-884" fmla="*/ 60075 h 2079833"/>
                <a:gd name="connsiteX3-885" fmla="*/ 2824928 w 3563170"/>
                <a:gd name="connsiteY3-886" fmla="*/ 74907 h 2079833"/>
                <a:gd name="connsiteX4-887" fmla="*/ 2845526 w 3563170"/>
                <a:gd name="connsiteY4-888" fmla="*/ 88915 h 2079833"/>
                <a:gd name="connsiteX5-889" fmla="*/ 2885896 w 3563170"/>
                <a:gd name="connsiteY5-890" fmla="*/ 93859 h 2079833"/>
                <a:gd name="connsiteX6-891" fmla="*/ 2927090 w 3563170"/>
                <a:gd name="connsiteY6-892" fmla="*/ 99627 h 2079833"/>
                <a:gd name="connsiteX7-893" fmla="*/ 2930386 w 3563170"/>
                <a:gd name="connsiteY7-894" fmla="*/ 100451 h 2079833"/>
                <a:gd name="connsiteX8-895" fmla="*/ 2960046 w 3563170"/>
                <a:gd name="connsiteY8-896" fmla="*/ 120227 h 2079833"/>
                <a:gd name="connsiteX9-897" fmla="*/ 2988057 w 3563170"/>
                <a:gd name="connsiteY9-898" fmla="*/ 138355 h 2079833"/>
                <a:gd name="connsiteX10-899" fmla="*/ 3014422 w 3563170"/>
                <a:gd name="connsiteY10-900" fmla="*/ 138355 h 2079833"/>
                <a:gd name="connsiteX11-901" fmla="*/ 3043258 w 3563170"/>
                <a:gd name="connsiteY11-902" fmla="*/ 139179 h 2079833"/>
                <a:gd name="connsiteX12-903" fmla="*/ 3047377 w 3563170"/>
                <a:gd name="connsiteY12-904" fmla="*/ 140003 h 2079833"/>
                <a:gd name="connsiteX13-905" fmla="*/ 3097634 w 3563170"/>
                <a:gd name="connsiteY13-906" fmla="*/ 162251 h 2079833"/>
                <a:gd name="connsiteX14-907" fmla="*/ 3147891 w 3563170"/>
                <a:gd name="connsiteY14-908" fmla="*/ 184498 h 2079833"/>
                <a:gd name="connsiteX15-909" fmla="*/ 3164700 w 3563170"/>
                <a:gd name="connsiteY15-910" fmla="*/ 190833 h 2079833"/>
                <a:gd name="connsiteX16-911" fmla="*/ 3163694 w 3563170"/>
                <a:gd name="connsiteY16-912" fmla="*/ 185623 h 2079833"/>
                <a:gd name="connsiteX17-913" fmla="*/ 3170987 w 3563170"/>
                <a:gd name="connsiteY17-914" fmla="*/ 175469 h 2079833"/>
                <a:gd name="connsiteX18-915" fmla="*/ 3310357 w 3563170"/>
                <a:gd name="connsiteY18-916" fmla="*/ 92608 h 2079833"/>
                <a:gd name="connsiteX19-917" fmla="*/ 3315218 w 3563170"/>
                <a:gd name="connsiteY19-918" fmla="*/ 89359 h 2079833"/>
                <a:gd name="connsiteX20-919" fmla="*/ 3347630 w 3563170"/>
                <a:gd name="connsiteY20-920" fmla="*/ 86109 h 2079833"/>
                <a:gd name="connsiteX21-921" fmla="*/ 3375180 w 3563170"/>
                <a:gd name="connsiteY21-922" fmla="*/ 82860 h 2079833"/>
                <a:gd name="connsiteX22-923" fmla="*/ 3375180 w 3563170"/>
                <a:gd name="connsiteY22-924" fmla="*/ 66613 h 2079833"/>
                <a:gd name="connsiteX23-925" fmla="*/ 3375180 w 3563170"/>
                <a:gd name="connsiteY23-926" fmla="*/ 42242 h 2079833"/>
                <a:gd name="connsiteX24-927" fmla="*/ 3384903 w 3563170"/>
                <a:gd name="connsiteY24-928" fmla="*/ 0 h 2079833"/>
                <a:gd name="connsiteX25-929" fmla="*/ 3388144 w 3563170"/>
                <a:gd name="connsiteY25-930" fmla="*/ 42242 h 2079833"/>
                <a:gd name="connsiteX26-931" fmla="*/ 3391385 w 3563170"/>
                <a:gd name="connsiteY26-932" fmla="*/ 94233 h 2079833"/>
                <a:gd name="connsiteX27-933" fmla="*/ 3388144 w 3563170"/>
                <a:gd name="connsiteY27-934" fmla="*/ 99107 h 2079833"/>
                <a:gd name="connsiteX28-935" fmla="*/ 3384903 w 3563170"/>
                <a:gd name="connsiteY28-936" fmla="*/ 100732 h 2079833"/>
                <a:gd name="connsiteX29-937" fmla="*/ 3350871 w 3563170"/>
                <a:gd name="connsiteY29-938" fmla="*/ 107231 h 2079833"/>
                <a:gd name="connsiteX30-939" fmla="*/ 3321701 w 3563170"/>
                <a:gd name="connsiteY30-940" fmla="*/ 112105 h 2079833"/>
                <a:gd name="connsiteX31-941" fmla="*/ 3256878 w 3563170"/>
                <a:gd name="connsiteY31-942" fmla="*/ 157597 h 2079833"/>
                <a:gd name="connsiteX32-943" fmla="*/ 3198739 w 3563170"/>
                <a:gd name="connsiteY32-944" fmla="*/ 197402 h 2079833"/>
                <a:gd name="connsiteX33-945" fmla="*/ 3192843 w 3563170"/>
                <a:gd name="connsiteY33-946" fmla="*/ 201439 h 2079833"/>
                <a:gd name="connsiteX34-947" fmla="*/ 3197633 w 3563170"/>
                <a:gd name="connsiteY34-948" fmla="*/ 203244 h 2079833"/>
                <a:gd name="connsiteX35-949" fmla="*/ 3204738 w 3563170"/>
                <a:gd name="connsiteY35-950" fmla="*/ 205922 h 2079833"/>
                <a:gd name="connsiteX36-951" fmla="*/ 3261587 w 3563170"/>
                <a:gd name="connsiteY36-952" fmla="*/ 228170 h 2079833"/>
                <a:gd name="connsiteX37-953" fmla="*/ 3263234 w 3563170"/>
                <a:gd name="connsiteY37-954" fmla="*/ 228994 h 2079833"/>
                <a:gd name="connsiteX38-955" fmla="*/ 3285613 w 3563170"/>
                <a:gd name="connsiteY38-956" fmla="*/ 242034 h 2079833"/>
                <a:gd name="connsiteX39-957" fmla="*/ 3348272 w 3563170"/>
                <a:gd name="connsiteY39-958" fmla="*/ 225890 h 2079833"/>
                <a:gd name="connsiteX40-959" fmla="*/ 3344471 w 3563170"/>
                <a:gd name="connsiteY40-960" fmla="*/ 225672 h 2079833"/>
                <a:gd name="connsiteX41-961" fmla="*/ 3366304 w 3563170"/>
                <a:gd name="connsiteY41-962" fmla="*/ 212840 h 2079833"/>
                <a:gd name="connsiteX42-963" fmla="*/ 3436350 w 3563170"/>
                <a:gd name="connsiteY42-964" fmla="*/ 171672 h 2079833"/>
                <a:gd name="connsiteX43-965" fmla="*/ 3513138 w 3563170"/>
                <a:gd name="connsiteY43-966" fmla="*/ 125317 h 2079833"/>
                <a:gd name="connsiteX44-967" fmla="*/ 3563170 w 3563170"/>
                <a:gd name="connsiteY44-968" fmla="*/ 95911 h 2079833"/>
                <a:gd name="connsiteX45-969" fmla="*/ 3540925 w 3563170"/>
                <a:gd name="connsiteY45-970" fmla="*/ 193238 h 2079833"/>
                <a:gd name="connsiteX46-971" fmla="*/ 3478654 w 3563170"/>
                <a:gd name="connsiteY46-972" fmla="*/ 243651 h 2079833"/>
                <a:gd name="connsiteX47-973" fmla="*/ 3386775 w 3563170"/>
                <a:gd name="connsiteY47-974" fmla="*/ 297650 h 2079833"/>
                <a:gd name="connsiteX48-975" fmla="*/ 3366601 w 3563170"/>
                <a:gd name="connsiteY48-976" fmla="*/ 307056 h 2079833"/>
                <a:gd name="connsiteX49-977" fmla="*/ 3159628 w 3563170"/>
                <a:gd name="connsiteY49-978" fmla="*/ 358075 h 2079833"/>
                <a:gd name="connsiteX50-979" fmla="*/ 3093043 w 3563170"/>
                <a:gd name="connsiteY50-980" fmla="*/ 374487 h 2079833"/>
                <a:gd name="connsiteX51-981" fmla="*/ 3090808 w 3563170"/>
                <a:gd name="connsiteY51-982" fmla="*/ 433878 h 2079833"/>
                <a:gd name="connsiteX52-983" fmla="*/ 3083903 w 3563170"/>
                <a:gd name="connsiteY52-984" fmla="*/ 617302 h 2079833"/>
                <a:gd name="connsiteX53-985" fmla="*/ 3037987 w 3563170"/>
                <a:gd name="connsiteY53-986" fmla="*/ 727416 h 2079833"/>
                <a:gd name="connsiteX54-987" fmla="*/ 2991135 w 3563170"/>
                <a:gd name="connsiteY54-988" fmla="*/ 832570 h 2079833"/>
                <a:gd name="connsiteX55-989" fmla="*/ 2988325 w 3563170"/>
                <a:gd name="connsiteY55-990" fmla="*/ 836538 h 2079833"/>
                <a:gd name="connsiteX56-991" fmla="*/ 2844957 w 3563170"/>
                <a:gd name="connsiteY56-992" fmla="*/ 917884 h 2079833"/>
                <a:gd name="connsiteX57-993" fmla="*/ 2973332 w 3563170"/>
                <a:gd name="connsiteY57-994" fmla="*/ 820666 h 2079833"/>
                <a:gd name="connsiteX58-995" fmla="*/ 3032118 w 3563170"/>
                <a:gd name="connsiteY58-996" fmla="*/ 663952 h 2079833"/>
                <a:gd name="connsiteX59-997" fmla="*/ 3034634 w 3563170"/>
                <a:gd name="connsiteY59-998" fmla="*/ 657245 h 2079833"/>
                <a:gd name="connsiteX60-999" fmla="*/ 2971948 w 3563170"/>
                <a:gd name="connsiteY60-1000" fmla="*/ 703374 h 2079833"/>
                <a:gd name="connsiteX61-1001" fmla="*/ 2925104 w 3563170"/>
                <a:gd name="connsiteY61-1002" fmla="*/ 737845 h 2079833"/>
                <a:gd name="connsiteX62-1003" fmla="*/ 3012003 w 3563170"/>
                <a:gd name="connsiteY62-1004" fmla="*/ 631622 h 2079833"/>
                <a:gd name="connsiteX63-1005" fmla="*/ 3036142 w 3563170"/>
                <a:gd name="connsiteY63-1006" fmla="*/ 633256 h 2079833"/>
                <a:gd name="connsiteX64-1007" fmla="*/ 3036142 w 3563170"/>
                <a:gd name="connsiteY64-1008" fmla="*/ 653224 h 2079833"/>
                <a:gd name="connsiteX65-1009" fmla="*/ 3041384 w 3563170"/>
                <a:gd name="connsiteY65-1010" fmla="*/ 639250 h 2079833"/>
                <a:gd name="connsiteX66-1011" fmla="*/ 3051106 w 3563170"/>
                <a:gd name="connsiteY66-1012" fmla="*/ 613333 h 2079833"/>
                <a:gd name="connsiteX67-1013" fmla="*/ 3051106 w 3563170"/>
                <a:gd name="connsiteY67-1014" fmla="*/ 479411 h 2079833"/>
                <a:gd name="connsiteX68-1015" fmla="*/ 3051648 w 3563170"/>
                <a:gd name="connsiteY68-1016" fmla="*/ 400266 h 2079833"/>
                <a:gd name="connsiteX69-1017" fmla="*/ 3051754 w 3563170"/>
                <a:gd name="connsiteY69-1018" fmla="*/ 384691 h 2079833"/>
                <a:gd name="connsiteX70-1019" fmla="*/ 3021251 w 3563170"/>
                <a:gd name="connsiteY70-1020" fmla="*/ 392345 h 2079833"/>
                <a:gd name="connsiteX71-1021" fmla="*/ 2766466 w 3563170"/>
                <a:gd name="connsiteY71-1022" fmla="*/ 456280 h 2079833"/>
                <a:gd name="connsiteX72-1023" fmla="*/ 2692865 w 3563170"/>
                <a:gd name="connsiteY72-1024" fmla="*/ 597605 h 2079833"/>
                <a:gd name="connsiteX73-1025" fmla="*/ 2609529 w 3563170"/>
                <a:gd name="connsiteY73-1026" fmla="*/ 755684 h 2079833"/>
                <a:gd name="connsiteX74-1027" fmla="*/ 2609155 w 3563170"/>
                <a:gd name="connsiteY74-1028" fmla="*/ 757130 h 2079833"/>
                <a:gd name="connsiteX75-1029" fmla="*/ 2507413 w 3563170"/>
                <a:gd name="connsiteY75-1030" fmla="*/ 929704 h 2079833"/>
                <a:gd name="connsiteX76-1031" fmla="*/ 2481855 w 3563170"/>
                <a:gd name="connsiteY76-1032" fmla="*/ 973157 h 2079833"/>
                <a:gd name="connsiteX77-1033" fmla="*/ 2475699 w 3563170"/>
                <a:gd name="connsiteY77-1034" fmla="*/ 983622 h 2079833"/>
                <a:gd name="connsiteX78-1035" fmla="*/ 2472379 w 3563170"/>
                <a:gd name="connsiteY78-1036" fmla="*/ 1071804 h 2079833"/>
                <a:gd name="connsiteX79-1037" fmla="*/ 2465474 w 3563170"/>
                <a:gd name="connsiteY79-1038" fmla="*/ 1255227 h 2079833"/>
                <a:gd name="connsiteX80-1039" fmla="*/ 2419559 w 3563170"/>
                <a:gd name="connsiteY80-1040" fmla="*/ 1365342 h 2079833"/>
                <a:gd name="connsiteX81-1041" fmla="*/ 2372707 w 3563170"/>
                <a:gd name="connsiteY81-1042" fmla="*/ 1470496 h 2079833"/>
                <a:gd name="connsiteX82-1043" fmla="*/ 2369896 w 3563170"/>
                <a:gd name="connsiteY82-1044" fmla="*/ 1474464 h 2079833"/>
                <a:gd name="connsiteX83-1045" fmla="*/ 2226529 w 3563170"/>
                <a:gd name="connsiteY83-1046" fmla="*/ 1555810 h 2079833"/>
                <a:gd name="connsiteX84-1047" fmla="*/ 2354903 w 3563170"/>
                <a:gd name="connsiteY84-1048" fmla="*/ 1458591 h 2079833"/>
                <a:gd name="connsiteX85-1049" fmla="*/ 2432678 w 3563170"/>
                <a:gd name="connsiteY85-1050" fmla="*/ 1251259 h 2079833"/>
                <a:gd name="connsiteX86-1051" fmla="*/ 2432678 w 3563170"/>
                <a:gd name="connsiteY86-1052" fmla="*/ 1117336 h 2079833"/>
                <a:gd name="connsiteX87-1053" fmla="*/ 2432987 w 3563170"/>
                <a:gd name="connsiteY87-1054" fmla="*/ 1072149 h 2079833"/>
                <a:gd name="connsiteX88-1055" fmla="*/ 2433097 w 3563170"/>
                <a:gd name="connsiteY88-1056" fmla="*/ 1056052 h 2079833"/>
                <a:gd name="connsiteX89-1057" fmla="*/ 2402728 w 3563170"/>
                <a:gd name="connsiteY89-1058" fmla="*/ 1107686 h 2079833"/>
                <a:gd name="connsiteX90-1059" fmla="*/ 1842955 w 3563170"/>
                <a:gd name="connsiteY90-1060" fmla="*/ 1798303 h 2079833"/>
                <a:gd name="connsiteX91-1061" fmla="*/ 1822406 w 3563170"/>
                <a:gd name="connsiteY91-1062" fmla="*/ 1809154 h 2079833"/>
                <a:gd name="connsiteX92-1063" fmla="*/ 1680772 w 3563170"/>
                <a:gd name="connsiteY92-1064" fmla="*/ 1822063 h 2079833"/>
                <a:gd name="connsiteX93-1065" fmla="*/ 1598382 w 3563170"/>
                <a:gd name="connsiteY93-1066" fmla="*/ 1829573 h 2079833"/>
                <a:gd name="connsiteX94-1067" fmla="*/ 1597586 w 3563170"/>
                <a:gd name="connsiteY94-1068" fmla="*/ 1843156 h 2079833"/>
                <a:gd name="connsiteX95-1069" fmla="*/ 1459885 w 3563170"/>
                <a:gd name="connsiteY95-1070" fmla="*/ 2079833 h 2079833"/>
                <a:gd name="connsiteX96-1071" fmla="*/ 1531340 w 3563170"/>
                <a:gd name="connsiteY96-1072" fmla="*/ 1853576 h 2079833"/>
                <a:gd name="connsiteX97-1073" fmla="*/ 1537158 w 3563170"/>
                <a:gd name="connsiteY97-1074" fmla="*/ 1835153 h 2079833"/>
                <a:gd name="connsiteX98-1075" fmla="*/ 1486680 w 3563170"/>
                <a:gd name="connsiteY98-1076" fmla="*/ 1839754 h 2079833"/>
                <a:gd name="connsiteX99-1077" fmla="*/ 1479990 w 3563170"/>
                <a:gd name="connsiteY99-1078" fmla="*/ 1838782 h 2079833"/>
                <a:gd name="connsiteX100-1079" fmla="*/ 1475655 w 3563170"/>
                <a:gd name="connsiteY100-1080" fmla="*/ 1837653 h 2079833"/>
                <a:gd name="connsiteX101-1081" fmla="*/ 1284020 w 3563170"/>
                <a:gd name="connsiteY101-1082" fmla="*/ 1740662 h 2079833"/>
                <a:gd name="connsiteX102-1083" fmla="*/ 1093992 w 3563170"/>
                <a:gd name="connsiteY102-1084" fmla="*/ 1646404 h 2079833"/>
                <a:gd name="connsiteX103-1085" fmla="*/ 1070220 w 3563170"/>
                <a:gd name="connsiteY103-1086" fmla="*/ 1639536 h 2079833"/>
                <a:gd name="connsiteX104-1087" fmla="*/ 1063410 w 3563170"/>
                <a:gd name="connsiteY104-1088" fmla="*/ 1637569 h 2079833"/>
                <a:gd name="connsiteX105-1089" fmla="*/ 1063679 w 3563170"/>
                <a:gd name="connsiteY105-1090" fmla="*/ 1652509 h 2079833"/>
                <a:gd name="connsiteX106-1091" fmla="*/ 987757 w 3563170"/>
                <a:gd name="connsiteY106-1092" fmla="*/ 1817489 h 2079833"/>
                <a:gd name="connsiteX107-1093" fmla="*/ 979680 w 3563170"/>
                <a:gd name="connsiteY107-1094" fmla="*/ 1825577 h 2079833"/>
                <a:gd name="connsiteX108-1095" fmla="*/ 701840 w 3563170"/>
                <a:gd name="connsiteY108-1096" fmla="*/ 1950120 h 2079833"/>
                <a:gd name="connsiteX109-1097" fmla="*/ 945758 w 3563170"/>
                <a:gd name="connsiteY109-1098" fmla="*/ 1789993 h 2079833"/>
                <a:gd name="connsiteX110-1099" fmla="*/ 1005526 w 3563170"/>
                <a:gd name="connsiteY110-1100" fmla="*/ 1629865 h 2079833"/>
                <a:gd name="connsiteX111-1101" fmla="*/ 1012721 w 3563170"/>
                <a:gd name="connsiteY111-1102" fmla="*/ 1622924 h 2079833"/>
                <a:gd name="connsiteX112-1103" fmla="*/ 966589 w 3563170"/>
                <a:gd name="connsiteY112-1104" fmla="*/ 1609596 h 2079833"/>
                <a:gd name="connsiteX113-1105" fmla="*/ 903816 w 3563170"/>
                <a:gd name="connsiteY113-1106" fmla="*/ 1591461 h 2079833"/>
                <a:gd name="connsiteX114-1107" fmla="*/ 714175 w 3563170"/>
                <a:gd name="connsiteY114-1108" fmla="*/ 1537428 h 2079833"/>
                <a:gd name="connsiteX115-1109" fmla="*/ 573632 w 3563170"/>
                <a:gd name="connsiteY115-1110" fmla="*/ 1544027 h 2079833"/>
                <a:gd name="connsiteX116-1111" fmla="*/ 433998 w 3563170"/>
                <a:gd name="connsiteY116-1112" fmla="*/ 1550091 h 2079833"/>
                <a:gd name="connsiteX117-1113" fmla="*/ 301461 w 3563170"/>
                <a:gd name="connsiteY117-1114" fmla="*/ 1659858 h 2079833"/>
                <a:gd name="connsiteX118-1115" fmla="*/ 164376 w 3563170"/>
                <a:gd name="connsiteY118-1116" fmla="*/ 1772298 h 2079833"/>
                <a:gd name="connsiteX119-1117" fmla="*/ 162557 w 3563170"/>
                <a:gd name="connsiteY119-1118" fmla="*/ 1773368 h 2079833"/>
                <a:gd name="connsiteX120-1119" fmla="*/ 159292 w 3563170"/>
                <a:gd name="connsiteY120-1120" fmla="*/ 1774061 h 2079833"/>
                <a:gd name="connsiteX121-1121" fmla="*/ 0 w 3563170"/>
                <a:gd name="connsiteY121-1122" fmla="*/ 1727934 h 2079833"/>
                <a:gd name="connsiteX122-1123" fmla="*/ 7116 w 3563170"/>
                <a:gd name="connsiteY122-1124" fmla="*/ 1721300 h 2079833"/>
                <a:gd name="connsiteX123-1125" fmla="*/ 154899 w 3563170"/>
                <a:gd name="connsiteY123-1126" fmla="*/ 1758255 h 2079833"/>
                <a:gd name="connsiteX124-1127" fmla="*/ 419540 w 3563170"/>
                <a:gd name="connsiteY124-1128" fmla="*/ 1525490 h 2079833"/>
                <a:gd name="connsiteX125-1129" fmla="*/ 425908 w 3563170"/>
                <a:gd name="connsiteY125-1130" fmla="*/ 1521748 h 2079833"/>
                <a:gd name="connsiteX126-1131" fmla="*/ 487660 w 3563170"/>
                <a:gd name="connsiteY126-1132" fmla="*/ 1517001 h 2079833"/>
                <a:gd name="connsiteX127-1133" fmla="*/ 561476 w 3563170"/>
                <a:gd name="connsiteY127-1134" fmla="*/ 1511327 h 2079833"/>
                <a:gd name="connsiteX128-1135" fmla="*/ 547603 w 3563170"/>
                <a:gd name="connsiteY128-1136" fmla="*/ 1493204 h 2079833"/>
                <a:gd name="connsiteX129-1137" fmla="*/ 537458 w 3563170"/>
                <a:gd name="connsiteY129-1138" fmla="*/ 1479953 h 2079833"/>
                <a:gd name="connsiteX130-1139" fmla="*/ 503793 w 3563170"/>
                <a:gd name="connsiteY130-1140" fmla="*/ 1419864 h 2079833"/>
                <a:gd name="connsiteX131-1141" fmla="*/ 515816 w 3563170"/>
                <a:gd name="connsiteY131-1142" fmla="*/ 1325633 h 2079833"/>
                <a:gd name="connsiteX132-1143" fmla="*/ 490568 w 3563170"/>
                <a:gd name="connsiteY132-1144" fmla="*/ 1260082 h 2079833"/>
                <a:gd name="connsiteX133-1145" fmla="*/ 491770 w 3563170"/>
                <a:gd name="connsiteY133-1146" fmla="*/ 1260082 h 2079833"/>
                <a:gd name="connsiteX134-1147" fmla="*/ 532649 w 3563170"/>
                <a:gd name="connsiteY134-1148" fmla="*/ 1322902 h 2079833"/>
                <a:gd name="connsiteX135-1149" fmla="*/ 530244 w 3563170"/>
                <a:gd name="connsiteY135-1150" fmla="*/ 1422595 h 2079833"/>
                <a:gd name="connsiteX136-1151" fmla="*/ 561504 w 3563170"/>
                <a:gd name="connsiteY136-1152" fmla="*/ 1459468 h 2079833"/>
                <a:gd name="connsiteX137-1153" fmla="*/ 573527 w 3563170"/>
                <a:gd name="connsiteY137-1154" fmla="*/ 1474490 h 2079833"/>
                <a:gd name="connsiteX138-1155" fmla="*/ 584348 w 3563170"/>
                <a:gd name="connsiteY138-1156" fmla="*/ 1485415 h 2079833"/>
                <a:gd name="connsiteX139-1157" fmla="*/ 584348 w 3563170"/>
                <a:gd name="connsiteY139-1158" fmla="*/ 1486781 h 2079833"/>
                <a:gd name="connsiteX140-1159" fmla="*/ 591562 w 3563170"/>
                <a:gd name="connsiteY140-1160" fmla="*/ 1488147 h 2079833"/>
                <a:gd name="connsiteX141-1161" fmla="*/ 599439 w 3563170"/>
                <a:gd name="connsiteY141-1162" fmla="*/ 1507160 h 2079833"/>
                <a:gd name="connsiteX142-1163" fmla="*/ 647765 w 3563170"/>
                <a:gd name="connsiteY142-1164" fmla="*/ 1501223 h 2079833"/>
                <a:gd name="connsiteX143-1165" fmla="*/ 722085 w 3563170"/>
                <a:gd name="connsiteY143-1166" fmla="*/ 1500908 h 2079833"/>
                <a:gd name="connsiteX144-1167" fmla="*/ 1110463 w 3563170"/>
                <a:gd name="connsiteY144-1168" fmla="*/ 1603626 h 2079833"/>
                <a:gd name="connsiteX145-1169" fmla="*/ 1113889 w 3563170"/>
                <a:gd name="connsiteY145-1170" fmla="*/ 1605290 h 2079833"/>
                <a:gd name="connsiteX146-1171" fmla="*/ 1307556 w 3563170"/>
                <a:gd name="connsiteY146-1172" fmla="*/ 1697409 h 2079833"/>
                <a:gd name="connsiteX147-1173" fmla="*/ 1493996 w 3563170"/>
                <a:gd name="connsiteY147-1174" fmla="*/ 1787646 h 2079833"/>
                <a:gd name="connsiteX148-1175" fmla="*/ 1652734 w 3563170"/>
                <a:gd name="connsiteY148-1176" fmla="*/ 1770355 h 2079833"/>
                <a:gd name="connsiteX149-1177" fmla="*/ 1805851 w 3563170"/>
                <a:gd name="connsiteY149-1178" fmla="*/ 1753914 h 2079833"/>
                <a:gd name="connsiteX150-1179" fmla="*/ 1871119 w 3563170"/>
                <a:gd name="connsiteY150-1180" fmla="*/ 1671261 h 2079833"/>
                <a:gd name="connsiteX151-1181" fmla="*/ 1885450 w 3563170"/>
                <a:gd name="connsiteY151-1182" fmla="*/ 1653113 h 2079833"/>
                <a:gd name="connsiteX152-1183" fmla="*/ 1869184 w 3563170"/>
                <a:gd name="connsiteY152-1184" fmla="*/ 1658106 h 2079833"/>
                <a:gd name="connsiteX153-1185" fmla="*/ 1804238 w 3563170"/>
                <a:gd name="connsiteY153-1186" fmla="*/ 1678043 h 2079833"/>
                <a:gd name="connsiteX154-1187" fmla="*/ 1789096 w 3563170"/>
                <a:gd name="connsiteY154-1188" fmla="*/ 1678902 h 2079833"/>
                <a:gd name="connsiteX155-1189" fmla="*/ 1607388 w 3563170"/>
                <a:gd name="connsiteY155-1190" fmla="*/ 1629066 h 2079833"/>
                <a:gd name="connsiteX156-1191" fmla="*/ 1527471 w 3563170"/>
                <a:gd name="connsiteY156-1192" fmla="*/ 1591260 h 2079833"/>
                <a:gd name="connsiteX157-1193" fmla="*/ 1445871 w 3563170"/>
                <a:gd name="connsiteY157-1194" fmla="*/ 1550017 h 2079833"/>
                <a:gd name="connsiteX158-1195" fmla="*/ 1322209 w 3563170"/>
                <a:gd name="connsiteY158-1196" fmla="*/ 1419413 h 2079833"/>
                <a:gd name="connsiteX159-1197" fmla="*/ 1317161 w 3563170"/>
                <a:gd name="connsiteY159-1198" fmla="*/ 1411680 h 2079833"/>
                <a:gd name="connsiteX160-1199" fmla="*/ 1316320 w 3563170"/>
                <a:gd name="connsiteY160-1200" fmla="*/ 1408243 h 2079833"/>
                <a:gd name="connsiteX161-1201" fmla="*/ 1309590 w 3563170"/>
                <a:gd name="connsiteY161-1202" fmla="*/ 1360985 h 2079833"/>
                <a:gd name="connsiteX162-1203" fmla="*/ 1304543 w 3563170"/>
                <a:gd name="connsiteY162-1204" fmla="*/ 1318883 h 2079833"/>
                <a:gd name="connsiteX163-1205" fmla="*/ 1269211 w 3563170"/>
                <a:gd name="connsiteY163-1206" fmla="*/ 1277640 h 2079833"/>
                <a:gd name="connsiteX164-1207" fmla="*/ 1246839 w 3563170"/>
                <a:gd name="connsiteY164-1208" fmla="*/ 1251312 h 2079833"/>
                <a:gd name="connsiteX165-1209" fmla="*/ 1237186 w 3563170"/>
                <a:gd name="connsiteY165-1210" fmla="*/ 1239952 h 2079833"/>
                <a:gd name="connsiteX166-1211" fmla="*/ 1236814 w 3563170"/>
                <a:gd name="connsiteY166-1212" fmla="*/ 1240598 h 2079833"/>
                <a:gd name="connsiteX167-1213" fmla="*/ 1182554 w 3563170"/>
                <a:gd name="connsiteY167-1214" fmla="*/ 1334986 h 2079833"/>
                <a:gd name="connsiteX168-1215" fmla="*/ 1174454 w 3563170"/>
                <a:gd name="connsiteY168-1216" fmla="*/ 1341464 h 2079833"/>
                <a:gd name="connsiteX169-1217" fmla="*/ 1096699 w 3563170"/>
                <a:gd name="connsiteY169-1218" fmla="*/ 1368995 h 2079833"/>
                <a:gd name="connsiteX170-1219" fmla="*/ 950908 w 3563170"/>
                <a:gd name="connsiteY170-1220" fmla="*/ 1404623 h 2079833"/>
                <a:gd name="connsiteX171-1221" fmla="*/ 1088599 w 3563170"/>
                <a:gd name="connsiteY171-1222" fmla="*/ 1346322 h 2079833"/>
                <a:gd name="connsiteX172-1223" fmla="*/ 1156635 w 3563170"/>
                <a:gd name="connsiteY172-1224" fmla="*/ 1318791 h 2079833"/>
                <a:gd name="connsiteX173-1225" fmla="*/ 1190653 w 3563170"/>
                <a:gd name="connsiteY173-1226" fmla="*/ 1249154 h 2079833"/>
                <a:gd name="connsiteX174-1227" fmla="*/ 1212192 w 3563170"/>
                <a:gd name="connsiteY174-1228" fmla="*/ 1207023 h 2079833"/>
                <a:gd name="connsiteX175-1229" fmla="*/ 1214965 w 3563170"/>
                <a:gd name="connsiteY175-1230" fmla="*/ 1201600 h 2079833"/>
                <a:gd name="connsiteX176-1231" fmla="*/ 1211941 w 3563170"/>
                <a:gd name="connsiteY176-1232" fmla="*/ 1195516 h 2079833"/>
                <a:gd name="connsiteX177-1233" fmla="*/ 1200229 w 3563170"/>
                <a:gd name="connsiteY177-1234" fmla="*/ 1171954 h 2079833"/>
                <a:gd name="connsiteX178-1235" fmla="*/ 1173310 w 3563170"/>
                <a:gd name="connsiteY178-1236" fmla="*/ 1116963 h 2079833"/>
                <a:gd name="connsiteX179-1237" fmla="*/ 1143866 w 3563170"/>
                <a:gd name="connsiteY179-1238" fmla="*/ 1082594 h 2079833"/>
                <a:gd name="connsiteX180-1239" fmla="*/ 1112741 w 3563170"/>
                <a:gd name="connsiteY180-1240" fmla="*/ 1046506 h 2079833"/>
                <a:gd name="connsiteX181-1241" fmla="*/ 1110217 w 3563170"/>
                <a:gd name="connsiteY181-1242" fmla="*/ 1042210 h 2079833"/>
                <a:gd name="connsiteX182-1243" fmla="*/ 1086662 w 3563170"/>
                <a:gd name="connsiteY182-1244" fmla="*/ 987219 h 2079833"/>
                <a:gd name="connsiteX183-1245" fmla="*/ 1062266 w 3563170"/>
                <a:gd name="connsiteY183-1246" fmla="*/ 933087 h 2079833"/>
                <a:gd name="connsiteX184-1247" fmla="*/ 997491 w 3563170"/>
                <a:gd name="connsiteY184-1248" fmla="*/ 845445 h 2079833"/>
                <a:gd name="connsiteX185-1249" fmla="*/ 931875 w 3563170"/>
                <a:gd name="connsiteY185-1250" fmla="*/ 757803 h 2079833"/>
                <a:gd name="connsiteX186-1251" fmla="*/ 885607 w 3563170"/>
                <a:gd name="connsiteY186-1252" fmla="*/ 721715 h 2079833"/>
                <a:gd name="connsiteX187-1253" fmla="*/ 838497 w 3563170"/>
                <a:gd name="connsiteY187-1254" fmla="*/ 683909 h 2079833"/>
                <a:gd name="connsiteX188-1255" fmla="*/ 836815 w 3563170"/>
                <a:gd name="connsiteY188-1256" fmla="*/ 682190 h 2079833"/>
                <a:gd name="connsiteX189-1257" fmla="*/ 806530 w 3563170"/>
                <a:gd name="connsiteY189-1258" fmla="*/ 615170 h 2079833"/>
                <a:gd name="connsiteX190-1259" fmla="*/ 846910 w 3563170"/>
                <a:gd name="connsiteY190-1260" fmla="*/ 675317 h 2079833"/>
                <a:gd name="connsiteX191-1261" fmla="*/ 944494 w 3563170"/>
                <a:gd name="connsiteY191-1262" fmla="*/ 744055 h 2079833"/>
                <a:gd name="connsiteX192-1263" fmla="*/ 1016840 w 3563170"/>
                <a:gd name="connsiteY192-1264" fmla="*/ 831697 h 2079833"/>
                <a:gd name="connsiteX193-1265" fmla="*/ 1085821 w 3563170"/>
                <a:gd name="connsiteY193-1266" fmla="*/ 917621 h 2079833"/>
                <a:gd name="connsiteX194-1267" fmla="*/ 1087504 w 3563170"/>
                <a:gd name="connsiteY194-1268" fmla="*/ 920198 h 2079833"/>
                <a:gd name="connsiteX195-1269" fmla="*/ 1113582 w 3563170"/>
                <a:gd name="connsiteY195-1270" fmla="*/ 975189 h 2079833"/>
                <a:gd name="connsiteX196-1271" fmla="*/ 1138819 w 3563170"/>
                <a:gd name="connsiteY196-1272" fmla="*/ 1027603 h 2079833"/>
                <a:gd name="connsiteX197-1273" fmla="*/ 1169104 w 3563170"/>
                <a:gd name="connsiteY197-1274" fmla="*/ 1061972 h 2079833"/>
                <a:gd name="connsiteX198-1275" fmla="*/ 1201071 w 3563170"/>
                <a:gd name="connsiteY198-1276" fmla="*/ 1097200 h 2079833"/>
                <a:gd name="connsiteX199-1277" fmla="*/ 1202753 w 3563170"/>
                <a:gd name="connsiteY199-1278" fmla="*/ 1100637 h 2079833"/>
                <a:gd name="connsiteX200-1279" fmla="*/ 1232196 w 3563170"/>
                <a:gd name="connsiteY200-1280" fmla="*/ 1155628 h 2079833"/>
                <a:gd name="connsiteX201-1281" fmla="*/ 1238606 w 3563170"/>
                <a:gd name="connsiteY201-1282" fmla="*/ 1167760 h 2079833"/>
                <a:gd name="connsiteX202-1283" fmla="*/ 1239857 w 3563170"/>
                <a:gd name="connsiteY202-1284" fmla="*/ 1166764 h 2079833"/>
                <a:gd name="connsiteX203-1285" fmla="*/ 1255449 w 3563170"/>
                <a:gd name="connsiteY203-1286" fmla="*/ 1168181 h 2079833"/>
                <a:gd name="connsiteX204-1287" fmla="*/ 1263548 w 3563170"/>
                <a:gd name="connsiteY204-1288" fmla="*/ 1194093 h 2079833"/>
                <a:gd name="connsiteX205-1289" fmla="*/ 1257802 w 3563170"/>
                <a:gd name="connsiteY205-1290" fmla="*/ 1204089 h 2079833"/>
                <a:gd name="connsiteX206-1291" fmla="*/ 1260352 w 3563170"/>
                <a:gd name="connsiteY206-1292" fmla="*/ 1208914 h 2079833"/>
                <a:gd name="connsiteX207-1293" fmla="*/ 1260799 w 3563170"/>
                <a:gd name="connsiteY207-1294" fmla="*/ 1209760 h 2079833"/>
                <a:gd name="connsiteX208-1295" fmla="*/ 1299495 w 3563170"/>
                <a:gd name="connsiteY208-1296" fmla="*/ 1252722 h 2079833"/>
                <a:gd name="connsiteX209-1297" fmla="*/ 1339034 w 3563170"/>
                <a:gd name="connsiteY209-1298" fmla="*/ 1298261 h 2079833"/>
                <a:gd name="connsiteX210-1299" fmla="*/ 1340716 w 3563170"/>
                <a:gd name="connsiteY210-1300" fmla="*/ 1299980 h 2079833"/>
                <a:gd name="connsiteX211-1301" fmla="*/ 1343240 w 3563170"/>
                <a:gd name="connsiteY211-1302" fmla="*/ 1305135 h 2079833"/>
                <a:gd name="connsiteX212-1303" fmla="*/ 1344081 w 3563170"/>
                <a:gd name="connsiteY212-1304" fmla="*/ 1307713 h 2079833"/>
                <a:gd name="connsiteX213-1305" fmla="*/ 1351652 w 3563170"/>
                <a:gd name="connsiteY213-1306" fmla="*/ 1354971 h 2079833"/>
                <a:gd name="connsiteX214-1307" fmla="*/ 1358382 w 3563170"/>
                <a:gd name="connsiteY214-1308" fmla="*/ 1395355 h 2079833"/>
                <a:gd name="connsiteX215-1309" fmla="*/ 1416428 w 3563170"/>
                <a:gd name="connsiteY215-1310" fmla="*/ 1454642 h 2079833"/>
                <a:gd name="connsiteX216-1311" fmla="*/ 1476997 w 3563170"/>
                <a:gd name="connsiteY216-1312" fmla="*/ 1515647 h 2079833"/>
                <a:gd name="connsiteX217-1313" fmla="*/ 1548502 w 3563170"/>
                <a:gd name="connsiteY217-1314" fmla="*/ 1549158 h 2079833"/>
                <a:gd name="connsiteX218-1315" fmla="*/ 1622531 w 3563170"/>
                <a:gd name="connsiteY218-1316" fmla="*/ 1582668 h 2079833"/>
                <a:gd name="connsiteX219-1317" fmla="*/ 1711702 w 3563170"/>
                <a:gd name="connsiteY219-1318" fmla="*/ 1605008 h 2079833"/>
                <a:gd name="connsiteX220-1319" fmla="*/ 1794984 w 3563170"/>
                <a:gd name="connsiteY220-1320" fmla="*/ 1626489 h 2079833"/>
                <a:gd name="connsiteX221-1321" fmla="*/ 1870696 w 3563170"/>
                <a:gd name="connsiteY221-1322" fmla="*/ 1601571 h 2079833"/>
                <a:gd name="connsiteX222-1323" fmla="*/ 1943568 w 3563170"/>
                <a:gd name="connsiteY222-1324" fmla="*/ 1578264 h 2079833"/>
                <a:gd name="connsiteX223-1325" fmla="*/ 1944889 w 3563170"/>
                <a:gd name="connsiteY223-1326" fmla="*/ 1577842 h 2079833"/>
                <a:gd name="connsiteX224-1327" fmla="*/ 1984946 w 3563170"/>
                <a:gd name="connsiteY224-1328" fmla="*/ 1527114 h 2079833"/>
                <a:gd name="connsiteX225-1329" fmla="*/ 2073189 w 3563170"/>
                <a:gd name="connsiteY225-1330" fmla="*/ 1415367 h 2079833"/>
                <a:gd name="connsiteX226-1331" fmla="*/ 2188522 w 3563170"/>
                <a:gd name="connsiteY226-1332" fmla="*/ 1268976 h 2079833"/>
                <a:gd name="connsiteX227-1333" fmla="*/ 2221578 w 3563170"/>
                <a:gd name="connsiteY227-1334" fmla="*/ 1227018 h 2079833"/>
                <a:gd name="connsiteX228-1335" fmla="*/ 2219115 w 3563170"/>
                <a:gd name="connsiteY228-1336" fmla="*/ 1225884 h 2079833"/>
                <a:gd name="connsiteX229-1337" fmla="*/ 2190956 w 3563170"/>
                <a:gd name="connsiteY229-1338" fmla="*/ 1212925 h 2079833"/>
                <a:gd name="connsiteX230-1339" fmla="*/ 2128659 w 3563170"/>
                <a:gd name="connsiteY230-1340" fmla="*/ 1183138 h 2079833"/>
                <a:gd name="connsiteX231-1341" fmla="*/ 2108190 w 3563170"/>
                <a:gd name="connsiteY231-1342" fmla="*/ 1184999 h 2079833"/>
                <a:gd name="connsiteX232-1343" fmla="*/ 2084161 w 3563170"/>
                <a:gd name="connsiteY232-1344" fmla="*/ 1186861 h 2079833"/>
                <a:gd name="connsiteX233-1345" fmla="*/ 2081491 w 3563170"/>
                <a:gd name="connsiteY233-1346" fmla="*/ 1186861 h 2079833"/>
                <a:gd name="connsiteX234-1347" fmla="*/ 2077042 w 3563170"/>
                <a:gd name="connsiteY234-1348" fmla="*/ 1185930 h 2079833"/>
                <a:gd name="connsiteX235-1349" fmla="*/ 2075262 w 3563170"/>
                <a:gd name="connsiteY235-1350" fmla="*/ 1184999 h 2079833"/>
                <a:gd name="connsiteX236-1351" fmla="*/ 2039664 w 3563170"/>
                <a:gd name="connsiteY236-1352" fmla="*/ 1164521 h 2079833"/>
                <a:gd name="connsiteX237-1353" fmla="*/ 2012965 w 3563170"/>
                <a:gd name="connsiteY237-1354" fmla="*/ 1149627 h 2079833"/>
                <a:gd name="connsiteX238-1355" fmla="*/ 1992496 w 3563170"/>
                <a:gd name="connsiteY238-1356" fmla="*/ 1168244 h 2079833"/>
                <a:gd name="connsiteX239-1357" fmla="*/ 1964908 w 3563170"/>
                <a:gd name="connsiteY239-1358" fmla="*/ 1194308 h 2079833"/>
                <a:gd name="connsiteX240-1359" fmla="*/ 1962238 w 3563170"/>
                <a:gd name="connsiteY240-1360" fmla="*/ 1197100 h 2079833"/>
                <a:gd name="connsiteX241-1361" fmla="*/ 1952448 w 3563170"/>
                <a:gd name="connsiteY241-1362" fmla="*/ 1198031 h 2079833"/>
                <a:gd name="connsiteX242-1363" fmla="*/ 1894309 w 3563170"/>
                <a:gd name="connsiteY242-1364" fmla="*/ 1188883 h 2079833"/>
                <a:gd name="connsiteX243-1365" fmla="*/ 1887383 w 3563170"/>
                <a:gd name="connsiteY243-1366" fmla="*/ 1187793 h 2079833"/>
                <a:gd name="connsiteX244-1367" fmla="*/ 1872404 w 3563170"/>
                <a:gd name="connsiteY244-1368" fmla="*/ 1211911 h 2079833"/>
                <a:gd name="connsiteX245-1369" fmla="*/ 1814927 w 3563170"/>
                <a:gd name="connsiteY245-1370" fmla="*/ 1304461 h 2079833"/>
                <a:gd name="connsiteX246-1371" fmla="*/ 1808451 w 3563170"/>
                <a:gd name="connsiteY246-1372" fmla="*/ 1307711 h 2079833"/>
                <a:gd name="connsiteX247-1373" fmla="*/ 1659518 w 3563170"/>
                <a:gd name="connsiteY247-1374" fmla="*/ 1338592 h 2079833"/>
                <a:gd name="connsiteX248-1375" fmla="*/ 1793882 w 3563170"/>
                <a:gd name="connsiteY248-1376" fmla="*/ 1284957 h 2079833"/>
                <a:gd name="connsiteX249-1377" fmla="*/ 1847721 w 3563170"/>
                <a:gd name="connsiteY249-1378" fmla="*/ 1180535 h 2079833"/>
                <a:gd name="connsiteX250-1379" fmla="*/ 1847750 w 3563170"/>
                <a:gd name="connsiteY250-1380" fmla="*/ 1180478 h 2079833"/>
                <a:gd name="connsiteX251-1381" fmla="*/ 1847433 w 3563170"/>
                <a:gd name="connsiteY251-1382" fmla="*/ 1180345 h 2079833"/>
                <a:gd name="connsiteX252-1383" fmla="*/ 1846544 w 3563170"/>
                <a:gd name="connsiteY252-1384" fmla="*/ 1178483 h 2079833"/>
                <a:gd name="connsiteX253-1385" fmla="*/ 1823405 w 3563170"/>
                <a:gd name="connsiteY253-1386" fmla="*/ 1157074 h 2079833"/>
                <a:gd name="connsiteX254-1387" fmla="*/ 1802046 w 3563170"/>
                <a:gd name="connsiteY254-1388" fmla="*/ 1135664 h 2079833"/>
                <a:gd name="connsiteX255-1389" fmla="*/ 1763778 w 3563170"/>
                <a:gd name="connsiteY255-1390" fmla="*/ 1111462 h 2079833"/>
                <a:gd name="connsiteX256-1391" fmla="*/ 1725510 w 3563170"/>
                <a:gd name="connsiteY256-1392" fmla="*/ 1087259 h 2079833"/>
                <a:gd name="connsiteX257-1393" fmla="*/ 1656093 w 3563170"/>
                <a:gd name="connsiteY257-1394" fmla="*/ 1063057 h 2079833"/>
                <a:gd name="connsiteX258-1395" fmla="*/ 1585787 w 3563170"/>
                <a:gd name="connsiteY258-1396" fmla="*/ 1038854 h 2079833"/>
                <a:gd name="connsiteX259-1397" fmla="*/ 1529720 w 3563170"/>
                <a:gd name="connsiteY259-1398" fmla="*/ 1026753 h 2079833"/>
                <a:gd name="connsiteX260-1399" fmla="*/ 1471873 w 3563170"/>
                <a:gd name="connsiteY260-1400" fmla="*/ 1014652 h 2079833"/>
                <a:gd name="connsiteX261-1401" fmla="*/ 1470983 w 3563170"/>
                <a:gd name="connsiteY261-1402" fmla="*/ 1014652 h 2079833"/>
                <a:gd name="connsiteX262-1403" fmla="*/ 1421146 w 3563170"/>
                <a:gd name="connsiteY262-1404" fmla="*/ 999758 h 2079833"/>
                <a:gd name="connsiteX263-1405" fmla="*/ 1372198 w 3563170"/>
                <a:gd name="connsiteY263-1406" fmla="*/ 984865 h 2079833"/>
                <a:gd name="connsiteX264-1407" fmla="*/ 1325030 w 3563170"/>
                <a:gd name="connsiteY264-1408" fmla="*/ 983003 h 2079833"/>
                <a:gd name="connsiteX265-1409" fmla="*/ 1276973 w 3563170"/>
                <a:gd name="connsiteY265-1410" fmla="*/ 981141 h 2079833"/>
                <a:gd name="connsiteX266-1411" fmla="*/ 1274303 w 3563170"/>
                <a:gd name="connsiteY266-1412" fmla="*/ 981141 h 2079833"/>
                <a:gd name="connsiteX267-1413" fmla="*/ 1203997 w 3563170"/>
                <a:gd name="connsiteY267-1414" fmla="*/ 948561 h 2079833"/>
                <a:gd name="connsiteX268-1415" fmla="*/ 1159499 w 3563170"/>
                <a:gd name="connsiteY268-1416" fmla="*/ 937391 h 2079833"/>
                <a:gd name="connsiteX269-1417" fmla="*/ 1205777 w 3563170"/>
                <a:gd name="connsiteY269-1418" fmla="*/ 942045 h 2079833"/>
                <a:gd name="connsiteX270-1419" fmla="*/ 1242265 w 3563170"/>
                <a:gd name="connsiteY270-1420" fmla="*/ 956008 h 2079833"/>
                <a:gd name="connsiteX271-1421" fmla="*/ 1277863 w 3563170"/>
                <a:gd name="connsiteY271-1422" fmla="*/ 969971 h 2079833"/>
                <a:gd name="connsiteX272-1423" fmla="*/ 1325031 w 3563170"/>
                <a:gd name="connsiteY272-1424" fmla="*/ 969971 h 2079833"/>
                <a:gd name="connsiteX273-1425" fmla="*/ 1373088 w 3563170"/>
                <a:gd name="connsiteY273-1426" fmla="*/ 969971 h 2079833"/>
                <a:gd name="connsiteX274-1427" fmla="*/ 1374868 w 3563170"/>
                <a:gd name="connsiteY274-1428" fmla="*/ 969971 h 2079833"/>
                <a:gd name="connsiteX275-1429" fmla="*/ 1425595 w 3563170"/>
                <a:gd name="connsiteY275-1430" fmla="*/ 983934 h 2079833"/>
                <a:gd name="connsiteX276-1431" fmla="*/ 1475433 w 3563170"/>
                <a:gd name="connsiteY276-1432" fmla="*/ 996966 h 2079833"/>
                <a:gd name="connsiteX277-1433" fmla="*/ 1533280 w 3563170"/>
                <a:gd name="connsiteY277-1434" fmla="*/ 1008136 h 2079833"/>
                <a:gd name="connsiteX278-1435" fmla="*/ 1591127 w 3563170"/>
                <a:gd name="connsiteY278-1436" fmla="*/ 1018376 h 2079833"/>
                <a:gd name="connsiteX279-1437" fmla="*/ 1592017 w 3563170"/>
                <a:gd name="connsiteY279-1438" fmla="*/ 1018376 h 2079833"/>
                <a:gd name="connsiteX280-1439" fmla="*/ 1734410 w 3563170"/>
                <a:gd name="connsiteY280-1440" fmla="*/ 1064919 h 2079833"/>
                <a:gd name="connsiteX281-1441" fmla="*/ 1777127 w 3563170"/>
                <a:gd name="connsiteY281-1442" fmla="*/ 1090052 h 2079833"/>
                <a:gd name="connsiteX282-1443" fmla="*/ 1817175 w 3563170"/>
                <a:gd name="connsiteY282-1444" fmla="*/ 1114254 h 2079833"/>
                <a:gd name="connsiteX283-1445" fmla="*/ 1818955 w 3563170"/>
                <a:gd name="connsiteY283-1446" fmla="*/ 1116116 h 2079833"/>
                <a:gd name="connsiteX284-1447" fmla="*/ 1842094 w 3563170"/>
                <a:gd name="connsiteY284-1448" fmla="*/ 1137526 h 2079833"/>
                <a:gd name="connsiteX285-1449" fmla="*/ 1859226 w 3563170"/>
                <a:gd name="connsiteY285-1450" fmla="*/ 1153816 h 2079833"/>
                <a:gd name="connsiteX286-1451" fmla="*/ 1860749 w 3563170"/>
                <a:gd name="connsiteY286-1452" fmla="*/ 1155265 h 2079833"/>
                <a:gd name="connsiteX287-1453" fmla="*/ 1863997 w 3563170"/>
                <a:gd name="connsiteY287-1454" fmla="*/ 1148965 h 2079833"/>
                <a:gd name="connsiteX288-1455" fmla="*/ 1865110 w 3563170"/>
                <a:gd name="connsiteY288-1456" fmla="*/ 1146807 h 2079833"/>
                <a:gd name="connsiteX289-1457" fmla="*/ 1877049 w 3563170"/>
                <a:gd name="connsiteY289-1458" fmla="*/ 1137258 h 2079833"/>
                <a:gd name="connsiteX290-1459" fmla="*/ 1892631 w 3563170"/>
                <a:gd name="connsiteY290-1460" fmla="*/ 1138680 h 2079833"/>
                <a:gd name="connsiteX291-1461" fmla="*/ 1899330 w 3563170"/>
                <a:gd name="connsiteY291-1462" fmla="*/ 1161549 h 2079833"/>
                <a:gd name="connsiteX292-1463" fmla="*/ 1901387 w 3563170"/>
                <a:gd name="connsiteY292-1464" fmla="*/ 1161844 h 2079833"/>
                <a:gd name="connsiteX293-1465" fmla="*/ 1907061 w 3563170"/>
                <a:gd name="connsiteY293-1466" fmla="*/ 1162659 h 2079833"/>
                <a:gd name="connsiteX294-1467" fmla="*/ 1949778 w 3563170"/>
                <a:gd name="connsiteY294-1468" fmla="*/ 1169175 h 2079833"/>
                <a:gd name="connsiteX295-1469" fmla="*/ 1972917 w 3563170"/>
                <a:gd name="connsiteY295-1470" fmla="*/ 1146834 h 2079833"/>
                <a:gd name="connsiteX296-1471" fmla="*/ 2000506 w 3563170"/>
                <a:gd name="connsiteY296-1472" fmla="*/ 1119839 h 2079833"/>
                <a:gd name="connsiteX297-1473" fmla="*/ 2004066 w 3563170"/>
                <a:gd name="connsiteY297-1474" fmla="*/ 1117047 h 2079833"/>
                <a:gd name="connsiteX298-1475" fmla="*/ 2013855 w 3563170"/>
                <a:gd name="connsiteY298-1476" fmla="*/ 1116116 h 2079833"/>
                <a:gd name="connsiteX299-1477" fmla="*/ 2018305 w 3563170"/>
                <a:gd name="connsiteY299-1478" fmla="*/ 1117977 h 2079833"/>
                <a:gd name="connsiteX300-1479" fmla="*/ 2053903 w 3563170"/>
                <a:gd name="connsiteY300-1480" fmla="*/ 1137526 h 2079833"/>
                <a:gd name="connsiteX301-1481" fmla="*/ 2085941 w 3563170"/>
                <a:gd name="connsiteY301-1482" fmla="*/ 1154281 h 2079833"/>
                <a:gd name="connsiteX302-1483" fmla="*/ 2106410 w 3563170"/>
                <a:gd name="connsiteY302-1484" fmla="*/ 1152419 h 2079833"/>
                <a:gd name="connsiteX303-1485" fmla="*/ 2130439 w 3563170"/>
                <a:gd name="connsiteY303-1486" fmla="*/ 1150557 h 2079833"/>
                <a:gd name="connsiteX304-1487" fmla="*/ 2138449 w 3563170"/>
                <a:gd name="connsiteY304-1488" fmla="*/ 1152419 h 2079833"/>
                <a:gd name="connsiteX305-1489" fmla="*/ 2215625 w 3563170"/>
                <a:gd name="connsiteY305-1490" fmla="*/ 1186861 h 2079833"/>
                <a:gd name="connsiteX306-1491" fmla="*/ 2243437 w 3563170"/>
                <a:gd name="connsiteY306-1492" fmla="*/ 1199273 h 2079833"/>
                <a:gd name="connsiteX307-1493" fmla="*/ 2256334 w 3563170"/>
                <a:gd name="connsiteY307-1494" fmla="*/ 1182903 h 2079833"/>
                <a:gd name="connsiteX308-1495" fmla="*/ 2346572 w 3563170"/>
                <a:gd name="connsiteY308-1496" fmla="*/ 1068365 h 2079833"/>
                <a:gd name="connsiteX309-1497" fmla="*/ 2444140 w 3563170"/>
                <a:gd name="connsiteY309-1498" fmla="*/ 897018 h 2079833"/>
                <a:gd name="connsiteX310-1499" fmla="*/ 2543529 w 3563170"/>
                <a:gd name="connsiteY310-1500" fmla="*/ 724601 h 2079833"/>
                <a:gd name="connsiteX311-1501" fmla="*/ 2553584 w 3563170"/>
                <a:gd name="connsiteY311-1502" fmla="*/ 704747 h 2079833"/>
                <a:gd name="connsiteX312-1503" fmla="*/ 2561120 w 3563170"/>
                <a:gd name="connsiteY312-1504" fmla="*/ 689869 h 2079833"/>
                <a:gd name="connsiteX313-1505" fmla="*/ 2554808 w 3563170"/>
                <a:gd name="connsiteY313-1506" fmla="*/ 691804 h 2079833"/>
                <a:gd name="connsiteX314-1507" fmla="*/ 2518219 w 3563170"/>
                <a:gd name="connsiteY314-1508" fmla="*/ 696095 h 2079833"/>
                <a:gd name="connsiteX315-1509" fmla="*/ 2478141 w 3563170"/>
                <a:gd name="connsiteY315-1510" fmla="*/ 693950 h 2079833"/>
                <a:gd name="connsiteX316-1511" fmla="*/ 2440926 w 3563170"/>
                <a:gd name="connsiteY316-1512" fmla="*/ 690732 h 2079833"/>
                <a:gd name="connsiteX317-1513" fmla="*/ 2435200 w 3563170"/>
                <a:gd name="connsiteY317-1514" fmla="*/ 688586 h 2079833"/>
                <a:gd name="connsiteX318-1515" fmla="*/ 2392975 w 3563170"/>
                <a:gd name="connsiteY318-1516" fmla="*/ 658551 h 2079833"/>
                <a:gd name="connsiteX319-1517" fmla="*/ 2352897 w 3563170"/>
                <a:gd name="connsiteY319-1518" fmla="*/ 630662 h 2079833"/>
                <a:gd name="connsiteX320-1519" fmla="*/ 2308525 w 3563170"/>
                <a:gd name="connsiteY320-1520" fmla="*/ 628516 h 2079833"/>
                <a:gd name="connsiteX321-1521" fmla="*/ 2262006 w 3563170"/>
                <a:gd name="connsiteY321-1522" fmla="*/ 625298 h 2079833"/>
                <a:gd name="connsiteX322-1523" fmla="*/ 2259859 w 3563170"/>
                <a:gd name="connsiteY322-1524" fmla="*/ 625298 h 2079833"/>
                <a:gd name="connsiteX323-1525" fmla="*/ 2255565 w 3563170"/>
                <a:gd name="connsiteY323-1526" fmla="*/ 623153 h 2079833"/>
                <a:gd name="connsiteX324-1527" fmla="*/ 2254134 w 3563170"/>
                <a:gd name="connsiteY324-1528" fmla="*/ 622080 h 2079833"/>
                <a:gd name="connsiteX325-1529" fmla="*/ 2215487 w 3563170"/>
                <a:gd name="connsiteY325-1530" fmla="*/ 580246 h 2079833"/>
                <a:gd name="connsiteX326-1531" fmla="*/ 2195214 w 3563170"/>
                <a:gd name="connsiteY326-1532" fmla="*/ 557921 h 2079833"/>
                <a:gd name="connsiteX327-1533" fmla="*/ 2193537 w 3563170"/>
                <a:gd name="connsiteY327-1534" fmla="*/ 556074 h 2079833"/>
                <a:gd name="connsiteX328-1535" fmla="*/ 2166715 w 3563170"/>
                <a:gd name="connsiteY328-1536" fmla="*/ 565575 h 2079833"/>
                <a:gd name="connsiteX329-1537" fmla="*/ 2136026 w 3563170"/>
                <a:gd name="connsiteY329-1538" fmla="*/ 576446 h 2079833"/>
                <a:gd name="connsiteX330-1539" fmla="*/ 2106928 w 3563170"/>
                <a:gd name="connsiteY330-1540" fmla="*/ 587720 h 2079833"/>
                <a:gd name="connsiteX331-1541" fmla="*/ 2081064 w 3563170"/>
                <a:gd name="connsiteY331-1542" fmla="*/ 597383 h 2079833"/>
                <a:gd name="connsiteX332-1543" fmla="*/ 2060049 w 3563170"/>
                <a:gd name="connsiteY332-1544" fmla="*/ 645698 h 2079833"/>
                <a:gd name="connsiteX333-1545" fmla="*/ 2037417 w 3563170"/>
                <a:gd name="connsiteY333-1546" fmla="*/ 695624 h 2079833"/>
                <a:gd name="connsiteX334-1547" fmla="*/ 2039033 w 3563170"/>
                <a:gd name="connsiteY334-1548" fmla="*/ 698845 h 2079833"/>
                <a:gd name="connsiteX335-1549" fmla="*/ 2042267 w 3563170"/>
                <a:gd name="connsiteY335-1550" fmla="*/ 734276 h 2079833"/>
                <a:gd name="connsiteX336-1551" fmla="*/ 2043883 w 3563170"/>
                <a:gd name="connsiteY336-1552" fmla="*/ 737497 h 2079833"/>
                <a:gd name="connsiteX337-1553" fmla="*/ 2042267 w 3563170"/>
                <a:gd name="connsiteY337-1554" fmla="*/ 755212 h 2079833"/>
                <a:gd name="connsiteX338-1555" fmla="*/ 2021252 w 3563170"/>
                <a:gd name="connsiteY338-1556" fmla="*/ 753602 h 2079833"/>
                <a:gd name="connsiteX339-1557" fmla="*/ 2011552 w 3563170"/>
                <a:gd name="connsiteY339-1558" fmla="*/ 716560 h 2079833"/>
                <a:gd name="connsiteX340-1559" fmla="*/ 2013169 w 3563170"/>
                <a:gd name="connsiteY340-1560" fmla="*/ 685961 h 2079833"/>
                <a:gd name="connsiteX341-1561" fmla="*/ 2063282 w 3563170"/>
                <a:gd name="connsiteY341-1562" fmla="*/ 586109 h 2079833"/>
                <a:gd name="connsiteX342-1563" fmla="*/ 2100462 w 3563170"/>
                <a:gd name="connsiteY342-1564" fmla="*/ 570004 h 2079833"/>
                <a:gd name="connsiteX343-1565" fmla="*/ 2161209 w 3563170"/>
                <a:gd name="connsiteY343-1566" fmla="*/ 552314 h 2079833"/>
                <a:gd name="connsiteX344-1567" fmla="*/ 2184074 w 3563170"/>
                <a:gd name="connsiteY344-1568" fmla="*/ 545655 h 2079833"/>
                <a:gd name="connsiteX345-1569" fmla="*/ 2180967 w 3563170"/>
                <a:gd name="connsiteY345-1570" fmla="*/ 542233 h 2079833"/>
                <a:gd name="connsiteX346-1571" fmla="*/ 2180419 w 3563170"/>
                <a:gd name="connsiteY346-1572" fmla="*/ 541630 h 2079833"/>
                <a:gd name="connsiteX347-1573" fmla="*/ 2146782 w 3563170"/>
                <a:gd name="connsiteY347-1574" fmla="*/ 541630 h 2079833"/>
                <a:gd name="connsiteX348-1575" fmla="*/ 2108136 w 3563170"/>
                <a:gd name="connsiteY348-1576" fmla="*/ 540557 h 2079833"/>
                <a:gd name="connsiteX349-1577" fmla="*/ 2106705 w 3563170"/>
                <a:gd name="connsiteY349-1578" fmla="*/ 540557 h 2079833"/>
                <a:gd name="connsiteX350-1579" fmla="*/ 2102410 w 3563170"/>
                <a:gd name="connsiteY350-1580" fmla="*/ 538412 h 2079833"/>
                <a:gd name="connsiteX351-1581" fmla="*/ 2100979 w 3563170"/>
                <a:gd name="connsiteY351-1582" fmla="*/ 537339 h 2079833"/>
                <a:gd name="connsiteX352-1583" fmla="*/ 2063048 w 3563170"/>
                <a:gd name="connsiteY352-1584" fmla="*/ 493359 h 2079833"/>
                <a:gd name="connsiteX353-1585" fmla="*/ 2029412 w 3563170"/>
                <a:gd name="connsiteY353-1586" fmla="*/ 454743 h 2079833"/>
                <a:gd name="connsiteX354-1587" fmla="*/ 1957844 w 3563170"/>
                <a:gd name="connsiteY354-1588" fmla="*/ 469760 h 2079833"/>
                <a:gd name="connsiteX355-1589" fmla="*/ 1881982 w 3563170"/>
                <a:gd name="connsiteY355-1590" fmla="*/ 485850 h 2079833"/>
                <a:gd name="connsiteX356-1591" fmla="*/ 1879835 w 3563170"/>
                <a:gd name="connsiteY356-1592" fmla="*/ 485850 h 2079833"/>
                <a:gd name="connsiteX357-1593" fmla="*/ 1856218 w 3563170"/>
                <a:gd name="connsiteY357-1594" fmla="*/ 482632 h 2079833"/>
                <a:gd name="connsiteX358-1595" fmla="*/ 1834032 w 3563170"/>
                <a:gd name="connsiteY358-1596" fmla="*/ 480487 h 2079833"/>
                <a:gd name="connsiteX359-1597" fmla="*/ 1785365 w 3563170"/>
                <a:gd name="connsiteY359-1598" fmla="*/ 496577 h 2079833"/>
                <a:gd name="connsiteX360-1599" fmla="*/ 1734553 w 3563170"/>
                <a:gd name="connsiteY360-1600" fmla="*/ 513740 h 2079833"/>
                <a:gd name="connsiteX361-1601" fmla="*/ 1733121 w 3563170"/>
                <a:gd name="connsiteY361-1602" fmla="*/ 513740 h 2079833"/>
                <a:gd name="connsiteX362-1603" fmla="*/ 1690181 w 3563170"/>
                <a:gd name="connsiteY362-1604" fmla="*/ 516958 h 2079833"/>
                <a:gd name="connsiteX363-1605" fmla="*/ 1647956 w 3563170"/>
                <a:gd name="connsiteY363-1606" fmla="*/ 519103 h 2079833"/>
                <a:gd name="connsiteX364-1607" fmla="*/ 1599290 w 3563170"/>
                <a:gd name="connsiteY364-1608" fmla="*/ 522321 h 2079833"/>
                <a:gd name="connsiteX365-1609" fmla="*/ 1550624 w 3563170"/>
                <a:gd name="connsiteY365-1610" fmla="*/ 525540 h 2079833"/>
                <a:gd name="connsiteX366-1611" fmla="*/ 1519134 w 3563170"/>
                <a:gd name="connsiteY366-1612" fmla="*/ 534121 h 2079833"/>
                <a:gd name="connsiteX367-1613" fmla="*/ 1486928 w 3563170"/>
                <a:gd name="connsiteY367-1614" fmla="*/ 541630 h 2079833"/>
                <a:gd name="connsiteX368-1615" fmla="*/ 1486213 w 3563170"/>
                <a:gd name="connsiteY368-1616" fmla="*/ 541629 h 2079833"/>
                <a:gd name="connsiteX369-1617" fmla="*/ 1341646 w 3563170"/>
                <a:gd name="connsiteY369-1618" fmla="*/ 545920 h 2079833"/>
                <a:gd name="connsiteX370-1619" fmla="*/ 1341646 w 3563170"/>
                <a:gd name="connsiteY370-1620" fmla="*/ 544848 h 2079833"/>
                <a:gd name="connsiteX371-1621" fmla="*/ 1485497 w 3563170"/>
                <a:gd name="connsiteY371-1622" fmla="*/ 526612 h 2079833"/>
                <a:gd name="connsiteX372-1623" fmla="*/ 1549908 w 3563170"/>
                <a:gd name="connsiteY372-1624" fmla="*/ 507304 h 2079833"/>
                <a:gd name="connsiteX373-1625" fmla="*/ 1647240 w 3563170"/>
                <a:gd name="connsiteY373-1626" fmla="*/ 496577 h 2079833"/>
                <a:gd name="connsiteX374-1627" fmla="*/ 1689465 w 3563170"/>
                <a:gd name="connsiteY374-1628" fmla="*/ 493359 h 2079833"/>
                <a:gd name="connsiteX375-1629" fmla="*/ 1730974 w 3563170"/>
                <a:gd name="connsiteY375-1630" fmla="*/ 489068 h 2079833"/>
                <a:gd name="connsiteX376-1631" fmla="*/ 1780356 w 3563170"/>
                <a:gd name="connsiteY376-1632" fmla="*/ 470833 h 2079833"/>
                <a:gd name="connsiteX377-1633" fmla="*/ 1830453 w 3563170"/>
                <a:gd name="connsiteY377-1634" fmla="*/ 452597 h 2079833"/>
                <a:gd name="connsiteX378-1635" fmla="*/ 1834032 w 3563170"/>
                <a:gd name="connsiteY378-1636" fmla="*/ 452597 h 2079833"/>
                <a:gd name="connsiteX379-1637" fmla="*/ 1856933 w 3563170"/>
                <a:gd name="connsiteY379-1638" fmla="*/ 454743 h 2079833"/>
                <a:gd name="connsiteX380-1639" fmla="*/ 1879835 w 3563170"/>
                <a:gd name="connsiteY380-1640" fmla="*/ 455815 h 2079833"/>
                <a:gd name="connsiteX381-1641" fmla="*/ 1954981 w 3563170"/>
                <a:gd name="connsiteY381-1642" fmla="*/ 438653 h 2079833"/>
                <a:gd name="connsiteX382-1643" fmla="*/ 2030843 w 3563170"/>
                <a:gd name="connsiteY382-1644" fmla="*/ 420417 h 2079833"/>
                <a:gd name="connsiteX383-1645" fmla="*/ 2032990 w 3563170"/>
                <a:gd name="connsiteY383-1646" fmla="*/ 420417 h 2079833"/>
                <a:gd name="connsiteX384-1647" fmla="*/ 2038000 w 3563170"/>
                <a:gd name="connsiteY384-1648" fmla="*/ 422562 h 2079833"/>
                <a:gd name="connsiteX385-1649" fmla="*/ 2039431 w 3563170"/>
                <a:gd name="connsiteY385-1650" fmla="*/ 423635 h 2079833"/>
                <a:gd name="connsiteX386-1651" fmla="*/ 2078077 w 3563170"/>
                <a:gd name="connsiteY386-1652" fmla="*/ 466542 h 2079833"/>
                <a:gd name="connsiteX387-1653" fmla="*/ 2112430 w 3563170"/>
                <a:gd name="connsiteY387-1654" fmla="*/ 505158 h 2079833"/>
                <a:gd name="connsiteX388-1655" fmla="*/ 2146782 w 3563170"/>
                <a:gd name="connsiteY388-1656" fmla="*/ 505159 h 2079833"/>
                <a:gd name="connsiteX389-1657" fmla="*/ 2184713 w 3563170"/>
                <a:gd name="connsiteY389-1658" fmla="*/ 505158 h 2079833"/>
                <a:gd name="connsiteX390-1659" fmla="*/ 2186860 w 3563170"/>
                <a:gd name="connsiteY390-1660" fmla="*/ 505159 h 2079833"/>
                <a:gd name="connsiteX391-1661" fmla="*/ 2190439 w 3563170"/>
                <a:gd name="connsiteY391-1662" fmla="*/ 507304 h 2079833"/>
                <a:gd name="connsiteX392-1663" fmla="*/ 2192586 w 3563170"/>
                <a:gd name="connsiteY392-1664" fmla="*/ 508377 h 2079833"/>
                <a:gd name="connsiteX393-1665" fmla="*/ 2214928 w 3563170"/>
                <a:gd name="connsiteY393-1666" fmla="*/ 531942 h 2079833"/>
                <a:gd name="connsiteX394-1667" fmla="*/ 2223938 w 3563170"/>
                <a:gd name="connsiteY394-1668" fmla="*/ 541444 h 2079833"/>
                <a:gd name="connsiteX395-1669" fmla="*/ 2239485 w 3563170"/>
                <a:gd name="connsiteY395-1670" fmla="*/ 544840 h 2079833"/>
                <a:gd name="connsiteX396-1671" fmla="*/ 2273432 w 3563170"/>
                <a:gd name="connsiteY396-1672" fmla="*/ 553899 h 2079833"/>
                <a:gd name="connsiteX397-1673" fmla="*/ 2236049 w 3563170"/>
                <a:gd name="connsiteY397-1674" fmla="*/ 552037 h 2079833"/>
                <a:gd name="connsiteX398-1675" fmla="*/ 2233893 w 3563170"/>
                <a:gd name="connsiteY398-1676" fmla="*/ 551930 h 2079833"/>
                <a:gd name="connsiteX399-1677" fmla="*/ 2251920 w 3563170"/>
                <a:gd name="connsiteY399-1678" fmla="*/ 570843 h 2079833"/>
                <a:gd name="connsiteX400-1679" fmla="*/ 2267016 w 3563170"/>
                <a:gd name="connsiteY400-1680" fmla="*/ 586682 h 2079833"/>
                <a:gd name="connsiteX401-1681" fmla="*/ 2309957 w 3563170"/>
                <a:gd name="connsiteY401-1682" fmla="*/ 588827 h 2079833"/>
                <a:gd name="connsiteX402-1683" fmla="*/ 2357191 w 3563170"/>
                <a:gd name="connsiteY402-1684" fmla="*/ 589900 h 2079833"/>
                <a:gd name="connsiteX403-1685" fmla="*/ 2362917 w 3563170"/>
                <a:gd name="connsiteY403-1686" fmla="*/ 592046 h 2079833"/>
                <a:gd name="connsiteX404-1687" fmla="*/ 2405142 w 3563170"/>
                <a:gd name="connsiteY404-1688" fmla="*/ 621008 h 2079833"/>
                <a:gd name="connsiteX405-1689" fmla="*/ 2445220 w 3563170"/>
                <a:gd name="connsiteY405-1690" fmla="*/ 647825 h 2079833"/>
                <a:gd name="connsiteX406-1691" fmla="*/ 2479572 w 3563170"/>
                <a:gd name="connsiteY406-1692" fmla="*/ 649970 h 2079833"/>
                <a:gd name="connsiteX407-1693" fmla="*/ 2515356 w 3563170"/>
                <a:gd name="connsiteY407-1694" fmla="*/ 652115 h 2079833"/>
                <a:gd name="connsiteX408-1695" fmla="*/ 2549708 w 3563170"/>
                <a:gd name="connsiteY408-1696" fmla="*/ 644607 h 2079833"/>
                <a:gd name="connsiteX409-1697" fmla="*/ 2585492 w 3563170"/>
                <a:gd name="connsiteY409-1698" fmla="*/ 636025 h 2079833"/>
                <a:gd name="connsiteX410-1699" fmla="*/ 2584776 w 3563170"/>
                <a:gd name="connsiteY410-1700" fmla="*/ 628517 h 2079833"/>
                <a:gd name="connsiteX411-1701" fmla="*/ 2610015 w 3563170"/>
                <a:gd name="connsiteY411-1702" fmla="*/ 590068 h 2079833"/>
                <a:gd name="connsiteX412-1703" fmla="*/ 2617247 w 3563170"/>
                <a:gd name="connsiteY412-1704" fmla="*/ 579051 h 2079833"/>
                <a:gd name="connsiteX413-1705" fmla="*/ 2623974 w 3563170"/>
                <a:gd name="connsiteY413-1706" fmla="*/ 565769 h 2079833"/>
                <a:gd name="connsiteX414-1707" fmla="*/ 2705330 w 3563170"/>
                <a:gd name="connsiteY414-1708" fmla="*/ 406403 h 2079833"/>
                <a:gd name="connsiteX415-1709" fmla="*/ 2710091 w 3563170"/>
                <a:gd name="connsiteY415-1710" fmla="*/ 399927 h 2079833"/>
                <a:gd name="connsiteX416-1711" fmla="*/ 2723039 w 3563170"/>
                <a:gd name="connsiteY416-1712" fmla="*/ 388639 h 2079833"/>
                <a:gd name="connsiteX417-1713" fmla="*/ 2731388 w 3563170"/>
                <a:gd name="connsiteY417-1714" fmla="*/ 386184 h 2079833"/>
                <a:gd name="connsiteX418-1715" fmla="*/ 3040017 w 3563170"/>
                <a:gd name="connsiteY418-1716" fmla="*/ 305314 h 2079833"/>
                <a:gd name="connsiteX419-1717" fmla="*/ 3246523 w 3563170"/>
                <a:gd name="connsiteY419-1718" fmla="*/ 252106 h 2079833"/>
                <a:gd name="connsiteX420-1719" fmla="*/ 3253437 w 3563170"/>
                <a:gd name="connsiteY420-1720" fmla="*/ 250325 h 2079833"/>
                <a:gd name="connsiteX421-1721" fmla="*/ 3250876 w 3563170"/>
                <a:gd name="connsiteY421-1722" fmla="*/ 248770 h 2079833"/>
                <a:gd name="connsiteX422-1723" fmla="*/ 3195676 w 3563170"/>
                <a:gd name="connsiteY422-1724" fmla="*/ 226522 h 2079833"/>
                <a:gd name="connsiteX423-1725" fmla="*/ 3139652 w 3563170"/>
                <a:gd name="connsiteY423-1726" fmla="*/ 203450 h 2079833"/>
                <a:gd name="connsiteX424-1727" fmla="*/ 3138828 w 3563170"/>
                <a:gd name="connsiteY424-1728" fmla="*/ 203450 h 2079833"/>
                <a:gd name="connsiteX425-1729" fmla="*/ 3089395 w 3563170"/>
                <a:gd name="connsiteY425-1730" fmla="*/ 179555 h 2079833"/>
                <a:gd name="connsiteX426-1731" fmla="*/ 3040786 w 3563170"/>
                <a:gd name="connsiteY426-1732" fmla="*/ 156483 h 2079833"/>
                <a:gd name="connsiteX427-1733" fmla="*/ 3014422 w 3563170"/>
                <a:gd name="connsiteY427-1734" fmla="*/ 155659 h 2079833"/>
                <a:gd name="connsiteX428-1735" fmla="*/ 2984762 w 3563170"/>
                <a:gd name="connsiteY428-1736" fmla="*/ 154011 h 2079833"/>
                <a:gd name="connsiteX429-1737" fmla="*/ 2983938 w 3563170"/>
                <a:gd name="connsiteY429-1738" fmla="*/ 154011 h 2079833"/>
                <a:gd name="connsiteX430-1739" fmla="*/ 2981466 w 3563170"/>
                <a:gd name="connsiteY430-1740" fmla="*/ 153187 h 2079833"/>
                <a:gd name="connsiteX431-1741" fmla="*/ 2980643 w 3563170"/>
                <a:gd name="connsiteY431-1742" fmla="*/ 153187 h 2079833"/>
                <a:gd name="connsiteX432-1743" fmla="*/ 2950983 w 3563170"/>
                <a:gd name="connsiteY432-1744" fmla="*/ 132587 h 2079833"/>
                <a:gd name="connsiteX433-1745" fmla="*/ 2922971 w 3563170"/>
                <a:gd name="connsiteY433-1746" fmla="*/ 112811 h 2079833"/>
                <a:gd name="connsiteX434-1747" fmla="*/ 2883424 w 3563170"/>
                <a:gd name="connsiteY434-1748" fmla="*/ 106219 h 2079833"/>
                <a:gd name="connsiteX435-1749" fmla="*/ 2843054 w 3563170"/>
                <a:gd name="connsiteY435-1750" fmla="*/ 99627 h 2079833"/>
                <a:gd name="connsiteX436-1751" fmla="*/ 2840583 w 3563170"/>
                <a:gd name="connsiteY436-1752" fmla="*/ 98803 h 2079833"/>
                <a:gd name="connsiteX437-1753" fmla="*/ 2798564 w 3563170"/>
                <a:gd name="connsiteY437-1754" fmla="*/ 67491 h 2079833"/>
                <a:gd name="connsiteX438-1755" fmla="*/ 2733477 w 3563170"/>
                <a:gd name="connsiteY438-1756" fmla="*/ 57603 h 20798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 ang="0">
                  <a:pos x="connsiteX372-745" y="connsiteY372-746"/>
                </a:cxn>
                <a:cxn ang="0">
                  <a:pos x="connsiteX373-747" y="connsiteY373-748"/>
                </a:cxn>
                <a:cxn ang="0">
                  <a:pos x="connsiteX374-749" y="connsiteY374-750"/>
                </a:cxn>
                <a:cxn ang="0">
                  <a:pos x="connsiteX375-751" y="connsiteY375-752"/>
                </a:cxn>
                <a:cxn ang="0">
                  <a:pos x="connsiteX376-753" y="connsiteY376-754"/>
                </a:cxn>
                <a:cxn ang="0">
                  <a:pos x="connsiteX377-755" y="connsiteY377-756"/>
                </a:cxn>
                <a:cxn ang="0">
                  <a:pos x="connsiteX378-757" y="connsiteY378-758"/>
                </a:cxn>
                <a:cxn ang="0">
                  <a:pos x="connsiteX379-759" y="connsiteY379-760"/>
                </a:cxn>
                <a:cxn ang="0">
                  <a:pos x="connsiteX380-761" y="connsiteY380-762"/>
                </a:cxn>
                <a:cxn ang="0">
                  <a:pos x="connsiteX381-763" y="connsiteY381-764"/>
                </a:cxn>
                <a:cxn ang="0">
                  <a:pos x="connsiteX382-765" y="connsiteY382-766"/>
                </a:cxn>
                <a:cxn ang="0">
                  <a:pos x="connsiteX383-767" y="connsiteY383-768"/>
                </a:cxn>
                <a:cxn ang="0">
                  <a:pos x="connsiteX384-769" y="connsiteY384-770"/>
                </a:cxn>
                <a:cxn ang="0">
                  <a:pos x="connsiteX385-771" y="connsiteY385-772"/>
                </a:cxn>
                <a:cxn ang="0">
                  <a:pos x="connsiteX386-773" y="connsiteY386-774"/>
                </a:cxn>
                <a:cxn ang="0">
                  <a:pos x="connsiteX387-775" y="connsiteY387-776"/>
                </a:cxn>
                <a:cxn ang="0">
                  <a:pos x="connsiteX388-777" y="connsiteY388-778"/>
                </a:cxn>
                <a:cxn ang="0">
                  <a:pos x="connsiteX389-779" y="connsiteY389-780"/>
                </a:cxn>
                <a:cxn ang="0">
                  <a:pos x="connsiteX390-781" y="connsiteY390-782"/>
                </a:cxn>
                <a:cxn ang="0">
                  <a:pos x="connsiteX391-783" y="connsiteY391-784"/>
                </a:cxn>
                <a:cxn ang="0">
                  <a:pos x="connsiteX392-785" y="connsiteY392-786"/>
                </a:cxn>
                <a:cxn ang="0">
                  <a:pos x="connsiteX393-787" y="connsiteY393-788"/>
                </a:cxn>
                <a:cxn ang="0">
                  <a:pos x="connsiteX394-789" y="connsiteY394-790"/>
                </a:cxn>
                <a:cxn ang="0">
                  <a:pos x="connsiteX395-791" y="connsiteY395-792"/>
                </a:cxn>
                <a:cxn ang="0">
                  <a:pos x="connsiteX396-793" y="connsiteY396-794"/>
                </a:cxn>
                <a:cxn ang="0">
                  <a:pos x="connsiteX397-795" y="connsiteY397-796"/>
                </a:cxn>
                <a:cxn ang="0">
                  <a:pos x="connsiteX398-797" y="connsiteY398-798"/>
                </a:cxn>
                <a:cxn ang="0">
                  <a:pos x="connsiteX399-799" y="connsiteY399-800"/>
                </a:cxn>
                <a:cxn ang="0">
                  <a:pos x="connsiteX400-801" y="connsiteY400-802"/>
                </a:cxn>
                <a:cxn ang="0">
                  <a:pos x="connsiteX401-803" y="connsiteY401-804"/>
                </a:cxn>
                <a:cxn ang="0">
                  <a:pos x="connsiteX402-805" y="connsiteY402-806"/>
                </a:cxn>
                <a:cxn ang="0">
                  <a:pos x="connsiteX403-807" y="connsiteY403-808"/>
                </a:cxn>
                <a:cxn ang="0">
                  <a:pos x="connsiteX404-809" y="connsiteY404-810"/>
                </a:cxn>
                <a:cxn ang="0">
                  <a:pos x="connsiteX405-811" y="connsiteY405-812"/>
                </a:cxn>
                <a:cxn ang="0">
                  <a:pos x="connsiteX406-813" y="connsiteY406-814"/>
                </a:cxn>
                <a:cxn ang="0">
                  <a:pos x="connsiteX407-815" y="connsiteY407-816"/>
                </a:cxn>
                <a:cxn ang="0">
                  <a:pos x="connsiteX408-817" y="connsiteY408-818"/>
                </a:cxn>
                <a:cxn ang="0">
                  <a:pos x="connsiteX409-819" y="connsiteY409-820"/>
                </a:cxn>
                <a:cxn ang="0">
                  <a:pos x="connsiteX410-821" y="connsiteY410-822"/>
                </a:cxn>
                <a:cxn ang="0">
                  <a:pos x="connsiteX411-823" y="connsiteY411-824"/>
                </a:cxn>
                <a:cxn ang="0">
                  <a:pos x="connsiteX412-825" y="connsiteY412-826"/>
                </a:cxn>
                <a:cxn ang="0">
                  <a:pos x="connsiteX413-827" y="connsiteY413-828"/>
                </a:cxn>
                <a:cxn ang="0">
                  <a:pos x="connsiteX414-829" y="connsiteY414-830"/>
                </a:cxn>
                <a:cxn ang="0">
                  <a:pos x="connsiteX415-831" y="connsiteY415-832"/>
                </a:cxn>
                <a:cxn ang="0">
                  <a:pos x="connsiteX416-833" y="connsiteY416-834"/>
                </a:cxn>
                <a:cxn ang="0">
                  <a:pos x="connsiteX417-835" y="connsiteY417-836"/>
                </a:cxn>
                <a:cxn ang="0">
                  <a:pos x="connsiteX418-837" y="connsiteY418-838"/>
                </a:cxn>
                <a:cxn ang="0">
                  <a:pos x="connsiteX419-839" y="connsiteY419-840"/>
                </a:cxn>
                <a:cxn ang="0">
                  <a:pos x="connsiteX420-841" y="connsiteY420-842"/>
                </a:cxn>
                <a:cxn ang="0">
                  <a:pos x="connsiteX421-843" y="connsiteY421-844"/>
                </a:cxn>
                <a:cxn ang="0">
                  <a:pos x="connsiteX422-845" y="connsiteY422-846"/>
                </a:cxn>
                <a:cxn ang="0">
                  <a:pos x="connsiteX423-847" y="connsiteY423-848"/>
                </a:cxn>
                <a:cxn ang="0">
                  <a:pos x="connsiteX424-849" y="connsiteY424-850"/>
                </a:cxn>
                <a:cxn ang="0">
                  <a:pos x="connsiteX425-851" y="connsiteY425-852"/>
                </a:cxn>
                <a:cxn ang="0">
                  <a:pos x="connsiteX426-853" y="connsiteY426-854"/>
                </a:cxn>
                <a:cxn ang="0">
                  <a:pos x="connsiteX427-855" y="connsiteY427-856"/>
                </a:cxn>
                <a:cxn ang="0">
                  <a:pos x="connsiteX428-857" y="connsiteY428-858"/>
                </a:cxn>
                <a:cxn ang="0">
                  <a:pos x="connsiteX429-859" y="connsiteY429-860"/>
                </a:cxn>
                <a:cxn ang="0">
                  <a:pos x="connsiteX430-861" y="connsiteY430-862"/>
                </a:cxn>
                <a:cxn ang="0">
                  <a:pos x="connsiteX431-863" y="connsiteY431-864"/>
                </a:cxn>
                <a:cxn ang="0">
                  <a:pos x="connsiteX432-865" y="connsiteY432-866"/>
                </a:cxn>
                <a:cxn ang="0">
                  <a:pos x="connsiteX433-867" y="connsiteY433-868"/>
                </a:cxn>
                <a:cxn ang="0">
                  <a:pos x="connsiteX434-869" y="connsiteY434-870"/>
                </a:cxn>
                <a:cxn ang="0">
                  <a:pos x="connsiteX435-871" y="connsiteY435-872"/>
                </a:cxn>
                <a:cxn ang="0">
                  <a:pos x="connsiteX436-873" y="connsiteY436-874"/>
                </a:cxn>
                <a:cxn ang="0">
                  <a:pos x="connsiteX437-875" y="connsiteY437-876"/>
                </a:cxn>
                <a:cxn ang="0">
                  <a:pos x="connsiteX438-877" y="connsiteY438-878"/>
                </a:cxn>
              </a:cxnLst>
              <a:rect l="l" t="t" r="r" b="b"/>
              <a:pathLst>
                <a:path w="3563170" h="2079833">
                  <a:moveTo>
                    <a:pt x="2733477" y="57603"/>
                  </a:moveTo>
                  <a:lnTo>
                    <a:pt x="2801036" y="59251"/>
                  </a:lnTo>
                  <a:lnTo>
                    <a:pt x="2801860" y="60075"/>
                  </a:lnTo>
                  <a:lnTo>
                    <a:pt x="2824928" y="74907"/>
                  </a:lnTo>
                  <a:lnTo>
                    <a:pt x="2845526" y="88915"/>
                  </a:lnTo>
                  <a:lnTo>
                    <a:pt x="2885896" y="93859"/>
                  </a:lnTo>
                  <a:lnTo>
                    <a:pt x="2927090" y="99627"/>
                  </a:lnTo>
                  <a:lnTo>
                    <a:pt x="2930386" y="100451"/>
                  </a:lnTo>
                  <a:lnTo>
                    <a:pt x="2960046" y="120227"/>
                  </a:lnTo>
                  <a:lnTo>
                    <a:pt x="2988057" y="138355"/>
                  </a:lnTo>
                  <a:lnTo>
                    <a:pt x="3014422" y="138355"/>
                  </a:lnTo>
                  <a:lnTo>
                    <a:pt x="3043258" y="139179"/>
                  </a:lnTo>
                  <a:lnTo>
                    <a:pt x="3047377" y="140003"/>
                  </a:lnTo>
                  <a:lnTo>
                    <a:pt x="3097634" y="162251"/>
                  </a:lnTo>
                  <a:lnTo>
                    <a:pt x="3147891" y="184498"/>
                  </a:lnTo>
                  <a:lnTo>
                    <a:pt x="3164700" y="190833"/>
                  </a:lnTo>
                  <a:lnTo>
                    <a:pt x="3163694" y="185623"/>
                  </a:lnTo>
                  <a:cubicBezTo>
                    <a:pt x="3164505" y="181561"/>
                    <a:pt x="3166936" y="177906"/>
                    <a:pt x="3170987" y="175469"/>
                  </a:cubicBezTo>
                  <a:lnTo>
                    <a:pt x="3310357" y="92608"/>
                  </a:lnTo>
                  <a:lnTo>
                    <a:pt x="3315218" y="89359"/>
                  </a:lnTo>
                  <a:lnTo>
                    <a:pt x="3347630" y="86109"/>
                  </a:lnTo>
                  <a:lnTo>
                    <a:pt x="3375180" y="82860"/>
                  </a:lnTo>
                  <a:lnTo>
                    <a:pt x="3375180" y="66613"/>
                  </a:lnTo>
                  <a:lnTo>
                    <a:pt x="3375180" y="42242"/>
                  </a:lnTo>
                  <a:lnTo>
                    <a:pt x="3384903" y="0"/>
                  </a:lnTo>
                  <a:lnTo>
                    <a:pt x="3388144" y="42242"/>
                  </a:lnTo>
                  <a:cubicBezTo>
                    <a:pt x="3389765" y="56865"/>
                    <a:pt x="3394627" y="79611"/>
                    <a:pt x="3391385" y="94233"/>
                  </a:cubicBezTo>
                  <a:cubicBezTo>
                    <a:pt x="3391385" y="95858"/>
                    <a:pt x="3389765" y="99107"/>
                    <a:pt x="3388144" y="99107"/>
                  </a:cubicBezTo>
                  <a:lnTo>
                    <a:pt x="3384903" y="100732"/>
                  </a:lnTo>
                  <a:lnTo>
                    <a:pt x="3350871" y="107231"/>
                  </a:lnTo>
                  <a:lnTo>
                    <a:pt x="3321701" y="112105"/>
                  </a:lnTo>
                  <a:lnTo>
                    <a:pt x="3256878" y="157597"/>
                  </a:lnTo>
                  <a:lnTo>
                    <a:pt x="3198739" y="197402"/>
                  </a:lnTo>
                  <a:lnTo>
                    <a:pt x="3192843" y="201439"/>
                  </a:lnTo>
                  <a:lnTo>
                    <a:pt x="3197633" y="203244"/>
                  </a:lnTo>
                  <a:lnTo>
                    <a:pt x="3204738" y="205922"/>
                  </a:lnTo>
                  <a:lnTo>
                    <a:pt x="3261587" y="228170"/>
                  </a:lnTo>
                  <a:lnTo>
                    <a:pt x="3263234" y="228994"/>
                  </a:lnTo>
                  <a:lnTo>
                    <a:pt x="3285613" y="242034"/>
                  </a:lnTo>
                  <a:lnTo>
                    <a:pt x="3348272" y="225890"/>
                  </a:lnTo>
                  <a:lnTo>
                    <a:pt x="3344471" y="225672"/>
                  </a:lnTo>
                  <a:lnTo>
                    <a:pt x="3366304" y="212840"/>
                  </a:lnTo>
                  <a:lnTo>
                    <a:pt x="3436350" y="171672"/>
                  </a:lnTo>
                  <a:lnTo>
                    <a:pt x="3513138" y="125317"/>
                  </a:lnTo>
                  <a:lnTo>
                    <a:pt x="3563170" y="95911"/>
                  </a:lnTo>
                  <a:lnTo>
                    <a:pt x="3540925" y="193238"/>
                  </a:lnTo>
                  <a:cubicBezTo>
                    <a:pt x="3540925" y="193238"/>
                    <a:pt x="3504346" y="226249"/>
                    <a:pt x="3478654" y="243651"/>
                  </a:cubicBezTo>
                  <a:cubicBezTo>
                    <a:pt x="3452962" y="261053"/>
                    <a:pt x="3478654" y="243651"/>
                    <a:pt x="3386775" y="297650"/>
                  </a:cubicBezTo>
                  <a:lnTo>
                    <a:pt x="3366601" y="307056"/>
                  </a:lnTo>
                  <a:lnTo>
                    <a:pt x="3159628" y="358075"/>
                  </a:lnTo>
                  <a:lnTo>
                    <a:pt x="3093043" y="374487"/>
                  </a:lnTo>
                  <a:lnTo>
                    <a:pt x="3090808" y="433878"/>
                  </a:lnTo>
                  <a:lnTo>
                    <a:pt x="3083903" y="617302"/>
                  </a:lnTo>
                  <a:cubicBezTo>
                    <a:pt x="3080155" y="656982"/>
                    <a:pt x="3053917" y="690711"/>
                    <a:pt x="3037987" y="727416"/>
                  </a:cubicBezTo>
                  <a:lnTo>
                    <a:pt x="2991135" y="832570"/>
                  </a:lnTo>
                  <a:cubicBezTo>
                    <a:pt x="2991136" y="834554"/>
                    <a:pt x="2989262" y="835546"/>
                    <a:pt x="2988325" y="836538"/>
                  </a:cubicBezTo>
                  <a:lnTo>
                    <a:pt x="2844957" y="917884"/>
                  </a:lnTo>
                  <a:lnTo>
                    <a:pt x="2973332" y="820666"/>
                  </a:lnTo>
                  <a:lnTo>
                    <a:pt x="3032118" y="663952"/>
                  </a:lnTo>
                  <a:lnTo>
                    <a:pt x="3034634" y="657245"/>
                  </a:lnTo>
                  <a:lnTo>
                    <a:pt x="2971948" y="703374"/>
                  </a:lnTo>
                  <a:lnTo>
                    <a:pt x="2925104" y="737845"/>
                  </a:lnTo>
                  <a:lnTo>
                    <a:pt x="3012003" y="631622"/>
                  </a:lnTo>
                  <a:cubicBezTo>
                    <a:pt x="3018440" y="626720"/>
                    <a:pt x="3029705" y="626720"/>
                    <a:pt x="3036142" y="633256"/>
                  </a:cubicBezTo>
                  <a:lnTo>
                    <a:pt x="3036142" y="653224"/>
                  </a:lnTo>
                  <a:lnTo>
                    <a:pt x="3041384" y="639250"/>
                  </a:lnTo>
                  <a:lnTo>
                    <a:pt x="3051106" y="613333"/>
                  </a:lnTo>
                  <a:lnTo>
                    <a:pt x="3051106" y="479411"/>
                  </a:lnTo>
                  <a:cubicBezTo>
                    <a:pt x="3051340" y="445186"/>
                    <a:pt x="3051516" y="419517"/>
                    <a:pt x="3051648" y="400266"/>
                  </a:cubicBezTo>
                  <a:cubicBezTo>
                    <a:pt x="3051683" y="395074"/>
                    <a:pt x="3051719" y="389883"/>
                    <a:pt x="3051754" y="384691"/>
                  </a:cubicBezTo>
                  <a:lnTo>
                    <a:pt x="3021251" y="392345"/>
                  </a:lnTo>
                  <a:lnTo>
                    <a:pt x="2766466" y="456280"/>
                  </a:lnTo>
                  <a:lnTo>
                    <a:pt x="2692865" y="597605"/>
                  </a:lnTo>
                  <a:lnTo>
                    <a:pt x="2609529" y="755684"/>
                  </a:lnTo>
                  <a:cubicBezTo>
                    <a:pt x="2609404" y="756166"/>
                    <a:pt x="2609280" y="756648"/>
                    <a:pt x="2609155" y="757130"/>
                  </a:cubicBezTo>
                  <a:lnTo>
                    <a:pt x="2507413" y="929704"/>
                  </a:lnTo>
                  <a:lnTo>
                    <a:pt x="2481855" y="973157"/>
                  </a:lnTo>
                  <a:lnTo>
                    <a:pt x="2475699" y="983622"/>
                  </a:lnTo>
                  <a:lnTo>
                    <a:pt x="2472379" y="1071804"/>
                  </a:lnTo>
                  <a:lnTo>
                    <a:pt x="2465474" y="1255227"/>
                  </a:lnTo>
                  <a:cubicBezTo>
                    <a:pt x="2461726" y="1294908"/>
                    <a:pt x="2435489" y="1328637"/>
                    <a:pt x="2419559" y="1365342"/>
                  </a:cubicBezTo>
                  <a:lnTo>
                    <a:pt x="2372707" y="1470496"/>
                  </a:lnTo>
                  <a:cubicBezTo>
                    <a:pt x="2372707" y="1472480"/>
                    <a:pt x="2370833" y="1473472"/>
                    <a:pt x="2369896" y="1474464"/>
                  </a:cubicBezTo>
                  <a:lnTo>
                    <a:pt x="2226529" y="1555810"/>
                  </a:lnTo>
                  <a:lnTo>
                    <a:pt x="2354903" y="1458591"/>
                  </a:lnTo>
                  <a:lnTo>
                    <a:pt x="2432678" y="1251259"/>
                  </a:lnTo>
                  <a:lnTo>
                    <a:pt x="2432678" y="1117336"/>
                  </a:lnTo>
                  <a:cubicBezTo>
                    <a:pt x="2432795" y="1100224"/>
                    <a:pt x="2432897" y="1085250"/>
                    <a:pt x="2432987" y="1072149"/>
                  </a:cubicBezTo>
                  <a:cubicBezTo>
                    <a:pt x="2433024" y="1066783"/>
                    <a:pt x="2433060" y="1061418"/>
                    <a:pt x="2433097" y="1056052"/>
                  </a:cubicBezTo>
                  <a:lnTo>
                    <a:pt x="2402728" y="1107686"/>
                  </a:lnTo>
                  <a:lnTo>
                    <a:pt x="1842955" y="1798303"/>
                  </a:lnTo>
                  <a:cubicBezTo>
                    <a:pt x="1838194" y="1804779"/>
                    <a:pt x="1830381" y="1808145"/>
                    <a:pt x="1822406" y="1809154"/>
                  </a:cubicBezTo>
                  <a:lnTo>
                    <a:pt x="1680772" y="1822063"/>
                  </a:lnTo>
                  <a:lnTo>
                    <a:pt x="1598382" y="1829573"/>
                  </a:lnTo>
                  <a:cubicBezTo>
                    <a:pt x="1598117" y="1834101"/>
                    <a:pt x="1597851" y="1838628"/>
                    <a:pt x="1597586" y="1843156"/>
                  </a:cubicBezTo>
                  <a:lnTo>
                    <a:pt x="1459885" y="2079833"/>
                  </a:lnTo>
                  <a:lnTo>
                    <a:pt x="1531340" y="1853576"/>
                  </a:lnTo>
                  <a:lnTo>
                    <a:pt x="1537158" y="1835153"/>
                  </a:lnTo>
                  <a:lnTo>
                    <a:pt x="1486680" y="1839754"/>
                  </a:lnTo>
                  <a:cubicBezTo>
                    <a:pt x="1484326" y="1839912"/>
                    <a:pt x="1481435" y="1839159"/>
                    <a:pt x="1479990" y="1838782"/>
                  </a:cubicBezTo>
                  <a:lnTo>
                    <a:pt x="1475655" y="1837653"/>
                  </a:lnTo>
                  <a:lnTo>
                    <a:pt x="1284020" y="1740662"/>
                  </a:lnTo>
                  <a:lnTo>
                    <a:pt x="1093992" y="1646404"/>
                  </a:lnTo>
                  <a:lnTo>
                    <a:pt x="1070220" y="1639536"/>
                  </a:lnTo>
                  <a:lnTo>
                    <a:pt x="1063410" y="1637569"/>
                  </a:lnTo>
                  <a:cubicBezTo>
                    <a:pt x="1063500" y="1642549"/>
                    <a:pt x="1063589" y="1647529"/>
                    <a:pt x="1063679" y="1652509"/>
                  </a:cubicBezTo>
                  <a:lnTo>
                    <a:pt x="987757" y="1817489"/>
                  </a:lnTo>
                  <a:cubicBezTo>
                    <a:pt x="986141" y="1820724"/>
                    <a:pt x="982911" y="1823959"/>
                    <a:pt x="979680" y="1825577"/>
                  </a:cubicBezTo>
                  <a:lnTo>
                    <a:pt x="701840" y="1950120"/>
                  </a:lnTo>
                  <a:lnTo>
                    <a:pt x="945758" y="1789993"/>
                  </a:lnTo>
                  <a:lnTo>
                    <a:pt x="1005526" y="1629865"/>
                  </a:lnTo>
                  <a:lnTo>
                    <a:pt x="1012721" y="1622924"/>
                  </a:lnTo>
                  <a:lnTo>
                    <a:pt x="966589" y="1609596"/>
                  </a:lnTo>
                  <a:lnTo>
                    <a:pt x="903816" y="1591461"/>
                  </a:lnTo>
                  <a:lnTo>
                    <a:pt x="714175" y="1537428"/>
                  </a:lnTo>
                  <a:lnTo>
                    <a:pt x="573632" y="1544027"/>
                  </a:lnTo>
                  <a:lnTo>
                    <a:pt x="433998" y="1550091"/>
                  </a:lnTo>
                  <a:lnTo>
                    <a:pt x="301461" y="1659858"/>
                  </a:lnTo>
                  <a:lnTo>
                    <a:pt x="164376" y="1772298"/>
                  </a:lnTo>
                  <a:lnTo>
                    <a:pt x="162557" y="1773368"/>
                  </a:lnTo>
                  <a:cubicBezTo>
                    <a:pt x="161647" y="1773902"/>
                    <a:pt x="159292" y="1774061"/>
                    <a:pt x="159292" y="1774061"/>
                  </a:cubicBezTo>
                  <a:lnTo>
                    <a:pt x="0" y="1727934"/>
                  </a:lnTo>
                  <a:cubicBezTo>
                    <a:pt x="4336" y="1729063"/>
                    <a:pt x="3316" y="1721082"/>
                    <a:pt x="7116" y="1721300"/>
                  </a:cubicBezTo>
                  <a:cubicBezTo>
                    <a:pt x="50633" y="1734951"/>
                    <a:pt x="73433" y="1736261"/>
                    <a:pt x="154899" y="1758255"/>
                  </a:cubicBezTo>
                  <a:lnTo>
                    <a:pt x="419540" y="1525490"/>
                  </a:lnTo>
                  <a:cubicBezTo>
                    <a:pt x="420824" y="1523510"/>
                    <a:pt x="423553" y="1521906"/>
                    <a:pt x="425908" y="1521748"/>
                  </a:cubicBezTo>
                  <a:lnTo>
                    <a:pt x="487660" y="1517001"/>
                  </a:lnTo>
                  <a:lnTo>
                    <a:pt x="561476" y="1511327"/>
                  </a:lnTo>
                  <a:lnTo>
                    <a:pt x="547603" y="1493204"/>
                  </a:lnTo>
                  <a:lnTo>
                    <a:pt x="537458" y="1479953"/>
                  </a:lnTo>
                  <a:cubicBezTo>
                    <a:pt x="525435" y="1460834"/>
                    <a:pt x="506198" y="1443080"/>
                    <a:pt x="503793" y="1419864"/>
                  </a:cubicBezTo>
                  <a:cubicBezTo>
                    <a:pt x="500187" y="1388454"/>
                    <a:pt x="513412" y="1357044"/>
                    <a:pt x="515816" y="1325633"/>
                  </a:cubicBezTo>
                  <a:lnTo>
                    <a:pt x="490568" y="1260082"/>
                  </a:lnTo>
                  <a:lnTo>
                    <a:pt x="491770" y="1260082"/>
                  </a:lnTo>
                  <a:cubicBezTo>
                    <a:pt x="500186" y="1273739"/>
                    <a:pt x="529042" y="1305149"/>
                    <a:pt x="532649" y="1322902"/>
                  </a:cubicBezTo>
                  <a:cubicBezTo>
                    <a:pt x="538660" y="1354312"/>
                    <a:pt x="524233" y="1389819"/>
                    <a:pt x="530244" y="1422595"/>
                  </a:cubicBezTo>
                  <a:cubicBezTo>
                    <a:pt x="532649" y="1438983"/>
                    <a:pt x="550683" y="1445811"/>
                    <a:pt x="561504" y="1459468"/>
                  </a:cubicBezTo>
                  <a:lnTo>
                    <a:pt x="573527" y="1474490"/>
                  </a:lnTo>
                  <a:lnTo>
                    <a:pt x="584348" y="1485415"/>
                  </a:lnTo>
                  <a:lnTo>
                    <a:pt x="584348" y="1486781"/>
                  </a:lnTo>
                  <a:cubicBezTo>
                    <a:pt x="586753" y="1486781"/>
                    <a:pt x="589157" y="1486781"/>
                    <a:pt x="591562" y="1488147"/>
                  </a:cubicBezTo>
                  <a:lnTo>
                    <a:pt x="599439" y="1507160"/>
                  </a:lnTo>
                  <a:lnTo>
                    <a:pt x="647765" y="1501223"/>
                  </a:lnTo>
                  <a:cubicBezTo>
                    <a:pt x="672912" y="1497936"/>
                    <a:pt x="697865" y="1496141"/>
                    <a:pt x="722085" y="1500908"/>
                  </a:cubicBezTo>
                  <a:lnTo>
                    <a:pt x="1110463" y="1603626"/>
                  </a:lnTo>
                  <a:lnTo>
                    <a:pt x="1113889" y="1605290"/>
                  </a:lnTo>
                  <a:lnTo>
                    <a:pt x="1307556" y="1697409"/>
                  </a:lnTo>
                  <a:lnTo>
                    <a:pt x="1493996" y="1787646"/>
                  </a:lnTo>
                  <a:lnTo>
                    <a:pt x="1652734" y="1770355"/>
                  </a:lnTo>
                  <a:lnTo>
                    <a:pt x="1805851" y="1753914"/>
                  </a:lnTo>
                  <a:lnTo>
                    <a:pt x="1871119" y="1671261"/>
                  </a:lnTo>
                  <a:lnTo>
                    <a:pt x="1885450" y="1653113"/>
                  </a:lnTo>
                  <a:lnTo>
                    <a:pt x="1869184" y="1658106"/>
                  </a:lnTo>
                  <a:lnTo>
                    <a:pt x="1804238" y="1678043"/>
                  </a:lnTo>
                  <a:cubicBezTo>
                    <a:pt x="1799190" y="1679761"/>
                    <a:pt x="1794143" y="1679761"/>
                    <a:pt x="1789096" y="1678902"/>
                  </a:cubicBezTo>
                  <a:lnTo>
                    <a:pt x="1607388" y="1629066"/>
                  </a:lnTo>
                  <a:lnTo>
                    <a:pt x="1527471" y="1591260"/>
                  </a:lnTo>
                  <a:cubicBezTo>
                    <a:pt x="1500551" y="1578372"/>
                    <a:pt x="1468584" y="1570638"/>
                    <a:pt x="1445871" y="1550017"/>
                  </a:cubicBezTo>
                  <a:lnTo>
                    <a:pt x="1322209" y="1419413"/>
                  </a:lnTo>
                  <a:cubicBezTo>
                    <a:pt x="1320527" y="1417695"/>
                    <a:pt x="1318003" y="1414258"/>
                    <a:pt x="1317161" y="1411680"/>
                  </a:cubicBezTo>
                  <a:lnTo>
                    <a:pt x="1316320" y="1408243"/>
                  </a:lnTo>
                  <a:lnTo>
                    <a:pt x="1309590" y="1360985"/>
                  </a:lnTo>
                  <a:lnTo>
                    <a:pt x="1304543" y="1318883"/>
                  </a:lnTo>
                  <a:lnTo>
                    <a:pt x="1269211" y="1277640"/>
                  </a:lnTo>
                  <a:lnTo>
                    <a:pt x="1246839" y="1251312"/>
                  </a:lnTo>
                  <a:lnTo>
                    <a:pt x="1237186" y="1239952"/>
                  </a:lnTo>
                  <a:lnTo>
                    <a:pt x="1236814" y="1240598"/>
                  </a:lnTo>
                  <a:lnTo>
                    <a:pt x="1182554" y="1334986"/>
                  </a:lnTo>
                  <a:cubicBezTo>
                    <a:pt x="1180934" y="1338225"/>
                    <a:pt x="1177694" y="1339844"/>
                    <a:pt x="1174454" y="1341464"/>
                  </a:cubicBezTo>
                  <a:lnTo>
                    <a:pt x="1096699" y="1368995"/>
                  </a:lnTo>
                  <a:lnTo>
                    <a:pt x="950908" y="1404623"/>
                  </a:lnTo>
                  <a:lnTo>
                    <a:pt x="1088599" y="1346322"/>
                  </a:lnTo>
                  <a:cubicBezTo>
                    <a:pt x="1111278" y="1336605"/>
                    <a:pt x="1135576" y="1331747"/>
                    <a:pt x="1156635" y="1318791"/>
                  </a:cubicBezTo>
                  <a:lnTo>
                    <a:pt x="1190653" y="1249154"/>
                  </a:lnTo>
                  <a:lnTo>
                    <a:pt x="1212192" y="1207023"/>
                  </a:lnTo>
                  <a:lnTo>
                    <a:pt x="1214965" y="1201600"/>
                  </a:lnTo>
                  <a:lnTo>
                    <a:pt x="1211941" y="1195516"/>
                  </a:lnTo>
                  <a:lnTo>
                    <a:pt x="1200229" y="1171954"/>
                  </a:lnTo>
                  <a:lnTo>
                    <a:pt x="1173310" y="1116963"/>
                  </a:lnTo>
                  <a:lnTo>
                    <a:pt x="1143866" y="1082594"/>
                  </a:lnTo>
                  <a:lnTo>
                    <a:pt x="1112741" y="1046506"/>
                  </a:lnTo>
                  <a:lnTo>
                    <a:pt x="1110217" y="1042210"/>
                  </a:lnTo>
                  <a:lnTo>
                    <a:pt x="1086662" y="987219"/>
                  </a:lnTo>
                  <a:lnTo>
                    <a:pt x="1062266" y="933087"/>
                  </a:lnTo>
                  <a:lnTo>
                    <a:pt x="997491" y="845445"/>
                  </a:lnTo>
                  <a:lnTo>
                    <a:pt x="931875" y="757803"/>
                  </a:lnTo>
                  <a:lnTo>
                    <a:pt x="885607" y="721715"/>
                  </a:lnTo>
                  <a:lnTo>
                    <a:pt x="838497" y="683909"/>
                  </a:lnTo>
                  <a:lnTo>
                    <a:pt x="836815" y="682190"/>
                  </a:lnTo>
                  <a:lnTo>
                    <a:pt x="806530" y="615170"/>
                  </a:lnTo>
                  <a:lnTo>
                    <a:pt x="846910" y="675317"/>
                  </a:lnTo>
                  <a:lnTo>
                    <a:pt x="944494" y="744055"/>
                  </a:lnTo>
                  <a:cubicBezTo>
                    <a:pt x="973936" y="768114"/>
                    <a:pt x="992444" y="802483"/>
                    <a:pt x="1016840" y="831697"/>
                  </a:cubicBezTo>
                  <a:lnTo>
                    <a:pt x="1085821" y="917621"/>
                  </a:lnTo>
                  <a:lnTo>
                    <a:pt x="1087504" y="920198"/>
                  </a:lnTo>
                  <a:lnTo>
                    <a:pt x="1113582" y="975189"/>
                  </a:lnTo>
                  <a:lnTo>
                    <a:pt x="1138819" y="1027603"/>
                  </a:lnTo>
                  <a:lnTo>
                    <a:pt x="1169104" y="1061972"/>
                  </a:lnTo>
                  <a:lnTo>
                    <a:pt x="1201071" y="1097200"/>
                  </a:lnTo>
                  <a:lnTo>
                    <a:pt x="1202753" y="1100637"/>
                  </a:lnTo>
                  <a:lnTo>
                    <a:pt x="1232196" y="1155628"/>
                  </a:lnTo>
                  <a:lnTo>
                    <a:pt x="1238606" y="1167760"/>
                  </a:lnTo>
                  <a:lnTo>
                    <a:pt x="1239857" y="1166764"/>
                  </a:lnTo>
                  <a:cubicBezTo>
                    <a:pt x="1244920" y="1165347"/>
                    <a:pt x="1250589" y="1165752"/>
                    <a:pt x="1255449" y="1168181"/>
                  </a:cubicBezTo>
                  <a:cubicBezTo>
                    <a:pt x="1265168" y="1173040"/>
                    <a:pt x="1268408" y="1184376"/>
                    <a:pt x="1263548" y="1194093"/>
                  </a:cubicBezTo>
                  <a:lnTo>
                    <a:pt x="1257802" y="1204089"/>
                  </a:lnTo>
                  <a:lnTo>
                    <a:pt x="1260352" y="1208914"/>
                  </a:lnTo>
                  <a:lnTo>
                    <a:pt x="1260799" y="1209760"/>
                  </a:lnTo>
                  <a:lnTo>
                    <a:pt x="1299495" y="1252722"/>
                  </a:lnTo>
                  <a:lnTo>
                    <a:pt x="1339034" y="1298261"/>
                  </a:lnTo>
                  <a:lnTo>
                    <a:pt x="1340716" y="1299980"/>
                  </a:lnTo>
                  <a:lnTo>
                    <a:pt x="1343240" y="1305135"/>
                  </a:lnTo>
                  <a:lnTo>
                    <a:pt x="1344081" y="1307713"/>
                  </a:lnTo>
                  <a:lnTo>
                    <a:pt x="1351652" y="1354971"/>
                  </a:lnTo>
                  <a:lnTo>
                    <a:pt x="1358382" y="1395355"/>
                  </a:lnTo>
                  <a:lnTo>
                    <a:pt x="1416428" y="1454642"/>
                  </a:lnTo>
                  <a:lnTo>
                    <a:pt x="1476997" y="1515647"/>
                  </a:lnTo>
                  <a:lnTo>
                    <a:pt x="1548502" y="1549158"/>
                  </a:lnTo>
                  <a:lnTo>
                    <a:pt x="1622531" y="1582668"/>
                  </a:lnTo>
                  <a:lnTo>
                    <a:pt x="1711702" y="1605008"/>
                  </a:lnTo>
                  <a:lnTo>
                    <a:pt x="1794984" y="1626489"/>
                  </a:lnTo>
                  <a:lnTo>
                    <a:pt x="1870696" y="1601571"/>
                  </a:lnTo>
                  <a:lnTo>
                    <a:pt x="1943568" y="1578264"/>
                  </a:lnTo>
                  <a:lnTo>
                    <a:pt x="1944889" y="1577842"/>
                  </a:lnTo>
                  <a:lnTo>
                    <a:pt x="1984946" y="1527114"/>
                  </a:lnTo>
                  <a:lnTo>
                    <a:pt x="2073189" y="1415367"/>
                  </a:lnTo>
                  <a:lnTo>
                    <a:pt x="2188522" y="1268976"/>
                  </a:lnTo>
                  <a:lnTo>
                    <a:pt x="2221578" y="1227018"/>
                  </a:lnTo>
                  <a:lnTo>
                    <a:pt x="2219115" y="1225884"/>
                  </a:lnTo>
                  <a:lnTo>
                    <a:pt x="2190956" y="1212925"/>
                  </a:lnTo>
                  <a:lnTo>
                    <a:pt x="2128659" y="1183138"/>
                  </a:lnTo>
                  <a:lnTo>
                    <a:pt x="2108190" y="1184999"/>
                  </a:lnTo>
                  <a:lnTo>
                    <a:pt x="2084161" y="1186861"/>
                  </a:lnTo>
                  <a:lnTo>
                    <a:pt x="2081491" y="1186861"/>
                  </a:lnTo>
                  <a:cubicBezTo>
                    <a:pt x="2079712" y="1186861"/>
                    <a:pt x="2078822" y="1185930"/>
                    <a:pt x="2077042" y="1185930"/>
                  </a:cubicBezTo>
                  <a:lnTo>
                    <a:pt x="2075262" y="1184999"/>
                  </a:lnTo>
                  <a:lnTo>
                    <a:pt x="2039664" y="1164521"/>
                  </a:lnTo>
                  <a:lnTo>
                    <a:pt x="2012965" y="1149627"/>
                  </a:lnTo>
                  <a:lnTo>
                    <a:pt x="1992496" y="1168244"/>
                  </a:lnTo>
                  <a:lnTo>
                    <a:pt x="1964908" y="1194308"/>
                  </a:lnTo>
                  <a:lnTo>
                    <a:pt x="1962238" y="1197100"/>
                  </a:lnTo>
                  <a:cubicBezTo>
                    <a:pt x="1959568" y="1198962"/>
                    <a:pt x="1955118" y="1198962"/>
                    <a:pt x="1952448" y="1198031"/>
                  </a:cubicBezTo>
                  <a:lnTo>
                    <a:pt x="1894309" y="1188883"/>
                  </a:lnTo>
                  <a:lnTo>
                    <a:pt x="1887383" y="1187793"/>
                  </a:lnTo>
                  <a:lnTo>
                    <a:pt x="1872404" y="1211911"/>
                  </a:lnTo>
                  <a:lnTo>
                    <a:pt x="1814927" y="1304461"/>
                  </a:lnTo>
                  <a:cubicBezTo>
                    <a:pt x="1813308" y="1306086"/>
                    <a:pt x="1810070" y="1307711"/>
                    <a:pt x="1808451" y="1307711"/>
                  </a:cubicBezTo>
                  <a:lnTo>
                    <a:pt x="1659518" y="1338592"/>
                  </a:lnTo>
                  <a:lnTo>
                    <a:pt x="1793882" y="1284957"/>
                  </a:lnTo>
                  <a:lnTo>
                    <a:pt x="1847721" y="1180535"/>
                  </a:lnTo>
                  <a:cubicBezTo>
                    <a:pt x="1847731" y="1180516"/>
                    <a:pt x="1847740" y="1180497"/>
                    <a:pt x="1847750" y="1180478"/>
                  </a:cubicBezTo>
                  <a:lnTo>
                    <a:pt x="1847433" y="1180345"/>
                  </a:lnTo>
                  <a:lnTo>
                    <a:pt x="1846544" y="1178483"/>
                  </a:lnTo>
                  <a:lnTo>
                    <a:pt x="1823405" y="1157074"/>
                  </a:lnTo>
                  <a:lnTo>
                    <a:pt x="1802046" y="1135664"/>
                  </a:lnTo>
                  <a:lnTo>
                    <a:pt x="1763778" y="1111462"/>
                  </a:lnTo>
                  <a:lnTo>
                    <a:pt x="1725510" y="1087259"/>
                  </a:lnTo>
                  <a:lnTo>
                    <a:pt x="1656093" y="1063057"/>
                  </a:lnTo>
                  <a:lnTo>
                    <a:pt x="1585787" y="1038854"/>
                  </a:lnTo>
                  <a:lnTo>
                    <a:pt x="1529720" y="1026753"/>
                  </a:lnTo>
                  <a:lnTo>
                    <a:pt x="1471873" y="1014652"/>
                  </a:lnTo>
                  <a:lnTo>
                    <a:pt x="1470983" y="1014652"/>
                  </a:lnTo>
                  <a:lnTo>
                    <a:pt x="1421146" y="999758"/>
                  </a:lnTo>
                  <a:lnTo>
                    <a:pt x="1372198" y="984865"/>
                  </a:lnTo>
                  <a:lnTo>
                    <a:pt x="1325030" y="983003"/>
                  </a:lnTo>
                  <a:lnTo>
                    <a:pt x="1276973" y="981141"/>
                  </a:lnTo>
                  <a:lnTo>
                    <a:pt x="1274303" y="981141"/>
                  </a:lnTo>
                  <a:lnTo>
                    <a:pt x="1203997" y="948561"/>
                  </a:lnTo>
                  <a:lnTo>
                    <a:pt x="1159499" y="937391"/>
                  </a:lnTo>
                  <a:lnTo>
                    <a:pt x="1205777" y="942045"/>
                  </a:lnTo>
                  <a:lnTo>
                    <a:pt x="1242265" y="956008"/>
                  </a:lnTo>
                  <a:lnTo>
                    <a:pt x="1277863" y="969971"/>
                  </a:lnTo>
                  <a:lnTo>
                    <a:pt x="1325031" y="969971"/>
                  </a:lnTo>
                  <a:lnTo>
                    <a:pt x="1373088" y="969971"/>
                  </a:lnTo>
                  <a:lnTo>
                    <a:pt x="1374868" y="969971"/>
                  </a:lnTo>
                  <a:lnTo>
                    <a:pt x="1425595" y="983934"/>
                  </a:lnTo>
                  <a:lnTo>
                    <a:pt x="1475433" y="996966"/>
                  </a:lnTo>
                  <a:lnTo>
                    <a:pt x="1533280" y="1008136"/>
                  </a:lnTo>
                  <a:lnTo>
                    <a:pt x="1591127" y="1018376"/>
                  </a:lnTo>
                  <a:lnTo>
                    <a:pt x="1592017" y="1018376"/>
                  </a:lnTo>
                  <a:lnTo>
                    <a:pt x="1734410" y="1064919"/>
                  </a:lnTo>
                  <a:cubicBezTo>
                    <a:pt x="1750428" y="1070504"/>
                    <a:pt x="1762888" y="1081674"/>
                    <a:pt x="1777127" y="1090052"/>
                  </a:cubicBezTo>
                  <a:lnTo>
                    <a:pt x="1817175" y="1114254"/>
                  </a:lnTo>
                  <a:lnTo>
                    <a:pt x="1818955" y="1116116"/>
                  </a:lnTo>
                  <a:lnTo>
                    <a:pt x="1842094" y="1137526"/>
                  </a:lnTo>
                  <a:lnTo>
                    <a:pt x="1859226" y="1153816"/>
                  </a:lnTo>
                  <a:lnTo>
                    <a:pt x="1860749" y="1155265"/>
                  </a:lnTo>
                  <a:lnTo>
                    <a:pt x="1863997" y="1148965"/>
                  </a:lnTo>
                  <a:lnTo>
                    <a:pt x="1865110" y="1146807"/>
                  </a:lnTo>
                  <a:cubicBezTo>
                    <a:pt x="1867539" y="1141931"/>
                    <a:pt x="1871991" y="1138680"/>
                    <a:pt x="1877049" y="1137258"/>
                  </a:cubicBezTo>
                  <a:cubicBezTo>
                    <a:pt x="1882108" y="1135836"/>
                    <a:pt x="1887774" y="1136242"/>
                    <a:pt x="1892631" y="1138680"/>
                  </a:cubicBezTo>
                  <a:lnTo>
                    <a:pt x="1899330" y="1161549"/>
                  </a:lnTo>
                  <a:lnTo>
                    <a:pt x="1901387" y="1161844"/>
                  </a:lnTo>
                  <a:lnTo>
                    <a:pt x="1907061" y="1162659"/>
                  </a:lnTo>
                  <a:lnTo>
                    <a:pt x="1949778" y="1169175"/>
                  </a:lnTo>
                  <a:lnTo>
                    <a:pt x="1972917" y="1146834"/>
                  </a:lnTo>
                  <a:lnTo>
                    <a:pt x="2000506" y="1119839"/>
                  </a:lnTo>
                  <a:lnTo>
                    <a:pt x="2004066" y="1117047"/>
                  </a:lnTo>
                  <a:cubicBezTo>
                    <a:pt x="2006735" y="1115185"/>
                    <a:pt x="2010295" y="1115185"/>
                    <a:pt x="2013855" y="1116116"/>
                  </a:cubicBezTo>
                  <a:lnTo>
                    <a:pt x="2018305" y="1117977"/>
                  </a:lnTo>
                  <a:lnTo>
                    <a:pt x="2053903" y="1137526"/>
                  </a:lnTo>
                  <a:lnTo>
                    <a:pt x="2085941" y="1154281"/>
                  </a:lnTo>
                  <a:lnTo>
                    <a:pt x="2106410" y="1152419"/>
                  </a:lnTo>
                  <a:lnTo>
                    <a:pt x="2130439" y="1150557"/>
                  </a:lnTo>
                  <a:lnTo>
                    <a:pt x="2138449" y="1152419"/>
                  </a:lnTo>
                  <a:lnTo>
                    <a:pt x="2215625" y="1186861"/>
                  </a:lnTo>
                  <a:lnTo>
                    <a:pt x="2243437" y="1199273"/>
                  </a:lnTo>
                  <a:lnTo>
                    <a:pt x="2256334" y="1182903"/>
                  </a:lnTo>
                  <a:lnTo>
                    <a:pt x="2346572" y="1068365"/>
                  </a:lnTo>
                  <a:lnTo>
                    <a:pt x="2444140" y="897018"/>
                  </a:lnTo>
                  <a:lnTo>
                    <a:pt x="2543529" y="724601"/>
                  </a:lnTo>
                  <a:lnTo>
                    <a:pt x="2553584" y="704747"/>
                  </a:lnTo>
                  <a:lnTo>
                    <a:pt x="2561120" y="689869"/>
                  </a:lnTo>
                  <a:lnTo>
                    <a:pt x="2554808" y="691804"/>
                  </a:lnTo>
                  <a:cubicBezTo>
                    <a:pt x="2542730" y="693414"/>
                    <a:pt x="2530385" y="693950"/>
                    <a:pt x="2518219" y="696095"/>
                  </a:cubicBezTo>
                  <a:lnTo>
                    <a:pt x="2478141" y="693950"/>
                  </a:lnTo>
                  <a:lnTo>
                    <a:pt x="2440926" y="690732"/>
                  </a:lnTo>
                  <a:lnTo>
                    <a:pt x="2435200" y="688586"/>
                  </a:lnTo>
                  <a:lnTo>
                    <a:pt x="2392975" y="658551"/>
                  </a:lnTo>
                  <a:lnTo>
                    <a:pt x="2352897" y="630662"/>
                  </a:lnTo>
                  <a:lnTo>
                    <a:pt x="2308525" y="628516"/>
                  </a:lnTo>
                  <a:lnTo>
                    <a:pt x="2262006" y="625298"/>
                  </a:lnTo>
                  <a:lnTo>
                    <a:pt x="2259859" y="625298"/>
                  </a:lnTo>
                  <a:cubicBezTo>
                    <a:pt x="2258428" y="625298"/>
                    <a:pt x="2256996" y="624226"/>
                    <a:pt x="2255565" y="623153"/>
                  </a:cubicBezTo>
                  <a:lnTo>
                    <a:pt x="2254134" y="622080"/>
                  </a:lnTo>
                  <a:lnTo>
                    <a:pt x="2215487" y="580246"/>
                  </a:lnTo>
                  <a:lnTo>
                    <a:pt x="2195214" y="557921"/>
                  </a:lnTo>
                  <a:lnTo>
                    <a:pt x="2193537" y="556074"/>
                  </a:lnTo>
                  <a:lnTo>
                    <a:pt x="2166715" y="565575"/>
                  </a:lnTo>
                  <a:lnTo>
                    <a:pt x="2136026" y="576446"/>
                  </a:lnTo>
                  <a:lnTo>
                    <a:pt x="2106928" y="587720"/>
                  </a:lnTo>
                  <a:lnTo>
                    <a:pt x="2081064" y="597383"/>
                  </a:lnTo>
                  <a:lnTo>
                    <a:pt x="2060049" y="645698"/>
                  </a:lnTo>
                  <a:lnTo>
                    <a:pt x="2037417" y="695624"/>
                  </a:lnTo>
                  <a:lnTo>
                    <a:pt x="2039033" y="698845"/>
                  </a:lnTo>
                  <a:cubicBezTo>
                    <a:pt x="2037417" y="708508"/>
                    <a:pt x="2040650" y="723002"/>
                    <a:pt x="2042267" y="734276"/>
                  </a:cubicBezTo>
                  <a:lnTo>
                    <a:pt x="2043883" y="737497"/>
                  </a:lnTo>
                  <a:cubicBezTo>
                    <a:pt x="2048733" y="742329"/>
                    <a:pt x="2047116" y="750381"/>
                    <a:pt x="2042267" y="755212"/>
                  </a:cubicBezTo>
                  <a:cubicBezTo>
                    <a:pt x="2035800" y="760044"/>
                    <a:pt x="2027717" y="760044"/>
                    <a:pt x="2021252" y="753602"/>
                  </a:cubicBezTo>
                  <a:cubicBezTo>
                    <a:pt x="2014785" y="742328"/>
                    <a:pt x="2013169" y="729444"/>
                    <a:pt x="2011552" y="716560"/>
                  </a:cubicBezTo>
                  <a:cubicBezTo>
                    <a:pt x="2011552" y="705287"/>
                    <a:pt x="2008319" y="695624"/>
                    <a:pt x="2013169" y="685961"/>
                  </a:cubicBezTo>
                  <a:lnTo>
                    <a:pt x="2063282" y="586109"/>
                  </a:lnTo>
                  <a:cubicBezTo>
                    <a:pt x="2068131" y="574836"/>
                    <a:pt x="2098845" y="570004"/>
                    <a:pt x="2100462" y="570004"/>
                  </a:cubicBezTo>
                  <a:lnTo>
                    <a:pt x="2161209" y="552314"/>
                  </a:lnTo>
                  <a:lnTo>
                    <a:pt x="2184074" y="545655"/>
                  </a:lnTo>
                  <a:lnTo>
                    <a:pt x="2180967" y="542233"/>
                  </a:lnTo>
                  <a:lnTo>
                    <a:pt x="2180419" y="541630"/>
                  </a:lnTo>
                  <a:lnTo>
                    <a:pt x="2146782" y="541630"/>
                  </a:lnTo>
                  <a:lnTo>
                    <a:pt x="2108136" y="540557"/>
                  </a:lnTo>
                  <a:lnTo>
                    <a:pt x="2106705" y="540557"/>
                  </a:lnTo>
                  <a:cubicBezTo>
                    <a:pt x="2105273" y="540557"/>
                    <a:pt x="2103842" y="539484"/>
                    <a:pt x="2102410" y="538412"/>
                  </a:cubicBezTo>
                  <a:lnTo>
                    <a:pt x="2100979" y="537339"/>
                  </a:lnTo>
                  <a:lnTo>
                    <a:pt x="2063048" y="493359"/>
                  </a:lnTo>
                  <a:lnTo>
                    <a:pt x="2029412" y="454743"/>
                  </a:lnTo>
                  <a:lnTo>
                    <a:pt x="1957844" y="469760"/>
                  </a:lnTo>
                  <a:lnTo>
                    <a:pt x="1881982" y="485850"/>
                  </a:lnTo>
                  <a:lnTo>
                    <a:pt x="1879835" y="485850"/>
                  </a:lnTo>
                  <a:lnTo>
                    <a:pt x="1856218" y="482632"/>
                  </a:lnTo>
                  <a:lnTo>
                    <a:pt x="1834032" y="480487"/>
                  </a:lnTo>
                  <a:lnTo>
                    <a:pt x="1785365" y="496577"/>
                  </a:lnTo>
                  <a:lnTo>
                    <a:pt x="1734553" y="513740"/>
                  </a:lnTo>
                  <a:lnTo>
                    <a:pt x="1733121" y="513740"/>
                  </a:lnTo>
                  <a:lnTo>
                    <a:pt x="1690181" y="516958"/>
                  </a:lnTo>
                  <a:lnTo>
                    <a:pt x="1647956" y="519103"/>
                  </a:lnTo>
                  <a:lnTo>
                    <a:pt x="1599290" y="522321"/>
                  </a:lnTo>
                  <a:lnTo>
                    <a:pt x="1550624" y="525540"/>
                  </a:lnTo>
                  <a:lnTo>
                    <a:pt x="1519134" y="534121"/>
                  </a:lnTo>
                  <a:lnTo>
                    <a:pt x="1486928" y="541630"/>
                  </a:lnTo>
                  <a:lnTo>
                    <a:pt x="1486213" y="541629"/>
                  </a:lnTo>
                  <a:lnTo>
                    <a:pt x="1341646" y="545920"/>
                  </a:lnTo>
                  <a:lnTo>
                    <a:pt x="1341646" y="544848"/>
                  </a:lnTo>
                  <a:lnTo>
                    <a:pt x="1485497" y="526612"/>
                  </a:lnTo>
                  <a:lnTo>
                    <a:pt x="1549908" y="507304"/>
                  </a:lnTo>
                  <a:lnTo>
                    <a:pt x="1647240" y="496577"/>
                  </a:lnTo>
                  <a:lnTo>
                    <a:pt x="1689465" y="493359"/>
                  </a:lnTo>
                  <a:lnTo>
                    <a:pt x="1730974" y="489068"/>
                  </a:lnTo>
                  <a:lnTo>
                    <a:pt x="1780356" y="470833"/>
                  </a:lnTo>
                  <a:lnTo>
                    <a:pt x="1830453" y="452597"/>
                  </a:lnTo>
                  <a:lnTo>
                    <a:pt x="1834032" y="452597"/>
                  </a:lnTo>
                  <a:lnTo>
                    <a:pt x="1856933" y="454743"/>
                  </a:lnTo>
                  <a:lnTo>
                    <a:pt x="1879835" y="455815"/>
                  </a:lnTo>
                  <a:lnTo>
                    <a:pt x="1954981" y="438653"/>
                  </a:lnTo>
                  <a:lnTo>
                    <a:pt x="2030843" y="420417"/>
                  </a:lnTo>
                  <a:lnTo>
                    <a:pt x="2032990" y="420417"/>
                  </a:lnTo>
                  <a:cubicBezTo>
                    <a:pt x="2034421" y="420417"/>
                    <a:pt x="2036568" y="420417"/>
                    <a:pt x="2038000" y="422562"/>
                  </a:cubicBezTo>
                  <a:lnTo>
                    <a:pt x="2039431" y="423635"/>
                  </a:lnTo>
                  <a:lnTo>
                    <a:pt x="2078077" y="466542"/>
                  </a:lnTo>
                  <a:lnTo>
                    <a:pt x="2112430" y="505158"/>
                  </a:lnTo>
                  <a:lnTo>
                    <a:pt x="2146782" y="505159"/>
                  </a:lnTo>
                  <a:lnTo>
                    <a:pt x="2184713" y="505158"/>
                  </a:lnTo>
                  <a:lnTo>
                    <a:pt x="2186860" y="505159"/>
                  </a:lnTo>
                  <a:cubicBezTo>
                    <a:pt x="2188291" y="505159"/>
                    <a:pt x="2189007" y="506231"/>
                    <a:pt x="2190439" y="507304"/>
                  </a:cubicBezTo>
                  <a:lnTo>
                    <a:pt x="2192586" y="508377"/>
                  </a:lnTo>
                  <a:lnTo>
                    <a:pt x="2214928" y="531942"/>
                  </a:lnTo>
                  <a:lnTo>
                    <a:pt x="2223938" y="541444"/>
                  </a:lnTo>
                  <a:lnTo>
                    <a:pt x="2239485" y="544840"/>
                  </a:lnTo>
                  <a:cubicBezTo>
                    <a:pt x="2253225" y="548262"/>
                    <a:pt x="2266966" y="552289"/>
                    <a:pt x="2273432" y="553899"/>
                  </a:cubicBezTo>
                  <a:lnTo>
                    <a:pt x="2236049" y="552037"/>
                  </a:lnTo>
                  <a:lnTo>
                    <a:pt x="2233893" y="551930"/>
                  </a:lnTo>
                  <a:lnTo>
                    <a:pt x="2251920" y="570843"/>
                  </a:lnTo>
                  <a:lnTo>
                    <a:pt x="2267016" y="586682"/>
                  </a:lnTo>
                  <a:lnTo>
                    <a:pt x="2309957" y="588827"/>
                  </a:lnTo>
                  <a:lnTo>
                    <a:pt x="2357191" y="589900"/>
                  </a:lnTo>
                  <a:lnTo>
                    <a:pt x="2362917" y="592046"/>
                  </a:lnTo>
                  <a:lnTo>
                    <a:pt x="2405142" y="621008"/>
                  </a:lnTo>
                  <a:lnTo>
                    <a:pt x="2445220" y="647825"/>
                  </a:lnTo>
                  <a:lnTo>
                    <a:pt x="2479572" y="649970"/>
                  </a:lnTo>
                  <a:lnTo>
                    <a:pt x="2515356" y="652115"/>
                  </a:lnTo>
                  <a:lnTo>
                    <a:pt x="2549708" y="644607"/>
                  </a:lnTo>
                  <a:lnTo>
                    <a:pt x="2585492" y="636025"/>
                  </a:lnTo>
                  <a:cubicBezTo>
                    <a:pt x="2585253" y="633522"/>
                    <a:pt x="2585015" y="631020"/>
                    <a:pt x="2584776" y="628517"/>
                  </a:cubicBezTo>
                  <a:lnTo>
                    <a:pt x="2610015" y="590068"/>
                  </a:lnTo>
                  <a:lnTo>
                    <a:pt x="2617247" y="579051"/>
                  </a:lnTo>
                  <a:lnTo>
                    <a:pt x="2623974" y="565769"/>
                  </a:lnTo>
                  <a:lnTo>
                    <a:pt x="2705330" y="406403"/>
                  </a:lnTo>
                  <a:lnTo>
                    <a:pt x="2710091" y="399927"/>
                  </a:lnTo>
                  <a:cubicBezTo>
                    <a:pt x="2713033" y="394520"/>
                    <a:pt x="2717956" y="390401"/>
                    <a:pt x="2723039" y="388639"/>
                  </a:cubicBezTo>
                  <a:lnTo>
                    <a:pt x="2731388" y="386184"/>
                  </a:lnTo>
                  <a:lnTo>
                    <a:pt x="3040017" y="305314"/>
                  </a:lnTo>
                  <a:lnTo>
                    <a:pt x="3246523" y="252106"/>
                  </a:lnTo>
                  <a:lnTo>
                    <a:pt x="3253437" y="250325"/>
                  </a:lnTo>
                  <a:lnTo>
                    <a:pt x="3250876" y="248770"/>
                  </a:lnTo>
                  <a:lnTo>
                    <a:pt x="3195676" y="226522"/>
                  </a:lnTo>
                  <a:lnTo>
                    <a:pt x="3139652" y="203450"/>
                  </a:lnTo>
                  <a:lnTo>
                    <a:pt x="3138828" y="203450"/>
                  </a:lnTo>
                  <a:lnTo>
                    <a:pt x="3089395" y="179555"/>
                  </a:lnTo>
                  <a:lnTo>
                    <a:pt x="3040786" y="156483"/>
                  </a:lnTo>
                  <a:lnTo>
                    <a:pt x="3014422" y="155659"/>
                  </a:lnTo>
                  <a:lnTo>
                    <a:pt x="2984762" y="154011"/>
                  </a:lnTo>
                  <a:lnTo>
                    <a:pt x="2983938" y="154011"/>
                  </a:lnTo>
                  <a:cubicBezTo>
                    <a:pt x="2983114" y="154011"/>
                    <a:pt x="2982290" y="154010"/>
                    <a:pt x="2981466" y="153187"/>
                  </a:cubicBezTo>
                  <a:lnTo>
                    <a:pt x="2980643" y="153187"/>
                  </a:lnTo>
                  <a:lnTo>
                    <a:pt x="2950983" y="132587"/>
                  </a:lnTo>
                  <a:lnTo>
                    <a:pt x="2922971" y="112811"/>
                  </a:lnTo>
                  <a:lnTo>
                    <a:pt x="2883424" y="106219"/>
                  </a:lnTo>
                  <a:lnTo>
                    <a:pt x="2843054" y="99627"/>
                  </a:lnTo>
                  <a:lnTo>
                    <a:pt x="2840583" y="98803"/>
                  </a:lnTo>
                  <a:cubicBezTo>
                    <a:pt x="2824929" y="89739"/>
                    <a:pt x="2813394" y="76555"/>
                    <a:pt x="2798564" y="67491"/>
                  </a:cubicBezTo>
                  <a:lnTo>
                    <a:pt x="2733477" y="57603"/>
                  </a:ln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88" name="任意多边形 387"/>
            <p:cNvSpPr/>
            <p:nvPr/>
          </p:nvSpPr>
          <p:spPr bwMode="auto">
            <a:xfrm rot="20933214">
              <a:off x="4667630" y="3525821"/>
              <a:ext cx="212399" cy="20138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89" name="任意多边形 388"/>
            <p:cNvSpPr/>
            <p:nvPr/>
          </p:nvSpPr>
          <p:spPr bwMode="auto">
            <a:xfrm rot="20933214">
              <a:off x="5034064" y="3510279"/>
              <a:ext cx="245187" cy="23246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0" name="任意多边形 389"/>
            <p:cNvSpPr/>
            <p:nvPr/>
          </p:nvSpPr>
          <p:spPr bwMode="auto">
            <a:xfrm rot="20933214">
              <a:off x="4848528" y="3687468"/>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1" name="任意多边形 390"/>
            <p:cNvSpPr/>
            <p:nvPr/>
          </p:nvSpPr>
          <p:spPr bwMode="auto">
            <a:xfrm rot="20933214">
              <a:off x="5234586" y="3057041"/>
              <a:ext cx="185694" cy="15934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2" name="任意多边形 391"/>
            <p:cNvSpPr/>
            <p:nvPr/>
          </p:nvSpPr>
          <p:spPr bwMode="auto">
            <a:xfrm rot="20933214">
              <a:off x="4830224" y="3554518"/>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3" name="任意多边形 392"/>
            <p:cNvSpPr/>
            <p:nvPr/>
          </p:nvSpPr>
          <p:spPr bwMode="auto">
            <a:xfrm rot="20933214">
              <a:off x="5461266" y="3195166"/>
              <a:ext cx="185694" cy="15934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4" name="任意多边形 393"/>
            <p:cNvSpPr/>
            <p:nvPr/>
          </p:nvSpPr>
          <p:spPr bwMode="auto">
            <a:xfrm rot="20933214">
              <a:off x="4999844" y="3687467"/>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5" name="任意多边形 394"/>
            <p:cNvSpPr/>
            <p:nvPr/>
          </p:nvSpPr>
          <p:spPr bwMode="auto">
            <a:xfrm rot="20933214">
              <a:off x="4151424" y="3528408"/>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6" name="任意多边形 395"/>
            <p:cNvSpPr/>
            <p:nvPr/>
          </p:nvSpPr>
          <p:spPr bwMode="auto">
            <a:xfrm rot="20933214">
              <a:off x="4901031" y="3452895"/>
              <a:ext cx="225856" cy="19380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7" name="任意多边形 396"/>
            <p:cNvSpPr/>
            <p:nvPr/>
          </p:nvSpPr>
          <p:spPr bwMode="auto">
            <a:xfrm rot="20933214">
              <a:off x="5444067" y="3087918"/>
              <a:ext cx="185694" cy="15934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8" name="任意多边形 397"/>
            <p:cNvSpPr/>
            <p:nvPr/>
          </p:nvSpPr>
          <p:spPr bwMode="auto">
            <a:xfrm rot="20933214">
              <a:off x="5344529" y="3107124"/>
              <a:ext cx="185694" cy="159341"/>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9" name="任意多边形 398"/>
            <p:cNvSpPr/>
            <p:nvPr/>
          </p:nvSpPr>
          <p:spPr bwMode="auto">
            <a:xfrm rot="20933214">
              <a:off x="5845111" y="3232531"/>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0" name="任意多边形 399"/>
            <p:cNvSpPr/>
            <p:nvPr/>
          </p:nvSpPr>
          <p:spPr bwMode="auto">
            <a:xfrm rot="20933214">
              <a:off x="5782678" y="3316527"/>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1" name="任意多边形 400"/>
            <p:cNvSpPr/>
            <p:nvPr/>
          </p:nvSpPr>
          <p:spPr bwMode="auto">
            <a:xfrm rot="20933214">
              <a:off x="5856294" y="3393005"/>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2" name="任意多边形 401"/>
            <p:cNvSpPr/>
            <p:nvPr/>
          </p:nvSpPr>
          <p:spPr bwMode="auto">
            <a:xfrm rot="20933214">
              <a:off x="5766963" y="3445448"/>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3" name="任意多边形 402"/>
            <p:cNvSpPr/>
            <p:nvPr/>
          </p:nvSpPr>
          <p:spPr bwMode="auto">
            <a:xfrm rot="20933214">
              <a:off x="4684793" y="3005856"/>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4" name="任意多边形 403"/>
            <p:cNvSpPr/>
            <p:nvPr/>
          </p:nvSpPr>
          <p:spPr bwMode="auto">
            <a:xfrm rot="20933214">
              <a:off x="4608512" y="3084015"/>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5" name="任意多边形 404"/>
            <p:cNvSpPr/>
            <p:nvPr/>
          </p:nvSpPr>
          <p:spPr bwMode="auto">
            <a:xfrm rot="20933214">
              <a:off x="4754105" y="3091949"/>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6" name="任意多边形 405"/>
            <p:cNvSpPr/>
            <p:nvPr/>
          </p:nvSpPr>
          <p:spPr bwMode="auto">
            <a:xfrm rot="20933214">
              <a:off x="4671682" y="3129837"/>
              <a:ext cx="203590" cy="19302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7" name="任意多边形 406"/>
            <p:cNvSpPr/>
            <p:nvPr/>
          </p:nvSpPr>
          <p:spPr bwMode="auto">
            <a:xfrm rot="20933214">
              <a:off x="4764468" y="3207100"/>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8" name="任意多边形 407"/>
            <p:cNvSpPr/>
            <p:nvPr/>
          </p:nvSpPr>
          <p:spPr bwMode="auto">
            <a:xfrm rot="20933214">
              <a:off x="4637768" y="2888472"/>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9" name="任意多边形 408"/>
            <p:cNvSpPr/>
            <p:nvPr/>
          </p:nvSpPr>
          <p:spPr bwMode="auto">
            <a:xfrm rot="20933214">
              <a:off x="4571807" y="2819402"/>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0" name="任意多边形 409"/>
            <p:cNvSpPr/>
            <p:nvPr/>
          </p:nvSpPr>
          <p:spPr bwMode="auto">
            <a:xfrm rot="20933214">
              <a:off x="4571807" y="2695498"/>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1" name="任意多边形 410"/>
            <p:cNvSpPr/>
            <p:nvPr/>
          </p:nvSpPr>
          <p:spPr bwMode="auto">
            <a:xfrm rot="20933214">
              <a:off x="5715788" y="2591371"/>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2" name="任意多边形 411"/>
            <p:cNvSpPr/>
            <p:nvPr/>
          </p:nvSpPr>
          <p:spPr bwMode="auto">
            <a:xfrm rot="20933214">
              <a:off x="5586190" y="2499106"/>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3" name="任意多边形 412"/>
            <p:cNvSpPr/>
            <p:nvPr/>
          </p:nvSpPr>
          <p:spPr bwMode="auto">
            <a:xfrm rot="20933214">
              <a:off x="5626457" y="2659224"/>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4" name="任意多边形 413"/>
            <p:cNvSpPr/>
            <p:nvPr/>
          </p:nvSpPr>
          <p:spPr bwMode="auto">
            <a:xfrm rot="20933214">
              <a:off x="5537126" y="2711667"/>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5" name="任意多边形 414"/>
            <p:cNvSpPr/>
            <p:nvPr/>
          </p:nvSpPr>
          <p:spPr bwMode="auto">
            <a:xfrm rot="20933214">
              <a:off x="5253914" y="2423608"/>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6" name="任意多边形 415"/>
            <p:cNvSpPr/>
            <p:nvPr/>
          </p:nvSpPr>
          <p:spPr bwMode="auto">
            <a:xfrm rot="20933214">
              <a:off x="5336893" y="2407160"/>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7" name="任意多边形 416"/>
            <p:cNvSpPr/>
            <p:nvPr/>
          </p:nvSpPr>
          <p:spPr bwMode="auto">
            <a:xfrm rot="20933214">
              <a:off x="5420052" y="2468443"/>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8" name="任意多边形 417"/>
            <p:cNvSpPr/>
            <p:nvPr/>
          </p:nvSpPr>
          <p:spPr bwMode="auto">
            <a:xfrm rot="20933214">
              <a:off x="5482670" y="2380149"/>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9" name="任意多边形 418"/>
            <p:cNvSpPr/>
            <p:nvPr/>
          </p:nvSpPr>
          <p:spPr bwMode="auto">
            <a:xfrm rot="20933214">
              <a:off x="6589591" y="2644469"/>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0" name="任意多边形 419"/>
            <p:cNvSpPr/>
            <p:nvPr/>
          </p:nvSpPr>
          <p:spPr bwMode="auto">
            <a:xfrm rot="20933214">
              <a:off x="6527158" y="2728465"/>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1" name="任意多边形 420"/>
            <p:cNvSpPr/>
            <p:nvPr/>
          </p:nvSpPr>
          <p:spPr bwMode="auto">
            <a:xfrm rot="20933214">
              <a:off x="6600774" y="2804943"/>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2" name="任意多边形 421"/>
            <p:cNvSpPr/>
            <p:nvPr/>
          </p:nvSpPr>
          <p:spPr bwMode="auto">
            <a:xfrm rot="20933214">
              <a:off x="6511443" y="2857386"/>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3" name="任意多边形 422"/>
            <p:cNvSpPr/>
            <p:nvPr/>
          </p:nvSpPr>
          <p:spPr bwMode="auto">
            <a:xfrm rot="20933214">
              <a:off x="6466152" y="2791904"/>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4" name="任意多边形 423"/>
            <p:cNvSpPr/>
            <p:nvPr/>
          </p:nvSpPr>
          <p:spPr bwMode="auto">
            <a:xfrm rot="20933214">
              <a:off x="6647395" y="2360410"/>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5" name="任意多边形 424"/>
            <p:cNvSpPr/>
            <p:nvPr/>
          </p:nvSpPr>
          <p:spPr bwMode="auto">
            <a:xfrm rot="20933214">
              <a:off x="6821996" y="2378156"/>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6" name="任意多边形 425"/>
            <p:cNvSpPr/>
            <p:nvPr/>
          </p:nvSpPr>
          <p:spPr bwMode="auto">
            <a:xfrm rot="20933214">
              <a:off x="6830279" y="2454215"/>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7" name="任意多边形 426"/>
            <p:cNvSpPr/>
            <p:nvPr/>
          </p:nvSpPr>
          <p:spPr bwMode="auto">
            <a:xfrm rot="20933214">
              <a:off x="6754546" y="2409503"/>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8" name="任意多边形 427"/>
            <p:cNvSpPr/>
            <p:nvPr/>
          </p:nvSpPr>
          <p:spPr bwMode="auto">
            <a:xfrm rot="20933214">
              <a:off x="4251782" y="3597664"/>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9" name="任意多边形 428"/>
            <p:cNvSpPr/>
            <p:nvPr/>
          </p:nvSpPr>
          <p:spPr bwMode="auto">
            <a:xfrm rot="20933214">
              <a:off x="4251782" y="3465962"/>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0" name="任意多边形 429"/>
            <p:cNvSpPr/>
            <p:nvPr/>
          </p:nvSpPr>
          <p:spPr bwMode="auto">
            <a:xfrm rot="20933214">
              <a:off x="4358161" y="3482800"/>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1" name="任意多边形 430"/>
            <p:cNvSpPr/>
            <p:nvPr/>
          </p:nvSpPr>
          <p:spPr bwMode="auto">
            <a:xfrm rot="20933214">
              <a:off x="3945827" y="3048945"/>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2" name="任意多边形 431"/>
            <p:cNvSpPr/>
            <p:nvPr/>
          </p:nvSpPr>
          <p:spPr bwMode="auto">
            <a:xfrm rot="20933214">
              <a:off x="3855791" y="3178696"/>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3" name="任意多边形 432"/>
            <p:cNvSpPr/>
            <p:nvPr/>
          </p:nvSpPr>
          <p:spPr bwMode="auto">
            <a:xfrm rot="20933214">
              <a:off x="3956190" y="3149211"/>
              <a:ext cx="142885" cy="13547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4" name="任意多边形 433"/>
            <p:cNvSpPr/>
            <p:nvPr/>
          </p:nvSpPr>
          <p:spPr bwMode="auto">
            <a:xfrm rot="20933214">
              <a:off x="5197869" y="3016033"/>
              <a:ext cx="151183" cy="12972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5" name="任意多边形 434"/>
            <p:cNvSpPr/>
            <p:nvPr/>
          </p:nvSpPr>
          <p:spPr bwMode="auto">
            <a:xfrm rot="20933214">
              <a:off x="5160166" y="3054060"/>
              <a:ext cx="151183" cy="12972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6" name="任意多边形 435"/>
            <p:cNvSpPr/>
            <p:nvPr/>
          </p:nvSpPr>
          <p:spPr bwMode="auto">
            <a:xfrm rot="20933214">
              <a:off x="5136821" y="2930371"/>
              <a:ext cx="151183" cy="12972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7" name="任意多边形 436"/>
            <p:cNvSpPr/>
            <p:nvPr/>
          </p:nvSpPr>
          <p:spPr bwMode="auto">
            <a:xfrm rot="20933214">
              <a:off x="5030433" y="2968693"/>
              <a:ext cx="151183" cy="12972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8" name="椭圆 437"/>
            <p:cNvSpPr/>
            <p:nvPr/>
          </p:nvSpPr>
          <p:spPr>
            <a:xfrm>
              <a:off x="4777946" y="594982"/>
              <a:ext cx="2636107" cy="2636107"/>
            </a:xfrm>
            <a:prstGeom prst="ellipse">
              <a:avLst/>
            </a:prstGeom>
            <a:noFill/>
            <a:ln w="3175">
              <a:solidFill>
                <a:srgbClr val="A06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9" name="任意多边形 438"/>
          <p:cNvSpPr/>
          <p:nvPr/>
        </p:nvSpPr>
        <p:spPr bwMode="auto">
          <a:xfrm rot="20933214">
            <a:off x="789999" y="5237413"/>
            <a:ext cx="237983" cy="225636"/>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10" name="矩形 9"/>
          <p:cNvSpPr/>
          <p:nvPr/>
        </p:nvSpPr>
        <p:spPr>
          <a:xfrm>
            <a:off x="1442981" y="3274049"/>
            <a:ext cx="6578724" cy="2677656"/>
          </a:xfrm>
          <a:prstGeom prst="rect">
            <a:avLst/>
          </a:prstGeom>
          <a:noFill/>
        </p:spPr>
        <p:txBody>
          <a:bodyPr vert="eaVert" wrap="square" rtlCol="0">
            <a:spAutoFit/>
          </a:bodyPr>
          <a:lstStyle/>
          <a:p>
            <a:pPr algn="ctr">
              <a:lnSpc>
                <a:spcPct val="2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庭院深深深几许</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云窗雾阁春迟</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为谁憔悴损芳姿 </a:t>
            </a:r>
            <a:b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b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夜来清梦好</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应是发南枝 </a:t>
            </a:r>
            <a:b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b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玉瘦檀轻无限恨</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南楼羌管休吹 </a:t>
            </a:r>
            <a:b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b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浓香吹尽有谁知</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暖风迟日也</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别到杏花肥  </a:t>
            </a:r>
          </a:p>
          <a:p>
            <a:pPr algn="ctr">
              <a:lnSpc>
                <a:spcPct val="2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绣被五更春睡好</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罗帏不觉纱窗晓 </a:t>
            </a:r>
          </a:p>
          <a:p>
            <a:pPr algn="ctr">
              <a:lnSpc>
                <a:spcPct val="2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为谁成早秀</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endParaRPr>
          </a:p>
          <a:p>
            <a:pPr algn="ctr">
              <a:lnSpc>
                <a:spcPct val="25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rPr>
              <a:t>不待作年芳 </a:t>
            </a:r>
          </a:p>
        </p:txBody>
      </p:sp>
      <p:sp>
        <p:nvSpPr>
          <p:cNvPr id="12" name="矩形 11"/>
          <p:cNvSpPr/>
          <p:nvPr/>
        </p:nvSpPr>
        <p:spPr>
          <a:xfrm>
            <a:off x="8042144" y="3293066"/>
            <a:ext cx="699002" cy="2246769"/>
          </a:xfrm>
          <a:prstGeom prst="rect">
            <a:avLst/>
          </a:prstGeom>
          <a:noFill/>
        </p:spPr>
        <p:txBody>
          <a:bodyPr wrap="squar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r>
              <a:rPr lang="en-US" altLang="zh-CN"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梅</a:t>
            </a:r>
          </a:p>
        </p:txBody>
      </p:sp>
      <p:sp>
        <p:nvSpPr>
          <p:cNvPr id="442" name="任意多边形 441"/>
          <p:cNvSpPr/>
          <p:nvPr/>
        </p:nvSpPr>
        <p:spPr bwMode="auto">
          <a:xfrm rot="20933214">
            <a:off x="8565267" y="5989461"/>
            <a:ext cx="292804" cy="27761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43" name="任意多边形 442"/>
          <p:cNvSpPr/>
          <p:nvPr/>
        </p:nvSpPr>
        <p:spPr bwMode="auto">
          <a:xfrm rot="20933214">
            <a:off x="4100555" y="6719193"/>
            <a:ext cx="292804" cy="27761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pic>
        <p:nvPicPr>
          <p:cNvPr id="15" name="图片 14"/>
          <p:cNvPicPr>
            <a:picLocks noChangeAspect="1"/>
          </p:cNvPicPr>
          <p:nvPr/>
        </p:nvPicPr>
        <p:blipFill>
          <a:blip r:embed="rId2"/>
          <a:stretch>
            <a:fillRect/>
          </a:stretch>
        </p:blipFill>
        <p:spPr>
          <a:xfrm>
            <a:off x="2456760" y="3788366"/>
            <a:ext cx="321849" cy="315911"/>
          </a:xfrm>
          <a:prstGeom prst="rect">
            <a:avLst/>
          </a:prstGeom>
        </p:spPr>
      </p:pic>
      <p:pic>
        <p:nvPicPr>
          <p:cNvPr id="444" name="图片 443"/>
          <p:cNvPicPr>
            <a:picLocks noChangeAspect="1"/>
          </p:cNvPicPr>
          <p:nvPr/>
        </p:nvPicPr>
        <p:blipFill>
          <a:blip r:embed="rId2"/>
          <a:stretch>
            <a:fillRect/>
          </a:stretch>
        </p:blipFill>
        <p:spPr>
          <a:xfrm>
            <a:off x="5361045" y="3070523"/>
            <a:ext cx="226726" cy="222543"/>
          </a:xfrm>
          <a:prstGeom prst="rect">
            <a:avLst/>
          </a:prstGeom>
        </p:spPr>
      </p:pic>
      <p:sp>
        <p:nvSpPr>
          <p:cNvPr id="445" name="任意多边形 444"/>
          <p:cNvSpPr/>
          <p:nvPr/>
        </p:nvSpPr>
        <p:spPr bwMode="auto">
          <a:xfrm rot="20933214">
            <a:off x="7018377" y="3624006"/>
            <a:ext cx="194527" cy="184434"/>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12" name="任意多边形 11"/>
          <p:cNvSpPr/>
          <p:nvPr/>
        </p:nvSpPr>
        <p:spPr>
          <a:xfrm>
            <a:off x="3202307" y="3548834"/>
            <a:ext cx="6246564" cy="997256"/>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046235" y="3656313"/>
            <a:ext cx="6246564" cy="743868"/>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125313" y="3591062"/>
            <a:ext cx="6246564" cy="890766"/>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rgbClr val="CFB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144"/>
          <p:cNvSpPr/>
          <p:nvPr/>
        </p:nvSpPr>
        <p:spPr>
          <a:xfrm>
            <a:off x="-800098" y="10058400"/>
            <a:ext cx="12191999" cy="742951"/>
          </a:xfrm>
          <a:custGeom>
            <a:avLst/>
            <a:gdLst>
              <a:gd name="connsiteX0" fmla="*/ 10039350 w 12191999"/>
              <a:gd name="connsiteY0" fmla="*/ 547 h 1086397"/>
              <a:gd name="connsiteX1" fmla="*/ 12077626 w 12191999"/>
              <a:gd name="connsiteY1" fmla="*/ 435628 h 1086397"/>
              <a:gd name="connsiteX2" fmla="*/ 12191999 w 12191999"/>
              <a:gd name="connsiteY2" fmla="*/ 478878 h 1086397"/>
              <a:gd name="connsiteX3" fmla="*/ 12191999 w 12191999"/>
              <a:gd name="connsiteY3" fmla="*/ 1086397 h 1086397"/>
              <a:gd name="connsiteX4" fmla="*/ 0 w 12191999"/>
              <a:gd name="connsiteY4" fmla="*/ 1086397 h 1086397"/>
              <a:gd name="connsiteX5" fmla="*/ 0 w 12191999"/>
              <a:gd name="connsiteY5" fmla="*/ 286297 h 1086397"/>
              <a:gd name="connsiteX6" fmla="*/ 552450 w 12191999"/>
              <a:gd name="connsiteY6" fmla="*/ 343447 h 1086397"/>
              <a:gd name="connsiteX7" fmla="*/ 1295400 w 12191999"/>
              <a:gd name="connsiteY7" fmla="*/ 629197 h 1086397"/>
              <a:gd name="connsiteX8" fmla="*/ 1962150 w 12191999"/>
              <a:gd name="connsiteY8" fmla="*/ 895897 h 1086397"/>
              <a:gd name="connsiteX9" fmla="*/ 2762250 w 12191999"/>
              <a:gd name="connsiteY9" fmla="*/ 819697 h 1086397"/>
              <a:gd name="connsiteX10" fmla="*/ 3695700 w 12191999"/>
              <a:gd name="connsiteY10" fmla="*/ 438697 h 1086397"/>
              <a:gd name="connsiteX11" fmla="*/ 4476751 w 12191999"/>
              <a:gd name="connsiteY11" fmla="*/ 381547 h 1086397"/>
              <a:gd name="connsiteX12" fmla="*/ 5143501 w 12191999"/>
              <a:gd name="connsiteY12" fmla="*/ 495847 h 1086397"/>
              <a:gd name="connsiteX13" fmla="*/ 6153151 w 12191999"/>
              <a:gd name="connsiteY13" fmla="*/ 229147 h 1086397"/>
              <a:gd name="connsiteX14" fmla="*/ 7029450 w 12191999"/>
              <a:gd name="connsiteY14" fmla="*/ 171997 h 1086397"/>
              <a:gd name="connsiteX15" fmla="*/ 8153400 w 12191999"/>
              <a:gd name="connsiteY15" fmla="*/ 610147 h 1086397"/>
              <a:gd name="connsiteX16" fmla="*/ 10039350 w 12191999"/>
              <a:gd name="connsiteY16" fmla="*/ 547 h 108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1999" h="1086397">
                <a:moveTo>
                  <a:pt x="10039350" y="547"/>
                </a:moveTo>
                <a:cubicBezTo>
                  <a:pt x="10642203" y="-13344"/>
                  <a:pt x="11534328" y="240161"/>
                  <a:pt x="12077626" y="435628"/>
                </a:cubicBezTo>
                <a:lnTo>
                  <a:pt x="12191999" y="478878"/>
                </a:lnTo>
                <a:lnTo>
                  <a:pt x="12191999" y="1086397"/>
                </a:lnTo>
                <a:lnTo>
                  <a:pt x="0" y="1086397"/>
                </a:lnTo>
                <a:lnTo>
                  <a:pt x="0" y="286297"/>
                </a:lnTo>
                <a:cubicBezTo>
                  <a:pt x="155575" y="283122"/>
                  <a:pt x="336550" y="286297"/>
                  <a:pt x="552450" y="343447"/>
                </a:cubicBezTo>
                <a:cubicBezTo>
                  <a:pt x="768350" y="400597"/>
                  <a:pt x="1295400" y="629197"/>
                  <a:pt x="1295400" y="629197"/>
                </a:cubicBezTo>
                <a:cubicBezTo>
                  <a:pt x="1530350" y="721272"/>
                  <a:pt x="1717675" y="864147"/>
                  <a:pt x="1962150" y="895897"/>
                </a:cubicBezTo>
                <a:cubicBezTo>
                  <a:pt x="2206625" y="927647"/>
                  <a:pt x="2473325" y="895897"/>
                  <a:pt x="2762250" y="819697"/>
                </a:cubicBezTo>
                <a:cubicBezTo>
                  <a:pt x="3051175" y="743497"/>
                  <a:pt x="3409950" y="511722"/>
                  <a:pt x="3695700" y="438697"/>
                </a:cubicBezTo>
                <a:cubicBezTo>
                  <a:pt x="3981450" y="365672"/>
                  <a:pt x="4235451" y="372022"/>
                  <a:pt x="4476751" y="381547"/>
                </a:cubicBezTo>
                <a:cubicBezTo>
                  <a:pt x="4718051" y="391072"/>
                  <a:pt x="4864100" y="521247"/>
                  <a:pt x="5143501" y="495847"/>
                </a:cubicBezTo>
                <a:cubicBezTo>
                  <a:pt x="5422902" y="470447"/>
                  <a:pt x="5838826" y="283122"/>
                  <a:pt x="6153151" y="229147"/>
                </a:cubicBezTo>
                <a:cubicBezTo>
                  <a:pt x="6467477" y="175172"/>
                  <a:pt x="6696075" y="108497"/>
                  <a:pt x="7029450" y="171997"/>
                </a:cubicBezTo>
                <a:cubicBezTo>
                  <a:pt x="7362826" y="235497"/>
                  <a:pt x="7651750" y="638722"/>
                  <a:pt x="8153400" y="610147"/>
                </a:cubicBezTo>
                <a:cubicBezTo>
                  <a:pt x="8655050" y="581572"/>
                  <a:pt x="9350375" y="16422"/>
                  <a:pt x="10039350" y="54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571494" y="1909718"/>
            <a:ext cx="1803471" cy="3038563"/>
          </a:xfrm>
          <a:custGeom>
            <a:avLst/>
            <a:gdLst>
              <a:gd name="connsiteX0" fmla="*/ 581648 w 1803471"/>
              <a:gd name="connsiteY0" fmla="*/ 961063 h 3038563"/>
              <a:gd name="connsiteX1" fmla="*/ 876923 w 1803471"/>
              <a:gd name="connsiteY1" fmla="*/ 1038261 h 3038563"/>
              <a:gd name="connsiteX2" fmla="*/ 638798 w 1803471"/>
              <a:gd name="connsiteY2" fmla="*/ 1253826 h 3038563"/>
              <a:gd name="connsiteX3" fmla="*/ 807073 w 1803471"/>
              <a:gd name="connsiteY3" fmla="*/ 1474985 h 3038563"/>
              <a:gd name="connsiteX4" fmla="*/ 448298 w 1803471"/>
              <a:gd name="connsiteY4" fmla="*/ 1670503 h 3038563"/>
              <a:gd name="connsiteX5" fmla="*/ 571100 w 1803471"/>
              <a:gd name="connsiteY5" fmla="*/ 2154815 h 3038563"/>
              <a:gd name="connsiteX6" fmla="*/ 599898 w 1803471"/>
              <a:gd name="connsiteY6" fmla="*/ 2189003 h 3038563"/>
              <a:gd name="connsiteX7" fmla="*/ 696567 w 1803471"/>
              <a:gd name="connsiteY7" fmla="*/ 2096537 h 3038563"/>
              <a:gd name="connsiteX8" fmla="*/ 696567 w 1803471"/>
              <a:gd name="connsiteY8" fmla="*/ 1976814 h 3038563"/>
              <a:gd name="connsiteX9" fmla="*/ 732567 w 1803471"/>
              <a:gd name="connsiteY9" fmla="*/ 1976814 h 3038563"/>
              <a:gd name="connsiteX10" fmla="*/ 732567 w 1803471"/>
              <a:gd name="connsiteY10" fmla="*/ 2062102 h 3038563"/>
              <a:gd name="connsiteX11" fmla="*/ 965836 w 1803471"/>
              <a:gd name="connsiteY11" fmla="*/ 1838975 h 3038563"/>
              <a:gd name="connsiteX12" fmla="*/ 965836 w 1803471"/>
              <a:gd name="connsiteY12" fmla="*/ 1729164 h 3038563"/>
              <a:gd name="connsiteX13" fmla="*/ 1001836 w 1803471"/>
              <a:gd name="connsiteY13" fmla="*/ 1729164 h 3038563"/>
              <a:gd name="connsiteX14" fmla="*/ 1001836 w 1803471"/>
              <a:gd name="connsiteY14" fmla="*/ 1804540 h 3038563"/>
              <a:gd name="connsiteX15" fmla="*/ 1158029 w 1803471"/>
              <a:gd name="connsiteY15" fmla="*/ 1655138 h 3038563"/>
              <a:gd name="connsiteX16" fmla="*/ 1113441 w 1803471"/>
              <a:gd name="connsiteY16" fmla="*/ 1643914 h 3038563"/>
              <a:gd name="connsiteX17" fmla="*/ 1073773 w 1803471"/>
              <a:gd name="connsiteY17" fmla="*/ 1628835 h 3038563"/>
              <a:gd name="connsiteX18" fmla="*/ 1210298 w 1803471"/>
              <a:gd name="connsiteY18" fmla="*/ 1414086 h 3038563"/>
              <a:gd name="connsiteX19" fmla="*/ 892798 w 1803471"/>
              <a:gd name="connsiteY19" fmla="*/ 1209135 h 3038563"/>
              <a:gd name="connsiteX20" fmla="*/ 1064248 w 1803471"/>
              <a:gd name="connsiteY20" fmla="*/ 1041285 h 3038563"/>
              <a:gd name="connsiteX21" fmla="*/ 581648 w 1803471"/>
              <a:gd name="connsiteY21" fmla="*/ 961063 h 3038563"/>
              <a:gd name="connsiteX22" fmla="*/ 1369716 w 1803471"/>
              <a:gd name="connsiteY22" fmla="*/ 68 h 3038563"/>
              <a:gd name="connsiteX23" fmla="*/ 1462260 w 1803471"/>
              <a:gd name="connsiteY23" fmla="*/ 40003 h 3038563"/>
              <a:gd name="connsiteX24" fmla="*/ 1803471 w 1803471"/>
              <a:gd name="connsiteY24" fmla="*/ 1492107 h 3038563"/>
              <a:gd name="connsiteX25" fmla="*/ 1801549 w 1803471"/>
              <a:gd name="connsiteY25" fmla="*/ 1753392 h 3038563"/>
              <a:gd name="connsiteX26" fmla="*/ 1675634 w 1803471"/>
              <a:gd name="connsiteY26" fmla="*/ 1732003 h 3038563"/>
              <a:gd name="connsiteX27" fmla="*/ 1395748 w 1803471"/>
              <a:gd name="connsiteY27" fmla="*/ 1693978 h 3038563"/>
              <a:gd name="connsiteX28" fmla="*/ 1311397 w 1803471"/>
              <a:gd name="connsiteY28" fmla="*/ 1682248 h 3038563"/>
              <a:gd name="connsiteX29" fmla="*/ 1180385 w 1803471"/>
              <a:gd name="connsiteY29" fmla="*/ 1804968 h 3038563"/>
              <a:gd name="connsiteX30" fmla="*/ 1180385 w 1803471"/>
              <a:gd name="connsiteY30" fmla="*/ 1945164 h 3038563"/>
              <a:gd name="connsiteX31" fmla="*/ 1144385 w 1803471"/>
              <a:gd name="connsiteY31" fmla="*/ 1945164 h 3038563"/>
              <a:gd name="connsiteX32" fmla="*/ 1144385 w 1803471"/>
              <a:gd name="connsiteY32" fmla="*/ 1838690 h 3038563"/>
              <a:gd name="connsiteX33" fmla="*/ 892760 w 1803471"/>
              <a:gd name="connsiteY33" fmla="*/ 2074389 h 3038563"/>
              <a:gd name="connsiteX34" fmla="*/ 892760 w 1803471"/>
              <a:gd name="connsiteY34" fmla="*/ 2215046 h 3038563"/>
              <a:gd name="connsiteX35" fmla="*/ 856760 w 1803471"/>
              <a:gd name="connsiteY35" fmla="*/ 2215046 h 3038563"/>
              <a:gd name="connsiteX36" fmla="*/ 856760 w 1803471"/>
              <a:gd name="connsiteY36" fmla="*/ 2108111 h 3038563"/>
              <a:gd name="connsiteX37" fmla="*/ 679162 w 1803471"/>
              <a:gd name="connsiteY37" fmla="*/ 2274468 h 3038563"/>
              <a:gd name="connsiteX38" fmla="*/ 699009 w 1803471"/>
              <a:gd name="connsiteY38" fmla="*/ 2294095 h 3038563"/>
              <a:gd name="connsiteX39" fmla="*/ 1410125 w 1803471"/>
              <a:gd name="connsiteY39" fmla="*/ 2797834 h 3038563"/>
              <a:gd name="connsiteX40" fmla="*/ 1435698 w 1803471"/>
              <a:gd name="connsiteY40" fmla="*/ 2806357 h 3038563"/>
              <a:gd name="connsiteX41" fmla="*/ 1238857 w 1803471"/>
              <a:gd name="connsiteY41" fmla="*/ 2864987 h 3038563"/>
              <a:gd name="connsiteX42" fmla="*/ 577921 w 1803471"/>
              <a:gd name="connsiteY42" fmla="*/ 3038500 h 3038563"/>
              <a:gd name="connsiteX43" fmla="*/ 27746 w 1803471"/>
              <a:gd name="connsiteY43" fmla="*/ 2769493 h 3038563"/>
              <a:gd name="connsiteX44" fmla="*/ 144567 w 1803471"/>
              <a:gd name="connsiteY44" fmla="*/ 1789025 h 3038563"/>
              <a:gd name="connsiteX45" fmla="*/ 614881 w 1803471"/>
              <a:gd name="connsiteY45" fmla="*/ 535963 h 3038563"/>
              <a:gd name="connsiteX46" fmla="*/ 1369716 w 1803471"/>
              <a:gd name="connsiteY46" fmla="*/ 68 h 303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03471" h="3038563">
                <a:moveTo>
                  <a:pt x="581648" y="961063"/>
                </a:moveTo>
                <a:cubicBezTo>
                  <a:pt x="550427" y="960559"/>
                  <a:pt x="867398" y="989467"/>
                  <a:pt x="876923" y="1038261"/>
                </a:cubicBezTo>
                <a:cubicBezTo>
                  <a:pt x="886448" y="1087055"/>
                  <a:pt x="650440" y="1181039"/>
                  <a:pt x="638798" y="1253826"/>
                </a:cubicBezTo>
                <a:cubicBezTo>
                  <a:pt x="627156" y="1326613"/>
                  <a:pt x="838823" y="1405539"/>
                  <a:pt x="807073" y="1474985"/>
                </a:cubicBezTo>
                <a:cubicBezTo>
                  <a:pt x="775323" y="1544432"/>
                  <a:pt x="476873" y="1544432"/>
                  <a:pt x="448298" y="1670503"/>
                </a:cubicBezTo>
                <a:cubicBezTo>
                  <a:pt x="423295" y="1780815"/>
                  <a:pt x="437996" y="1973745"/>
                  <a:pt x="571100" y="2154815"/>
                </a:cubicBezTo>
                <a:lnTo>
                  <a:pt x="599898" y="2189003"/>
                </a:lnTo>
                <a:lnTo>
                  <a:pt x="696567" y="2096537"/>
                </a:lnTo>
                <a:lnTo>
                  <a:pt x="696567" y="1976814"/>
                </a:lnTo>
                <a:lnTo>
                  <a:pt x="732567" y="1976814"/>
                </a:lnTo>
                <a:lnTo>
                  <a:pt x="732567" y="2062102"/>
                </a:lnTo>
                <a:lnTo>
                  <a:pt x="965836" y="1838975"/>
                </a:lnTo>
                <a:lnTo>
                  <a:pt x="965836" y="1729164"/>
                </a:lnTo>
                <a:lnTo>
                  <a:pt x="1001836" y="1729164"/>
                </a:lnTo>
                <a:lnTo>
                  <a:pt x="1001836" y="1804540"/>
                </a:lnTo>
                <a:lnTo>
                  <a:pt x="1158029" y="1655138"/>
                </a:lnTo>
                <a:lnTo>
                  <a:pt x="1113441" y="1643914"/>
                </a:lnTo>
                <a:cubicBezTo>
                  <a:pt x="1097668" y="1639148"/>
                  <a:pt x="1084323" y="1634144"/>
                  <a:pt x="1073773" y="1628835"/>
                </a:cubicBezTo>
                <a:cubicBezTo>
                  <a:pt x="904969" y="1543898"/>
                  <a:pt x="1240460" y="1484037"/>
                  <a:pt x="1210298" y="1414086"/>
                </a:cubicBezTo>
                <a:cubicBezTo>
                  <a:pt x="1180136" y="1344136"/>
                  <a:pt x="917140" y="1271269"/>
                  <a:pt x="892798" y="1209135"/>
                </a:cubicBezTo>
                <a:cubicBezTo>
                  <a:pt x="868456" y="1147001"/>
                  <a:pt x="1116106" y="1082631"/>
                  <a:pt x="1064248" y="1041285"/>
                </a:cubicBezTo>
                <a:cubicBezTo>
                  <a:pt x="1012390" y="999940"/>
                  <a:pt x="612869" y="961567"/>
                  <a:pt x="581648" y="961063"/>
                </a:cubicBezTo>
                <a:close/>
                <a:moveTo>
                  <a:pt x="1369716" y="68"/>
                </a:moveTo>
                <a:cubicBezTo>
                  <a:pt x="1406012" y="1077"/>
                  <a:pt x="1437548" y="13324"/>
                  <a:pt x="1462260" y="40003"/>
                </a:cubicBezTo>
                <a:cubicBezTo>
                  <a:pt x="1635248" y="226752"/>
                  <a:pt x="1788483" y="761934"/>
                  <a:pt x="1803471" y="1492107"/>
                </a:cubicBezTo>
                <a:lnTo>
                  <a:pt x="1801549" y="1753392"/>
                </a:lnTo>
                <a:lnTo>
                  <a:pt x="1675634" y="1732003"/>
                </a:lnTo>
                <a:cubicBezTo>
                  <a:pt x="1580310" y="1717855"/>
                  <a:pt x="1483711" y="1705782"/>
                  <a:pt x="1395748" y="1693978"/>
                </a:cubicBezTo>
                <a:lnTo>
                  <a:pt x="1311397" y="1682248"/>
                </a:lnTo>
                <a:lnTo>
                  <a:pt x="1180385" y="1804968"/>
                </a:lnTo>
                <a:lnTo>
                  <a:pt x="1180385" y="1945164"/>
                </a:lnTo>
                <a:lnTo>
                  <a:pt x="1144385" y="1945164"/>
                </a:lnTo>
                <a:lnTo>
                  <a:pt x="1144385" y="1838690"/>
                </a:lnTo>
                <a:lnTo>
                  <a:pt x="892760" y="2074389"/>
                </a:lnTo>
                <a:lnTo>
                  <a:pt x="892760" y="2215046"/>
                </a:lnTo>
                <a:lnTo>
                  <a:pt x="856760" y="2215046"/>
                </a:lnTo>
                <a:lnTo>
                  <a:pt x="856760" y="2108111"/>
                </a:lnTo>
                <a:lnTo>
                  <a:pt x="679162" y="2274468"/>
                </a:lnTo>
                <a:lnTo>
                  <a:pt x="699009" y="2294095"/>
                </a:lnTo>
                <a:cubicBezTo>
                  <a:pt x="867110" y="2453323"/>
                  <a:pt x="1167560" y="2693102"/>
                  <a:pt x="1410125" y="2797834"/>
                </a:cubicBezTo>
                <a:lnTo>
                  <a:pt x="1435698" y="2806357"/>
                </a:lnTo>
                <a:lnTo>
                  <a:pt x="1238857" y="2864987"/>
                </a:lnTo>
                <a:cubicBezTo>
                  <a:pt x="996022" y="2946223"/>
                  <a:pt x="759714" y="3041380"/>
                  <a:pt x="577921" y="3038500"/>
                </a:cubicBezTo>
                <a:cubicBezTo>
                  <a:pt x="335530" y="3034659"/>
                  <a:pt x="99972" y="2977738"/>
                  <a:pt x="27746" y="2769493"/>
                </a:cubicBezTo>
                <a:cubicBezTo>
                  <a:pt x="-44480" y="2561248"/>
                  <a:pt x="34852" y="2162598"/>
                  <a:pt x="144567" y="1789025"/>
                </a:cubicBezTo>
                <a:cubicBezTo>
                  <a:pt x="276491" y="1481458"/>
                  <a:pt x="385186" y="524389"/>
                  <a:pt x="614881" y="535963"/>
                </a:cubicBezTo>
                <a:cubicBezTo>
                  <a:pt x="628280" y="536638"/>
                  <a:pt x="1115641" y="-6994"/>
                  <a:pt x="1369716" y="68"/>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solidFill>
                <a:schemeClr val="tx1"/>
              </a:solidFill>
            </a:endParaRPr>
          </a:p>
        </p:txBody>
      </p:sp>
      <p:sp>
        <p:nvSpPr>
          <p:cNvPr id="9" name="任意多边形 8"/>
          <p:cNvSpPr/>
          <p:nvPr/>
        </p:nvSpPr>
        <p:spPr>
          <a:xfrm>
            <a:off x="2983693" y="2971465"/>
            <a:ext cx="620424" cy="915067"/>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3106299 w 4545783"/>
              <a:gd name="connsiteY0-2" fmla="*/ 66 h 2009658"/>
              <a:gd name="connsiteX1-3" fmla="*/ 2124411 w 4545783"/>
              <a:gd name="connsiteY1-4" fmla="*/ 538701 h 2009658"/>
              <a:gd name="connsiteX2-5" fmla="*/ 4176880 w 4545783"/>
              <a:gd name="connsiteY2-6" fmla="*/ 1672049 h 2009658"/>
              <a:gd name="connsiteX3-7" fmla="*/ 4502956 w 4545783"/>
              <a:gd name="connsiteY3-8" fmla="*/ 1958539 h 2009658"/>
              <a:gd name="connsiteX4-9" fmla="*/ 4545783 w 4545783"/>
              <a:gd name="connsiteY4-10" fmla="*/ 2009658 h 2009658"/>
              <a:gd name="connsiteX5-11" fmla="*/ 8410 w 4545783"/>
              <a:gd name="connsiteY5-12" fmla="*/ 2009658 h 2009658"/>
              <a:gd name="connsiteX6-13" fmla="*/ 5256 w 4545783"/>
              <a:gd name="connsiteY6-14" fmla="*/ 2003529 h 2009658"/>
              <a:gd name="connsiteX7-15" fmla="*/ 678565 w 4545783"/>
              <a:gd name="connsiteY7-16" fmla="*/ 1209693 h 2009658"/>
              <a:gd name="connsiteX8-17" fmla="*/ 3106299 w 4545783"/>
              <a:gd name="connsiteY8-18" fmla="*/ 66 h 2009658"/>
              <a:gd name="connsiteX0-19" fmla="*/ 3106299 w 4551893"/>
              <a:gd name="connsiteY0-20" fmla="*/ 66 h 2009658"/>
              <a:gd name="connsiteX1-21" fmla="*/ 4536886 w 4551893"/>
              <a:gd name="connsiteY1-22" fmla="*/ 662879 h 2009658"/>
              <a:gd name="connsiteX2-23" fmla="*/ 4176880 w 4551893"/>
              <a:gd name="connsiteY2-24" fmla="*/ 1672049 h 2009658"/>
              <a:gd name="connsiteX3-25" fmla="*/ 4502956 w 4551893"/>
              <a:gd name="connsiteY3-26" fmla="*/ 1958539 h 2009658"/>
              <a:gd name="connsiteX4-27" fmla="*/ 4545783 w 4551893"/>
              <a:gd name="connsiteY4-28" fmla="*/ 2009658 h 2009658"/>
              <a:gd name="connsiteX5-29" fmla="*/ 8410 w 4551893"/>
              <a:gd name="connsiteY5-30" fmla="*/ 2009658 h 2009658"/>
              <a:gd name="connsiteX6-31" fmla="*/ 5256 w 4551893"/>
              <a:gd name="connsiteY6-32" fmla="*/ 2003529 h 2009658"/>
              <a:gd name="connsiteX7-33" fmla="*/ 678565 w 4551893"/>
              <a:gd name="connsiteY7-34" fmla="*/ 1209693 h 2009658"/>
              <a:gd name="connsiteX8-35" fmla="*/ 3106299 w 4551893"/>
              <a:gd name="connsiteY8-36" fmla="*/ 66 h 2009658"/>
              <a:gd name="connsiteX0-37" fmla="*/ 3106299 w 4814116"/>
              <a:gd name="connsiteY0-38" fmla="*/ 78432 h 2088024"/>
              <a:gd name="connsiteX1-39" fmla="*/ 4801268 w 4814116"/>
              <a:gd name="connsiteY1-40" fmla="*/ 142934 h 2088024"/>
              <a:gd name="connsiteX2-41" fmla="*/ 4176880 w 4814116"/>
              <a:gd name="connsiteY2-42" fmla="*/ 1750415 h 2088024"/>
              <a:gd name="connsiteX3-43" fmla="*/ 4502956 w 4814116"/>
              <a:gd name="connsiteY3-44" fmla="*/ 2036905 h 2088024"/>
              <a:gd name="connsiteX4-45" fmla="*/ 4545783 w 4814116"/>
              <a:gd name="connsiteY4-46" fmla="*/ 2088024 h 2088024"/>
              <a:gd name="connsiteX5-47" fmla="*/ 8410 w 4814116"/>
              <a:gd name="connsiteY5-48" fmla="*/ 2088024 h 2088024"/>
              <a:gd name="connsiteX6-49" fmla="*/ 5256 w 4814116"/>
              <a:gd name="connsiteY6-50" fmla="*/ 2081895 h 2088024"/>
              <a:gd name="connsiteX7-51" fmla="*/ 678565 w 4814116"/>
              <a:gd name="connsiteY7-52" fmla="*/ 1288059 h 2088024"/>
              <a:gd name="connsiteX8-53" fmla="*/ 3106299 w 4814116"/>
              <a:gd name="connsiteY8-54" fmla="*/ 78432 h 2088024"/>
              <a:gd name="connsiteX0-55" fmla="*/ 2379253 w 4834075"/>
              <a:gd name="connsiteY0-56" fmla="*/ 419645 h 1988971"/>
              <a:gd name="connsiteX1-57" fmla="*/ 4801268 w 4834075"/>
              <a:gd name="connsiteY1-58" fmla="*/ 43881 h 1988971"/>
              <a:gd name="connsiteX2-59" fmla="*/ 4176880 w 4834075"/>
              <a:gd name="connsiteY2-60" fmla="*/ 1651362 h 1988971"/>
              <a:gd name="connsiteX3-61" fmla="*/ 4502956 w 4834075"/>
              <a:gd name="connsiteY3-62" fmla="*/ 1937852 h 1988971"/>
              <a:gd name="connsiteX4-63" fmla="*/ 4545783 w 4834075"/>
              <a:gd name="connsiteY4-64" fmla="*/ 1988971 h 1988971"/>
              <a:gd name="connsiteX5-65" fmla="*/ 8410 w 4834075"/>
              <a:gd name="connsiteY5-66" fmla="*/ 1988971 h 1988971"/>
              <a:gd name="connsiteX6-67" fmla="*/ 5256 w 4834075"/>
              <a:gd name="connsiteY6-68" fmla="*/ 1982842 h 1988971"/>
              <a:gd name="connsiteX7-69" fmla="*/ 678565 w 4834075"/>
              <a:gd name="connsiteY7-70" fmla="*/ 1189006 h 1988971"/>
              <a:gd name="connsiteX8-71" fmla="*/ 2379253 w 4834075"/>
              <a:gd name="connsiteY8-72" fmla="*/ 419645 h 1988971"/>
              <a:gd name="connsiteX0-73" fmla="*/ 1916585 w 4850179"/>
              <a:gd name="connsiteY0-74" fmla="*/ 439699 h 1986447"/>
              <a:gd name="connsiteX1-75" fmla="*/ 4801268 w 4850179"/>
              <a:gd name="connsiteY1-76" fmla="*/ 41357 h 1986447"/>
              <a:gd name="connsiteX2-77" fmla="*/ 4176880 w 4850179"/>
              <a:gd name="connsiteY2-78" fmla="*/ 1648838 h 1986447"/>
              <a:gd name="connsiteX3-79" fmla="*/ 4502956 w 4850179"/>
              <a:gd name="connsiteY3-80" fmla="*/ 1935328 h 1986447"/>
              <a:gd name="connsiteX4-81" fmla="*/ 4545783 w 4850179"/>
              <a:gd name="connsiteY4-82" fmla="*/ 1986447 h 1986447"/>
              <a:gd name="connsiteX5-83" fmla="*/ 8410 w 4850179"/>
              <a:gd name="connsiteY5-84" fmla="*/ 1986447 h 1986447"/>
              <a:gd name="connsiteX6-85" fmla="*/ 5256 w 4850179"/>
              <a:gd name="connsiteY6-86" fmla="*/ 1980318 h 1986447"/>
              <a:gd name="connsiteX7-87" fmla="*/ 678565 w 4850179"/>
              <a:gd name="connsiteY7-88" fmla="*/ 1186482 h 1986447"/>
              <a:gd name="connsiteX8-89" fmla="*/ 1916585 w 4850179"/>
              <a:gd name="connsiteY8-90" fmla="*/ 439699 h 1986447"/>
              <a:gd name="connsiteX0-91" fmla="*/ 1916585 w 4545783"/>
              <a:gd name="connsiteY0-92" fmla="*/ 688577 h 2235325"/>
              <a:gd name="connsiteX1-93" fmla="*/ 3545457 w 4545783"/>
              <a:gd name="connsiteY1-94" fmla="*/ 30591 h 2235325"/>
              <a:gd name="connsiteX2-95" fmla="*/ 4176880 w 4545783"/>
              <a:gd name="connsiteY2-96" fmla="*/ 1897716 h 2235325"/>
              <a:gd name="connsiteX3-97" fmla="*/ 4502956 w 4545783"/>
              <a:gd name="connsiteY3-98" fmla="*/ 2184206 h 2235325"/>
              <a:gd name="connsiteX4-99" fmla="*/ 4545783 w 4545783"/>
              <a:gd name="connsiteY4-100" fmla="*/ 2235325 h 2235325"/>
              <a:gd name="connsiteX5-101" fmla="*/ 8410 w 4545783"/>
              <a:gd name="connsiteY5-102" fmla="*/ 2235325 h 2235325"/>
              <a:gd name="connsiteX6-103" fmla="*/ 5256 w 4545783"/>
              <a:gd name="connsiteY6-104" fmla="*/ 2229196 h 2235325"/>
              <a:gd name="connsiteX7-105" fmla="*/ 678565 w 4545783"/>
              <a:gd name="connsiteY7-106" fmla="*/ 1435360 h 2235325"/>
              <a:gd name="connsiteX8-107" fmla="*/ 1916585 w 4545783"/>
              <a:gd name="connsiteY8-108" fmla="*/ 688577 h 2235325"/>
              <a:gd name="connsiteX0-109" fmla="*/ 1916585 w 4706637"/>
              <a:gd name="connsiteY0-110" fmla="*/ 673959 h 2220707"/>
              <a:gd name="connsiteX1-111" fmla="*/ 3545457 w 4706637"/>
              <a:gd name="connsiteY1-112" fmla="*/ 15973 h 2220707"/>
              <a:gd name="connsiteX2-113" fmla="*/ 4672594 w 4706637"/>
              <a:gd name="connsiteY2-114" fmla="*/ 1499276 h 2220707"/>
              <a:gd name="connsiteX3-115" fmla="*/ 4502956 w 4706637"/>
              <a:gd name="connsiteY3-116" fmla="*/ 2169588 h 2220707"/>
              <a:gd name="connsiteX4-117" fmla="*/ 4545783 w 4706637"/>
              <a:gd name="connsiteY4-118" fmla="*/ 2220707 h 2220707"/>
              <a:gd name="connsiteX5-119" fmla="*/ 8410 w 4706637"/>
              <a:gd name="connsiteY5-120" fmla="*/ 2220707 h 2220707"/>
              <a:gd name="connsiteX6-121" fmla="*/ 5256 w 4706637"/>
              <a:gd name="connsiteY6-122" fmla="*/ 2214578 h 2220707"/>
              <a:gd name="connsiteX7-123" fmla="*/ 678565 w 4706637"/>
              <a:gd name="connsiteY7-124" fmla="*/ 1420742 h 2220707"/>
              <a:gd name="connsiteX8-125" fmla="*/ 1916585 w 4706637"/>
              <a:gd name="connsiteY8-126" fmla="*/ 673959 h 2220707"/>
              <a:gd name="connsiteX0-127" fmla="*/ 1916585 w 4545783"/>
              <a:gd name="connsiteY0-128" fmla="*/ 672099 h 2218847"/>
              <a:gd name="connsiteX1-129" fmla="*/ 3545457 w 4545783"/>
              <a:gd name="connsiteY1-130" fmla="*/ 14113 h 2218847"/>
              <a:gd name="connsiteX2-131" fmla="*/ 4342117 w 4545783"/>
              <a:gd name="connsiteY2-132" fmla="*/ 1440972 h 2218847"/>
              <a:gd name="connsiteX3-133" fmla="*/ 4502956 w 4545783"/>
              <a:gd name="connsiteY3-134" fmla="*/ 2167728 h 2218847"/>
              <a:gd name="connsiteX4-135" fmla="*/ 4545783 w 4545783"/>
              <a:gd name="connsiteY4-136" fmla="*/ 2218847 h 2218847"/>
              <a:gd name="connsiteX5-137" fmla="*/ 8410 w 4545783"/>
              <a:gd name="connsiteY5-138" fmla="*/ 2218847 h 2218847"/>
              <a:gd name="connsiteX6-139" fmla="*/ 5256 w 4545783"/>
              <a:gd name="connsiteY6-140" fmla="*/ 2212718 h 2218847"/>
              <a:gd name="connsiteX7-141" fmla="*/ 678565 w 4545783"/>
              <a:gd name="connsiteY7-142" fmla="*/ 1418882 h 2218847"/>
              <a:gd name="connsiteX8-143" fmla="*/ 1916585 w 4545783"/>
              <a:gd name="connsiteY8-144" fmla="*/ 672099 h 2218847"/>
              <a:gd name="connsiteX0-145" fmla="*/ 1916585 w 4545783"/>
              <a:gd name="connsiteY0-146" fmla="*/ 672099 h 2218847"/>
              <a:gd name="connsiteX1-147" fmla="*/ 3545457 w 4545783"/>
              <a:gd name="connsiteY1-148" fmla="*/ 14113 h 2218847"/>
              <a:gd name="connsiteX2-149" fmla="*/ 4342117 w 4545783"/>
              <a:gd name="connsiteY2-150" fmla="*/ 1440972 h 2218847"/>
              <a:gd name="connsiteX3-151" fmla="*/ 4502956 w 4545783"/>
              <a:gd name="connsiteY3-152" fmla="*/ 2167728 h 2218847"/>
              <a:gd name="connsiteX4-153" fmla="*/ 4545783 w 4545783"/>
              <a:gd name="connsiteY4-154" fmla="*/ 2218847 h 2218847"/>
              <a:gd name="connsiteX5-155" fmla="*/ 8410 w 4545783"/>
              <a:gd name="connsiteY5-156" fmla="*/ 2218847 h 2218847"/>
              <a:gd name="connsiteX6-157" fmla="*/ 5256 w 4545783"/>
              <a:gd name="connsiteY6-158" fmla="*/ 2212718 h 2218847"/>
              <a:gd name="connsiteX7-159" fmla="*/ 678565 w 4545783"/>
              <a:gd name="connsiteY7-160" fmla="*/ 1418882 h 2218847"/>
              <a:gd name="connsiteX8-161" fmla="*/ 1916585 w 4545783"/>
              <a:gd name="connsiteY8-162" fmla="*/ 672099 h 2218847"/>
              <a:gd name="connsiteX0-163" fmla="*/ 1916585 w 4545783"/>
              <a:gd name="connsiteY0-164" fmla="*/ 672099 h 2218847"/>
              <a:gd name="connsiteX1-165" fmla="*/ 3545457 w 4545783"/>
              <a:gd name="connsiteY1-166" fmla="*/ 14113 h 2218847"/>
              <a:gd name="connsiteX2-167" fmla="*/ 4342117 w 4545783"/>
              <a:gd name="connsiteY2-168" fmla="*/ 1440972 h 2218847"/>
              <a:gd name="connsiteX3-169" fmla="*/ 4502956 w 4545783"/>
              <a:gd name="connsiteY3-170" fmla="*/ 2167728 h 2218847"/>
              <a:gd name="connsiteX4-171" fmla="*/ 4545783 w 4545783"/>
              <a:gd name="connsiteY4-172" fmla="*/ 2218847 h 2218847"/>
              <a:gd name="connsiteX5-173" fmla="*/ 8410 w 4545783"/>
              <a:gd name="connsiteY5-174" fmla="*/ 2218847 h 2218847"/>
              <a:gd name="connsiteX6-175" fmla="*/ 5256 w 4545783"/>
              <a:gd name="connsiteY6-176" fmla="*/ 2212718 h 2218847"/>
              <a:gd name="connsiteX7-177" fmla="*/ 678565 w 4545783"/>
              <a:gd name="connsiteY7-178" fmla="*/ 1418882 h 2218847"/>
              <a:gd name="connsiteX8-179" fmla="*/ 1916585 w 4545783"/>
              <a:gd name="connsiteY8-180" fmla="*/ 672099 h 2218847"/>
              <a:gd name="connsiteX0-181" fmla="*/ 1920780 w 4549978"/>
              <a:gd name="connsiteY0-182" fmla="*/ 672099 h 2218847"/>
              <a:gd name="connsiteX1-183" fmla="*/ 3549652 w 4549978"/>
              <a:gd name="connsiteY1-184" fmla="*/ 14113 h 2218847"/>
              <a:gd name="connsiteX2-185" fmla="*/ 4346312 w 4549978"/>
              <a:gd name="connsiteY2-186" fmla="*/ 1440972 h 2218847"/>
              <a:gd name="connsiteX3-187" fmla="*/ 4507151 w 4549978"/>
              <a:gd name="connsiteY3-188" fmla="*/ 2167728 h 2218847"/>
              <a:gd name="connsiteX4-189" fmla="*/ 4549978 w 4549978"/>
              <a:gd name="connsiteY4-190" fmla="*/ 2218847 h 2218847"/>
              <a:gd name="connsiteX5-191" fmla="*/ 12605 w 4549978"/>
              <a:gd name="connsiteY5-192" fmla="*/ 2218847 h 2218847"/>
              <a:gd name="connsiteX6-193" fmla="*/ 9451 w 4549978"/>
              <a:gd name="connsiteY6-194" fmla="*/ 2212718 h 2218847"/>
              <a:gd name="connsiteX7-195" fmla="*/ 451427 w 4549978"/>
              <a:gd name="connsiteY7-196" fmla="*/ 1418882 h 2218847"/>
              <a:gd name="connsiteX8-197" fmla="*/ 1920780 w 4549978"/>
              <a:gd name="connsiteY8-198" fmla="*/ 672099 h 2218847"/>
              <a:gd name="connsiteX0-199" fmla="*/ 1458111 w 4549978"/>
              <a:gd name="connsiteY0-200" fmla="*/ 682850 h 2218309"/>
              <a:gd name="connsiteX1-201" fmla="*/ 3549652 w 4549978"/>
              <a:gd name="connsiteY1-202" fmla="*/ 13575 h 2218309"/>
              <a:gd name="connsiteX2-203" fmla="*/ 4346312 w 4549978"/>
              <a:gd name="connsiteY2-204" fmla="*/ 1440434 h 2218309"/>
              <a:gd name="connsiteX3-205" fmla="*/ 4507151 w 4549978"/>
              <a:gd name="connsiteY3-206" fmla="*/ 2167190 h 2218309"/>
              <a:gd name="connsiteX4-207" fmla="*/ 4549978 w 4549978"/>
              <a:gd name="connsiteY4-208" fmla="*/ 2218309 h 2218309"/>
              <a:gd name="connsiteX5-209" fmla="*/ 12605 w 4549978"/>
              <a:gd name="connsiteY5-210" fmla="*/ 2218309 h 2218309"/>
              <a:gd name="connsiteX6-211" fmla="*/ 9451 w 4549978"/>
              <a:gd name="connsiteY6-212" fmla="*/ 2212180 h 2218309"/>
              <a:gd name="connsiteX7-213" fmla="*/ 451427 w 4549978"/>
              <a:gd name="connsiteY7-214" fmla="*/ 1418344 h 2218309"/>
              <a:gd name="connsiteX8-215" fmla="*/ 1458111 w 4549978"/>
              <a:gd name="connsiteY8-216" fmla="*/ 682850 h 2218309"/>
              <a:gd name="connsiteX0-217" fmla="*/ 1557252 w 4549978"/>
              <a:gd name="connsiteY0-218" fmla="*/ 430471 h 2236863"/>
              <a:gd name="connsiteX1-219" fmla="*/ 3549652 w 4549978"/>
              <a:gd name="connsiteY1-220" fmla="*/ 32129 h 2236863"/>
              <a:gd name="connsiteX2-221" fmla="*/ 4346312 w 4549978"/>
              <a:gd name="connsiteY2-222" fmla="*/ 1458988 h 2236863"/>
              <a:gd name="connsiteX3-223" fmla="*/ 4507151 w 4549978"/>
              <a:gd name="connsiteY3-224" fmla="*/ 2185744 h 2236863"/>
              <a:gd name="connsiteX4-225" fmla="*/ 4549978 w 4549978"/>
              <a:gd name="connsiteY4-226" fmla="*/ 2236863 h 2236863"/>
              <a:gd name="connsiteX5-227" fmla="*/ 12605 w 4549978"/>
              <a:gd name="connsiteY5-228" fmla="*/ 2236863 h 2236863"/>
              <a:gd name="connsiteX6-229" fmla="*/ 9451 w 4549978"/>
              <a:gd name="connsiteY6-230" fmla="*/ 2230734 h 2236863"/>
              <a:gd name="connsiteX7-231" fmla="*/ 451427 w 4549978"/>
              <a:gd name="connsiteY7-232" fmla="*/ 1436898 h 2236863"/>
              <a:gd name="connsiteX8-233" fmla="*/ 1557252 w 4549978"/>
              <a:gd name="connsiteY8-234" fmla="*/ 430471 h 2236863"/>
              <a:gd name="connsiteX0-235" fmla="*/ 1557252 w 4549978"/>
              <a:gd name="connsiteY0-236" fmla="*/ 430471 h 2313479"/>
              <a:gd name="connsiteX1-237" fmla="*/ 3549652 w 4549978"/>
              <a:gd name="connsiteY1-238" fmla="*/ 32129 h 2313479"/>
              <a:gd name="connsiteX2-239" fmla="*/ 4346312 w 4549978"/>
              <a:gd name="connsiteY2-240" fmla="*/ 1458988 h 2313479"/>
              <a:gd name="connsiteX3-241" fmla="*/ 4507151 w 4549978"/>
              <a:gd name="connsiteY3-242" fmla="*/ 2185744 h 2313479"/>
              <a:gd name="connsiteX4-243" fmla="*/ 4549978 w 4549978"/>
              <a:gd name="connsiteY4-244" fmla="*/ 2236863 h 2313479"/>
              <a:gd name="connsiteX5-245" fmla="*/ 2585708 w 4549978"/>
              <a:gd name="connsiteY5-246" fmla="*/ 2313443 h 2313479"/>
              <a:gd name="connsiteX6-247" fmla="*/ 12605 w 4549978"/>
              <a:gd name="connsiteY6-248" fmla="*/ 2236863 h 2313479"/>
              <a:gd name="connsiteX7-249" fmla="*/ 9451 w 4549978"/>
              <a:gd name="connsiteY7-250" fmla="*/ 2230734 h 2313479"/>
              <a:gd name="connsiteX8-251" fmla="*/ 451427 w 4549978"/>
              <a:gd name="connsiteY8-252" fmla="*/ 1436898 h 2313479"/>
              <a:gd name="connsiteX9" fmla="*/ 1557252 w 4549978"/>
              <a:gd name="connsiteY9" fmla="*/ 430471 h 2313479"/>
              <a:gd name="connsiteX0-253" fmla="*/ 1557252 w 4549978"/>
              <a:gd name="connsiteY0-254" fmla="*/ 430471 h 2440457"/>
              <a:gd name="connsiteX1-255" fmla="*/ 3549652 w 4549978"/>
              <a:gd name="connsiteY1-256" fmla="*/ 32129 h 2440457"/>
              <a:gd name="connsiteX2-257" fmla="*/ 4346312 w 4549978"/>
              <a:gd name="connsiteY2-258" fmla="*/ 1458988 h 2440457"/>
              <a:gd name="connsiteX3-259" fmla="*/ 4507151 w 4549978"/>
              <a:gd name="connsiteY3-260" fmla="*/ 2185744 h 2440457"/>
              <a:gd name="connsiteX4-261" fmla="*/ 4549978 w 4549978"/>
              <a:gd name="connsiteY4-262" fmla="*/ 2236863 h 2440457"/>
              <a:gd name="connsiteX5-263" fmla="*/ 1340226 w 4549978"/>
              <a:gd name="connsiteY5-264" fmla="*/ 2440443 h 2440457"/>
              <a:gd name="connsiteX6-265" fmla="*/ 12605 w 4549978"/>
              <a:gd name="connsiteY6-266" fmla="*/ 2236863 h 2440457"/>
              <a:gd name="connsiteX7-267" fmla="*/ 9451 w 4549978"/>
              <a:gd name="connsiteY7-268" fmla="*/ 2230734 h 2440457"/>
              <a:gd name="connsiteX8-269" fmla="*/ 451427 w 4549978"/>
              <a:gd name="connsiteY8-270" fmla="*/ 1436898 h 2440457"/>
              <a:gd name="connsiteX9-271" fmla="*/ 1557252 w 4549978"/>
              <a:gd name="connsiteY9-272" fmla="*/ 430471 h 2440457"/>
              <a:gd name="connsiteX0-273" fmla="*/ 1662646 w 4655372"/>
              <a:gd name="connsiteY0-274" fmla="*/ 430471 h 2440457"/>
              <a:gd name="connsiteX1-275" fmla="*/ 3655046 w 4655372"/>
              <a:gd name="connsiteY1-276" fmla="*/ 32129 h 2440457"/>
              <a:gd name="connsiteX2-277" fmla="*/ 4451706 w 4655372"/>
              <a:gd name="connsiteY2-278" fmla="*/ 1458988 h 2440457"/>
              <a:gd name="connsiteX3-279" fmla="*/ 4612545 w 4655372"/>
              <a:gd name="connsiteY3-280" fmla="*/ 2185744 h 2440457"/>
              <a:gd name="connsiteX4-281" fmla="*/ 4655372 w 4655372"/>
              <a:gd name="connsiteY4-282" fmla="*/ 2236863 h 2440457"/>
              <a:gd name="connsiteX5-283" fmla="*/ 1445620 w 4655372"/>
              <a:gd name="connsiteY5-284" fmla="*/ 2440443 h 2440457"/>
              <a:gd name="connsiteX6-285" fmla="*/ 117999 w 4655372"/>
              <a:gd name="connsiteY6-286" fmla="*/ 2236863 h 2440457"/>
              <a:gd name="connsiteX7-287" fmla="*/ 114845 w 4655372"/>
              <a:gd name="connsiteY7-288" fmla="*/ 2230734 h 2440457"/>
              <a:gd name="connsiteX8-289" fmla="*/ 556821 w 4655372"/>
              <a:gd name="connsiteY8-290" fmla="*/ 1436898 h 2440457"/>
              <a:gd name="connsiteX9-291" fmla="*/ 1662646 w 4655372"/>
              <a:gd name="connsiteY9-292" fmla="*/ 430471 h 2440457"/>
              <a:gd name="connsiteX0-293" fmla="*/ 1622874 w 4615600"/>
              <a:gd name="connsiteY0-294" fmla="*/ 430471 h 2440457"/>
              <a:gd name="connsiteX1-295" fmla="*/ 3615274 w 4615600"/>
              <a:gd name="connsiteY1-296" fmla="*/ 32129 h 2440457"/>
              <a:gd name="connsiteX2-297" fmla="*/ 4411934 w 4615600"/>
              <a:gd name="connsiteY2-298" fmla="*/ 1458988 h 2440457"/>
              <a:gd name="connsiteX3-299" fmla="*/ 4572773 w 4615600"/>
              <a:gd name="connsiteY3-300" fmla="*/ 2185744 h 2440457"/>
              <a:gd name="connsiteX4-301" fmla="*/ 4615600 w 4615600"/>
              <a:gd name="connsiteY4-302" fmla="*/ 2236863 h 2440457"/>
              <a:gd name="connsiteX5-303" fmla="*/ 1405848 w 4615600"/>
              <a:gd name="connsiteY5-304" fmla="*/ 2440443 h 2440457"/>
              <a:gd name="connsiteX6-305" fmla="*/ 78227 w 4615600"/>
              <a:gd name="connsiteY6-306" fmla="*/ 2236863 h 2440457"/>
              <a:gd name="connsiteX7-307" fmla="*/ 242375 w 4615600"/>
              <a:gd name="connsiteY7-308" fmla="*/ 2224384 h 2440457"/>
              <a:gd name="connsiteX8-309" fmla="*/ 517049 w 4615600"/>
              <a:gd name="connsiteY8-310" fmla="*/ 1436898 h 2440457"/>
              <a:gd name="connsiteX9-311" fmla="*/ 1622874 w 4615600"/>
              <a:gd name="connsiteY9-312" fmla="*/ 430471 h 2440457"/>
              <a:gd name="connsiteX0-313" fmla="*/ 1380499 w 4373225"/>
              <a:gd name="connsiteY0-314" fmla="*/ 430471 h 2440457"/>
              <a:gd name="connsiteX1-315" fmla="*/ 3372899 w 4373225"/>
              <a:gd name="connsiteY1-316" fmla="*/ 32129 h 2440457"/>
              <a:gd name="connsiteX2-317" fmla="*/ 4169559 w 4373225"/>
              <a:gd name="connsiteY2-318" fmla="*/ 1458988 h 2440457"/>
              <a:gd name="connsiteX3-319" fmla="*/ 4330398 w 4373225"/>
              <a:gd name="connsiteY3-320" fmla="*/ 2185744 h 2440457"/>
              <a:gd name="connsiteX4-321" fmla="*/ 4373225 w 4373225"/>
              <a:gd name="connsiteY4-322" fmla="*/ 2236863 h 2440457"/>
              <a:gd name="connsiteX5-323" fmla="*/ 1163473 w 4373225"/>
              <a:gd name="connsiteY5-324" fmla="*/ 2440443 h 2440457"/>
              <a:gd name="connsiteX6-325" fmla="*/ 0 w 4373225"/>
              <a:gd name="connsiteY6-326" fmla="*/ 2224384 h 2440457"/>
              <a:gd name="connsiteX7-327" fmla="*/ 274674 w 4373225"/>
              <a:gd name="connsiteY7-328" fmla="*/ 1436898 h 2440457"/>
              <a:gd name="connsiteX8-329" fmla="*/ 1380499 w 4373225"/>
              <a:gd name="connsiteY8-330" fmla="*/ 430471 h 2440457"/>
              <a:gd name="connsiteX0-331" fmla="*/ 1549158 w 4541884"/>
              <a:gd name="connsiteY0-332" fmla="*/ 430471 h 2440457"/>
              <a:gd name="connsiteX1-333" fmla="*/ 3541558 w 4541884"/>
              <a:gd name="connsiteY1-334" fmla="*/ 32129 h 2440457"/>
              <a:gd name="connsiteX2-335" fmla="*/ 4338218 w 4541884"/>
              <a:gd name="connsiteY2-336" fmla="*/ 1458988 h 2440457"/>
              <a:gd name="connsiteX3-337" fmla="*/ 4499057 w 4541884"/>
              <a:gd name="connsiteY3-338" fmla="*/ 2185744 h 2440457"/>
              <a:gd name="connsiteX4-339" fmla="*/ 4541884 w 4541884"/>
              <a:gd name="connsiteY4-340" fmla="*/ 2236863 h 2440457"/>
              <a:gd name="connsiteX5-341" fmla="*/ 1332132 w 4541884"/>
              <a:gd name="connsiteY5-342" fmla="*/ 2440443 h 2440457"/>
              <a:gd name="connsiteX6-343" fmla="*/ 168659 w 4541884"/>
              <a:gd name="connsiteY6-344" fmla="*/ 2224384 h 2440457"/>
              <a:gd name="connsiteX7-345" fmla="*/ 443333 w 4541884"/>
              <a:gd name="connsiteY7-346" fmla="*/ 1436898 h 2440457"/>
              <a:gd name="connsiteX8-347" fmla="*/ 1549158 w 4541884"/>
              <a:gd name="connsiteY8-348" fmla="*/ 430471 h 2440457"/>
              <a:gd name="connsiteX0-349" fmla="*/ 1581960 w 4574686"/>
              <a:gd name="connsiteY0-350" fmla="*/ 430471 h 2440457"/>
              <a:gd name="connsiteX1-351" fmla="*/ 3574360 w 4574686"/>
              <a:gd name="connsiteY1-352" fmla="*/ 32129 h 2440457"/>
              <a:gd name="connsiteX2-353" fmla="*/ 4371020 w 4574686"/>
              <a:gd name="connsiteY2-354" fmla="*/ 1458988 h 2440457"/>
              <a:gd name="connsiteX3-355" fmla="*/ 4531859 w 4574686"/>
              <a:gd name="connsiteY3-356" fmla="*/ 2185744 h 2440457"/>
              <a:gd name="connsiteX4-357" fmla="*/ 4574686 w 4574686"/>
              <a:gd name="connsiteY4-358" fmla="*/ 2236863 h 2440457"/>
              <a:gd name="connsiteX5-359" fmla="*/ 1364934 w 4574686"/>
              <a:gd name="connsiteY5-360" fmla="*/ 2440443 h 2440457"/>
              <a:gd name="connsiteX6-361" fmla="*/ 201461 w 4574686"/>
              <a:gd name="connsiteY6-362" fmla="*/ 2224384 h 2440457"/>
              <a:gd name="connsiteX7-363" fmla="*/ 476135 w 4574686"/>
              <a:gd name="connsiteY7-364" fmla="*/ 1436898 h 2440457"/>
              <a:gd name="connsiteX8-365" fmla="*/ 1581960 w 4574686"/>
              <a:gd name="connsiteY8-366" fmla="*/ 430471 h 2440457"/>
              <a:gd name="connsiteX0-367" fmla="*/ 1445737 w 4438463"/>
              <a:gd name="connsiteY0-368" fmla="*/ 430471 h 2440457"/>
              <a:gd name="connsiteX1-369" fmla="*/ 3438137 w 4438463"/>
              <a:gd name="connsiteY1-370" fmla="*/ 32129 h 2440457"/>
              <a:gd name="connsiteX2-371" fmla="*/ 4234797 w 4438463"/>
              <a:gd name="connsiteY2-372" fmla="*/ 1458988 h 2440457"/>
              <a:gd name="connsiteX3-373" fmla="*/ 4395636 w 4438463"/>
              <a:gd name="connsiteY3-374" fmla="*/ 2185744 h 2440457"/>
              <a:gd name="connsiteX4-375" fmla="*/ 4438463 w 4438463"/>
              <a:gd name="connsiteY4-376" fmla="*/ 2236863 h 2440457"/>
              <a:gd name="connsiteX5-377" fmla="*/ 1358836 w 4438463"/>
              <a:gd name="connsiteY5-378" fmla="*/ 2440443 h 2440457"/>
              <a:gd name="connsiteX6-379" fmla="*/ 65238 w 4438463"/>
              <a:gd name="connsiteY6-380" fmla="*/ 2224384 h 2440457"/>
              <a:gd name="connsiteX7-381" fmla="*/ 339912 w 4438463"/>
              <a:gd name="connsiteY7-382" fmla="*/ 1436898 h 2440457"/>
              <a:gd name="connsiteX8-383" fmla="*/ 1445737 w 4438463"/>
              <a:gd name="connsiteY8-384" fmla="*/ 430471 h 2440457"/>
              <a:gd name="connsiteX0-385" fmla="*/ 1445737 w 4438463"/>
              <a:gd name="connsiteY0-386" fmla="*/ 430471 h 2454151"/>
              <a:gd name="connsiteX1-387" fmla="*/ 3438137 w 4438463"/>
              <a:gd name="connsiteY1-388" fmla="*/ 32129 h 2454151"/>
              <a:gd name="connsiteX2-389" fmla="*/ 4234797 w 4438463"/>
              <a:gd name="connsiteY2-390" fmla="*/ 1458988 h 2454151"/>
              <a:gd name="connsiteX3-391" fmla="*/ 4395636 w 4438463"/>
              <a:gd name="connsiteY3-392" fmla="*/ 2185744 h 2454151"/>
              <a:gd name="connsiteX4-393" fmla="*/ 4438463 w 4438463"/>
              <a:gd name="connsiteY4-394" fmla="*/ 2236863 h 2454151"/>
              <a:gd name="connsiteX5-395" fmla="*/ 1358836 w 4438463"/>
              <a:gd name="connsiteY5-396" fmla="*/ 2440443 h 2454151"/>
              <a:gd name="connsiteX6-397" fmla="*/ 65238 w 4438463"/>
              <a:gd name="connsiteY6-398" fmla="*/ 2224384 h 2454151"/>
              <a:gd name="connsiteX7-399" fmla="*/ 339912 w 4438463"/>
              <a:gd name="connsiteY7-400" fmla="*/ 1436898 h 2454151"/>
              <a:gd name="connsiteX8-401" fmla="*/ 1445737 w 4438463"/>
              <a:gd name="connsiteY8-402" fmla="*/ 430471 h 2454151"/>
              <a:gd name="connsiteX0-403" fmla="*/ 1445737 w 4438463"/>
              <a:gd name="connsiteY0-404" fmla="*/ 430471 h 2443181"/>
              <a:gd name="connsiteX1-405" fmla="*/ 3438137 w 4438463"/>
              <a:gd name="connsiteY1-406" fmla="*/ 32129 h 2443181"/>
              <a:gd name="connsiteX2-407" fmla="*/ 4234797 w 4438463"/>
              <a:gd name="connsiteY2-408" fmla="*/ 1458988 h 2443181"/>
              <a:gd name="connsiteX3-409" fmla="*/ 4395636 w 4438463"/>
              <a:gd name="connsiteY3-410" fmla="*/ 2185744 h 2443181"/>
              <a:gd name="connsiteX4-411" fmla="*/ 4438463 w 4438463"/>
              <a:gd name="connsiteY4-412" fmla="*/ 2236863 h 2443181"/>
              <a:gd name="connsiteX5-413" fmla="*/ 1358836 w 4438463"/>
              <a:gd name="connsiteY5-414" fmla="*/ 2440443 h 2443181"/>
              <a:gd name="connsiteX6-415" fmla="*/ 65238 w 4438463"/>
              <a:gd name="connsiteY6-416" fmla="*/ 2224384 h 2443181"/>
              <a:gd name="connsiteX7-417" fmla="*/ 339912 w 4438463"/>
              <a:gd name="connsiteY7-418" fmla="*/ 1436898 h 2443181"/>
              <a:gd name="connsiteX8-419" fmla="*/ 1445737 w 4438463"/>
              <a:gd name="connsiteY8-420" fmla="*/ 430471 h 2443181"/>
              <a:gd name="connsiteX0-421" fmla="*/ 1445737 w 4395637"/>
              <a:gd name="connsiteY0-422" fmla="*/ 430471 h 2440443"/>
              <a:gd name="connsiteX1-423" fmla="*/ 3438137 w 4395637"/>
              <a:gd name="connsiteY1-424" fmla="*/ 32129 h 2440443"/>
              <a:gd name="connsiteX2-425" fmla="*/ 4234797 w 4395637"/>
              <a:gd name="connsiteY2-426" fmla="*/ 1458988 h 2440443"/>
              <a:gd name="connsiteX3-427" fmla="*/ 4395636 w 4395637"/>
              <a:gd name="connsiteY3-428" fmla="*/ 2185744 h 2440443"/>
              <a:gd name="connsiteX4-429" fmla="*/ 1358836 w 4395637"/>
              <a:gd name="connsiteY4-430" fmla="*/ 2440443 h 2440443"/>
              <a:gd name="connsiteX5-431" fmla="*/ 65238 w 4395637"/>
              <a:gd name="connsiteY5-432" fmla="*/ 2224384 h 2440443"/>
              <a:gd name="connsiteX6-433" fmla="*/ 339912 w 4395637"/>
              <a:gd name="connsiteY6-434" fmla="*/ 1436898 h 2440443"/>
              <a:gd name="connsiteX7-435" fmla="*/ 1445737 w 4395637"/>
              <a:gd name="connsiteY7-436" fmla="*/ 430471 h 2440443"/>
              <a:gd name="connsiteX0-437" fmla="*/ 1445737 w 4837154"/>
              <a:gd name="connsiteY0-438" fmla="*/ 430471 h 2440443"/>
              <a:gd name="connsiteX1-439" fmla="*/ 3438137 w 4837154"/>
              <a:gd name="connsiteY1-440" fmla="*/ 32129 h 2440443"/>
              <a:gd name="connsiteX2-441" fmla="*/ 4234797 w 4837154"/>
              <a:gd name="connsiteY2-442" fmla="*/ 1458988 h 2440443"/>
              <a:gd name="connsiteX3-443" fmla="*/ 4395636 w 4837154"/>
              <a:gd name="connsiteY3-444" fmla="*/ 2185744 h 2440443"/>
              <a:gd name="connsiteX4-445" fmla="*/ 1358836 w 4837154"/>
              <a:gd name="connsiteY4-446" fmla="*/ 2440443 h 2440443"/>
              <a:gd name="connsiteX5-447" fmla="*/ 65238 w 4837154"/>
              <a:gd name="connsiteY5-448" fmla="*/ 2224384 h 2440443"/>
              <a:gd name="connsiteX6-449" fmla="*/ 339912 w 4837154"/>
              <a:gd name="connsiteY6-450" fmla="*/ 1436898 h 2440443"/>
              <a:gd name="connsiteX7-451" fmla="*/ 1445737 w 4837154"/>
              <a:gd name="connsiteY7-452" fmla="*/ 430471 h 2440443"/>
              <a:gd name="connsiteX0-453" fmla="*/ 1445737 w 4379293"/>
              <a:gd name="connsiteY0-454" fmla="*/ 430471 h 2440538"/>
              <a:gd name="connsiteX1-455" fmla="*/ 3438137 w 4379293"/>
              <a:gd name="connsiteY1-456" fmla="*/ 32129 h 2440538"/>
              <a:gd name="connsiteX2-457" fmla="*/ 4234797 w 4379293"/>
              <a:gd name="connsiteY2-458" fmla="*/ 1458988 h 2440538"/>
              <a:gd name="connsiteX3-459" fmla="*/ 3633476 w 4379293"/>
              <a:gd name="connsiteY3-460" fmla="*/ 2249244 h 2440538"/>
              <a:gd name="connsiteX4-461" fmla="*/ 1358836 w 4379293"/>
              <a:gd name="connsiteY4-462" fmla="*/ 2440443 h 2440538"/>
              <a:gd name="connsiteX5-463" fmla="*/ 65238 w 4379293"/>
              <a:gd name="connsiteY5-464" fmla="*/ 2224384 h 2440538"/>
              <a:gd name="connsiteX6-465" fmla="*/ 339912 w 4379293"/>
              <a:gd name="connsiteY6-466" fmla="*/ 1436898 h 2440538"/>
              <a:gd name="connsiteX7-467" fmla="*/ 1445737 w 4379293"/>
              <a:gd name="connsiteY7-468" fmla="*/ 430471 h 2440538"/>
              <a:gd name="connsiteX0-469" fmla="*/ 1445737 w 4331289"/>
              <a:gd name="connsiteY0-470" fmla="*/ 430471 h 2440494"/>
              <a:gd name="connsiteX1-471" fmla="*/ 3438137 w 4331289"/>
              <a:gd name="connsiteY1-472" fmla="*/ 32129 h 2440494"/>
              <a:gd name="connsiteX2-473" fmla="*/ 4234797 w 4331289"/>
              <a:gd name="connsiteY2-474" fmla="*/ 1458988 h 2440494"/>
              <a:gd name="connsiteX3-475" fmla="*/ 3484762 w 4331289"/>
              <a:gd name="connsiteY3-476" fmla="*/ 2242894 h 2440494"/>
              <a:gd name="connsiteX4-477" fmla="*/ 1358836 w 4331289"/>
              <a:gd name="connsiteY4-478" fmla="*/ 2440443 h 2440494"/>
              <a:gd name="connsiteX5-479" fmla="*/ 65238 w 4331289"/>
              <a:gd name="connsiteY5-480" fmla="*/ 2224384 h 2440494"/>
              <a:gd name="connsiteX6-481" fmla="*/ 339912 w 4331289"/>
              <a:gd name="connsiteY6-482" fmla="*/ 1436898 h 2440494"/>
              <a:gd name="connsiteX7-483" fmla="*/ 1445737 w 4331289"/>
              <a:gd name="connsiteY7-484" fmla="*/ 430471 h 2440494"/>
              <a:gd name="connsiteX0-485" fmla="*/ 941362 w 4331289"/>
              <a:gd name="connsiteY0-486" fmla="*/ 328606 h 2453491"/>
              <a:gd name="connsiteX1-487" fmla="*/ 3438137 w 4331289"/>
              <a:gd name="connsiteY1-488" fmla="*/ 45126 h 2453491"/>
              <a:gd name="connsiteX2-489" fmla="*/ 4234797 w 4331289"/>
              <a:gd name="connsiteY2-490" fmla="*/ 1471985 h 2453491"/>
              <a:gd name="connsiteX3-491" fmla="*/ 3484762 w 4331289"/>
              <a:gd name="connsiteY3-492" fmla="*/ 2255891 h 2453491"/>
              <a:gd name="connsiteX4-493" fmla="*/ 1358836 w 4331289"/>
              <a:gd name="connsiteY4-494" fmla="*/ 2453440 h 2453491"/>
              <a:gd name="connsiteX5-495" fmla="*/ 65238 w 4331289"/>
              <a:gd name="connsiteY5-496" fmla="*/ 2237381 h 2453491"/>
              <a:gd name="connsiteX6-497" fmla="*/ 339912 w 4331289"/>
              <a:gd name="connsiteY6-498" fmla="*/ 1449895 h 2453491"/>
              <a:gd name="connsiteX7-499" fmla="*/ 941362 w 4331289"/>
              <a:gd name="connsiteY7-500" fmla="*/ 328606 h 2453491"/>
              <a:gd name="connsiteX0-501" fmla="*/ 1277613 w 4331289"/>
              <a:gd name="connsiteY0-502" fmla="*/ 303858 h 2457459"/>
              <a:gd name="connsiteX1-503" fmla="*/ 3438137 w 4331289"/>
              <a:gd name="connsiteY1-504" fmla="*/ 49094 h 2457459"/>
              <a:gd name="connsiteX2-505" fmla="*/ 4234797 w 4331289"/>
              <a:gd name="connsiteY2-506" fmla="*/ 1475953 h 2457459"/>
              <a:gd name="connsiteX3-507" fmla="*/ 3484762 w 4331289"/>
              <a:gd name="connsiteY3-508" fmla="*/ 2259859 h 2457459"/>
              <a:gd name="connsiteX4-509" fmla="*/ 1358836 w 4331289"/>
              <a:gd name="connsiteY4-510" fmla="*/ 2457408 h 2457459"/>
              <a:gd name="connsiteX5-511" fmla="*/ 65238 w 4331289"/>
              <a:gd name="connsiteY5-512" fmla="*/ 2241349 h 2457459"/>
              <a:gd name="connsiteX6-513" fmla="*/ 339912 w 4331289"/>
              <a:gd name="connsiteY6-514" fmla="*/ 1453863 h 2457459"/>
              <a:gd name="connsiteX7-515" fmla="*/ 1277613 w 4331289"/>
              <a:gd name="connsiteY7-516" fmla="*/ 303858 h 2457459"/>
              <a:gd name="connsiteX0-517" fmla="*/ 1277613 w 4331289"/>
              <a:gd name="connsiteY0-518" fmla="*/ 303858 h 2457459"/>
              <a:gd name="connsiteX1-519" fmla="*/ 3438137 w 4331289"/>
              <a:gd name="connsiteY1-520" fmla="*/ 49094 h 2457459"/>
              <a:gd name="connsiteX2-521" fmla="*/ 4234797 w 4331289"/>
              <a:gd name="connsiteY2-522" fmla="*/ 1475953 h 2457459"/>
              <a:gd name="connsiteX3-523" fmla="*/ 3484762 w 4331289"/>
              <a:gd name="connsiteY3-524" fmla="*/ 2259859 h 2457459"/>
              <a:gd name="connsiteX4-525" fmla="*/ 1358836 w 4331289"/>
              <a:gd name="connsiteY4-526" fmla="*/ 2457408 h 2457459"/>
              <a:gd name="connsiteX5-527" fmla="*/ 65238 w 4331289"/>
              <a:gd name="connsiteY5-528" fmla="*/ 2241349 h 2457459"/>
              <a:gd name="connsiteX6-529" fmla="*/ 339912 w 4331289"/>
              <a:gd name="connsiteY6-530" fmla="*/ 1453863 h 2457459"/>
              <a:gd name="connsiteX7-531" fmla="*/ 1277613 w 4331289"/>
              <a:gd name="connsiteY7-532" fmla="*/ 303858 h 2457459"/>
              <a:gd name="connsiteX0-533" fmla="*/ 1277613 w 4508423"/>
              <a:gd name="connsiteY0-534" fmla="*/ 303858 h 2457798"/>
              <a:gd name="connsiteX1-535" fmla="*/ 3438137 w 4508423"/>
              <a:gd name="connsiteY1-536" fmla="*/ 49094 h 2457798"/>
              <a:gd name="connsiteX2-537" fmla="*/ 4234797 w 4508423"/>
              <a:gd name="connsiteY2-538" fmla="*/ 1475953 h 2457798"/>
              <a:gd name="connsiteX3-539" fmla="*/ 3905078 w 4508423"/>
              <a:gd name="connsiteY3-540" fmla="*/ 2288574 h 2457798"/>
              <a:gd name="connsiteX4-541" fmla="*/ 1358836 w 4508423"/>
              <a:gd name="connsiteY4-542" fmla="*/ 2457408 h 2457798"/>
              <a:gd name="connsiteX5-543" fmla="*/ 65238 w 4508423"/>
              <a:gd name="connsiteY5-544" fmla="*/ 2241349 h 2457798"/>
              <a:gd name="connsiteX6-545" fmla="*/ 339912 w 4508423"/>
              <a:gd name="connsiteY6-546" fmla="*/ 1453863 h 2457798"/>
              <a:gd name="connsiteX7-547" fmla="*/ 1277613 w 4508423"/>
              <a:gd name="connsiteY7-548" fmla="*/ 303858 h 2457798"/>
              <a:gd name="connsiteX0-549" fmla="*/ 1332466 w 4351027"/>
              <a:gd name="connsiteY0-550" fmla="*/ 303858 h 2459130"/>
              <a:gd name="connsiteX1-551" fmla="*/ 3492990 w 4351027"/>
              <a:gd name="connsiteY1-552" fmla="*/ 49094 h 2459130"/>
              <a:gd name="connsiteX2-553" fmla="*/ 4289650 w 4351027"/>
              <a:gd name="connsiteY2-554" fmla="*/ 1475953 h 2459130"/>
              <a:gd name="connsiteX3-555" fmla="*/ 3959931 w 4351027"/>
              <a:gd name="connsiteY3-556" fmla="*/ 2288574 h 2459130"/>
              <a:gd name="connsiteX4-557" fmla="*/ 2170252 w 4351027"/>
              <a:gd name="connsiteY4-558" fmla="*/ 2457409 h 2459130"/>
              <a:gd name="connsiteX5-559" fmla="*/ 120091 w 4351027"/>
              <a:gd name="connsiteY5-560" fmla="*/ 2241349 h 2459130"/>
              <a:gd name="connsiteX6-561" fmla="*/ 394765 w 4351027"/>
              <a:gd name="connsiteY6-562" fmla="*/ 1453863 h 2459130"/>
              <a:gd name="connsiteX7-563" fmla="*/ 1332466 w 4351027"/>
              <a:gd name="connsiteY7-564" fmla="*/ 303858 h 2459130"/>
              <a:gd name="connsiteX0-565" fmla="*/ 1157808 w 4176375"/>
              <a:gd name="connsiteY0-566" fmla="*/ 303858 h 2464102"/>
              <a:gd name="connsiteX1-567" fmla="*/ 3318332 w 4176375"/>
              <a:gd name="connsiteY1-568" fmla="*/ 49094 h 2464102"/>
              <a:gd name="connsiteX2-569" fmla="*/ 4114992 w 4176375"/>
              <a:gd name="connsiteY2-570" fmla="*/ 1475953 h 2464102"/>
              <a:gd name="connsiteX3-571" fmla="*/ 3785273 w 4176375"/>
              <a:gd name="connsiteY3-572" fmla="*/ 2288574 h 2464102"/>
              <a:gd name="connsiteX4-573" fmla="*/ 1995594 w 4176375"/>
              <a:gd name="connsiteY4-574" fmla="*/ 2457409 h 2464102"/>
              <a:gd name="connsiteX5-575" fmla="*/ 197620 w 4176375"/>
              <a:gd name="connsiteY5-576" fmla="*/ 2155204 h 2464102"/>
              <a:gd name="connsiteX6-577" fmla="*/ 220107 w 4176375"/>
              <a:gd name="connsiteY6-578" fmla="*/ 1453863 h 2464102"/>
              <a:gd name="connsiteX7-579" fmla="*/ 1157808 w 4176375"/>
              <a:gd name="connsiteY7-580" fmla="*/ 303858 h 2464102"/>
              <a:gd name="connsiteX0-581" fmla="*/ 1208914 w 4227481"/>
              <a:gd name="connsiteY0-582" fmla="*/ 303858 h 2460663"/>
              <a:gd name="connsiteX1-583" fmla="*/ 3369438 w 4227481"/>
              <a:gd name="connsiteY1-584" fmla="*/ 49094 h 2460663"/>
              <a:gd name="connsiteX2-585" fmla="*/ 4166098 w 4227481"/>
              <a:gd name="connsiteY2-586" fmla="*/ 1475953 h 2460663"/>
              <a:gd name="connsiteX3-587" fmla="*/ 3836379 w 4227481"/>
              <a:gd name="connsiteY3-588" fmla="*/ 2288574 h 2460663"/>
              <a:gd name="connsiteX4-589" fmla="*/ 2046700 w 4227481"/>
              <a:gd name="connsiteY4-590" fmla="*/ 2457409 h 2460663"/>
              <a:gd name="connsiteX5-591" fmla="*/ 164663 w 4227481"/>
              <a:gd name="connsiteY5-592" fmla="*/ 2212635 h 2460663"/>
              <a:gd name="connsiteX6-593" fmla="*/ 271213 w 4227481"/>
              <a:gd name="connsiteY6-594" fmla="*/ 1453863 h 2460663"/>
              <a:gd name="connsiteX7-595" fmla="*/ 1208914 w 4227481"/>
              <a:gd name="connsiteY7-596" fmla="*/ 303858 h 2460663"/>
              <a:gd name="connsiteX0-597" fmla="*/ 1221106 w 4235219"/>
              <a:gd name="connsiteY0-598" fmla="*/ 303858 h 2391127"/>
              <a:gd name="connsiteX1-599" fmla="*/ 3381630 w 4235219"/>
              <a:gd name="connsiteY1-600" fmla="*/ 49094 h 2391127"/>
              <a:gd name="connsiteX2-601" fmla="*/ 4178290 w 4235219"/>
              <a:gd name="connsiteY2-602" fmla="*/ 1475953 h 2391127"/>
              <a:gd name="connsiteX3-603" fmla="*/ 3848571 w 4235219"/>
              <a:gd name="connsiteY3-604" fmla="*/ 2288574 h 2391127"/>
              <a:gd name="connsiteX4-605" fmla="*/ 2227016 w 4235219"/>
              <a:gd name="connsiteY4-606" fmla="*/ 2371263 h 2391127"/>
              <a:gd name="connsiteX5-607" fmla="*/ 176855 w 4235219"/>
              <a:gd name="connsiteY5-608" fmla="*/ 2212635 h 2391127"/>
              <a:gd name="connsiteX6-609" fmla="*/ 283405 w 4235219"/>
              <a:gd name="connsiteY6-610" fmla="*/ 1453863 h 2391127"/>
              <a:gd name="connsiteX7-611" fmla="*/ 1221106 w 4235219"/>
              <a:gd name="connsiteY7-612" fmla="*/ 303858 h 2391127"/>
              <a:gd name="connsiteX0-613" fmla="*/ 1221106 w 4626196"/>
              <a:gd name="connsiteY0-614" fmla="*/ 303858 h 2372320"/>
              <a:gd name="connsiteX1-615" fmla="*/ 3381630 w 4626196"/>
              <a:gd name="connsiteY1-616" fmla="*/ 49094 h 2372320"/>
              <a:gd name="connsiteX2-617" fmla="*/ 4178290 w 4626196"/>
              <a:gd name="connsiteY2-618" fmla="*/ 1475953 h 2372320"/>
              <a:gd name="connsiteX3-619" fmla="*/ 4521072 w 4626196"/>
              <a:gd name="connsiteY3-620" fmla="*/ 2231144 h 2372320"/>
              <a:gd name="connsiteX4-621" fmla="*/ 2227016 w 4626196"/>
              <a:gd name="connsiteY4-622" fmla="*/ 2371263 h 2372320"/>
              <a:gd name="connsiteX5-623" fmla="*/ 176855 w 4626196"/>
              <a:gd name="connsiteY5-624" fmla="*/ 2212635 h 2372320"/>
              <a:gd name="connsiteX6-625" fmla="*/ 283405 w 4626196"/>
              <a:gd name="connsiteY6-626" fmla="*/ 1453863 h 2372320"/>
              <a:gd name="connsiteX7-627" fmla="*/ 1221106 w 4626196"/>
              <a:gd name="connsiteY7-628" fmla="*/ 303858 h 2372320"/>
              <a:gd name="connsiteX0-629" fmla="*/ 1221106 w 4644875"/>
              <a:gd name="connsiteY0-630" fmla="*/ 295370 h 2366636"/>
              <a:gd name="connsiteX1-631" fmla="*/ 3381630 w 4644875"/>
              <a:gd name="connsiteY1-632" fmla="*/ 40606 h 2366636"/>
              <a:gd name="connsiteX2-633" fmla="*/ 4262351 w 4644875"/>
              <a:gd name="connsiteY2-634" fmla="*/ 1323889 h 2366636"/>
              <a:gd name="connsiteX3-635" fmla="*/ 4521072 w 4644875"/>
              <a:gd name="connsiteY3-636" fmla="*/ 2222656 h 2366636"/>
              <a:gd name="connsiteX4-637" fmla="*/ 2227016 w 4644875"/>
              <a:gd name="connsiteY4-638" fmla="*/ 2362775 h 2366636"/>
              <a:gd name="connsiteX5-639" fmla="*/ 176855 w 4644875"/>
              <a:gd name="connsiteY5-640" fmla="*/ 2204147 h 2366636"/>
              <a:gd name="connsiteX6-641" fmla="*/ 283405 w 4644875"/>
              <a:gd name="connsiteY6-642" fmla="*/ 1445375 h 2366636"/>
              <a:gd name="connsiteX7-643" fmla="*/ 1221106 w 4644875"/>
              <a:gd name="connsiteY7-644" fmla="*/ 295370 h 2366636"/>
              <a:gd name="connsiteX0-645" fmla="*/ 1221106 w 4644875"/>
              <a:gd name="connsiteY0-646" fmla="*/ 295370 h 2366636"/>
              <a:gd name="connsiteX1-647" fmla="*/ 3381630 w 4644875"/>
              <a:gd name="connsiteY1-648" fmla="*/ 40606 h 2366636"/>
              <a:gd name="connsiteX2-649" fmla="*/ 4262351 w 4644875"/>
              <a:gd name="connsiteY2-650" fmla="*/ 1323889 h 2366636"/>
              <a:gd name="connsiteX3-651" fmla="*/ 4521072 w 4644875"/>
              <a:gd name="connsiteY3-652" fmla="*/ 2222656 h 2366636"/>
              <a:gd name="connsiteX4-653" fmla="*/ 2227016 w 4644875"/>
              <a:gd name="connsiteY4-654" fmla="*/ 2362775 h 2366636"/>
              <a:gd name="connsiteX5-655" fmla="*/ 176855 w 4644875"/>
              <a:gd name="connsiteY5-656" fmla="*/ 2204147 h 2366636"/>
              <a:gd name="connsiteX6-657" fmla="*/ 283405 w 4644875"/>
              <a:gd name="connsiteY6-658" fmla="*/ 1445375 h 2366636"/>
              <a:gd name="connsiteX7-659" fmla="*/ 1221106 w 4644875"/>
              <a:gd name="connsiteY7-660" fmla="*/ 295370 h 2366636"/>
              <a:gd name="connsiteX0-661" fmla="*/ 1221106 w 4644875"/>
              <a:gd name="connsiteY0-662" fmla="*/ 268916 h 2340182"/>
              <a:gd name="connsiteX1-663" fmla="*/ 2877257 w 4644875"/>
              <a:gd name="connsiteY1-664" fmla="*/ 42868 h 2340182"/>
              <a:gd name="connsiteX2-665" fmla="*/ 4262351 w 4644875"/>
              <a:gd name="connsiteY2-666" fmla="*/ 1297435 h 2340182"/>
              <a:gd name="connsiteX3-667" fmla="*/ 4521072 w 4644875"/>
              <a:gd name="connsiteY3-668" fmla="*/ 2196202 h 2340182"/>
              <a:gd name="connsiteX4-669" fmla="*/ 2227016 w 4644875"/>
              <a:gd name="connsiteY4-670" fmla="*/ 2336321 h 2340182"/>
              <a:gd name="connsiteX5-671" fmla="*/ 176855 w 4644875"/>
              <a:gd name="connsiteY5-672" fmla="*/ 2177693 h 2340182"/>
              <a:gd name="connsiteX6-673" fmla="*/ 283405 w 4644875"/>
              <a:gd name="connsiteY6-674" fmla="*/ 1418921 h 2340182"/>
              <a:gd name="connsiteX7-675" fmla="*/ 1221106 w 4644875"/>
              <a:gd name="connsiteY7-676" fmla="*/ 268916 h 23401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644875" h="2340182">
                <a:moveTo>
                  <a:pt x="1221106" y="268916"/>
                </a:moveTo>
                <a:cubicBezTo>
                  <a:pt x="1257111" y="269536"/>
                  <a:pt x="2370383" y="-128552"/>
                  <a:pt x="2877257" y="42868"/>
                </a:cubicBezTo>
                <a:cubicBezTo>
                  <a:pt x="3384131" y="214288"/>
                  <a:pt x="3914404" y="607651"/>
                  <a:pt x="4262351" y="1297435"/>
                </a:cubicBezTo>
                <a:cubicBezTo>
                  <a:pt x="4410779" y="1415595"/>
                  <a:pt x="4860294" y="2023054"/>
                  <a:pt x="4521072" y="2196202"/>
                </a:cubicBezTo>
                <a:cubicBezTo>
                  <a:pt x="4181850" y="2369350"/>
                  <a:pt x="2951052" y="2339406"/>
                  <a:pt x="2227016" y="2336321"/>
                </a:cubicBezTo>
                <a:cubicBezTo>
                  <a:pt x="1502980" y="2333236"/>
                  <a:pt x="500790" y="2330593"/>
                  <a:pt x="176855" y="2177693"/>
                </a:cubicBezTo>
                <a:cubicBezTo>
                  <a:pt x="-147080" y="2024793"/>
                  <a:pt x="25438" y="1718965"/>
                  <a:pt x="283405" y="1418921"/>
                </a:cubicBezTo>
                <a:cubicBezTo>
                  <a:pt x="593592" y="1171891"/>
                  <a:pt x="428845" y="575490"/>
                  <a:pt x="1221106" y="268916"/>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24" name="任意多边形 23"/>
          <p:cNvSpPr/>
          <p:nvPr/>
        </p:nvSpPr>
        <p:spPr>
          <a:xfrm>
            <a:off x="2711534" y="4102486"/>
            <a:ext cx="184628" cy="126451"/>
          </a:xfrm>
          <a:custGeom>
            <a:avLst/>
            <a:gdLst>
              <a:gd name="connsiteX0" fmla="*/ 53975 w 249003"/>
              <a:gd name="connsiteY0" fmla="*/ 18 h 170541"/>
              <a:gd name="connsiteX1" fmla="*/ 101600 w 249003"/>
              <a:gd name="connsiteY1" fmla="*/ 19068 h 170541"/>
              <a:gd name="connsiteX2" fmla="*/ 88900 w 249003"/>
              <a:gd name="connsiteY2" fmla="*/ 79393 h 170541"/>
              <a:gd name="connsiteX3" fmla="*/ 87649 w 249003"/>
              <a:gd name="connsiteY3" fmla="*/ 83473 h 170541"/>
              <a:gd name="connsiteX4" fmla="*/ 113156 w 249003"/>
              <a:gd name="connsiteY4" fmla="*/ 78311 h 170541"/>
              <a:gd name="connsiteX5" fmla="*/ 185546 w 249003"/>
              <a:gd name="connsiteY5" fmla="*/ 74194 h 170541"/>
              <a:gd name="connsiteX6" fmla="*/ 246506 w 249003"/>
              <a:gd name="connsiteY6" fmla="*/ 159816 h 170541"/>
              <a:gd name="connsiteX7" fmla="*/ 109346 w 249003"/>
              <a:gd name="connsiteY7" fmla="*/ 166402 h 170541"/>
              <a:gd name="connsiteX8" fmla="*/ 33146 w 249003"/>
              <a:gd name="connsiteY8" fmla="*/ 133470 h 170541"/>
              <a:gd name="connsiteX9" fmla="*/ 27431 w 249003"/>
              <a:gd name="connsiteY9" fmla="*/ 112888 h 170541"/>
              <a:gd name="connsiteX10" fmla="*/ 40569 w 249003"/>
              <a:gd name="connsiteY10" fmla="*/ 101017 h 170541"/>
              <a:gd name="connsiteX11" fmla="*/ 32966 w 249003"/>
              <a:gd name="connsiteY11" fmla="*/ 99237 h 170541"/>
              <a:gd name="connsiteX12" fmla="*/ 25400 w 249003"/>
              <a:gd name="connsiteY12" fmla="*/ 92093 h 170541"/>
              <a:gd name="connsiteX13" fmla="*/ 63500 w 249003"/>
              <a:gd name="connsiteY13" fmla="*/ 28593 h 170541"/>
              <a:gd name="connsiteX14" fmla="*/ 15875 w 249003"/>
              <a:gd name="connsiteY14" fmla="*/ 25418 h 170541"/>
              <a:gd name="connsiteX15" fmla="*/ 0 w 249003"/>
              <a:gd name="connsiteY15" fmla="*/ 31768 h 170541"/>
              <a:gd name="connsiteX16" fmla="*/ 15875 w 249003"/>
              <a:gd name="connsiteY16" fmla="*/ 15893 h 170541"/>
              <a:gd name="connsiteX17" fmla="*/ 53975 w 249003"/>
              <a:gd name="connsiteY17" fmla="*/ 18 h 170541"/>
              <a:gd name="connsiteX0-1" fmla="*/ 53975 w 249003"/>
              <a:gd name="connsiteY0-2" fmla="*/ 18 h 170541"/>
              <a:gd name="connsiteX1-3" fmla="*/ 101600 w 249003"/>
              <a:gd name="connsiteY1-4" fmla="*/ 19068 h 170541"/>
              <a:gd name="connsiteX2-5" fmla="*/ 88900 w 249003"/>
              <a:gd name="connsiteY2-6" fmla="*/ 79393 h 170541"/>
              <a:gd name="connsiteX3-7" fmla="*/ 87649 w 249003"/>
              <a:gd name="connsiteY3-8" fmla="*/ 83473 h 170541"/>
              <a:gd name="connsiteX4-9" fmla="*/ 113156 w 249003"/>
              <a:gd name="connsiteY4-10" fmla="*/ 78311 h 170541"/>
              <a:gd name="connsiteX5-11" fmla="*/ 185546 w 249003"/>
              <a:gd name="connsiteY5-12" fmla="*/ 74194 h 170541"/>
              <a:gd name="connsiteX6-13" fmla="*/ 246506 w 249003"/>
              <a:gd name="connsiteY6-14" fmla="*/ 159816 h 170541"/>
              <a:gd name="connsiteX7-15" fmla="*/ 109346 w 249003"/>
              <a:gd name="connsiteY7-16" fmla="*/ 166402 h 170541"/>
              <a:gd name="connsiteX8-17" fmla="*/ 33146 w 249003"/>
              <a:gd name="connsiteY8-18" fmla="*/ 133470 h 170541"/>
              <a:gd name="connsiteX9-19" fmla="*/ 27431 w 249003"/>
              <a:gd name="connsiteY9-20" fmla="*/ 112888 h 170541"/>
              <a:gd name="connsiteX10-21" fmla="*/ 40569 w 249003"/>
              <a:gd name="connsiteY10-22" fmla="*/ 101017 h 170541"/>
              <a:gd name="connsiteX11-23" fmla="*/ 32966 w 249003"/>
              <a:gd name="connsiteY11-24" fmla="*/ 99237 h 170541"/>
              <a:gd name="connsiteX12-25" fmla="*/ 63500 w 249003"/>
              <a:gd name="connsiteY12-26" fmla="*/ 28593 h 170541"/>
              <a:gd name="connsiteX13-27" fmla="*/ 15875 w 249003"/>
              <a:gd name="connsiteY13-28" fmla="*/ 25418 h 170541"/>
              <a:gd name="connsiteX14-29" fmla="*/ 0 w 249003"/>
              <a:gd name="connsiteY14-30" fmla="*/ 31768 h 170541"/>
              <a:gd name="connsiteX15-31" fmla="*/ 15875 w 249003"/>
              <a:gd name="connsiteY15-32" fmla="*/ 15893 h 170541"/>
              <a:gd name="connsiteX16-33" fmla="*/ 53975 w 249003"/>
              <a:gd name="connsiteY16-34" fmla="*/ 18 h 170541"/>
              <a:gd name="connsiteX0-35" fmla="*/ 53975 w 249003"/>
              <a:gd name="connsiteY0-36" fmla="*/ 18 h 170541"/>
              <a:gd name="connsiteX1-37" fmla="*/ 101600 w 249003"/>
              <a:gd name="connsiteY1-38" fmla="*/ 19068 h 170541"/>
              <a:gd name="connsiteX2-39" fmla="*/ 88900 w 249003"/>
              <a:gd name="connsiteY2-40" fmla="*/ 79393 h 170541"/>
              <a:gd name="connsiteX3-41" fmla="*/ 87649 w 249003"/>
              <a:gd name="connsiteY3-42" fmla="*/ 83473 h 170541"/>
              <a:gd name="connsiteX4-43" fmla="*/ 113156 w 249003"/>
              <a:gd name="connsiteY4-44" fmla="*/ 78311 h 170541"/>
              <a:gd name="connsiteX5-45" fmla="*/ 185546 w 249003"/>
              <a:gd name="connsiteY5-46" fmla="*/ 74194 h 170541"/>
              <a:gd name="connsiteX6-47" fmla="*/ 246506 w 249003"/>
              <a:gd name="connsiteY6-48" fmla="*/ 159816 h 170541"/>
              <a:gd name="connsiteX7-49" fmla="*/ 109346 w 249003"/>
              <a:gd name="connsiteY7-50" fmla="*/ 166402 h 170541"/>
              <a:gd name="connsiteX8-51" fmla="*/ 33146 w 249003"/>
              <a:gd name="connsiteY8-52" fmla="*/ 133470 h 170541"/>
              <a:gd name="connsiteX9-53" fmla="*/ 27431 w 249003"/>
              <a:gd name="connsiteY9-54" fmla="*/ 112888 h 170541"/>
              <a:gd name="connsiteX10-55" fmla="*/ 40569 w 249003"/>
              <a:gd name="connsiteY10-56" fmla="*/ 101017 h 170541"/>
              <a:gd name="connsiteX11-57" fmla="*/ 63500 w 249003"/>
              <a:gd name="connsiteY11-58" fmla="*/ 28593 h 170541"/>
              <a:gd name="connsiteX12-59" fmla="*/ 15875 w 249003"/>
              <a:gd name="connsiteY12-60" fmla="*/ 25418 h 170541"/>
              <a:gd name="connsiteX13-61" fmla="*/ 0 w 249003"/>
              <a:gd name="connsiteY13-62" fmla="*/ 31768 h 170541"/>
              <a:gd name="connsiteX14-63" fmla="*/ 15875 w 249003"/>
              <a:gd name="connsiteY14-64" fmla="*/ 15893 h 170541"/>
              <a:gd name="connsiteX15-65" fmla="*/ 53975 w 249003"/>
              <a:gd name="connsiteY15-66" fmla="*/ 18 h 170541"/>
              <a:gd name="connsiteX0-67" fmla="*/ 53975 w 249003"/>
              <a:gd name="connsiteY0-68" fmla="*/ 18 h 170541"/>
              <a:gd name="connsiteX1-69" fmla="*/ 101600 w 249003"/>
              <a:gd name="connsiteY1-70" fmla="*/ 19068 h 170541"/>
              <a:gd name="connsiteX2-71" fmla="*/ 88900 w 249003"/>
              <a:gd name="connsiteY2-72" fmla="*/ 79393 h 170541"/>
              <a:gd name="connsiteX3-73" fmla="*/ 87649 w 249003"/>
              <a:gd name="connsiteY3-74" fmla="*/ 83473 h 170541"/>
              <a:gd name="connsiteX4-75" fmla="*/ 113156 w 249003"/>
              <a:gd name="connsiteY4-76" fmla="*/ 78311 h 170541"/>
              <a:gd name="connsiteX5-77" fmla="*/ 185546 w 249003"/>
              <a:gd name="connsiteY5-78" fmla="*/ 74194 h 170541"/>
              <a:gd name="connsiteX6-79" fmla="*/ 246506 w 249003"/>
              <a:gd name="connsiteY6-80" fmla="*/ 159816 h 170541"/>
              <a:gd name="connsiteX7-81" fmla="*/ 109346 w 249003"/>
              <a:gd name="connsiteY7-82" fmla="*/ 166402 h 170541"/>
              <a:gd name="connsiteX8-83" fmla="*/ 33146 w 249003"/>
              <a:gd name="connsiteY8-84" fmla="*/ 133470 h 170541"/>
              <a:gd name="connsiteX9-85" fmla="*/ 27431 w 249003"/>
              <a:gd name="connsiteY9-86" fmla="*/ 112888 h 170541"/>
              <a:gd name="connsiteX10-87" fmla="*/ 35806 w 249003"/>
              <a:gd name="connsiteY10-88" fmla="*/ 101017 h 170541"/>
              <a:gd name="connsiteX11-89" fmla="*/ 63500 w 249003"/>
              <a:gd name="connsiteY11-90" fmla="*/ 28593 h 170541"/>
              <a:gd name="connsiteX12-91" fmla="*/ 15875 w 249003"/>
              <a:gd name="connsiteY12-92" fmla="*/ 25418 h 170541"/>
              <a:gd name="connsiteX13-93" fmla="*/ 0 w 249003"/>
              <a:gd name="connsiteY13-94" fmla="*/ 31768 h 170541"/>
              <a:gd name="connsiteX14-95" fmla="*/ 15875 w 249003"/>
              <a:gd name="connsiteY14-96" fmla="*/ 15893 h 170541"/>
              <a:gd name="connsiteX15-97" fmla="*/ 53975 w 249003"/>
              <a:gd name="connsiteY15-98" fmla="*/ 18 h 1705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49003" h="170541">
                <a:moveTo>
                  <a:pt x="53975" y="18"/>
                </a:moveTo>
                <a:cubicBezTo>
                  <a:pt x="68263" y="547"/>
                  <a:pt x="95779" y="5839"/>
                  <a:pt x="101600" y="19068"/>
                </a:cubicBezTo>
                <a:cubicBezTo>
                  <a:pt x="107421" y="32297"/>
                  <a:pt x="93133" y="65635"/>
                  <a:pt x="88900" y="79393"/>
                </a:cubicBezTo>
                <a:lnTo>
                  <a:pt x="87649" y="83473"/>
                </a:lnTo>
                <a:lnTo>
                  <a:pt x="113156" y="78311"/>
                </a:lnTo>
                <a:cubicBezTo>
                  <a:pt x="139826" y="73920"/>
                  <a:pt x="167766" y="71450"/>
                  <a:pt x="185546" y="74194"/>
                </a:cubicBezTo>
                <a:cubicBezTo>
                  <a:pt x="221106" y="79683"/>
                  <a:pt x="259206" y="144448"/>
                  <a:pt x="246506" y="159816"/>
                </a:cubicBezTo>
                <a:cubicBezTo>
                  <a:pt x="233806" y="175183"/>
                  <a:pt x="144906" y="170793"/>
                  <a:pt x="109346" y="166402"/>
                </a:cubicBezTo>
                <a:cubicBezTo>
                  <a:pt x="73786" y="162011"/>
                  <a:pt x="43306" y="145545"/>
                  <a:pt x="33146" y="133470"/>
                </a:cubicBezTo>
                <a:cubicBezTo>
                  <a:pt x="28066" y="127433"/>
                  <a:pt x="25526" y="120024"/>
                  <a:pt x="27431" y="112888"/>
                </a:cubicBezTo>
                <a:lnTo>
                  <a:pt x="35806" y="101017"/>
                </a:lnTo>
                <a:cubicBezTo>
                  <a:pt x="45037" y="76876"/>
                  <a:pt x="66822" y="41193"/>
                  <a:pt x="63500" y="28593"/>
                </a:cubicBezTo>
                <a:cubicBezTo>
                  <a:pt x="60178" y="15993"/>
                  <a:pt x="26458" y="24889"/>
                  <a:pt x="15875" y="25418"/>
                </a:cubicBezTo>
                <a:cubicBezTo>
                  <a:pt x="5292" y="25947"/>
                  <a:pt x="0" y="33355"/>
                  <a:pt x="0" y="31768"/>
                </a:cubicBezTo>
                <a:cubicBezTo>
                  <a:pt x="0" y="30181"/>
                  <a:pt x="6879" y="21185"/>
                  <a:pt x="15875" y="15893"/>
                </a:cubicBezTo>
                <a:cubicBezTo>
                  <a:pt x="24871" y="10601"/>
                  <a:pt x="39688" y="-511"/>
                  <a:pt x="53975" y="18"/>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4468330" y="3314031"/>
            <a:ext cx="249003" cy="170541"/>
          </a:xfrm>
          <a:custGeom>
            <a:avLst/>
            <a:gdLst>
              <a:gd name="connsiteX0" fmla="*/ 53975 w 249003"/>
              <a:gd name="connsiteY0" fmla="*/ 18 h 170541"/>
              <a:gd name="connsiteX1" fmla="*/ 101600 w 249003"/>
              <a:gd name="connsiteY1" fmla="*/ 19068 h 170541"/>
              <a:gd name="connsiteX2" fmla="*/ 88900 w 249003"/>
              <a:gd name="connsiteY2" fmla="*/ 79393 h 170541"/>
              <a:gd name="connsiteX3" fmla="*/ 87649 w 249003"/>
              <a:gd name="connsiteY3" fmla="*/ 83473 h 170541"/>
              <a:gd name="connsiteX4" fmla="*/ 113156 w 249003"/>
              <a:gd name="connsiteY4" fmla="*/ 78311 h 170541"/>
              <a:gd name="connsiteX5" fmla="*/ 185546 w 249003"/>
              <a:gd name="connsiteY5" fmla="*/ 74194 h 170541"/>
              <a:gd name="connsiteX6" fmla="*/ 246506 w 249003"/>
              <a:gd name="connsiteY6" fmla="*/ 159816 h 170541"/>
              <a:gd name="connsiteX7" fmla="*/ 109346 w 249003"/>
              <a:gd name="connsiteY7" fmla="*/ 166402 h 170541"/>
              <a:gd name="connsiteX8" fmla="*/ 33146 w 249003"/>
              <a:gd name="connsiteY8" fmla="*/ 133470 h 170541"/>
              <a:gd name="connsiteX9" fmla="*/ 27431 w 249003"/>
              <a:gd name="connsiteY9" fmla="*/ 112888 h 170541"/>
              <a:gd name="connsiteX10" fmla="*/ 40569 w 249003"/>
              <a:gd name="connsiteY10" fmla="*/ 101017 h 170541"/>
              <a:gd name="connsiteX11" fmla="*/ 32966 w 249003"/>
              <a:gd name="connsiteY11" fmla="*/ 99237 h 170541"/>
              <a:gd name="connsiteX12" fmla="*/ 25400 w 249003"/>
              <a:gd name="connsiteY12" fmla="*/ 92093 h 170541"/>
              <a:gd name="connsiteX13" fmla="*/ 63500 w 249003"/>
              <a:gd name="connsiteY13" fmla="*/ 28593 h 170541"/>
              <a:gd name="connsiteX14" fmla="*/ 15875 w 249003"/>
              <a:gd name="connsiteY14" fmla="*/ 25418 h 170541"/>
              <a:gd name="connsiteX15" fmla="*/ 0 w 249003"/>
              <a:gd name="connsiteY15" fmla="*/ 31768 h 170541"/>
              <a:gd name="connsiteX16" fmla="*/ 15875 w 249003"/>
              <a:gd name="connsiteY16" fmla="*/ 15893 h 170541"/>
              <a:gd name="connsiteX17" fmla="*/ 53975 w 249003"/>
              <a:gd name="connsiteY17" fmla="*/ 18 h 170541"/>
              <a:gd name="connsiteX0-1" fmla="*/ 53975 w 249003"/>
              <a:gd name="connsiteY0-2" fmla="*/ 18 h 170541"/>
              <a:gd name="connsiteX1-3" fmla="*/ 101600 w 249003"/>
              <a:gd name="connsiteY1-4" fmla="*/ 19068 h 170541"/>
              <a:gd name="connsiteX2-5" fmla="*/ 88900 w 249003"/>
              <a:gd name="connsiteY2-6" fmla="*/ 79393 h 170541"/>
              <a:gd name="connsiteX3-7" fmla="*/ 87649 w 249003"/>
              <a:gd name="connsiteY3-8" fmla="*/ 83473 h 170541"/>
              <a:gd name="connsiteX4-9" fmla="*/ 113156 w 249003"/>
              <a:gd name="connsiteY4-10" fmla="*/ 78311 h 170541"/>
              <a:gd name="connsiteX5-11" fmla="*/ 185546 w 249003"/>
              <a:gd name="connsiteY5-12" fmla="*/ 74194 h 170541"/>
              <a:gd name="connsiteX6-13" fmla="*/ 246506 w 249003"/>
              <a:gd name="connsiteY6-14" fmla="*/ 159816 h 170541"/>
              <a:gd name="connsiteX7-15" fmla="*/ 109346 w 249003"/>
              <a:gd name="connsiteY7-16" fmla="*/ 166402 h 170541"/>
              <a:gd name="connsiteX8-17" fmla="*/ 33146 w 249003"/>
              <a:gd name="connsiteY8-18" fmla="*/ 133470 h 170541"/>
              <a:gd name="connsiteX9-19" fmla="*/ 27431 w 249003"/>
              <a:gd name="connsiteY9-20" fmla="*/ 112888 h 170541"/>
              <a:gd name="connsiteX10-21" fmla="*/ 40569 w 249003"/>
              <a:gd name="connsiteY10-22" fmla="*/ 101017 h 170541"/>
              <a:gd name="connsiteX11-23" fmla="*/ 32966 w 249003"/>
              <a:gd name="connsiteY11-24" fmla="*/ 99237 h 170541"/>
              <a:gd name="connsiteX12-25" fmla="*/ 63500 w 249003"/>
              <a:gd name="connsiteY12-26" fmla="*/ 28593 h 170541"/>
              <a:gd name="connsiteX13-27" fmla="*/ 15875 w 249003"/>
              <a:gd name="connsiteY13-28" fmla="*/ 25418 h 170541"/>
              <a:gd name="connsiteX14-29" fmla="*/ 0 w 249003"/>
              <a:gd name="connsiteY14-30" fmla="*/ 31768 h 170541"/>
              <a:gd name="connsiteX15-31" fmla="*/ 15875 w 249003"/>
              <a:gd name="connsiteY15-32" fmla="*/ 15893 h 170541"/>
              <a:gd name="connsiteX16-33" fmla="*/ 53975 w 249003"/>
              <a:gd name="connsiteY16-34" fmla="*/ 18 h 170541"/>
              <a:gd name="connsiteX0-35" fmla="*/ 53975 w 249003"/>
              <a:gd name="connsiteY0-36" fmla="*/ 18 h 170541"/>
              <a:gd name="connsiteX1-37" fmla="*/ 101600 w 249003"/>
              <a:gd name="connsiteY1-38" fmla="*/ 19068 h 170541"/>
              <a:gd name="connsiteX2-39" fmla="*/ 88900 w 249003"/>
              <a:gd name="connsiteY2-40" fmla="*/ 79393 h 170541"/>
              <a:gd name="connsiteX3-41" fmla="*/ 87649 w 249003"/>
              <a:gd name="connsiteY3-42" fmla="*/ 83473 h 170541"/>
              <a:gd name="connsiteX4-43" fmla="*/ 113156 w 249003"/>
              <a:gd name="connsiteY4-44" fmla="*/ 78311 h 170541"/>
              <a:gd name="connsiteX5-45" fmla="*/ 185546 w 249003"/>
              <a:gd name="connsiteY5-46" fmla="*/ 74194 h 170541"/>
              <a:gd name="connsiteX6-47" fmla="*/ 246506 w 249003"/>
              <a:gd name="connsiteY6-48" fmla="*/ 159816 h 170541"/>
              <a:gd name="connsiteX7-49" fmla="*/ 109346 w 249003"/>
              <a:gd name="connsiteY7-50" fmla="*/ 166402 h 170541"/>
              <a:gd name="connsiteX8-51" fmla="*/ 33146 w 249003"/>
              <a:gd name="connsiteY8-52" fmla="*/ 133470 h 170541"/>
              <a:gd name="connsiteX9-53" fmla="*/ 27431 w 249003"/>
              <a:gd name="connsiteY9-54" fmla="*/ 112888 h 170541"/>
              <a:gd name="connsiteX10-55" fmla="*/ 40569 w 249003"/>
              <a:gd name="connsiteY10-56" fmla="*/ 101017 h 170541"/>
              <a:gd name="connsiteX11-57" fmla="*/ 63500 w 249003"/>
              <a:gd name="connsiteY11-58" fmla="*/ 28593 h 170541"/>
              <a:gd name="connsiteX12-59" fmla="*/ 15875 w 249003"/>
              <a:gd name="connsiteY12-60" fmla="*/ 25418 h 170541"/>
              <a:gd name="connsiteX13-61" fmla="*/ 0 w 249003"/>
              <a:gd name="connsiteY13-62" fmla="*/ 31768 h 170541"/>
              <a:gd name="connsiteX14-63" fmla="*/ 15875 w 249003"/>
              <a:gd name="connsiteY14-64" fmla="*/ 15893 h 170541"/>
              <a:gd name="connsiteX15-65" fmla="*/ 53975 w 249003"/>
              <a:gd name="connsiteY15-66" fmla="*/ 18 h 170541"/>
              <a:gd name="connsiteX0-67" fmla="*/ 53975 w 249003"/>
              <a:gd name="connsiteY0-68" fmla="*/ 18 h 170541"/>
              <a:gd name="connsiteX1-69" fmla="*/ 101600 w 249003"/>
              <a:gd name="connsiteY1-70" fmla="*/ 19068 h 170541"/>
              <a:gd name="connsiteX2-71" fmla="*/ 88900 w 249003"/>
              <a:gd name="connsiteY2-72" fmla="*/ 79393 h 170541"/>
              <a:gd name="connsiteX3-73" fmla="*/ 87649 w 249003"/>
              <a:gd name="connsiteY3-74" fmla="*/ 83473 h 170541"/>
              <a:gd name="connsiteX4-75" fmla="*/ 113156 w 249003"/>
              <a:gd name="connsiteY4-76" fmla="*/ 78311 h 170541"/>
              <a:gd name="connsiteX5-77" fmla="*/ 185546 w 249003"/>
              <a:gd name="connsiteY5-78" fmla="*/ 74194 h 170541"/>
              <a:gd name="connsiteX6-79" fmla="*/ 246506 w 249003"/>
              <a:gd name="connsiteY6-80" fmla="*/ 159816 h 170541"/>
              <a:gd name="connsiteX7-81" fmla="*/ 109346 w 249003"/>
              <a:gd name="connsiteY7-82" fmla="*/ 166402 h 170541"/>
              <a:gd name="connsiteX8-83" fmla="*/ 33146 w 249003"/>
              <a:gd name="connsiteY8-84" fmla="*/ 133470 h 170541"/>
              <a:gd name="connsiteX9-85" fmla="*/ 27431 w 249003"/>
              <a:gd name="connsiteY9-86" fmla="*/ 112888 h 170541"/>
              <a:gd name="connsiteX10-87" fmla="*/ 35806 w 249003"/>
              <a:gd name="connsiteY10-88" fmla="*/ 101017 h 170541"/>
              <a:gd name="connsiteX11-89" fmla="*/ 63500 w 249003"/>
              <a:gd name="connsiteY11-90" fmla="*/ 28593 h 170541"/>
              <a:gd name="connsiteX12-91" fmla="*/ 15875 w 249003"/>
              <a:gd name="connsiteY12-92" fmla="*/ 25418 h 170541"/>
              <a:gd name="connsiteX13-93" fmla="*/ 0 w 249003"/>
              <a:gd name="connsiteY13-94" fmla="*/ 31768 h 170541"/>
              <a:gd name="connsiteX14-95" fmla="*/ 15875 w 249003"/>
              <a:gd name="connsiteY14-96" fmla="*/ 15893 h 170541"/>
              <a:gd name="connsiteX15-97" fmla="*/ 53975 w 249003"/>
              <a:gd name="connsiteY15-98" fmla="*/ 18 h 1705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49003" h="170541">
                <a:moveTo>
                  <a:pt x="53975" y="18"/>
                </a:moveTo>
                <a:cubicBezTo>
                  <a:pt x="68263" y="547"/>
                  <a:pt x="95779" y="5839"/>
                  <a:pt x="101600" y="19068"/>
                </a:cubicBezTo>
                <a:cubicBezTo>
                  <a:pt x="107421" y="32297"/>
                  <a:pt x="93133" y="65635"/>
                  <a:pt x="88900" y="79393"/>
                </a:cubicBezTo>
                <a:lnTo>
                  <a:pt x="87649" y="83473"/>
                </a:lnTo>
                <a:lnTo>
                  <a:pt x="113156" y="78311"/>
                </a:lnTo>
                <a:cubicBezTo>
                  <a:pt x="139826" y="73920"/>
                  <a:pt x="167766" y="71450"/>
                  <a:pt x="185546" y="74194"/>
                </a:cubicBezTo>
                <a:cubicBezTo>
                  <a:pt x="221106" y="79683"/>
                  <a:pt x="259206" y="144448"/>
                  <a:pt x="246506" y="159816"/>
                </a:cubicBezTo>
                <a:cubicBezTo>
                  <a:pt x="233806" y="175183"/>
                  <a:pt x="144906" y="170793"/>
                  <a:pt x="109346" y="166402"/>
                </a:cubicBezTo>
                <a:cubicBezTo>
                  <a:pt x="73786" y="162011"/>
                  <a:pt x="43306" y="145545"/>
                  <a:pt x="33146" y="133470"/>
                </a:cubicBezTo>
                <a:cubicBezTo>
                  <a:pt x="28066" y="127433"/>
                  <a:pt x="25526" y="120024"/>
                  <a:pt x="27431" y="112888"/>
                </a:cubicBezTo>
                <a:lnTo>
                  <a:pt x="35806" y="101017"/>
                </a:lnTo>
                <a:cubicBezTo>
                  <a:pt x="45037" y="76876"/>
                  <a:pt x="66822" y="41193"/>
                  <a:pt x="63500" y="28593"/>
                </a:cubicBezTo>
                <a:cubicBezTo>
                  <a:pt x="60178" y="15993"/>
                  <a:pt x="26458" y="24889"/>
                  <a:pt x="15875" y="25418"/>
                </a:cubicBezTo>
                <a:cubicBezTo>
                  <a:pt x="5292" y="25947"/>
                  <a:pt x="0" y="33355"/>
                  <a:pt x="0" y="31768"/>
                </a:cubicBezTo>
                <a:cubicBezTo>
                  <a:pt x="0" y="30181"/>
                  <a:pt x="6879" y="21185"/>
                  <a:pt x="15875" y="15893"/>
                </a:cubicBezTo>
                <a:cubicBezTo>
                  <a:pt x="24871" y="10601"/>
                  <a:pt x="39688" y="-511"/>
                  <a:pt x="53975" y="18"/>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6633511" y="4596214"/>
            <a:ext cx="249003" cy="170541"/>
          </a:xfrm>
          <a:custGeom>
            <a:avLst/>
            <a:gdLst>
              <a:gd name="connsiteX0" fmla="*/ 53975 w 249003"/>
              <a:gd name="connsiteY0" fmla="*/ 18 h 170541"/>
              <a:gd name="connsiteX1" fmla="*/ 101600 w 249003"/>
              <a:gd name="connsiteY1" fmla="*/ 19068 h 170541"/>
              <a:gd name="connsiteX2" fmla="*/ 88900 w 249003"/>
              <a:gd name="connsiteY2" fmla="*/ 79393 h 170541"/>
              <a:gd name="connsiteX3" fmla="*/ 87649 w 249003"/>
              <a:gd name="connsiteY3" fmla="*/ 83473 h 170541"/>
              <a:gd name="connsiteX4" fmla="*/ 113156 w 249003"/>
              <a:gd name="connsiteY4" fmla="*/ 78311 h 170541"/>
              <a:gd name="connsiteX5" fmla="*/ 185546 w 249003"/>
              <a:gd name="connsiteY5" fmla="*/ 74194 h 170541"/>
              <a:gd name="connsiteX6" fmla="*/ 246506 w 249003"/>
              <a:gd name="connsiteY6" fmla="*/ 159816 h 170541"/>
              <a:gd name="connsiteX7" fmla="*/ 109346 w 249003"/>
              <a:gd name="connsiteY7" fmla="*/ 166402 h 170541"/>
              <a:gd name="connsiteX8" fmla="*/ 33146 w 249003"/>
              <a:gd name="connsiteY8" fmla="*/ 133470 h 170541"/>
              <a:gd name="connsiteX9" fmla="*/ 27431 w 249003"/>
              <a:gd name="connsiteY9" fmla="*/ 112888 h 170541"/>
              <a:gd name="connsiteX10" fmla="*/ 40569 w 249003"/>
              <a:gd name="connsiteY10" fmla="*/ 101017 h 170541"/>
              <a:gd name="connsiteX11" fmla="*/ 32966 w 249003"/>
              <a:gd name="connsiteY11" fmla="*/ 99237 h 170541"/>
              <a:gd name="connsiteX12" fmla="*/ 25400 w 249003"/>
              <a:gd name="connsiteY12" fmla="*/ 92093 h 170541"/>
              <a:gd name="connsiteX13" fmla="*/ 63500 w 249003"/>
              <a:gd name="connsiteY13" fmla="*/ 28593 h 170541"/>
              <a:gd name="connsiteX14" fmla="*/ 15875 w 249003"/>
              <a:gd name="connsiteY14" fmla="*/ 25418 h 170541"/>
              <a:gd name="connsiteX15" fmla="*/ 0 w 249003"/>
              <a:gd name="connsiteY15" fmla="*/ 31768 h 170541"/>
              <a:gd name="connsiteX16" fmla="*/ 15875 w 249003"/>
              <a:gd name="connsiteY16" fmla="*/ 15893 h 170541"/>
              <a:gd name="connsiteX17" fmla="*/ 53975 w 249003"/>
              <a:gd name="connsiteY17" fmla="*/ 18 h 170541"/>
              <a:gd name="connsiteX0-1" fmla="*/ 53975 w 249003"/>
              <a:gd name="connsiteY0-2" fmla="*/ 18 h 170541"/>
              <a:gd name="connsiteX1-3" fmla="*/ 101600 w 249003"/>
              <a:gd name="connsiteY1-4" fmla="*/ 19068 h 170541"/>
              <a:gd name="connsiteX2-5" fmla="*/ 88900 w 249003"/>
              <a:gd name="connsiteY2-6" fmla="*/ 79393 h 170541"/>
              <a:gd name="connsiteX3-7" fmla="*/ 87649 w 249003"/>
              <a:gd name="connsiteY3-8" fmla="*/ 83473 h 170541"/>
              <a:gd name="connsiteX4-9" fmla="*/ 113156 w 249003"/>
              <a:gd name="connsiteY4-10" fmla="*/ 78311 h 170541"/>
              <a:gd name="connsiteX5-11" fmla="*/ 185546 w 249003"/>
              <a:gd name="connsiteY5-12" fmla="*/ 74194 h 170541"/>
              <a:gd name="connsiteX6-13" fmla="*/ 246506 w 249003"/>
              <a:gd name="connsiteY6-14" fmla="*/ 159816 h 170541"/>
              <a:gd name="connsiteX7-15" fmla="*/ 109346 w 249003"/>
              <a:gd name="connsiteY7-16" fmla="*/ 166402 h 170541"/>
              <a:gd name="connsiteX8-17" fmla="*/ 33146 w 249003"/>
              <a:gd name="connsiteY8-18" fmla="*/ 133470 h 170541"/>
              <a:gd name="connsiteX9-19" fmla="*/ 27431 w 249003"/>
              <a:gd name="connsiteY9-20" fmla="*/ 112888 h 170541"/>
              <a:gd name="connsiteX10-21" fmla="*/ 40569 w 249003"/>
              <a:gd name="connsiteY10-22" fmla="*/ 101017 h 170541"/>
              <a:gd name="connsiteX11-23" fmla="*/ 32966 w 249003"/>
              <a:gd name="connsiteY11-24" fmla="*/ 99237 h 170541"/>
              <a:gd name="connsiteX12-25" fmla="*/ 63500 w 249003"/>
              <a:gd name="connsiteY12-26" fmla="*/ 28593 h 170541"/>
              <a:gd name="connsiteX13-27" fmla="*/ 15875 w 249003"/>
              <a:gd name="connsiteY13-28" fmla="*/ 25418 h 170541"/>
              <a:gd name="connsiteX14-29" fmla="*/ 0 w 249003"/>
              <a:gd name="connsiteY14-30" fmla="*/ 31768 h 170541"/>
              <a:gd name="connsiteX15-31" fmla="*/ 15875 w 249003"/>
              <a:gd name="connsiteY15-32" fmla="*/ 15893 h 170541"/>
              <a:gd name="connsiteX16-33" fmla="*/ 53975 w 249003"/>
              <a:gd name="connsiteY16-34" fmla="*/ 18 h 170541"/>
              <a:gd name="connsiteX0-35" fmla="*/ 53975 w 249003"/>
              <a:gd name="connsiteY0-36" fmla="*/ 18 h 170541"/>
              <a:gd name="connsiteX1-37" fmla="*/ 101600 w 249003"/>
              <a:gd name="connsiteY1-38" fmla="*/ 19068 h 170541"/>
              <a:gd name="connsiteX2-39" fmla="*/ 88900 w 249003"/>
              <a:gd name="connsiteY2-40" fmla="*/ 79393 h 170541"/>
              <a:gd name="connsiteX3-41" fmla="*/ 87649 w 249003"/>
              <a:gd name="connsiteY3-42" fmla="*/ 83473 h 170541"/>
              <a:gd name="connsiteX4-43" fmla="*/ 113156 w 249003"/>
              <a:gd name="connsiteY4-44" fmla="*/ 78311 h 170541"/>
              <a:gd name="connsiteX5-45" fmla="*/ 185546 w 249003"/>
              <a:gd name="connsiteY5-46" fmla="*/ 74194 h 170541"/>
              <a:gd name="connsiteX6-47" fmla="*/ 246506 w 249003"/>
              <a:gd name="connsiteY6-48" fmla="*/ 159816 h 170541"/>
              <a:gd name="connsiteX7-49" fmla="*/ 109346 w 249003"/>
              <a:gd name="connsiteY7-50" fmla="*/ 166402 h 170541"/>
              <a:gd name="connsiteX8-51" fmla="*/ 33146 w 249003"/>
              <a:gd name="connsiteY8-52" fmla="*/ 133470 h 170541"/>
              <a:gd name="connsiteX9-53" fmla="*/ 27431 w 249003"/>
              <a:gd name="connsiteY9-54" fmla="*/ 112888 h 170541"/>
              <a:gd name="connsiteX10-55" fmla="*/ 40569 w 249003"/>
              <a:gd name="connsiteY10-56" fmla="*/ 101017 h 170541"/>
              <a:gd name="connsiteX11-57" fmla="*/ 63500 w 249003"/>
              <a:gd name="connsiteY11-58" fmla="*/ 28593 h 170541"/>
              <a:gd name="connsiteX12-59" fmla="*/ 15875 w 249003"/>
              <a:gd name="connsiteY12-60" fmla="*/ 25418 h 170541"/>
              <a:gd name="connsiteX13-61" fmla="*/ 0 w 249003"/>
              <a:gd name="connsiteY13-62" fmla="*/ 31768 h 170541"/>
              <a:gd name="connsiteX14-63" fmla="*/ 15875 w 249003"/>
              <a:gd name="connsiteY14-64" fmla="*/ 15893 h 170541"/>
              <a:gd name="connsiteX15-65" fmla="*/ 53975 w 249003"/>
              <a:gd name="connsiteY15-66" fmla="*/ 18 h 170541"/>
              <a:gd name="connsiteX0-67" fmla="*/ 53975 w 249003"/>
              <a:gd name="connsiteY0-68" fmla="*/ 18 h 170541"/>
              <a:gd name="connsiteX1-69" fmla="*/ 101600 w 249003"/>
              <a:gd name="connsiteY1-70" fmla="*/ 19068 h 170541"/>
              <a:gd name="connsiteX2-71" fmla="*/ 88900 w 249003"/>
              <a:gd name="connsiteY2-72" fmla="*/ 79393 h 170541"/>
              <a:gd name="connsiteX3-73" fmla="*/ 87649 w 249003"/>
              <a:gd name="connsiteY3-74" fmla="*/ 83473 h 170541"/>
              <a:gd name="connsiteX4-75" fmla="*/ 113156 w 249003"/>
              <a:gd name="connsiteY4-76" fmla="*/ 78311 h 170541"/>
              <a:gd name="connsiteX5-77" fmla="*/ 185546 w 249003"/>
              <a:gd name="connsiteY5-78" fmla="*/ 74194 h 170541"/>
              <a:gd name="connsiteX6-79" fmla="*/ 246506 w 249003"/>
              <a:gd name="connsiteY6-80" fmla="*/ 159816 h 170541"/>
              <a:gd name="connsiteX7-81" fmla="*/ 109346 w 249003"/>
              <a:gd name="connsiteY7-82" fmla="*/ 166402 h 170541"/>
              <a:gd name="connsiteX8-83" fmla="*/ 33146 w 249003"/>
              <a:gd name="connsiteY8-84" fmla="*/ 133470 h 170541"/>
              <a:gd name="connsiteX9-85" fmla="*/ 27431 w 249003"/>
              <a:gd name="connsiteY9-86" fmla="*/ 112888 h 170541"/>
              <a:gd name="connsiteX10-87" fmla="*/ 35806 w 249003"/>
              <a:gd name="connsiteY10-88" fmla="*/ 101017 h 170541"/>
              <a:gd name="connsiteX11-89" fmla="*/ 63500 w 249003"/>
              <a:gd name="connsiteY11-90" fmla="*/ 28593 h 170541"/>
              <a:gd name="connsiteX12-91" fmla="*/ 15875 w 249003"/>
              <a:gd name="connsiteY12-92" fmla="*/ 25418 h 170541"/>
              <a:gd name="connsiteX13-93" fmla="*/ 0 w 249003"/>
              <a:gd name="connsiteY13-94" fmla="*/ 31768 h 170541"/>
              <a:gd name="connsiteX14-95" fmla="*/ 15875 w 249003"/>
              <a:gd name="connsiteY14-96" fmla="*/ 15893 h 170541"/>
              <a:gd name="connsiteX15-97" fmla="*/ 53975 w 249003"/>
              <a:gd name="connsiteY15-98" fmla="*/ 18 h 1705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49003" h="170541">
                <a:moveTo>
                  <a:pt x="53975" y="18"/>
                </a:moveTo>
                <a:cubicBezTo>
                  <a:pt x="68263" y="547"/>
                  <a:pt x="95779" y="5839"/>
                  <a:pt x="101600" y="19068"/>
                </a:cubicBezTo>
                <a:cubicBezTo>
                  <a:pt x="107421" y="32297"/>
                  <a:pt x="93133" y="65635"/>
                  <a:pt x="88900" y="79393"/>
                </a:cubicBezTo>
                <a:lnTo>
                  <a:pt x="87649" y="83473"/>
                </a:lnTo>
                <a:lnTo>
                  <a:pt x="113156" y="78311"/>
                </a:lnTo>
                <a:cubicBezTo>
                  <a:pt x="139826" y="73920"/>
                  <a:pt x="167766" y="71450"/>
                  <a:pt x="185546" y="74194"/>
                </a:cubicBezTo>
                <a:cubicBezTo>
                  <a:pt x="221106" y="79683"/>
                  <a:pt x="259206" y="144448"/>
                  <a:pt x="246506" y="159816"/>
                </a:cubicBezTo>
                <a:cubicBezTo>
                  <a:pt x="233806" y="175183"/>
                  <a:pt x="144906" y="170793"/>
                  <a:pt x="109346" y="166402"/>
                </a:cubicBezTo>
                <a:cubicBezTo>
                  <a:pt x="73786" y="162011"/>
                  <a:pt x="43306" y="145545"/>
                  <a:pt x="33146" y="133470"/>
                </a:cubicBezTo>
                <a:cubicBezTo>
                  <a:pt x="28066" y="127433"/>
                  <a:pt x="25526" y="120024"/>
                  <a:pt x="27431" y="112888"/>
                </a:cubicBezTo>
                <a:lnTo>
                  <a:pt x="35806" y="101017"/>
                </a:lnTo>
                <a:cubicBezTo>
                  <a:pt x="45037" y="76876"/>
                  <a:pt x="66822" y="41193"/>
                  <a:pt x="63500" y="28593"/>
                </a:cubicBezTo>
                <a:cubicBezTo>
                  <a:pt x="60178" y="15993"/>
                  <a:pt x="26458" y="24889"/>
                  <a:pt x="15875" y="25418"/>
                </a:cubicBezTo>
                <a:cubicBezTo>
                  <a:pt x="5292" y="25947"/>
                  <a:pt x="0" y="33355"/>
                  <a:pt x="0" y="31768"/>
                </a:cubicBezTo>
                <a:cubicBezTo>
                  <a:pt x="0" y="30181"/>
                  <a:pt x="6879" y="21185"/>
                  <a:pt x="15875" y="15893"/>
                </a:cubicBezTo>
                <a:cubicBezTo>
                  <a:pt x="24871" y="10601"/>
                  <a:pt x="39688" y="-511"/>
                  <a:pt x="53975" y="18"/>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2265933" y="3548835"/>
            <a:ext cx="203940" cy="139678"/>
          </a:xfrm>
          <a:custGeom>
            <a:avLst/>
            <a:gdLst>
              <a:gd name="connsiteX0" fmla="*/ 53975 w 249003"/>
              <a:gd name="connsiteY0" fmla="*/ 18 h 170541"/>
              <a:gd name="connsiteX1" fmla="*/ 101600 w 249003"/>
              <a:gd name="connsiteY1" fmla="*/ 19068 h 170541"/>
              <a:gd name="connsiteX2" fmla="*/ 88900 w 249003"/>
              <a:gd name="connsiteY2" fmla="*/ 79393 h 170541"/>
              <a:gd name="connsiteX3" fmla="*/ 87649 w 249003"/>
              <a:gd name="connsiteY3" fmla="*/ 83473 h 170541"/>
              <a:gd name="connsiteX4" fmla="*/ 113156 w 249003"/>
              <a:gd name="connsiteY4" fmla="*/ 78311 h 170541"/>
              <a:gd name="connsiteX5" fmla="*/ 185546 w 249003"/>
              <a:gd name="connsiteY5" fmla="*/ 74194 h 170541"/>
              <a:gd name="connsiteX6" fmla="*/ 246506 w 249003"/>
              <a:gd name="connsiteY6" fmla="*/ 159816 h 170541"/>
              <a:gd name="connsiteX7" fmla="*/ 109346 w 249003"/>
              <a:gd name="connsiteY7" fmla="*/ 166402 h 170541"/>
              <a:gd name="connsiteX8" fmla="*/ 33146 w 249003"/>
              <a:gd name="connsiteY8" fmla="*/ 133470 h 170541"/>
              <a:gd name="connsiteX9" fmla="*/ 27431 w 249003"/>
              <a:gd name="connsiteY9" fmla="*/ 112888 h 170541"/>
              <a:gd name="connsiteX10" fmla="*/ 40569 w 249003"/>
              <a:gd name="connsiteY10" fmla="*/ 101017 h 170541"/>
              <a:gd name="connsiteX11" fmla="*/ 32966 w 249003"/>
              <a:gd name="connsiteY11" fmla="*/ 99237 h 170541"/>
              <a:gd name="connsiteX12" fmla="*/ 25400 w 249003"/>
              <a:gd name="connsiteY12" fmla="*/ 92093 h 170541"/>
              <a:gd name="connsiteX13" fmla="*/ 63500 w 249003"/>
              <a:gd name="connsiteY13" fmla="*/ 28593 h 170541"/>
              <a:gd name="connsiteX14" fmla="*/ 15875 w 249003"/>
              <a:gd name="connsiteY14" fmla="*/ 25418 h 170541"/>
              <a:gd name="connsiteX15" fmla="*/ 0 w 249003"/>
              <a:gd name="connsiteY15" fmla="*/ 31768 h 170541"/>
              <a:gd name="connsiteX16" fmla="*/ 15875 w 249003"/>
              <a:gd name="connsiteY16" fmla="*/ 15893 h 170541"/>
              <a:gd name="connsiteX17" fmla="*/ 53975 w 249003"/>
              <a:gd name="connsiteY17" fmla="*/ 18 h 170541"/>
              <a:gd name="connsiteX0-1" fmla="*/ 53975 w 249003"/>
              <a:gd name="connsiteY0-2" fmla="*/ 18 h 170541"/>
              <a:gd name="connsiteX1-3" fmla="*/ 101600 w 249003"/>
              <a:gd name="connsiteY1-4" fmla="*/ 19068 h 170541"/>
              <a:gd name="connsiteX2-5" fmla="*/ 88900 w 249003"/>
              <a:gd name="connsiteY2-6" fmla="*/ 79393 h 170541"/>
              <a:gd name="connsiteX3-7" fmla="*/ 87649 w 249003"/>
              <a:gd name="connsiteY3-8" fmla="*/ 83473 h 170541"/>
              <a:gd name="connsiteX4-9" fmla="*/ 113156 w 249003"/>
              <a:gd name="connsiteY4-10" fmla="*/ 78311 h 170541"/>
              <a:gd name="connsiteX5-11" fmla="*/ 185546 w 249003"/>
              <a:gd name="connsiteY5-12" fmla="*/ 74194 h 170541"/>
              <a:gd name="connsiteX6-13" fmla="*/ 246506 w 249003"/>
              <a:gd name="connsiteY6-14" fmla="*/ 159816 h 170541"/>
              <a:gd name="connsiteX7-15" fmla="*/ 109346 w 249003"/>
              <a:gd name="connsiteY7-16" fmla="*/ 166402 h 170541"/>
              <a:gd name="connsiteX8-17" fmla="*/ 33146 w 249003"/>
              <a:gd name="connsiteY8-18" fmla="*/ 133470 h 170541"/>
              <a:gd name="connsiteX9-19" fmla="*/ 27431 w 249003"/>
              <a:gd name="connsiteY9-20" fmla="*/ 112888 h 170541"/>
              <a:gd name="connsiteX10-21" fmla="*/ 40569 w 249003"/>
              <a:gd name="connsiteY10-22" fmla="*/ 101017 h 170541"/>
              <a:gd name="connsiteX11-23" fmla="*/ 32966 w 249003"/>
              <a:gd name="connsiteY11-24" fmla="*/ 99237 h 170541"/>
              <a:gd name="connsiteX12-25" fmla="*/ 63500 w 249003"/>
              <a:gd name="connsiteY12-26" fmla="*/ 28593 h 170541"/>
              <a:gd name="connsiteX13-27" fmla="*/ 15875 w 249003"/>
              <a:gd name="connsiteY13-28" fmla="*/ 25418 h 170541"/>
              <a:gd name="connsiteX14-29" fmla="*/ 0 w 249003"/>
              <a:gd name="connsiteY14-30" fmla="*/ 31768 h 170541"/>
              <a:gd name="connsiteX15-31" fmla="*/ 15875 w 249003"/>
              <a:gd name="connsiteY15-32" fmla="*/ 15893 h 170541"/>
              <a:gd name="connsiteX16-33" fmla="*/ 53975 w 249003"/>
              <a:gd name="connsiteY16-34" fmla="*/ 18 h 170541"/>
              <a:gd name="connsiteX0-35" fmla="*/ 53975 w 249003"/>
              <a:gd name="connsiteY0-36" fmla="*/ 18 h 170541"/>
              <a:gd name="connsiteX1-37" fmla="*/ 101600 w 249003"/>
              <a:gd name="connsiteY1-38" fmla="*/ 19068 h 170541"/>
              <a:gd name="connsiteX2-39" fmla="*/ 88900 w 249003"/>
              <a:gd name="connsiteY2-40" fmla="*/ 79393 h 170541"/>
              <a:gd name="connsiteX3-41" fmla="*/ 87649 w 249003"/>
              <a:gd name="connsiteY3-42" fmla="*/ 83473 h 170541"/>
              <a:gd name="connsiteX4-43" fmla="*/ 113156 w 249003"/>
              <a:gd name="connsiteY4-44" fmla="*/ 78311 h 170541"/>
              <a:gd name="connsiteX5-45" fmla="*/ 185546 w 249003"/>
              <a:gd name="connsiteY5-46" fmla="*/ 74194 h 170541"/>
              <a:gd name="connsiteX6-47" fmla="*/ 246506 w 249003"/>
              <a:gd name="connsiteY6-48" fmla="*/ 159816 h 170541"/>
              <a:gd name="connsiteX7-49" fmla="*/ 109346 w 249003"/>
              <a:gd name="connsiteY7-50" fmla="*/ 166402 h 170541"/>
              <a:gd name="connsiteX8-51" fmla="*/ 33146 w 249003"/>
              <a:gd name="connsiteY8-52" fmla="*/ 133470 h 170541"/>
              <a:gd name="connsiteX9-53" fmla="*/ 27431 w 249003"/>
              <a:gd name="connsiteY9-54" fmla="*/ 112888 h 170541"/>
              <a:gd name="connsiteX10-55" fmla="*/ 40569 w 249003"/>
              <a:gd name="connsiteY10-56" fmla="*/ 101017 h 170541"/>
              <a:gd name="connsiteX11-57" fmla="*/ 63500 w 249003"/>
              <a:gd name="connsiteY11-58" fmla="*/ 28593 h 170541"/>
              <a:gd name="connsiteX12-59" fmla="*/ 15875 w 249003"/>
              <a:gd name="connsiteY12-60" fmla="*/ 25418 h 170541"/>
              <a:gd name="connsiteX13-61" fmla="*/ 0 w 249003"/>
              <a:gd name="connsiteY13-62" fmla="*/ 31768 h 170541"/>
              <a:gd name="connsiteX14-63" fmla="*/ 15875 w 249003"/>
              <a:gd name="connsiteY14-64" fmla="*/ 15893 h 170541"/>
              <a:gd name="connsiteX15-65" fmla="*/ 53975 w 249003"/>
              <a:gd name="connsiteY15-66" fmla="*/ 18 h 170541"/>
              <a:gd name="connsiteX0-67" fmla="*/ 53975 w 249003"/>
              <a:gd name="connsiteY0-68" fmla="*/ 18 h 170541"/>
              <a:gd name="connsiteX1-69" fmla="*/ 101600 w 249003"/>
              <a:gd name="connsiteY1-70" fmla="*/ 19068 h 170541"/>
              <a:gd name="connsiteX2-71" fmla="*/ 88900 w 249003"/>
              <a:gd name="connsiteY2-72" fmla="*/ 79393 h 170541"/>
              <a:gd name="connsiteX3-73" fmla="*/ 87649 w 249003"/>
              <a:gd name="connsiteY3-74" fmla="*/ 83473 h 170541"/>
              <a:gd name="connsiteX4-75" fmla="*/ 113156 w 249003"/>
              <a:gd name="connsiteY4-76" fmla="*/ 78311 h 170541"/>
              <a:gd name="connsiteX5-77" fmla="*/ 185546 w 249003"/>
              <a:gd name="connsiteY5-78" fmla="*/ 74194 h 170541"/>
              <a:gd name="connsiteX6-79" fmla="*/ 246506 w 249003"/>
              <a:gd name="connsiteY6-80" fmla="*/ 159816 h 170541"/>
              <a:gd name="connsiteX7-81" fmla="*/ 109346 w 249003"/>
              <a:gd name="connsiteY7-82" fmla="*/ 166402 h 170541"/>
              <a:gd name="connsiteX8-83" fmla="*/ 33146 w 249003"/>
              <a:gd name="connsiteY8-84" fmla="*/ 133470 h 170541"/>
              <a:gd name="connsiteX9-85" fmla="*/ 27431 w 249003"/>
              <a:gd name="connsiteY9-86" fmla="*/ 112888 h 170541"/>
              <a:gd name="connsiteX10-87" fmla="*/ 35806 w 249003"/>
              <a:gd name="connsiteY10-88" fmla="*/ 101017 h 170541"/>
              <a:gd name="connsiteX11-89" fmla="*/ 63500 w 249003"/>
              <a:gd name="connsiteY11-90" fmla="*/ 28593 h 170541"/>
              <a:gd name="connsiteX12-91" fmla="*/ 15875 w 249003"/>
              <a:gd name="connsiteY12-92" fmla="*/ 25418 h 170541"/>
              <a:gd name="connsiteX13-93" fmla="*/ 0 w 249003"/>
              <a:gd name="connsiteY13-94" fmla="*/ 31768 h 170541"/>
              <a:gd name="connsiteX14-95" fmla="*/ 15875 w 249003"/>
              <a:gd name="connsiteY14-96" fmla="*/ 15893 h 170541"/>
              <a:gd name="connsiteX15-97" fmla="*/ 53975 w 249003"/>
              <a:gd name="connsiteY15-98" fmla="*/ 18 h 1705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249003" h="170541">
                <a:moveTo>
                  <a:pt x="53975" y="18"/>
                </a:moveTo>
                <a:cubicBezTo>
                  <a:pt x="68263" y="547"/>
                  <a:pt x="95779" y="5839"/>
                  <a:pt x="101600" y="19068"/>
                </a:cubicBezTo>
                <a:cubicBezTo>
                  <a:pt x="107421" y="32297"/>
                  <a:pt x="93133" y="65635"/>
                  <a:pt x="88900" y="79393"/>
                </a:cubicBezTo>
                <a:lnTo>
                  <a:pt x="87649" y="83473"/>
                </a:lnTo>
                <a:lnTo>
                  <a:pt x="113156" y="78311"/>
                </a:lnTo>
                <a:cubicBezTo>
                  <a:pt x="139826" y="73920"/>
                  <a:pt x="167766" y="71450"/>
                  <a:pt x="185546" y="74194"/>
                </a:cubicBezTo>
                <a:cubicBezTo>
                  <a:pt x="221106" y="79683"/>
                  <a:pt x="259206" y="144448"/>
                  <a:pt x="246506" y="159816"/>
                </a:cubicBezTo>
                <a:cubicBezTo>
                  <a:pt x="233806" y="175183"/>
                  <a:pt x="144906" y="170793"/>
                  <a:pt x="109346" y="166402"/>
                </a:cubicBezTo>
                <a:cubicBezTo>
                  <a:pt x="73786" y="162011"/>
                  <a:pt x="43306" y="145545"/>
                  <a:pt x="33146" y="133470"/>
                </a:cubicBezTo>
                <a:cubicBezTo>
                  <a:pt x="28066" y="127433"/>
                  <a:pt x="25526" y="120024"/>
                  <a:pt x="27431" y="112888"/>
                </a:cubicBezTo>
                <a:lnTo>
                  <a:pt x="35806" y="101017"/>
                </a:lnTo>
                <a:cubicBezTo>
                  <a:pt x="45037" y="76876"/>
                  <a:pt x="66822" y="41193"/>
                  <a:pt x="63500" y="28593"/>
                </a:cubicBezTo>
                <a:cubicBezTo>
                  <a:pt x="60178" y="15993"/>
                  <a:pt x="26458" y="24889"/>
                  <a:pt x="15875" y="25418"/>
                </a:cubicBezTo>
                <a:cubicBezTo>
                  <a:pt x="5292" y="25947"/>
                  <a:pt x="0" y="33355"/>
                  <a:pt x="0" y="31768"/>
                </a:cubicBezTo>
                <a:cubicBezTo>
                  <a:pt x="0" y="30181"/>
                  <a:pt x="6879" y="21185"/>
                  <a:pt x="15875" y="15893"/>
                </a:cubicBezTo>
                <a:cubicBezTo>
                  <a:pt x="24871" y="10601"/>
                  <a:pt x="39688" y="-511"/>
                  <a:pt x="53975" y="18"/>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69"/>
          <p:cNvSpPr txBox="1"/>
          <p:nvPr/>
        </p:nvSpPr>
        <p:spPr>
          <a:xfrm>
            <a:off x="4829216" y="3006026"/>
            <a:ext cx="3510553" cy="1033040"/>
          </a:xfrm>
          <a:prstGeom prst="rect">
            <a:avLst/>
          </a:prstGeom>
          <a:noFill/>
        </p:spPr>
        <p:txBody>
          <a:bodyPr vert="horz" wrap="square" rtlCol="0">
            <a:spAutoFit/>
          </a:bodyPr>
          <a:lstStyle/>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p>
        </p:txBody>
      </p:sp>
      <p:sp>
        <p:nvSpPr>
          <p:cNvPr id="29" name="TextBox 69"/>
          <p:cNvSpPr txBox="1"/>
          <p:nvPr/>
        </p:nvSpPr>
        <p:spPr>
          <a:xfrm>
            <a:off x="6882514" y="4531952"/>
            <a:ext cx="3550459" cy="1033040"/>
          </a:xfrm>
          <a:prstGeom prst="rect">
            <a:avLst/>
          </a:prstGeom>
          <a:noFill/>
        </p:spPr>
        <p:txBody>
          <a:bodyPr vert="horz" wrap="square" rtlCol="0">
            <a:spAutoFit/>
          </a:bodyPr>
          <a:lstStyle/>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p>
        </p:txBody>
      </p:sp>
      <p:sp>
        <p:nvSpPr>
          <p:cNvPr id="30" name="矩形 29"/>
          <p:cNvSpPr/>
          <p:nvPr/>
        </p:nvSpPr>
        <p:spPr>
          <a:xfrm>
            <a:off x="10236090" y="1855717"/>
            <a:ext cx="699002" cy="1815882"/>
          </a:xfrm>
          <a:prstGeom prst="rect">
            <a:avLst/>
          </a:prstGeom>
          <a:noFill/>
        </p:spPr>
        <p:txBody>
          <a:bodyPr wrap="squar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小溪淙淙</a:t>
            </a:r>
          </a:p>
        </p:txBody>
      </p:sp>
      <p:sp>
        <p:nvSpPr>
          <p:cNvPr id="23" name="文本框 22"/>
          <p:cNvSpPr txBox="1"/>
          <p:nvPr/>
        </p:nvSpPr>
        <p:spPr>
          <a:xfrm>
            <a:off x="10256301" y="3041002"/>
            <a:ext cx="806310" cy="1015663"/>
          </a:xfrm>
          <a:prstGeom prst="rect">
            <a:avLst/>
          </a:prstGeom>
          <a:noFill/>
        </p:spPr>
        <p:txBody>
          <a:bodyPr wrap="square" rtlCol="0">
            <a:spAutoFit/>
          </a:bodyPr>
          <a:lstStyle/>
          <a:p>
            <a:r>
              <a:rPr lang="zh-CN" altLang="en-US" sz="6000" dirty="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10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anim calcmode="lin" valueType="num">
                                      <p:cBhvr>
                                        <p:cTn id="8" dur="500" fill="hold"/>
                                        <p:tgtEl>
                                          <p:spTgt spid="145"/>
                                        </p:tgtEl>
                                        <p:attrNameLst>
                                          <p:attrName>ppt_x</p:attrName>
                                        </p:attrNameLst>
                                      </p:cBhvr>
                                      <p:tavLst>
                                        <p:tav tm="0">
                                          <p:val>
                                            <p:strVal val="#ppt_x"/>
                                          </p:val>
                                        </p:tav>
                                        <p:tav tm="100000">
                                          <p:val>
                                            <p:strVal val="#ppt_x"/>
                                          </p:val>
                                        </p:tav>
                                      </p:tavLst>
                                    </p:anim>
                                    <p:anim calcmode="lin" valueType="num">
                                      <p:cBhvr>
                                        <p:cTn id="9" dur="5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grpSp>
        <p:nvGrpSpPr>
          <p:cNvPr id="62" name="组合 61"/>
          <p:cNvGrpSpPr/>
          <p:nvPr/>
        </p:nvGrpSpPr>
        <p:grpSpPr>
          <a:xfrm>
            <a:off x="349328" y="4667830"/>
            <a:ext cx="5051320" cy="786779"/>
            <a:chOff x="-247102" y="1778346"/>
            <a:chExt cx="6402636" cy="997256"/>
          </a:xfrm>
        </p:grpSpPr>
        <p:sp>
          <p:nvSpPr>
            <p:cNvPr id="59" name="任意多边形 58"/>
            <p:cNvSpPr/>
            <p:nvPr/>
          </p:nvSpPr>
          <p:spPr>
            <a:xfrm>
              <a:off x="-91030" y="1778346"/>
              <a:ext cx="6246564" cy="997256"/>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a:off x="-247102" y="1885825"/>
              <a:ext cx="6246564" cy="743868"/>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168024" y="1820574"/>
              <a:ext cx="6246564" cy="890766"/>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5929146" y="2608090"/>
            <a:ext cx="5051320" cy="786779"/>
            <a:chOff x="-247102" y="1778346"/>
            <a:chExt cx="6402636" cy="997256"/>
          </a:xfrm>
        </p:grpSpPr>
        <p:sp>
          <p:nvSpPr>
            <p:cNvPr id="64" name="任意多边形 63"/>
            <p:cNvSpPr/>
            <p:nvPr/>
          </p:nvSpPr>
          <p:spPr>
            <a:xfrm>
              <a:off x="-91030" y="1778346"/>
              <a:ext cx="6246564" cy="997256"/>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247102" y="1885825"/>
              <a:ext cx="6246564" cy="743868"/>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168024" y="1820574"/>
              <a:ext cx="6246564" cy="890766"/>
            </a:xfrm>
            <a:custGeom>
              <a:avLst/>
              <a:gdLst>
                <a:gd name="connsiteX0" fmla="*/ 0 w 6246564"/>
                <a:gd name="connsiteY0" fmla="*/ 9792 h 902158"/>
                <a:gd name="connsiteX1" fmla="*/ 2445745 w 6246564"/>
                <a:gd name="connsiteY1" fmla="*/ 9792 h 902158"/>
                <a:gd name="connsiteX2" fmla="*/ 2809302 w 6246564"/>
                <a:gd name="connsiteY2" fmla="*/ 9792 h 902158"/>
                <a:gd name="connsiteX3" fmla="*/ 2952521 w 6246564"/>
                <a:gd name="connsiteY3" fmla="*/ 141994 h 902158"/>
                <a:gd name="connsiteX4" fmla="*/ 2886420 w 6246564"/>
                <a:gd name="connsiteY4" fmla="*/ 384365 h 902158"/>
                <a:gd name="connsiteX5" fmla="*/ 2434728 w 6246564"/>
                <a:gd name="connsiteY5" fmla="*/ 406399 h 902158"/>
                <a:gd name="connsiteX6" fmla="*/ 2324559 w 6246564"/>
                <a:gd name="connsiteY6" fmla="*/ 725888 h 902158"/>
                <a:gd name="connsiteX7" fmla="*/ 2500829 w 6246564"/>
                <a:gd name="connsiteY7" fmla="*/ 902158 h 902158"/>
                <a:gd name="connsiteX8" fmla="*/ 6246564 w 6246564"/>
                <a:gd name="connsiteY8" fmla="*/ 880124 h 902158"/>
                <a:gd name="connsiteX0-1" fmla="*/ 0 w 6246564"/>
                <a:gd name="connsiteY0-2" fmla="*/ 13555 h 905921"/>
                <a:gd name="connsiteX1-3" fmla="*/ 2445745 w 6246564"/>
                <a:gd name="connsiteY1-4" fmla="*/ 13555 h 905921"/>
                <a:gd name="connsiteX2-5" fmla="*/ 2809302 w 6246564"/>
                <a:gd name="connsiteY2-6" fmla="*/ 13555 h 905921"/>
                <a:gd name="connsiteX3-7" fmla="*/ 3009671 w 6246564"/>
                <a:gd name="connsiteY3-8" fmla="*/ 196557 h 905921"/>
                <a:gd name="connsiteX4-9" fmla="*/ 2886420 w 6246564"/>
                <a:gd name="connsiteY4-10" fmla="*/ 388128 h 905921"/>
                <a:gd name="connsiteX5-11" fmla="*/ 2434728 w 6246564"/>
                <a:gd name="connsiteY5-12" fmla="*/ 410162 h 905921"/>
                <a:gd name="connsiteX6-13" fmla="*/ 2324559 w 6246564"/>
                <a:gd name="connsiteY6-14" fmla="*/ 729651 h 905921"/>
                <a:gd name="connsiteX7-15" fmla="*/ 2500829 w 6246564"/>
                <a:gd name="connsiteY7-16" fmla="*/ 905921 h 905921"/>
                <a:gd name="connsiteX8-17" fmla="*/ 6246564 w 6246564"/>
                <a:gd name="connsiteY8-18" fmla="*/ 883887 h 905921"/>
                <a:gd name="connsiteX0-19" fmla="*/ 0 w 6246564"/>
                <a:gd name="connsiteY0-20" fmla="*/ 13555 h 905921"/>
                <a:gd name="connsiteX1-21" fmla="*/ 2445745 w 6246564"/>
                <a:gd name="connsiteY1-22" fmla="*/ 13555 h 905921"/>
                <a:gd name="connsiteX2-23" fmla="*/ 2809302 w 6246564"/>
                <a:gd name="connsiteY2-24" fmla="*/ 13555 h 905921"/>
                <a:gd name="connsiteX3-25" fmla="*/ 3009671 w 6246564"/>
                <a:gd name="connsiteY3-26" fmla="*/ 196557 h 905921"/>
                <a:gd name="connsiteX4-27" fmla="*/ 2886420 w 6246564"/>
                <a:gd name="connsiteY4-28" fmla="*/ 388128 h 905921"/>
                <a:gd name="connsiteX5-29" fmla="*/ 2434728 w 6246564"/>
                <a:gd name="connsiteY5-30" fmla="*/ 410162 h 905921"/>
                <a:gd name="connsiteX6-31" fmla="*/ 2324559 w 6246564"/>
                <a:gd name="connsiteY6-32" fmla="*/ 729651 h 905921"/>
                <a:gd name="connsiteX7-33" fmla="*/ 2500829 w 6246564"/>
                <a:gd name="connsiteY7-34" fmla="*/ 905921 h 905921"/>
                <a:gd name="connsiteX8-35" fmla="*/ 6246564 w 6246564"/>
                <a:gd name="connsiteY8-36" fmla="*/ 883887 h 905921"/>
                <a:gd name="connsiteX0-37" fmla="*/ 0 w 6246564"/>
                <a:gd name="connsiteY0-38" fmla="*/ 13555 h 905921"/>
                <a:gd name="connsiteX1-39" fmla="*/ 2445745 w 6246564"/>
                <a:gd name="connsiteY1-40" fmla="*/ 13555 h 905921"/>
                <a:gd name="connsiteX2-41" fmla="*/ 2809302 w 6246564"/>
                <a:gd name="connsiteY2-42" fmla="*/ 13555 h 905921"/>
                <a:gd name="connsiteX3-43" fmla="*/ 3009671 w 6246564"/>
                <a:gd name="connsiteY3-44" fmla="*/ 196557 h 905921"/>
                <a:gd name="connsiteX4-45" fmla="*/ 2829270 w 6246564"/>
                <a:gd name="connsiteY4-46" fmla="*/ 388128 h 905921"/>
                <a:gd name="connsiteX5-47" fmla="*/ 2434728 w 6246564"/>
                <a:gd name="connsiteY5-48" fmla="*/ 410162 h 905921"/>
                <a:gd name="connsiteX6-49" fmla="*/ 2324559 w 6246564"/>
                <a:gd name="connsiteY6-50" fmla="*/ 729651 h 905921"/>
                <a:gd name="connsiteX7-51" fmla="*/ 2500829 w 6246564"/>
                <a:gd name="connsiteY7-52" fmla="*/ 905921 h 905921"/>
                <a:gd name="connsiteX8-53" fmla="*/ 6246564 w 6246564"/>
                <a:gd name="connsiteY8-54" fmla="*/ 883887 h 905921"/>
                <a:gd name="connsiteX0-55" fmla="*/ 0 w 6246564"/>
                <a:gd name="connsiteY0-56" fmla="*/ 14966 h 907332"/>
                <a:gd name="connsiteX1-57" fmla="*/ 2445745 w 6246564"/>
                <a:gd name="connsiteY1-58" fmla="*/ 14966 h 907332"/>
                <a:gd name="connsiteX2-59" fmla="*/ 2809302 w 6246564"/>
                <a:gd name="connsiteY2-60" fmla="*/ 14966 h 907332"/>
                <a:gd name="connsiteX3-61" fmla="*/ 2984271 w 6246564"/>
                <a:gd name="connsiteY3-62" fmla="*/ 217018 h 907332"/>
                <a:gd name="connsiteX4-63" fmla="*/ 2829270 w 6246564"/>
                <a:gd name="connsiteY4-64" fmla="*/ 389539 h 907332"/>
                <a:gd name="connsiteX5-65" fmla="*/ 2434728 w 6246564"/>
                <a:gd name="connsiteY5-66" fmla="*/ 411573 h 907332"/>
                <a:gd name="connsiteX6-67" fmla="*/ 2324559 w 6246564"/>
                <a:gd name="connsiteY6-68" fmla="*/ 731062 h 907332"/>
                <a:gd name="connsiteX7-69" fmla="*/ 2500829 w 6246564"/>
                <a:gd name="connsiteY7-70" fmla="*/ 907332 h 907332"/>
                <a:gd name="connsiteX8-71" fmla="*/ 6246564 w 6246564"/>
                <a:gd name="connsiteY8-72" fmla="*/ 885298 h 907332"/>
                <a:gd name="connsiteX0-73" fmla="*/ 0 w 6246564"/>
                <a:gd name="connsiteY0-74" fmla="*/ 14966 h 907332"/>
                <a:gd name="connsiteX1-75" fmla="*/ 2445745 w 6246564"/>
                <a:gd name="connsiteY1-76" fmla="*/ 14966 h 907332"/>
                <a:gd name="connsiteX2-77" fmla="*/ 2809302 w 6246564"/>
                <a:gd name="connsiteY2-78" fmla="*/ 14966 h 907332"/>
                <a:gd name="connsiteX3-79" fmla="*/ 2984271 w 6246564"/>
                <a:gd name="connsiteY3-80" fmla="*/ 217018 h 907332"/>
                <a:gd name="connsiteX4-81" fmla="*/ 2829270 w 6246564"/>
                <a:gd name="connsiteY4-82" fmla="*/ 389539 h 907332"/>
                <a:gd name="connsiteX5-83" fmla="*/ 2434728 w 6246564"/>
                <a:gd name="connsiteY5-84" fmla="*/ 411573 h 907332"/>
                <a:gd name="connsiteX6-85" fmla="*/ 2324559 w 6246564"/>
                <a:gd name="connsiteY6-86" fmla="*/ 731062 h 907332"/>
                <a:gd name="connsiteX7-87" fmla="*/ 2500829 w 6246564"/>
                <a:gd name="connsiteY7-88" fmla="*/ 907332 h 907332"/>
                <a:gd name="connsiteX8-89" fmla="*/ 6246564 w 6246564"/>
                <a:gd name="connsiteY8-90" fmla="*/ 885298 h 907332"/>
                <a:gd name="connsiteX0-91" fmla="*/ 0 w 6246564"/>
                <a:gd name="connsiteY0-92" fmla="*/ 14966 h 907332"/>
                <a:gd name="connsiteX1-93" fmla="*/ 2445745 w 6246564"/>
                <a:gd name="connsiteY1-94" fmla="*/ 14966 h 907332"/>
                <a:gd name="connsiteX2-95" fmla="*/ 2809302 w 6246564"/>
                <a:gd name="connsiteY2-96" fmla="*/ 14966 h 907332"/>
                <a:gd name="connsiteX3-97" fmla="*/ 2984271 w 6246564"/>
                <a:gd name="connsiteY3-98" fmla="*/ 217018 h 907332"/>
                <a:gd name="connsiteX4-99" fmla="*/ 2829270 w 6246564"/>
                <a:gd name="connsiteY4-100" fmla="*/ 389539 h 907332"/>
                <a:gd name="connsiteX5-101" fmla="*/ 2434728 w 6246564"/>
                <a:gd name="connsiteY5-102" fmla="*/ 411573 h 907332"/>
                <a:gd name="connsiteX6-103" fmla="*/ 2324559 w 6246564"/>
                <a:gd name="connsiteY6-104" fmla="*/ 731062 h 907332"/>
                <a:gd name="connsiteX7-105" fmla="*/ 2500829 w 6246564"/>
                <a:gd name="connsiteY7-106" fmla="*/ 907332 h 907332"/>
                <a:gd name="connsiteX8-107" fmla="*/ 6246564 w 6246564"/>
                <a:gd name="connsiteY8-108" fmla="*/ 885298 h 907332"/>
                <a:gd name="connsiteX0-109" fmla="*/ 0 w 6246564"/>
                <a:gd name="connsiteY0-110" fmla="*/ 5770 h 898136"/>
                <a:gd name="connsiteX1-111" fmla="*/ 2445745 w 6246564"/>
                <a:gd name="connsiteY1-112" fmla="*/ 5770 h 898136"/>
                <a:gd name="connsiteX2-113" fmla="*/ 2809302 w 6246564"/>
                <a:gd name="connsiteY2-114" fmla="*/ 18470 h 898136"/>
                <a:gd name="connsiteX3-115" fmla="*/ 2984271 w 6246564"/>
                <a:gd name="connsiteY3-116" fmla="*/ 207822 h 898136"/>
                <a:gd name="connsiteX4-117" fmla="*/ 2829270 w 6246564"/>
                <a:gd name="connsiteY4-118" fmla="*/ 380343 h 898136"/>
                <a:gd name="connsiteX5-119" fmla="*/ 2434728 w 6246564"/>
                <a:gd name="connsiteY5-120" fmla="*/ 402377 h 898136"/>
                <a:gd name="connsiteX6-121" fmla="*/ 2324559 w 6246564"/>
                <a:gd name="connsiteY6-122" fmla="*/ 721866 h 898136"/>
                <a:gd name="connsiteX7-123" fmla="*/ 2500829 w 6246564"/>
                <a:gd name="connsiteY7-124" fmla="*/ 898136 h 898136"/>
                <a:gd name="connsiteX8-125" fmla="*/ 6246564 w 6246564"/>
                <a:gd name="connsiteY8-126" fmla="*/ 876102 h 898136"/>
                <a:gd name="connsiteX0-127" fmla="*/ 0 w 6246564"/>
                <a:gd name="connsiteY0-128" fmla="*/ 750 h 893116"/>
                <a:gd name="connsiteX1-129" fmla="*/ 2445745 w 6246564"/>
                <a:gd name="connsiteY1-130" fmla="*/ 750 h 893116"/>
                <a:gd name="connsiteX2-131" fmla="*/ 2809302 w 6246564"/>
                <a:gd name="connsiteY2-132" fmla="*/ 13450 h 893116"/>
                <a:gd name="connsiteX3-133" fmla="*/ 2984271 w 6246564"/>
                <a:gd name="connsiteY3-134" fmla="*/ 202802 h 893116"/>
                <a:gd name="connsiteX4-135" fmla="*/ 2829270 w 6246564"/>
                <a:gd name="connsiteY4-136" fmla="*/ 375323 h 893116"/>
                <a:gd name="connsiteX5-137" fmla="*/ 2434728 w 6246564"/>
                <a:gd name="connsiteY5-138" fmla="*/ 397357 h 893116"/>
                <a:gd name="connsiteX6-139" fmla="*/ 2324559 w 6246564"/>
                <a:gd name="connsiteY6-140" fmla="*/ 716846 h 893116"/>
                <a:gd name="connsiteX7-141" fmla="*/ 2500829 w 6246564"/>
                <a:gd name="connsiteY7-142" fmla="*/ 893116 h 893116"/>
                <a:gd name="connsiteX8-143" fmla="*/ 6246564 w 6246564"/>
                <a:gd name="connsiteY8-144" fmla="*/ 871082 h 893116"/>
                <a:gd name="connsiteX0-145" fmla="*/ 0 w 6246564"/>
                <a:gd name="connsiteY0-146" fmla="*/ 750 h 893116"/>
                <a:gd name="connsiteX1-147" fmla="*/ 2445745 w 6246564"/>
                <a:gd name="connsiteY1-148" fmla="*/ 750 h 893116"/>
                <a:gd name="connsiteX2-149" fmla="*/ 2809302 w 6246564"/>
                <a:gd name="connsiteY2-150" fmla="*/ 13450 h 893116"/>
                <a:gd name="connsiteX3-151" fmla="*/ 2984271 w 6246564"/>
                <a:gd name="connsiteY3-152" fmla="*/ 202802 h 893116"/>
                <a:gd name="connsiteX4-153" fmla="*/ 2829270 w 6246564"/>
                <a:gd name="connsiteY4-154" fmla="*/ 375323 h 893116"/>
                <a:gd name="connsiteX5-155" fmla="*/ 2434728 w 6246564"/>
                <a:gd name="connsiteY5-156" fmla="*/ 397357 h 893116"/>
                <a:gd name="connsiteX6-157" fmla="*/ 2324559 w 6246564"/>
                <a:gd name="connsiteY6-158" fmla="*/ 716846 h 893116"/>
                <a:gd name="connsiteX7-159" fmla="*/ 2500829 w 6246564"/>
                <a:gd name="connsiteY7-160" fmla="*/ 893116 h 893116"/>
                <a:gd name="connsiteX8-161" fmla="*/ 6246564 w 6246564"/>
                <a:gd name="connsiteY8-162" fmla="*/ 871082 h 893116"/>
                <a:gd name="connsiteX0-163" fmla="*/ 0 w 6246564"/>
                <a:gd name="connsiteY0-164" fmla="*/ 750 h 907381"/>
                <a:gd name="connsiteX1-165" fmla="*/ 2445745 w 6246564"/>
                <a:gd name="connsiteY1-166" fmla="*/ 750 h 907381"/>
                <a:gd name="connsiteX2-167" fmla="*/ 2809302 w 6246564"/>
                <a:gd name="connsiteY2-168" fmla="*/ 13450 h 907381"/>
                <a:gd name="connsiteX3-169" fmla="*/ 2984271 w 6246564"/>
                <a:gd name="connsiteY3-170" fmla="*/ 202802 h 907381"/>
                <a:gd name="connsiteX4-171" fmla="*/ 2829270 w 6246564"/>
                <a:gd name="connsiteY4-172" fmla="*/ 375323 h 907381"/>
                <a:gd name="connsiteX5-173" fmla="*/ 2434728 w 6246564"/>
                <a:gd name="connsiteY5-174" fmla="*/ 397357 h 907381"/>
                <a:gd name="connsiteX6-175" fmla="*/ 2292809 w 6246564"/>
                <a:gd name="connsiteY6-176" fmla="*/ 634296 h 907381"/>
                <a:gd name="connsiteX7-177" fmla="*/ 2500829 w 6246564"/>
                <a:gd name="connsiteY7-178" fmla="*/ 893116 h 907381"/>
                <a:gd name="connsiteX8-179" fmla="*/ 6246564 w 6246564"/>
                <a:gd name="connsiteY8-180" fmla="*/ 871082 h 907381"/>
                <a:gd name="connsiteX0-181" fmla="*/ 0 w 6246564"/>
                <a:gd name="connsiteY0-182" fmla="*/ 750 h 907381"/>
                <a:gd name="connsiteX1-183" fmla="*/ 2445745 w 6246564"/>
                <a:gd name="connsiteY1-184" fmla="*/ 750 h 907381"/>
                <a:gd name="connsiteX2-185" fmla="*/ 2809302 w 6246564"/>
                <a:gd name="connsiteY2-186" fmla="*/ 13450 h 907381"/>
                <a:gd name="connsiteX3-187" fmla="*/ 2984271 w 6246564"/>
                <a:gd name="connsiteY3-188" fmla="*/ 202802 h 907381"/>
                <a:gd name="connsiteX4-189" fmla="*/ 2829270 w 6246564"/>
                <a:gd name="connsiteY4-190" fmla="*/ 375323 h 907381"/>
                <a:gd name="connsiteX5-191" fmla="*/ 2434728 w 6246564"/>
                <a:gd name="connsiteY5-192" fmla="*/ 397357 h 907381"/>
                <a:gd name="connsiteX6-193" fmla="*/ 2292809 w 6246564"/>
                <a:gd name="connsiteY6-194" fmla="*/ 634296 h 907381"/>
                <a:gd name="connsiteX7-195" fmla="*/ 2500829 w 6246564"/>
                <a:gd name="connsiteY7-196" fmla="*/ 893116 h 907381"/>
                <a:gd name="connsiteX8-197" fmla="*/ 6246564 w 6246564"/>
                <a:gd name="connsiteY8-198" fmla="*/ 871082 h 907381"/>
                <a:gd name="connsiteX0-199" fmla="*/ 0 w 6246564"/>
                <a:gd name="connsiteY0-200" fmla="*/ 750 h 893116"/>
                <a:gd name="connsiteX1-201" fmla="*/ 2445745 w 6246564"/>
                <a:gd name="connsiteY1-202" fmla="*/ 750 h 893116"/>
                <a:gd name="connsiteX2-203" fmla="*/ 2809302 w 6246564"/>
                <a:gd name="connsiteY2-204" fmla="*/ 13450 h 893116"/>
                <a:gd name="connsiteX3-205" fmla="*/ 2984271 w 6246564"/>
                <a:gd name="connsiteY3-206" fmla="*/ 202802 h 893116"/>
                <a:gd name="connsiteX4-207" fmla="*/ 2829270 w 6246564"/>
                <a:gd name="connsiteY4-208" fmla="*/ 375323 h 893116"/>
                <a:gd name="connsiteX5-209" fmla="*/ 2434728 w 6246564"/>
                <a:gd name="connsiteY5-210" fmla="*/ 397357 h 893116"/>
                <a:gd name="connsiteX6-211" fmla="*/ 2292809 w 6246564"/>
                <a:gd name="connsiteY6-212" fmla="*/ 634296 h 893116"/>
                <a:gd name="connsiteX7-213" fmla="*/ 2500829 w 6246564"/>
                <a:gd name="connsiteY7-214" fmla="*/ 893116 h 893116"/>
                <a:gd name="connsiteX8-215" fmla="*/ 6246564 w 6246564"/>
                <a:gd name="connsiteY8-216" fmla="*/ 871082 h 893116"/>
                <a:gd name="connsiteX0-217" fmla="*/ 0 w 6246564"/>
                <a:gd name="connsiteY0-218" fmla="*/ 750 h 893116"/>
                <a:gd name="connsiteX1-219" fmla="*/ 2445745 w 6246564"/>
                <a:gd name="connsiteY1-220" fmla="*/ 750 h 893116"/>
                <a:gd name="connsiteX2-221" fmla="*/ 2809302 w 6246564"/>
                <a:gd name="connsiteY2-222" fmla="*/ 13450 h 893116"/>
                <a:gd name="connsiteX3-223" fmla="*/ 2984271 w 6246564"/>
                <a:gd name="connsiteY3-224" fmla="*/ 202802 h 893116"/>
                <a:gd name="connsiteX4-225" fmla="*/ 2829270 w 6246564"/>
                <a:gd name="connsiteY4-226" fmla="*/ 375323 h 893116"/>
                <a:gd name="connsiteX5-227" fmla="*/ 2428378 w 6246564"/>
                <a:gd name="connsiteY5-228" fmla="*/ 416407 h 893116"/>
                <a:gd name="connsiteX6-229" fmla="*/ 2292809 w 6246564"/>
                <a:gd name="connsiteY6-230" fmla="*/ 634296 h 893116"/>
                <a:gd name="connsiteX7-231" fmla="*/ 2500829 w 6246564"/>
                <a:gd name="connsiteY7-232" fmla="*/ 893116 h 893116"/>
                <a:gd name="connsiteX8-233" fmla="*/ 6246564 w 6246564"/>
                <a:gd name="connsiteY8-234" fmla="*/ 871082 h 893116"/>
                <a:gd name="connsiteX0-235" fmla="*/ 0 w 6246564"/>
                <a:gd name="connsiteY0-236" fmla="*/ 750 h 905125"/>
                <a:gd name="connsiteX1-237" fmla="*/ 2445745 w 6246564"/>
                <a:gd name="connsiteY1-238" fmla="*/ 750 h 905125"/>
                <a:gd name="connsiteX2-239" fmla="*/ 2809302 w 6246564"/>
                <a:gd name="connsiteY2-240" fmla="*/ 13450 h 905125"/>
                <a:gd name="connsiteX3-241" fmla="*/ 2984271 w 6246564"/>
                <a:gd name="connsiteY3-242" fmla="*/ 202802 h 905125"/>
                <a:gd name="connsiteX4-243" fmla="*/ 2829270 w 6246564"/>
                <a:gd name="connsiteY4-244" fmla="*/ 375323 h 905125"/>
                <a:gd name="connsiteX5-245" fmla="*/ 2428378 w 6246564"/>
                <a:gd name="connsiteY5-246" fmla="*/ 416407 h 905125"/>
                <a:gd name="connsiteX6-247" fmla="*/ 2292809 w 6246564"/>
                <a:gd name="connsiteY6-248" fmla="*/ 666046 h 905125"/>
                <a:gd name="connsiteX7-249" fmla="*/ 2500829 w 6246564"/>
                <a:gd name="connsiteY7-250" fmla="*/ 893116 h 905125"/>
                <a:gd name="connsiteX8-251" fmla="*/ 6246564 w 6246564"/>
                <a:gd name="connsiteY8-252" fmla="*/ 871082 h 905125"/>
                <a:gd name="connsiteX0-253" fmla="*/ 0 w 6246564"/>
                <a:gd name="connsiteY0-254" fmla="*/ 750 h 950769"/>
                <a:gd name="connsiteX1-255" fmla="*/ 2445745 w 6246564"/>
                <a:gd name="connsiteY1-256" fmla="*/ 750 h 950769"/>
                <a:gd name="connsiteX2-257" fmla="*/ 2809302 w 6246564"/>
                <a:gd name="connsiteY2-258" fmla="*/ 13450 h 950769"/>
                <a:gd name="connsiteX3-259" fmla="*/ 2984271 w 6246564"/>
                <a:gd name="connsiteY3-260" fmla="*/ 202802 h 950769"/>
                <a:gd name="connsiteX4-261" fmla="*/ 2829270 w 6246564"/>
                <a:gd name="connsiteY4-262" fmla="*/ 375323 h 950769"/>
                <a:gd name="connsiteX5-263" fmla="*/ 2428378 w 6246564"/>
                <a:gd name="connsiteY5-264" fmla="*/ 416407 h 950769"/>
                <a:gd name="connsiteX6-265" fmla="*/ 2292809 w 6246564"/>
                <a:gd name="connsiteY6-266" fmla="*/ 666046 h 950769"/>
                <a:gd name="connsiteX7-267" fmla="*/ 2500829 w 6246564"/>
                <a:gd name="connsiteY7-268" fmla="*/ 893116 h 950769"/>
                <a:gd name="connsiteX8-269" fmla="*/ 6246564 w 6246564"/>
                <a:gd name="connsiteY8-270" fmla="*/ 871082 h 950769"/>
                <a:gd name="connsiteX0-271" fmla="*/ 0 w 6246564"/>
                <a:gd name="connsiteY0-272" fmla="*/ 750 h 917186"/>
                <a:gd name="connsiteX1-273" fmla="*/ 2445745 w 6246564"/>
                <a:gd name="connsiteY1-274" fmla="*/ 750 h 917186"/>
                <a:gd name="connsiteX2-275" fmla="*/ 2809302 w 6246564"/>
                <a:gd name="connsiteY2-276" fmla="*/ 13450 h 917186"/>
                <a:gd name="connsiteX3-277" fmla="*/ 2984271 w 6246564"/>
                <a:gd name="connsiteY3-278" fmla="*/ 202802 h 917186"/>
                <a:gd name="connsiteX4-279" fmla="*/ 2829270 w 6246564"/>
                <a:gd name="connsiteY4-280" fmla="*/ 375323 h 917186"/>
                <a:gd name="connsiteX5-281" fmla="*/ 2428378 w 6246564"/>
                <a:gd name="connsiteY5-282" fmla="*/ 416407 h 917186"/>
                <a:gd name="connsiteX6-283" fmla="*/ 2292809 w 6246564"/>
                <a:gd name="connsiteY6-284" fmla="*/ 666046 h 917186"/>
                <a:gd name="connsiteX7-285" fmla="*/ 2500829 w 6246564"/>
                <a:gd name="connsiteY7-286" fmla="*/ 893116 h 917186"/>
                <a:gd name="connsiteX8-287" fmla="*/ 6246564 w 6246564"/>
                <a:gd name="connsiteY8-288" fmla="*/ 871082 h 917186"/>
                <a:gd name="connsiteX0-289" fmla="*/ 0 w 6246564"/>
                <a:gd name="connsiteY0-290" fmla="*/ 750 h 906196"/>
                <a:gd name="connsiteX1-291" fmla="*/ 2445745 w 6246564"/>
                <a:gd name="connsiteY1-292" fmla="*/ 750 h 906196"/>
                <a:gd name="connsiteX2-293" fmla="*/ 2809302 w 6246564"/>
                <a:gd name="connsiteY2-294" fmla="*/ 13450 h 906196"/>
                <a:gd name="connsiteX3-295" fmla="*/ 2984271 w 6246564"/>
                <a:gd name="connsiteY3-296" fmla="*/ 202802 h 906196"/>
                <a:gd name="connsiteX4-297" fmla="*/ 2829270 w 6246564"/>
                <a:gd name="connsiteY4-298" fmla="*/ 375323 h 906196"/>
                <a:gd name="connsiteX5-299" fmla="*/ 2428378 w 6246564"/>
                <a:gd name="connsiteY5-300" fmla="*/ 416407 h 906196"/>
                <a:gd name="connsiteX6-301" fmla="*/ 2292809 w 6246564"/>
                <a:gd name="connsiteY6-302" fmla="*/ 666046 h 906196"/>
                <a:gd name="connsiteX7-303" fmla="*/ 2500829 w 6246564"/>
                <a:gd name="connsiteY7-304" fmla="*/ 893116 h 906196"/>
                <a:gd name="connsiteX8-305" fmla="*/ 6246564 w 6246564"/>
                <a:gd name="connsiteY8-306" fmla="*/ 871082 h 906196"/>
                <a:gd name="connsiteX0-307" fmla="*/ 0 w 6246564"/>
                <a:gd name="connsiteY0-308" fmla="*/ 750 h 906196"/>
                <a:gd name="connsiteX1-309" fmla="*/ 2445745 w 6246564"/>
                <a:gd name="connsiteY1-310" fmla="*/ 750 h 906196"/>
                <a:gd name="connsiteX2-311" fmla="*/ 2809302 w 6246564"/>
                <a:gd name="connsiteY2-312" fmla="*/ 13450 h 906196"/>
                <a:gd name="connsiteX3-313" fmla="*/ 2984271 w 6246564"/>
                <a:gd name="connsiteY3-314" fmla="*/ 202802 h 906196"/>
                <a:gd name="connsiteX4-315" fmla="*/ 2829270 w 6246564"/>
                <a:gd name="connsiteY4-316" fmla="*/ 375323 h 906196"/>
                <a:gd name="connsiteX5-317" fmla="*/ 2428378 w 6246564"/>
                <a:gd name="connsiteY5-318" fmla="*/ 441807 h 906196"/>
                <a:gd name="connsiteX6-319" fmla="*/ 2292809 w 6246564"/>
                <a:gd name="connsiteY6-320" fmla="*/ 666046 h 906196"/>
                <a:gd name="connsiteX7-321" fmla="*/ 2500829 w 6246564"/>
                <a:gd name="connsiteY7-322" fmla="*/ 893116 h 906196"/>
                <a:gd name="connsiteX8-323" fmla="*/ 6246564 w 6246564"/>
                <a:gd name="connsiteY8-324" fmla="*/ 871082 h 906196"/>
                <a:gd name="connsiteX0-325" fmla="*/ 0 w 6246564"/>
                <a:gd name="connsiteY0-326" fmla="*/ 750 h 904229"/>
                <a:gd name="connsiteX1-327" fmla="*/ 2445745 w 6246564"/>
                <a:gd name="connsiteY1-328" fmla="*/ 750 h 904229"/>
                <a:gd name="connsiteX2-329" fmla="*/ 2809302 w 6246564"/>
                <a:gd name="connsiteY2-330" fmla="*/ 13450 h 904229"/>
                <a:gd name="connsiteX3-331" fmla="*/ 2984271 w 6246564"/>
                <a:gd name="connsiteY3-332" fmla="*/ 202802 h 904229"/>
                <a:gd name="connsiteX4-333" fmla="*/ 2829270 w 6246564"/>
                <a:gd name="connsiteY4-334" fmla="*/ 375323 h 904229"/>
                <a:gd name="connsiteX5-335" fmla="*/ 2428378 w 6246564"/>
                <a:gd name="connsiteY5-336" fmla="*/ 441807 h 904229"/>
                <a:gd name="connsiteX6-337" fmla="*/ 2286459 w 6246564"/>
                <a:gd name="connsiteY6-338" fmla="*/ 678746 h 904229"/>
                <a:gd name="connsiteX7-339" fmla="*/ 2500829 w 6246564"/>
                <a:gd name="connsiteY7-340" fmla="*/ 893116 h 904229"/>
                <a:gd name="connsiteX8-341" fmla="*/ 6246564 w 6246564"/>
                <a:gd name="connsiteY8-342" fmla="*/ 871082 h 904229"/>
                <a:gd name="connsiteX0-343" fmla="*/ 0 w 6246564"/>
                <a:gd name="connsiteY0-344" fmla="*/ 750 h 904229"/>
                <a:gd name="connsiteX1-345" fmla="*/ 2445745 w 6246564"/>
                <a:gd name="connsiteY1-346" fmla="*/ 750 h 904229"/>
                <a:gd name="connsiteX2-347" fmla="*/ 2809302 w 6246564"/>
                <a:gd name="connsiteY2-348" fmla="*/ 13450 h 904229"/>
                <a:gd name="connsiteX3-349" fmla="*/ 2984271 w 6246564"/>
                <a:gd name="connsiteY3-350" fmla="*/ 202802 h 904229"/>
                <a:gd name="connsiteX4-351" fmla="*/ 2829270 w 6246564"/>
                <a:gd name="connsiteY4-352" fmla="*/ 375323 h 904229"/>
                <a:gd name="connsiteX5-353" fmla="*/ 2434728 w 6246564"/>
                <a:gd name="connsiteY5-354" fmla="*/ 460857 h 904229"/>
                <a:gd name="connsiteX6-355" fmla="*/ 2286459 w 6246564"/>
                <a:gd name="connsiteY6-356" fmla="*/ 678746 h 904229"/>
                <a:gd name="connsiteX7-357" fmla="*/ 2500829 w 6246564"/>
                <a:gd name="connsiteY7-358" fmla="*/ 893116 h 904229"/>
                <a:gd name="connsiteX8-359" fmla="*/ 6246564 w 6246564"/>
                <a:gd name="connsiteY8-360" fmla="*/ 871082 h 904229"/>
                <a:gd name="connsiteX0-361" fmla="*/ 0 w 6246564"/>
                <a:gd name="connsiteY0-362" fmla="*/ 750 h 904229"/>
                <a:gd name="connsiteX1-363" fmla="*/ 2445745 w 6246564"/>
                <a:gd name="connsiteY1-364" fmla="*/ 750 h 904229"/>
                <a:gd name="connsiteX2-365" fmla="*/ 2809302 w 6246564"/>
                <a:gd name="connsiteY2-366" fmla="*/ 13450 h 904229"/>
                <a:gd name="connsiteX3-367" fmla="*/ 2984271 w 6246564"/>
                <a:gd name="connsiteY3-368" fmla="*/ 202802 h 904229"/>
                <a:gd name="connsiteX4-369" fmla="*/ 2829270 w 6246564"/>
                <a:gd name="connsiteY4-370" fmla="*/ 375323 h 904229"/>
                <a:gd name="connsiteX5-371" fmla="*/ 2434728 w 6246564"/>
                <a:gd name="connsiteY5-372" fmla="*/ 429107 h 904229"/>
                <a:gd name="connsiteX6-373" fmla="*/ 2286459 w 6246564"/>
                <a:gd name="connsiteY6-374" fmla="*/ 678746 h 904229"/>
                <a:gd name="connsiteX7-375" fmla="*/ 2500829 w 6246564"/>
                <a:gd name="connsiteY7-376" fmla="*/ 893116 h 904229"/>
                <a:gd name="connsiteX8-377" fmla="*/ 6246564 w 6246564"/>
                <a:gd name="connsiteY8-378" fmla="*/ 871082 h 904229"/>
                <a:gd name="connsiteX0-379" fmla="*/ 0 w 6246564"/>
                <a:gd name="connsiteY0-380" fmla="*/ 750 h 904229"/>
                <a:gd name="connsiteX1-381" fmla="*/ 2445745 w 6246564"/>
                <a:gd name="connsiteY1-382" fmla="*/ 750 h 904229"/>
                <a:gd name="connsiteX2-383" fmla="*/ 2809302 w 6246564"/>
                <a:gd name="connsiteY2-384" fmla="*/ 13450 h 904229"/>
                <a:gd name="connsiteX3-385" fmla="*/ 2984271 w 6246564"/>
                <a:gd name="connsiteY3-386" fmla="*/ 202802 h 904229"/>
                <a:gd name="connsiteX4-387" fmla="*/ 2829270 w 6246564"/>
                <a:gd name="connsiteY4-388" fmla="*/ 400723 h 904229"/>
                <a:gd name="connsiteX5-389" fmla="*/ 2434728 w 6246564"/>
                <a:gd name="connsiteY5-390" fmla="*/ 429107 h 904229"/>
                <a:gd name="connsiteX6-391" fmla="*/ 2286459 w 6246564"/>
                <a:gd name="connsiteY6-392" fmla="*/ 678746 h 904229"/>
                <a:gd name="connsiteX7-393" fmla="*/ 2500829 w 6246564"/>
                <a:gd name="connsiteY7-394" fmla="*/ 893116 h 904229"/>
                <a:gd name="connsiteX8-395" fmla="*/ 6246564 w 6246564"/>
                <a:gd name="connsiteY8-396" fmla="*/ 871082 h 904229"/>
                <a:gd name="connsiteX0-397" fmla="*/ 0 w 6246564"/>
                <a:gd name="connsiteY0-398" fmla="*/ 7108 h 910587"/>
                <a:gd name="connsiteX1-399" fmla="*/ 2445745 w 6246564"/>
                <a:gd name="connsiteY1-400" fmla="*/ 7108 h 910587"/>
                <a:gd name="connsiteX2-401" fmla="*/ 2809302 w 6246564"/>
                <a:gd name="connsiteY2-402" fmla="*/ 19808 h 910587"/>
                <a:gd name="connsiteX3-403" fmla="*/ 2990621 w 6246564"/>
                <a:gd name="connsiteY3-404" fmla="*/ 228210 h 910587"/>
                <a:gd name="connsiteX4-405" fmla="*/ 2829270 w 6246564"/>
                <a:gd name="connsiteY4-406" fmla="*/ 407081 h 910587"/>
                <a:gd name="connsiteX5-407" fmla="*/ 2434728 w 6246564"/>
                <a:gd name="connsiteY5-408" fmla="*/ 435465 h 910587"/>
                <a:gd name="connsiteX6-409" fmla="*/ 2286459 w 6246564"/>
                <a:gd name="connsiteY6-410" fmla="*/ 685104 h 910587"/>
                <a:gd name="connsiteX7-411" fmla="*/ 2500829 w 6246564"/>
                <a:gd name="connsiteY7-412" fmla="*/ 899474 h 910587"/>
                <a:gd name="connsiteX8-413" fmla="*/ 6246564 w 6246564"/>
                <a:gd name="connsiteY8-414" fmla="*/ 877440 h 910587"/>
                <a:gd name="connsiteX0-415" fmla="*/ 0 w 6246564"/>
                <a:gd name="connsiteY0-416" fmla="*/ 5770 h 909249"/>
                <a:gd name="connsiteX1-417" fmla="*/ 2445745 w 6246564"/>
                <a:gd name="connsiteY1-418" fmla="*/ 5770 h 909249"/>
                <a:gd name="connsiteX2-419" fmla="*/ 2809302 w 6246564"/>
                <a:gd name="connsiteY2-420" fmla="*/ 18470 h 909249"/>
                <a:gd name="connsiteX3-421" fmla="*/ 2977921 w 6246564"/>
                <a:gd name="connsiteY3-422" fmla="*/ 207822 h 909249"/>
                <a:gd name="connsiteX4-423" fmla="*/ 2829270 w 6246564"/>
                <a:gd name="connsiteY4-424" fmla="*/ 405743 h 909249"/>
                <a:gd name="connsiteX5-425" fmla="*/ 2434728 w 6246564"/>
                <a:gd name="connsiteY5-426" fmla="*/ 434127 h 909249"/>
                <a:gd name="connsiteX6-427" fmla="*/ 2286459 w 6246564"/>
                <a:gd name="connsiteY6-428" fmla="*/ 683766 h 909249"/>
                <a:gd name="connsiteX7-429" fmla="*/ 2500829 w 6246564"/>
                <a:gd name="connsiteY7-430" fmla="*/ 898136 h 909249"/>
                <a:gd name="connsiteX8-431" fmla="*/ 6246564 w 6246564"/>
                <a:gd name="connsiteY8-432" fmla="*/ 876102 h 909249"/>
                <a:gd name="connsiteX0-433" fmla="*/ 0 w 6246564"/>
                <a:gd name="connsiteY0-434" fmla="*/ 5770 h 909249"/>
                <a:gd name="connsiteX1-435" fmla="*/ 2445745 w 6246564"/>
                <a:gd name="connsiteY1-436" fmla="*/ 5770 h 909249"/>
                <a:gd name="connsiteX2-437" fmla="*/ 2809302 w 6246564"/>
                <a:gd name="connsiteY2-438" fmla="*/ 18470 h 909249"/>
                <a:gd name="connsiteX3-439" fmla="*/ 2977921 w 6246564"/>
                <a:gd name="connsiteY3-440" fmla="*/ 207822 h 909249"/>
                <a:gd name="connsiteX4-441" fmla="*/ 2816570 w 6246564"/>
                <a:gd name="connsiteY4-442" fmla="*/ 399393 h 909249"/>
                <a:gd name="connsiteX5-443" fmla="*/ 2434728 w 6246564"/>
                <a:gd name="connsiteY5-444" fmla="*/ 434127 h 909249"/>
                <a:gd name="connsiteX6-445" fmla="*/ 2286459 w 6246564"/>
                <a:gd name="connsiteY6-446" fmla="*/ 683766 h 909249"/>
                <a:gd name="connsiteX7-447" fmla="*/ 2500829 w 6246564"/>
                <a:gd name="connsiteY7-448" fmla="*/ 898136 h 909249"/>
                <a:gd name="connsiteX8-449" fmla="*/ 6246564 w 6246564"/>
                <a:gd name="connsiteY8-450" fmla="*/ 876102 h 909249"/>
                <a:gd name="connsiteX0-451" fmla="*/ 0 w 6246564"/>
                <a:gd name="connsiteY0-452" fmla="*/ 5770 h 920184"/>
                <a:gd name="connsiteX1-453" fmla="*/ 2445745 w 6246564"/>
                <a:gd name="connsiteY1-454" fmla="*/ 5770 h 920184"/>
                <a:gd name="connsiteX2-455" fmla="*/ 2809302 w 6246564"/>
                <a:gd name="connsiteY2-456" fmla="*/ 18470 h 920184"/>
                <a:gd name="connsiteX3-457" fmla="*/ 2977921 w 6246564"/>
                <a:gd name="connsiteY3-458" fmla="*/ 207822 h 920184"/>
                <a:gd name="connsiteX4-459" fmla="*/ 2816570 w 6246564"/>
                <a:gd name="connsiteY4-460" fmla="*/ 399393 h 920184"/>
                <a:gd name="connsiteX5-461" fmla="*/ 2434728 w 6246564"/>
                <a:gd name="connsiteY5-462" fmla="*/ 434127 h 920184"/>
                <a:gd name="connsiteX6-463" fmla="*/ 2286459 w 6246564"/>
                <a:gd name="connsiteY6-464" fmla="*/ 683766 h 920184"/>
                <a:gd name="connsiteX7-465" fmla="*/ 2500829 w 6246564"/>
                <a:gd name="connsiteY7-466" fmla="*/ 898136 h 920184"/>
                <a:gd name="connsiteX8-467" fmla="*/ 6246564 w 6246564"/>
                <a:gd name="connsiteY8-468" fmla="*/ 876102 h 920184"/>
                <a:gd name="connsiteX0-469" fmla="*/ 0 w 6246564"/>
                <a:gd name="connsiteY0-470" fmla="*/ 5770 h 904011"/>
                <a:gd name="connsiteX1-471" fmla="*/ 2445745 w 6246564"/>
                <a:gd name="connsiteY1-472" fmla="*/ 5770 h 904011"/>
                <a:gd name="connsiteX2-473" fmla="*/ 2809302 w 6246564"/>
                <a:gd name="connsiteY2-474" fmla="*/ 18470 h 904011"/>
                <a:gd name="connsiteX3-475" fmla="*/ 2977921 w 6246564"/>
                <a:gd name="connsiteY3-476" fmla="*/ 207822 h 904011"/>
                <a:gd name="connsiteX4-477" fmla="*/ 2816570 w 6246564"/>
                <a:gd name="connsiteY4-478" fmla="*/ 399393 h 904011"/>
                <a:gd name="connsiteX5-479" fmla="*/ 2434728 w 6246564"/>
                <a:gd name="connsiteY5-480" fmla="*/ 434127 h 904011"/>
                <a:gd name="connsiteX6-481" fmla="*/ 2286459 w 6246564"/>
                <a:gd name="connsiteY6-482" fmla="*/ 683766 h 904011"/>
                <a:gd name="connsiteX7-483" fmla="*/ 2500829 w 6246564"/>
                <a:gd name="connsiteY7-484" fmla="*/ 898136 h 904011"/>
                <a:gd name="connsiteX8-485" fmla="*/ 6246564 w 6246564"/>
                <a:gd name="connsiteY8-486" fmla="*/ 876102 h 904011"/>
                <a:gd name="connsiteX0-487" fmla="*/ 0 w 6246564"/>
                <a:gd name="connsiteY0-488" fmla="*/ 5770 h 904011"/>
                <a:gd name="connsiteX1-489" fmla="*/ 2445745 w 6246564"/>
                <a:gd name="connsiteY1-490" fmla="*/ 5770 h 904011"/>
                <a:gd name="connsiteX2-491" fmla="*/ 2809302 w 6246564"/>
                <a:gd name="connsiteY2-492" fmla="*/ 18470 h 904011"/>
                <a:gd name="connsiteX3-493" fmla="*/ 2977921 w 6246564"/>
                <a:gd name="connsiteY3-494" fmla="*/ 207822 h 904011"/>
                <a:gd name="connsiteX4-495" fmla="*/ 2816570 w 6246564"/>
                <a:gd name="connsiteY4-496" fmla="*/ 399393 h 904011"/>
                <a:gd name="connsiteX5-497" fmla="*/ 2434728 w 6246564"/>
                <a:gd name="connsiteY5-498" fmla="*/ 434127 h 904011"/>
                <a:gd name="connsiteX6-499" fmla="*/ 2286459 w 6246564"/>
                <a:gd name="connsiteY6-500" fmla="*/ 683766 h 904011"/>
                <a:gd name="connsiteX7-501" fmla="*/ 2500829 w 6246564"/>
                <a:gd name="connsiteY7-502" fmla="*/ 898136 h 904011"/>
                <a:gd name="connsiteX8-503" fmla="*/ 6246564 w 6246564"/>
                <a:gd name="connsiteY8-504" fmla="*/ 876102 h 904011"/>
                <a:gd name="connsiteX0-505" fmla="*/ 0 w 6246564"/>
                <a:gd name="connsiteY0-506" fmla="*/ 5770 h 904011"/>
                <a:gd name="connsiteX1-507" fmla="*/ 2445745 w 6246564"/>
                <a:gd name="connsiteY1-508" fmla="*/ 5770 h 904011"/>
                <a:gd name="connsiteX2-509" fmla="*/ 2809302 w 6246564"/>
                <a:gd name="connsiteY2-510" fmla="*/ 18470 h 904011"/>
                <a:gd name="connsiteX3-511" fmla="*/ 2977921 w 6246564"/>
                <a:gd name="connsiteY3-512" fmla="*/ 207822 h 904011"/>
                <a:gd name="connsiteX4-513" fmla="*/ 2816570 w 6246564"/>
                <a:gd name="connsiteY4-514" fmla="*/ 399393 h 904011"/>
                <a:gd name="connsiteX5-515" fmla="*/ 2434728 w 6246564"/>
                <a:gd name="connsiteY5-516" fmla="*/ 434127 h 904011"/>
                <a:gd name="connsiteX6-517" fmla="*/ 2286459 w 6246564"/>
                <a:gd name="connsiteY6-518" fmla="*/ 683766 h 904011"/>
                <a:gd name="connsiteX7-519" fmla="*/ 2500829 w 6246564"/>
                <a:gd name="connsiteY7-520" fmla="*/ 898136 h 904011"/>
                <a:gd name="connsiteX8-521" fmla="*/ 6246564 w 6246564"/>
                <a:gd name="connsiteY8-522" fmla="*/ 876102 h 904011"/>
                <a:gd name="connsiteX0-523" fmla="*/ 0 w 6246564"/>
                <a:gd name="connsiteY0-524" fmla="*/ 5770 h 904011"/>
                <a:gd name="connsiteX1-525" fmla="*/ 2445745 w 6246564"/>
                <a:gd name="connsiteY1-526" fmla="*/ 5770 h 904011"/>
                <a:gd name="connsiteX2-527" fmla="*/ 2809302 w 6246564"/>
                <a:gd name="connsiteY2-528" fmla="*/ 18470 h 904011"/>
                <a:gd name="connsiteX3-529" fmla="*/ 2977921 w 6246564"/>
                <a:gd name="connsiteY3-530" fmla="*/ 207822 h 904011"/>
                <a:gd name="connsiteX4-531" fmla="*/ 2816570 w 6246564"/>
                <a:gd name="connsiteY4-532" fmla="*/ 399393 h 904011"/>
                <a:gd name="connsiteX5-533" fmla="*/ 2434728 w 6246564"/>
                <a:gd name="connsiteY5-534" fmla="*/ 434127 h 904011"/>
                <a:gd name="connsiteX6-535" fmla="*/ 2286459 w 6246564"/>
                <a:gd name="connsiteY6-536" fmla="*/ 683766 h 904011"/>
                <a:gd name="connsiteX7-537" fmla="*/ 2500829 w 6246564"/>
                <a:gd name="connsiteY7-538" fmla="*/ 898136 h 904011"/>
                <a:gd name="connsiteX8-539" fmla="*/ 6246564 w 6246564"/>
                <a:gd name="connsiteY8-540" fmla="*/ 876102 h 904011"/>
                <a:gd name="connsiteX0-541" fmla="*/ 0 w 6246564"/>
                <a:gd name="connsiteY0-542" fmla="*/ 5770 h 904011"/>
                <a:gd name="connsiteX1-543" fmla="*/ 2445745 w 6246564"/>
                <a:gd name="connsiteY1-544" fmla="*/ 5770 h 904011"/>
                <a:gd name="connsiteX2-545" fmla="*/ 2809302 w 6246564"/>
                <a:gd name="connsiteY2-546" fmla="*/ 18470 h 904011"/>
                <a:gd name="connsiteX3-547" fmla="*/ 2977921 w 6246564"/>
                <a:gd name="connsiteY3-548" fmla="*/ 207822 h 904011"/>
                <a:gd name="connsiteX4-549" fmla="*/ 2816570 w 6246564"/>
                <a:gd name="connsiteY4-550" fmla="*/ 399393 h 904011"/>
                <a:gd name="connsiteX5-551" fmla="*/ 2434728 w 6246564"/>
                <a:gd name="connsiteY5-552" fmla="*/ 434127 h 904011"/>
                <a:gd name="connsiteX6-553" fmla="*/ 2286459 w 6246564"/>
                <a:gd name="connsiteY6-554" fmla="*/ 677416 h 904011"/>
                <a:gd name="connsiteX7-555" fmla="*/ 2500829 w 6246564"/>
                <a:gd name="connsiteY7-556" fmla="*/ 898136 h 904011"/>
                <a:gd name="connsiteX8-557" fmla="*/ 6246564 w 6246564"/>
                <a:gd name="connsiteY8-558" fmla="*/ 876102 h 904011"/>
                <a:gd name="connsiteX0-559" fmla="*/ 0 w 6246564"/>
                <a:gd name="connsiteY0-560" fmla="*/ 5770 h 904011"/>
                <a:gd name="connsiteX1-561" fmla="*/ 2445745 w 6246564"/>
                <a:gd name="connsiteY1-562" fmla="*/ 5770 h 904011"/>
                <a:gd name="connsiteX2-563" fmla="*/ 2809302 w 6246564"/>
                <a:gd name="connsiteY2-564" fmla="*/ 18470 h 904011"/>
                <a:gd name="connsiteX3-565" fmla="*/ 2977921 w 6246564"/>
                <a:gd name="connsiteY3-566" fmla="*/ 207822 h 904011"/>
                <a:gd name="connsiteX4-567" fmla="*/ 2816570 w 6246564"/>
                <a:gd name="connsiteY4-568" fmla="*/ 399393 h 904011"/>
                <a:gd name="connsiteX5-569" fmla="*/ 2434728 w 6246564"/>
                <a:gd name="connsiteY5-570" fmla="*/ 434127 h 904011"/>
                <a:gd name="connsiteX6-571" fmla="*/ 2286459 w 6246564"/>
                <a:gd name="connsiteY6-572" fmla="*/ 677416 h 904011"/>
                <a:gd name="connsiteX7-573" fmla="*/ 2500829 w 6246564"/>
                <a:gd name="connsiteY7-574" fmla="*/ 898136 h 904011"/>
                <a:gd name="connsiteX8-575" fmla="*/ 6246564 w 6246564"/>
                <a:gd name="connsiteY8-576" fmla="*/ 876102 h 904011"/>
                <a:gd name="connsiteX0-577" fmla="*/ 0 w 6246564"/>
                <a:gd name="connsiteY0-578" fmla="*/ 5770 h 904011"/>
                <a:gd name="connsiteX1-579" fmla="*/ 2445745 w 6246564"/>
                <a:gd name="connsiteY1-580" fmla="*/ 5770 h 904011"/>
                <a:gd name="connsiteX2-581" fmla="*/ 2809302 w 6246564"/>
                <a:gd name="connsiteY2-582" fmla="*/ 18470 h 904011"/>
                <a:gd name="connsiteX3-583" fmla="*/ 2977921 w 6246564"/>
                <a:gd name="connsiteY3-584" fmla="*/ 207822 h 904011"/>
                <a:gd name="connsiteX4-585" fmla="*/ 2816570 w 6246564"/>
                <a:gd name="connsiteY4-586" fmla="*/ 399393 h 904011"/>
                <a:gd name="connsiteX5-587" fmla="*/ 2434728 w 6246564"/>
                <a:gd name="connsiteY5-588" fmla="*/ 434127 h 904011"/>
                <a:gd name="connsiteX6-589" fmla="*/ 2286459 w 6246564"/>
                <a:gd name="connsiteY6-590" fmla="*/ 677416 h 904011"/>
                <a:gd name="connsiteX7-591" fmla="*/ 2500829 w 6246564"/>
                <a:gd name="connsiteY7-592" fmla="*/ 898136 h 904011"/>
                <a:gd name="connsiteX8-593" fmla="*/ 6246564 w 6246564"/>
                <a:gd name="connsiteY8-594" fmla="*/ 876102 h 904011"/>
                <a:gd name="connsiteX0-595" fmla="*/ 0 w 6246564"/>
                <a:gd name="connsiteY0-596" fmla="*/ 5770 h 904011"/>
                <a:gd name="connsiteX1-597" fmla="*/ 2445745 w 6246564"/>
                <a:gd name="connsiteY1-598" fmla="*/ 5770 h 904011"/>
                <a:gd name="connsiteX2-599" fmla="*/ 2809302 w 6246564"/>
                <a:gd name="connsiteY2-600" fmla="*/ 18470 h 904011"/>
                <a:gd name="connsiteX3-601" fmla="*/ 2977921 w 6246564"/>
                <a:gd name="connsiteY3-602" fmla="*/ 207822 h 904011"/>
                <a:gd name="connsiteX4-603" fmla="*/ 2816570 w 6246564"/>
                <a:gd name="connsiteY4-604" fmla="*/ 399393 h 904011"/>
                <a:gd name="connsiteX5-605" fmla="*/ 2434728 w 6246564"/>
                <a:gd name="connsiteY5-606" fmla="*/ 434127 h 904011"/>
                <a:gd name="connsiteX6-607" fmla="*/ 2286459 w 6246564"/>
                <a:gd name="connsiteY6-608" fmla="*/ 671066 h 904011"/>
                <a:gd name="connsiteX7-609" fmla="*/ 2500829 w 6246564"/>
                <a:gd name="connsiteY7-610" fmla="*/ 898136 h 904011"/>
                <a:gd name="connsiteX8-611" fmla="*/ 6246564 w 6246564"/>
                <a:gd name="connsiteY8-612" fmla="*/ 876102 h 904011"/>
                <a:gd name="connsiteX0-613" fmla="*/ 0 w 6246564"/>
                <a:gd name="connsiteY0-614" fmla="*/ 5770 h 904011"/>
                <a:gd name="connsiteX1-615" fmla="*/ 2445745 w 6246564"/>
                <a:gd name="connsiteY1-616" fmla="*/ 5770 h 904011"/>
                <a:gd name="connsiteX2-617" fmla="*/ 2809302 w 6246564"/>
                <a:gd name="connsiteY2-618" fmla="*/ 18470 h 904011"/>
                <a:gd name="connsiteX3-619" fmla="*/ 2977921 w 6246564"/>
                <a:gd name="connsiteY3-620" fmla="*/ 207822 h 904011"/>
                <a:gd name="connsiteX4-621" fmla="*/ 2816570 w 6246564"/>
                <a:gd name="connsiteY4-622" fmla="*/ 399393 h 904011"/>
                <a:gd name="connsiteX5-623" fmla="*/ 2428378 w 6246564"/>
                <a:gd name="connsiteY5-624" fmla="*/ 440477 h 904011"/>
                <a:gd name="connsiteX6-625" fmla="*/ 2286459 w 6246564"/>
                <a:gd name="connsiteY6-626" fmla="*/ 671066 h 904011"/>
                <a:gd name="connsiteX7-627" fmla="*/ 2500829 w 6246564"/>
                <a:gd name="connsiteY7-628" fmla="*/ 898136 h 904011"/>
                <a:gd name="connsiteX8-629" fmla="*/ 6246564 w 6246564"/>
                <a:gd name="connsiteY8-630" fmla="*/ 876102 h 904011"/>
                <a:gd name="connsiteX0-631" fmla="*/ 0 w 6246564"/>
                <a:gd name="connsiteY0-632" fmla="*/ 750 h 898991"/>
                <a:gd name="connsiteX1-633" fmla="*/ 2445745 w 6246564"/>
                <a:gd name="connsiteY1-634" fmla="*/ 750 h 898991"/>
                <a:gd name="connsiteX2-635" fmla="*/ 2809302 w 6246564"/>
                <a:gd name="connsiteY2-636" fmla="*/ 13450 h 898991"/>
                <a:gd name="connsiteX3-637" fmla="*/ 2977921 w 6246564"/>
                <a:gd name="connsiteY3-638" fmla="*/ 202802 h 898991"/>
                <a:gd name="connsiteX4-639" fmla="*/ 2816570 w 6246564"/>
                <a:gd name="connsiteY4-640" fmla="*/ 394373 h 898991"/>
                <a:gd name="connsiteX5-641" fmla="*/ 2428378 w 6246564"/>
                <a:gd name="connsiteY5-642" fmla="*/ 435457 h 898991"/>
                <a:gd name="connsiteX6-643" fmla="*/ 2286459 w 6246564"/>
                <a:gd name="connsiteY6-644" fmla="*/ 666046 h 898991"/>
                <a:gd name="connsiteX7-645" fmla="*/ 2500829 w 6246564"/>
                <a:gd name="connsiteY7-646" fmla="*/ 893116 h 898991"/>
                <a:gd name="connsiteX8-647" fmla="*/ 6246564 w 6246564"/>
                <a:gd name="connsiteY8-648" fmla="*/ 871082 h 898991"/>
                <a:gd name="connsiteX0-649" fmla="*/ 0 w 6246564"/>
                <a:gd name="connsiteY0-650" fmla="*/ 0 h 898241"/>
                <a:gd name="connsiteX1-651" fmla="*/ 2445745 w 6246564"/>
                <a:gd name="connsiteY1-652" fmla="*/ 0 h 898241"/>
                <a:gd name="connsiteX2-653" fmla="*/ 2809302 w 6246564"/>
                <a:gd name="connsiteY2-654" fmla="*/ 12700 h 898241"/>
                <a:gd name="connsiteX3-655" fmla="*/ 2977921 w 6246564"/>
                <a:gd name="connsiteY3-656" fmla="*/ 202052 h 898241"/>
                <a:gd name="connsiteX4-657" fmla="*/ 2816570 w 6246564"/>
                <a:gd name="connsiteY4-658" fmla="*/ 393623 h 898241"/>
                <a:gd name="connsiteX5-659" fmla="*/ 2428378 w 6246564"/>
                <a:gd name="connsiteY5-660" fmla="*/ 434707 h 898241"/>
                <a:gd name="connsiteX6-661" fmla="*/ 2286459 w 6246564"/>
                <a:gd name="connsiteY6-662" fmla="*/ 665296 h 898241"/>
                <a:gd name="connsiteX7-663" fmla="*/ 2500829 w 6246564"/>
                <a:gd name="connsiteY7-664" fmla="*/ 892366 h 898241"/>
                <a:gd name="connsiteX8-665" fmla="*/ 6246564 w 6246564"/>
                <a:gd name="connsiteY8-666" fmla="*/ 870332 h 898241"/>
                <a:gd name="connsiteX0-667" fmla="*/ 0 w 6246564"/>
                <a:gd name="connsiteY0-668" fmla="*/ 0 h 898241"/>
                <a:gd name="connsiteX1-669" fmla="*/ 2445745 w 6246564"/>
                <a:gd name="connsiteY1-670" fmla="*/ 0 h 898241"/>
                <a:gd name="connsiteX2-671" fmla="*/ 2809302 w 6246564"/>
                <a:gd name="connsiteY2-672" fmla="*/ 12700 h 898241"/>
                <a:gd name="connsiteX3-673" fmla="*/ 2977921 w 6246564"/>
                <a:gd name="connsiteY3-674" fmla="*/ 202052 h 898241"/>
                <a:gd name="connsiteX4-675" fmla="*/ 2816570 w 6246564"/>
                <a:gd name="connsiteY4-676" fmla="*/ 393623 h 898241"/>
                <a:gd name="connsiteX5-677" fmla="*/ 2428378 w 6246564"/>
                <a:gd name="connsiteY5-678" fmla="*/ 434707 h 898241"/>
                <a:gd name="connsiteX6-679" fmla="*/ 2286459 w 6246564"/>
                <a:gd name="connsiteY6-680" fmla="*/ 665296 h 898241"/>
                <a:gd name="connsiteX7-681" fmla="*/ 2500829 w 6246564"/>
                <a:gd name="connsiteY7-682" fmla="*/ 892366 h 898241"/>
                <a:gd name="connsiteX8-683" fmla="*/ 6246564 w 6246564"/>
                <a:gd name="connsiteY8-684" fmla="*/ 870332 h 898241"/>
                <a:gd name="connsiteX0-685" fmla="*/ 0 w 6246564"/>
                <a:gd name="connsiteY0-686" fmla="*/ 3677 h 901918"/>
                <a:gd name="connsiteX1-687" fmla="*/ 2445745 w 6246564"/>
                <a:gd name="connsiteY1-688" fmla="*/ 3677 h 901918"/>
                <a:gd name="connsiteX2-689" fmla="*/ 2815652 w 6246564"/>
                <a:gd name="connsiteY2-690" fmla="*/ 3677 h 901918"/>
                <a:gd name="connsiteX3-691" fmla="*/ 2977921 w 6246564"/>
                <a:gd name="connsiteY3-692" fmla="*/ 205729 h 901918"/>
                <a:gd name="connsiteX4-693" fmla="*/ 2816570 w 6246564"/>
                <a:gd name="connsiteY4-694" fmla="*/ 397300 h 901918"/>
                <a:gd name="connsiteX5-695" fmla="*/ 2428378 w 6246564"/>
                <a:gd name="connsiteY5-696" fmla="*/ 438384 h 901918"/>
                <a:gd name="connsiteX6-697" fmla="*/ 2286459 w 6246564"/>
                <a:gd name="connsiteY6-698" fmla="*/ 668973 h 901918"/>
                <a:gd name="connsiteX7-699" fmla="*/ 2500829 w 6246564"/>
                <a:gd name="connsiteY7-700" fmla="*/ 896043 h 901918"/>
                <a:gd name="connsiteX8-701" fmla="*/ 6246564 w 6246564"/>
                <a:gd name="connsiteY8-702" fmla="*/ 874009 h 901918"/>
                <a:gd name="connsiteX0-703" fmla="*/ 0 w 6246564"/>
                <a:gd name="connsiteY0-704" fmla="*/ 3677 h 901918"/>
                <a:gd name="connsiteX1-705" fmla="*/ 2445745 w 6246564"/>
                <a:gd name="connsiteY1-706" fmla="*/ 3677 h 901918"/>
                <a:gd name="connsiteX2-707" fmla="*/ 2815652 w 6246564"/>
                <a:gd name="connsiteY2-708" fmla="*/ 3677 h 901918"/>
                <a:gd name="connsiteX3-709" fmla="*/ 2977921 w 6246564"/>
                <a:gd name="connsiteY3-710" fmla="*/ 205729 h 901918"/>
                <a:gd name="connsiteX4-711" fmla="*/ 2816570 w 6246564"/>
                <a:gd name="connsiteY4-712" fmla="*/ 397300 h 901918"/>
                <a:gd name="connsiteX5-713" fmla="*/ 2428378 w 6246564"/>
                <a:gd name="connsiteY5-714" fmla="*/ 438384 h 901918"/>
                <a:gd name="connsiteX6-715" fmla="*/ 2286459 w 6246564"/>
                <a:gd name="connsiteY6-716" fmla="*/ 668973 h 901918"/>
                <a:gd name="connsiteX7-717" fmla="*/ 2500829 w 6246564"/>
                <a:gd name="connsiteY7-718" fmla="*/ 896043 h 901918"/>
                <a:gd name="connsiteX8-719" fmla="*/ 6246564 w 6246564"/>
                <a:gd name="connsiteY8-720" fmla="*/ 874009 h 901918"/>
                <a:gd name="connsiteX0-721" fmla="*/ 0 w 6246564"/>
                <a:gd name="connsiteY0-722" fmla="*/ 3677 h 901918"/>
                <a:gd name="connsiteX1-723" fmla="*/ 2445745 w 6246564"/>
                <a:gd name="connsiteY1-724" fmla="*/ 3677 h 901918"/>
                <a:gd name="connsiteX2-725" fmla="*/ 2815652 w 6246564"/>
                <a:gd name="connsiteY2-726" fmla="*/ 3677 h 901918"/>
                <a:gd name="connsiteX3-727" fmla="*/ 2977921 w 6246564"/>
                <a:gd name="connsiteY3-728" fmla="*/ 205729 h 901918"/>
                <a:gd name="connsiteX4-729" fmla="*/ 2816570 w 6246564"/>
                <a:gd name="connsiteY4-730" fmla="*/ 397300 h 901918"/>
                <a:gd name="connsiteX5-731" fmla="*/ 2428378 w 6246564"/>
                <a:gd name="connsiteY5-732" fmla="*/ 438384 h 901918"/>
                <a:gd name="connsiteX6-733" fmla="*/ 2286459 w 6246564"/>
                <a:gd name="connsiteY6-734" fmla="*/ 668973 h 901918"/>
                <a:gd name="connsiteX7-735" fmla="*/ 2500829 w 6246564"/>
                <a:gd name="connsiteY7-736" fmla="*/ 896043 h 901918"/>
                <a:gd name="connsiteX8-737" fmla="*/ 6246564 w 6246564"/>
                <a:gd name="connsiteY8-738" fmla="*/ 874009 h 901918"/>
                <a:gd name="connsiteX0-739" fmla="*/ 0 w 6246564"/>
                <a:gd name="connsiteY0-740" fmla="*/ 3677 h 901918"/>
                <a:gd name="connsiteX1-741" fmla="*/ 2445745 w 6246564"/>
                <a:gd name="connsiteY1-742" fmla="*/ 3677 h 901918"/>
                <a:gd name="connsiteX2-743" fmla="*/ 2815652 w 6246564"/>
                <a:gd name="connsiteY2-744" fmla="*/ 3677 h 901918"/>
                <a:gd name="connsiteX3-745" fmla="*/ 2977921 w 6246564"/>
                <a:gd name="connsiteY3-746" fmla="*/ 205729 h 901918"/>
                <a:gd name="connsiteX4-747" fmla="*/ 2816570 w 6246564"/>
                <a:gd name="connsiteY4-748" fmla="*/ 397300 h 901918"/>
                <a:gd name="connsiteX5-749" fmla="*/ 2422028 w 6246564"/>
                <a:gd name="connsiteY5-750" fmla="*/ 470532 h 901918"/>
                <a:gd name="connsiteX6-751" fmla="*/ 2286459 w 6246564"/>
                <a:gd name="connsiteY6-752" fmla="*/ 668973 h 901918"/>
                <a:gd name="connsiteX7-753" fmla="*/ 2500829 w 6246564"/>
                <a:gd name="connsiteY7-754" fmla="*/ 896043 h 901918"/>
                <a:gd name="connsiteX8-755" fmla="*/ 6246564 w 6246564"/>
                <a:gd name="connsiteY8-756" fmla="*/ 874009 h 901918"/>
                <a:gd name="connsiteX0-757" fmla="*/ 0 w 6246564"/>
                <a:gd name="connsiteY0-758" fmla="*/ 3677 h 901918"/>
                <a:gd name="connsiteX1-759" fmla="*/ 2445745 w 6246564"/>
                <a:gd name="connsiteY1-760" fmla="*/ 3677 h 901918"/>
                <a:gd name="connsiteX2-761" fmla="*/ 2815652 w 6246564"/>
                <a:gd name="connsiteY2-762" fmla="*/ 3677 h 901918"/>
                <a:gd name="connsiteX3-763" fmla="*/ 2977921 w 6246564"/>
                <a:gd name="connsiteY3-764" fmla="*/ 205729 h 901918"/>
                <a:gd name="connsiteX4-765" fmla="*/ 2784820 w 6246564"/>
                <a:gd name="connsiteY4-766" fmla="*/ 448736 h 901918"/>
                <a:gd name="connsiteX5-767" fmla="*/ 2422028 w 6246564"/>
                <a:gd name="connsiteY5-768" fmla="*/ 470532 h 901918"/>
                <a:gd name="connsiteX6-769" fmla="*/ 2286459 w 6246564"/>
                <a:gd name="connsiteY6-770" fmla="*/ 668973 h 901918"/>
                <a:gd name="connsiteX7-771" fmla="*/ 2500829 w 6246564"/>
                <a:gd name="connsiteY7-772" fmla="*/ 896043 h 901918"/>
                <a:gd name="connsiteX8-773" fmla="*/ 6246564 w 6246564"/>
                <a:gd name="connsiteY8-774" fmla="*/ 874009 h 901918"/>
                <a:gd name="connsiteX0-775" fmla="*/ 0 w 6246564"/>
                <a:gd name="connsiteY0-776" fmla="*/ 3677 h 901918"/>
                <a:gd name="connsiteX1-777" fmla="*/ 2445745 w 6246564"/>
                <a:gd name="connsiteY1-778" fmla="*/ 3677 h 901918"/>
                <a:gd name="connsiteX2-779" fmla="*/ 2815652 w 6246564"/>
                <a:gd name="connsiteY2-780" fmla="*/ 3677 h 901918"/>
                <a:gd name="connsiteX3-781" fmla="*/ 2977921 w 6246564"/>
                <a:gd name="connsiteY3-782" fmla="*/ 205729 h 901918"/>
                <a:gd name="connsiteX4-783" fmla="*/ 2784820 w 6246564"/>
                <a:gd name="connsiteY4-784" fmla="*/ 423019 h 901918"/>
                <a:gd name="connsiteX5-785" fmla="*/ 2422028 w 6246564"/>
                <a:gd name="connsiteY5-786" fmla="*/ 470532 h 901918"/>
                <a:gd name="connsiteX6-787" fmla="*/ 2286459 w 6246564"/>
                <a:gd name="connsiteY6-788" fmla="*/ 668973 h 901918"/>
                <a:gd name="connsiteX7-789" fmla="*/ 2500829 w 6246564"/>
                <a:gd name="connsiteY7-790" fmla="*/ 896043 h 901918"/>
                <a:gd name="connsiteX8-791" fmla="*/ 6246564 w 6246564"/>
                <a:gd name="connsiteY8-792" fmla="*/ 874009 h 901918"/>
                <a:gd name="connsiteX0-793" fmla="*/ 0 w 6246564"/>
                <a:gd name="connsiteY0-794" fmla="*/ 3677 h 901918"/>
                <a:gd name="connsiteX1-795" fmla="*/ 2445745 w 6246564"/>
                <a:gd name="connsiteY1-796" fmla="*/ 3677 h 901918"/>
                <a:gd name="connsiteX2-797" fmla="*/ 2815652 w 6246564"/>
                <a:gd name="connsiteY2-798" fmla="*/ 3677 h 901918"/>
                <a:gd name="connsiteX3-799" fmla="*/ 2977921 w 6246564"/>
                <a:gd name="connsiteY3-800" fmla="*/ 205729 h 901918"/>
                <a:gd name="connsiteX4-801" fmla="*/ 2803870 w 6246564"/>
                <a:gd name="connsiteY4-802" fmla="*/ 429448 h 901918"/>
                <a:gd name="connsiteX5-803" fmla="*/ 2422028 w 6246564"/>
                <a:gd name="connsiteY5-804" fmla="*/ 470532 h 901918"/>
                <a:gd name="connsiteX6-805" fmla="*/ 2286459 w 6246564"/>
                <a:gd name="connsiteY6-806" fmla="*/ 668973 h 901918"/>
                <a:gd name="connsiteX7-807" fmla="*/ 2500829 w 6246564"/>
                <a:gd name="connsiteY7-808" fmla="*/ 896043 h 901918"/>
                <a:gd name="connsiteX8-809" fmla="*/ 6246564 w 6246564"/>
                <a:gd name="connsiteY8-810" fmla="*/ 874009 h 901918"/>
                <a:gd name="connsiteX0-811" fmla="*/ 0 w 6246564"/>
                <a:gd name="connsiteY0-812" fmla="*/ 3677 h 901918"/>
                <a:gd name="connsiteX1-813" fmla="*/ 2445745 w 6246564"/>
                <a:gd name="connsiteY1-814" fmla="*/ 3677 h 901918"/>
                <a:gd name="connsiteX2-815" fmla="*/ 2815652 w 6246564"/>
                <a:gd name="connsiteY2-816" fmla="*/ 3677 h 901918"/>
                <a:gd name="connsiteX3-817" fmla="*/ 2977921 w 6246564"/>
                <a:gd name="connsiteY3-818" fmla="*/ 205729 h 901918"/>
                <a:gd name="connsiteX4-819" fmla="*/ 2829270 w 6246564"/>
                <a:gd name="connsiteY4-820" fmla="*/ 429448 h 901918"/>
                <a:gd name="connsiteX5-821" fmla="*/ 2422028 w 6246564"/>
                <a:gd name="connsiteY5-822" fmla="*/ 470532 h 901918"/>
                <a:gd name="connsiteX6-823" fmla="*/ 2286459 w 6246564"/>
                <a:gd name="connsiteY6-824" fmla="*/ 668973 h 901918"/>
                <a:gd name="connsiteX7-825" fmla="*/ 2500829 w 6246564"/>
                <a:gd name="connsiteY7-826" fmla="*/ 896043 h 901918"/>
                <a:gd name="connsiteX8-827" fmla="*/ 6246564 w 6246564"/>
                <a:gd name="connsiteY8-828" fmla="*/ 874009 h 901918"/>
                <a:gd name="connsiteX0-829" fmla="*/ 0 w 6246564"/>
                <a:gd name="connsiteY0-830" fmla="*/ 3677 h 901918"/>
                <a:gd name="connsiteX1-831" fmla="*/ 2445745 w 6246564"/>
                <a:gd name="connsiteY1-832" fmla="*/ 3677 h 901918"/>
                <a:gd name="connsiteX2-833" fmla="*/ 2815652 w 6246564"/>
                <a:gd name="connsiteY2-834" fmla="*/ 3677 h 901918"/>
                <a:gd name="connsiteX3-835" fmla="*/ 2977921 w 6246564"/>
                <a:gd name="connsiteY3-836" fmla="*/ 205729 h 901918"/>
                <a:gd name="connsiteX4-837" fmla="*/ 2829270 w 6246564"/>
                <a:gd name="connsiteY4-838" fmla="*/ 429448 h 901918"/>
                <a:gd name="connsiteX5-839" fmla="*/ 2422028 w 6246564"/>
                <a:gd name="connsiteY5-840" fmla="*/ 470532 h 901918"/>
                <a:gd name="connsiteX6-841" fmla="*/ 2286459 w 6246564"/>
                <a:gd name="connsiteY6-842" fmla="*/ 668973 h 901918"/>
                <a:gd name="connsiteX7-843" fmla="*/ 2500829 w 6246564"/>
                <a:gd name="connsiteY7-844" fmla="*/ 896043 h 901918"/>
                <a:gd name="connsiteX8-845" fmla="*/ 6246564 w 6246564"/>
                <a:gd name="connsiteY8-846" fmla="*/ 874009 h 901918"/>
                <a:gd name="connsiteX0-847" fmla="*/ 0 w 6246564"/>
                <a:gd name="connsiteY0-848" fmla="*/ 3677 h 901918"/>
                <a:gd name="connsiteX1-849" fmla="*/ 2445745 w 6246564"/>
                <a:gd name="connsiteY1-850" fmla="*/ 3677 h 901918"/>
                <a:gd name="connsiteX2-851" fmla="*/ 2815652 w 6246564"/>
                <a:gd name="connsiteY2-852" fmla="*/ 3677 h 901918"/>
                <a:gd name="connsiteX3-853" fmla="*/ 2977921 w 6246564"/>
                <a:gd name="connsiteY3-854" fmla="*/ 225017 h 901918"/>
                <a:gd name="connsiteX4-855" fmla="*/ 2829270 w 6246564"/>
                <a:gd name="connsiteY4-856" fmla="*/ 429448 h 901918"/>
                <a:gd name="connsiteX5-857" fmla="*/ 2422028 w 6246564"/>
                <a:gd name="connsiteY5-858" fmla="*/ 470532 h 901918"/>
                <a:gd name="connsiteX6-859" fmla="*/ 2286459 w 6246564"/>
                <a:gd name="connsiteY6-860" fmla="*/ 668973 h 901918"/>
                <a:gd name="connsiteX7-861" fmla="*/ 2500829 w 6246564"/>
                <a:gd name="connsiteY7-862" fmla="*/ 896043 h 901918"/>
                <a:gd name="connsiteX8-863" fmla="*/ 6246564 w 6246564"/>
                <a:gd name="connsiteY8-864" fmla="*/ 874009 h 901918"/>
                <a:gd name="connsiteX0-865" fmla="*/ 0 w 6246564"/>
                <a:gd name="connsiteY0-866" fmla="*/ 3677 h 901918"/>
                <a:gd name="connsiteX1-867" fmla="*/ 2445745 w 6246564"/>
                <a:gd name="connsiteY1-868" fmla="*/ 3677 h 901918"/>
                <a:gd name="connsiteX2-869" fmla="*/ 2815652 w 6246564"/>
                <a:gd name="connsiteY2-870" fmla="*/ 3677 h 901918"/>
                <a:gd name="connsiteX3-871" fmla="*/ 2977921 w 6246564"/>
                <a:gd name="connsiteY3-872" fmla="*/ 225017 h 901918"/>
                <a:gd name="connsiteX4-873" fmla="*/ 2816570 w 6246564"/>
                <a:gd name="connsiteY4-874" fmla="*/ 429448 h 901918"/>
                <a:gd name="connsiteX5-875" fmla="*/ 2422028 w 6246564"/>
                <a:gd name="connsiteY5-876" fmla="*/ 470532 h 901918"/>
                <a:gd name="connsiteX6-877" fmla="*/ 2286459 w 6246564"/>
                <a:gd name="connsiteY6-878" fmla="*/ 668973 h 901918"/>
                <a:gd name="connsiteX7-879" fmla="*/ 2500829 w 6246564"/>
                <a:gd name="connsiteY7-880" fmla="*/ 896043 h 901918"/>
                <a:gd name="connsiteX8-881" fmla="*/ 6246564 w 6246564"/>
                <a:gd name="connsiteY8-882" fmla="*/ 874009 h 901918"/>
                <a:gd name="connsiteX0-883" fmla="*/ 0 w 6246564"/>
                <a:gd name="connsiteY0-884" fmla="*/ 3677 h 901918"/>
                <a:gd name="connsiteX1-885" fmla="*/ 2445745 w 6246564"/>
                <a:gd name="connsiteY1-886" fmla="*/ 3677 h 901918"/>
                <a:gd name="connsiteX2-887" fmla="*/ 2815652 w 6246564"/>
                <a:gd name="connsiteY2-888" fmla="*/ 3677 h 901918"/>
                <a:gd name="connsiteX3-889" fmla="*/ 2977921 w 6246564"/>
                <a:gd name="connsiteY3-890" fmla="*/ 225017 h 901918"/>
                <a:gd name="connsiteX4-891" fmla="*/ 2816570 w 6246564"/>
                <a:gd name="connsiteY4-892" fmla="*/ 429448 h 901918"/>
                <a:gd name="connsiteX5-893" fmla="*/ 2422028 w 6246564"/>
                <a:gd name="connsiteY5-894" fmla="*/ 470532 h 901918"/>
                <a:gd name="connsiteX6-895" fmla="*/ 2286459 w 6246564"/>
                <a:gd name="connsiteY6-896" fmla="*/ 668973 h 901918"/>
                <a:gd name="connsiteX7-897" fmla="*/ 2500829 w 6246564"/>
                <a:gd name="connsiteY7-898" fmla="*/ 896043 h 901918"/>
                <a:gd name="connsiteX8-899" fmla="*/ 6246564 w 6246564"/>
                <a:gd name="connsiteY8-900" fmla="*/ 874009 h 901918"/>
                <a:gd name="connsiteX0-901" fmla="*/ 0 w 6246564"/>
                <a:gd name="connsiteY0-902" fmla="*/ 3677 h 901918"/>
                <a:gd name="connsiteX1-903" fmla="*/ 2445745 w 6246564"/>
                <a:gd name="connsiteY1-904" fmla="*/ 3677 h 901918"/>
                <a:gd name="connsiteX2-905" fmla="*/ 2815652 w 6246564"/>
                <a:gd name="connsiteY2-906" fmla="*/ 3677 h 901918"/>
                <a:gd name="connsiteX3-907" fmla="*/ 2977921 w 6246564"/>
                <a:gd name="connsiteY3-908" fmla="*/ 225017 h 901918"/>
                <a:gd name="connsiteX4-909" fmla="*/ 2816570 w 6246564"/>
                <a:gd name="connsiteY4-910" fmla="*/ 429448 h 901918"/>
                <a:gd name="connsiteX5-911" fmla="*/ 2422028 w 6246564"/>
                <a:gd name="connsiteY5-912" fmla="*/ 470532 h 901918"/>
                <a:gd name="connsiteX6-913" fmla="*/ 2286459 w 6246564"/>
                <a:gd name="connsiteY6-914" fmla="*/ 701120 h 901918"/>
                <a:gd name="connsiteX7-915" fmla="*/ 2500829 w 6246564"/>
                <a:gd name="connsiteY7-916" fmla="*/ 896043 h 901918"/>
                <a:gd name="connsiteX8-917" fmla="*/ 6246564 w 6246564"/>
                <a:gd name="connsiteY8-918" fmla="*/ 874009 h 901918"/>
                <a:gd name="connsiteX0-919" fmla="*/ 0 w 6246564"/>
                <a:gd name="connsiteY0-920" fmla="*/ 3677 h 901918"/>
                <a:gd name="connsiteX1-921" fmla="*/ 2445745 w 6246564"/>
                <a:gd name="connsiteY1-922" fmla="*/ 3677 h 901918"/>
                <a:gd name="connsiteX2-923" fmla="*/ 2815652 w 6246564"/>
                <a:gd name="connsiteY2-924" fmla="*/ 3677 h 901918"/>
                <a:gd name="connsiteX3-925" fmla="*/ 2977921 w 6246564"/>
                <a:gd name="connsiteY3-926" fmla="*/ 225017 h 901918"/>
                <a:gd name="connsiteX4-927" fmla="*/ 2816570 w 6246564"/>
                <a:gd name="connsiteY4-928" fmla="*/ 429448 h 901918"/>
                <a:gd name="connsiteX5-929" fmla="*/ 2422028 w 6246564"/>
                <a:gd name="connsiteY5-930" fmla="*/ 470532 h 901918"/>
                <a:gd name="connsiteX6-931" fmla="*/ 2280109 w 6246564"/>
                <a:gd name="connsiteY6-932" fmla="*/ 701120 h 901918"/>
                <a:gd name="connsiteX7-933" fmla="*/ 2500829 w 6246564"/>
                <a:gd name="connsiteY7-934" fmla="*/ 896043 h 901918"/>
                <a:gd name="connsiteX8-935" fmla="*/ 6246564 w 6246564"/>
                <a:gd name="connsiteY8-936" fmla="*/ 874009 h 901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246564" h="901918">
                  <a:moveTo>
                    <a:pt x="0" y="3677"/>
                  </a:moveTo>
                  <a:lnTo>
                    <a:pt x="2445745" y="3677"/>
                  </a:lnTo>
                  <a:cubicBezTo>
                    <a:pt x="2915020" y="3677"/>
                    <a:pt x="2733306" y="-4598"/>
                    <a:pt x="2815652" y="3677"/>
                  </a:cubicBezTo>
                  <a:cubicBezTo>
                    <a:pt x="2936098" y="24652"/>
                    <a:pt x="2977768" y="154055"/>
                    <a:pt x="2977921" y="225017"/>
                  </a:cubicBezTo>
                  <a:cubicBezTo>
                    <a:pt x="2978074" y="295979"/>
                    <a:pt x="2921919" y="401388"/>
                    <a:pt x="2816570" y="429448"/>
                  </a:cubicBezTo>
                  <a:cubicBezTo>
                    <a:pt x="2711221" y="457508"/>
                    <a:pt x="2511438" y="425253"/>
                    <a:pt x="2422028" y="470532"/>
                  </a:cubicBezTo>
                  <a:cubicBezTo>
                    <a:pt x="2332618" y="515811"/>
                    <a:pt x="2266976" y="630202"/>
                    <a:pt x="2280109" y="701120"/>
                  </a:cubicBezTo>
                  <a:cubicBezTo>
                    <a:pt x="2293242" y="772038"/>
                    <a:pt x="2298012" y="844937"/>
                    <a:pt x="2500829" y="896043"/>
                  </a:cubicBezTo>
                  <a:cubicBezTo>
                    <a:pt x="2862396" y="915399"/>
                    <a:pt x="4997986" y="881354"/>
                    <a:pt x="6246564" y="87400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 name="直接连接符 5"/>
          <p:cNvCxnSpPr/>
          <p:nvPr/>
        </p:nvCxnSpPr>
        <p:spPr>
          <a:xfrm flipV="1">
            <a:off x="4552740" y="1390136"/>
            <a:ext cx="2895600" cy="4356100"/>
          </a:xfrm>
          <a:prstGeom prst="line">
            <a:avLst/>
          </a:prstGeom>
          <a:ln>
            <a:solidFill>
              <a:srgbClr val="A06D56"/>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366905" y="1390136"/>
            <a:ext cx="1788629" cy="1596195"/>
            <a:chOff x="2750503" y="2182412"/>
            <a:chExt cx="2687415" cy="2398283"/>
          </a:xfrm>
        </p:grpSpPr>
        <p:sp>
          <p:nvSpPr>
            <p:cNvPr id="2" name="任意多边形 1"/>
            <p:cNvSpPr/>
            <p:nvPr/>
          </p:nvSpPr>
          <p:spPr>
            <a:xfrm>
              <a:off x="3775529" y="2182412"/>
              <a:ext cx="1662389" cy="2107085"/>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4" name="任意多边形 3"/>
            <p:cNvSpPr/>
            <p:nvPr/>
          </p:nvSpPr>
          <p:spPr>
            <a:xfrm>
              <a:off x="2890130" y="3235954"/>
              <a:ext cx="1472300" cy="1103441"/>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7" name="任意多边形 6"/>
            <p:cNvSpPr/>
            <p:nvPr/>
          </p:nvSpPr>
          <p:spPr>
            <a:xfrm flipV="1">
              <a:off x="2750503" y="4454291"/>
              <a:ext cx="1707197" cy="12640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8" name="任意多边形 7"/>
            <p:cNvSpPr/>
            <p:nvPr/>
          </p:nvSpPr>
          <p:spPr>
            <a:xfrm flipV="1">
              <a:off x="4273150" y="4421782"/>
              <a:ext cx="1164768" cy="95711"/>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grpSp>
      <p:sp>
        <p:nvSpPr>
          <p:cNvPr id="55" name="任意多边形 54"/>
          <p:cNvSpPr/>
          <p:nvPr/>
        </p:nvSpPr>
        <p:spPr>
          <a:xfrm>
            <a:off x="6552664" y="4285245"/>
            <a:ext cx="829639" cy="645319"/>
          </a:xfrm>
          <a:custGeom>
            <a:avLst/>
            <a:gdLst>
              <a:gd name="connsiteX0" fmla="*/ 322265 w 829639"/>
              <a:gd name="connsiteY0" fmla="*/ 371 h 645319"/>
              <a:gd name="connsiteX1" fmla="*/ 736253 w 829639"/>
              <a:gd name="connsiteY1" fmla="*/ 370193 h 645319"/>
              <a:gd name="connsiteX2" fmla="*/ 827269 w 829639"/>
              <a:gd name="connsiteY2" fmla="*/ 637703 h 645319"/>
              <a:gd name="connsiteX3" fmla="*/ 829639 w 829639"/>
              <a:gd name="connsiteY3" fmla="*/ 645319 h 645319"/>
              <a:gd name="connsiteX4" fmla="*/ 736853 w 829639"/>
              <a:gd name="connsiteY4" fmla="*/ 596949 h 645319"/>
              <a:gd name="connsiteX5" fmla="*/ 48690 w 829639"/>
              <a:gd name="connsiteY5" fmla="*/ 338777 h 645319"/>
              <a:gd name="connsiteX6" fmla="*/ 0 w 829639"/>
              <a:gd name="connsiteY6" fmla="*/ 334905 h 645319"/>
              <a:gd name="connsiteX7" fmla="*/ 20956 w 829639"/>
              <a:gd name="connsiteY7" fmla="*/ 299917 h 645319"/>
              <a:gd name="connsiteX8" fmla="*/ 322265 w 829639"/>
              <a:gd name="connsiteY8" fmla="*/ 371 h 64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639" h="645319">
                <a:moveTo>
                  <a:pt x="322265" y="371"/>
                </a:moveTo>
                <a:cubicBezTo>
                  <a:pt x="454076" y="-9558"/>
                  <a:pt x="640741" y="181849"/>
                  <a:pt x="736253" y="370193"/>
                </a:cubicBezTo>
                <a:cubicBezTo>
                  <a:pt x="753796" y="406991"/>
                  <a:pt x="791673" y="524055"/>
                  <a:pt x="827269" y="637703"/>
                </a:cubicBezTo>
                <a:lnTo>
                  <a:pt x="829639" y="645319"/>
                </a:lnTo>
                <a:lnTo>
                  <a:pt x="736853" y="596949"/>
                </a:lnTo>
                <a:cubicBezTo>
                  <a:pt x="561977" y="520651"/>
                  <a:pt x="285728" y="374198"/>
                  <a:pt x="48690" y="338777"/>
                </a:cubicBezTo>
                <a:lnTo>
                  <a:pt x="0" y="334905"/>
                </a:lnTo>
                <a:lnTo>
                  <a:pt x="20956" y="299917"/>
                </a:lnTo>
                <a:cubicBezTo>
                  <a:pt x="107801" y="160093"/>
                  <a:pt x="223406" y="7817"/>
                  <a:pt x="322265" y="371"/>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1" name="任意多边形 10"/>
          <p:cNvSpPr/>
          <p:nvPr/>
        </p:nvSpPr>
        <p:spPr>
          <a:xfrm>
            <a:off x="5295380" y="4651862"/>
            <a:ext cx="3028558" cy="744875"/>
          </a:xfrm>
          <a:custGeom>
            <a:avLst/>
            <a:gdLst>
              <a:gd name="connsiteX0" fmla="*/ 2013358 w 5132005"/>
              <a:gd name="connsiteY0" fmla="*/ 0 h 1066800"/>
              <a:gd name="connsiteX1" fmla="*/ 3346858 w 5132005"/>
              <a:gd name="connsiteY1" fmla="*/ 381000 h 1066800"/>
              <a:gd name="connsiteX2" fmla="*/ 4045358 w 5132005"/>
              <a:gd name="connsiteY2" fmla="*/ 749300 h 1066800"/>
              <a:gd name="connsiteX3" fmla="*/ 4693058 w 5132005"/>
              <a:gd name="connsiteY3" fmla="*/ 939800 h 1066800"/>
              <a:gd name="connsiteX4" fmla="*/ 5083955 w 5132005"/>
              <a:gd name="connsiteY4" fmla="*/ 1052426 h 1066800"/>
              <a:gd name="connsiteX5" fmla="*/ 5132005 w 5132005"/>
              <a:gd name="connsiteY5" fmla="*/ 1066800 h 1066800"/>
              <a:gd name="connsiteX6" fmla="*/ 0 w 5132005"/>
              <a:gd name="connsiteY6" fmla="*/ 1066800 h 1066800"/>
              <a:gd name="connsiteX7" fmla="*/ 32158 w 5132005"/>
              <a:gd name="connsiteY7" fmla="*/ 1041400 h 1066800"/>
              <a:gd name="connsiteX8" fmla="*/ 756058 w 5132005"/>
              <a:gd name="connsiteY8" fmla="*/ 381000 h 1066800"/>
              <a:gd name="connsiteX9" fmla="*/ 2013358 w 5132005"/>
              <a:gd name="connsiteY9"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2005" h="1066800">
                <a:moveTo>
                  <a:pt x="2013358" y="0"/>
                </a:moveTo>
                <a:cubicBezTo>
                  <a:pt x="2445158" y="0"/>
                  <a:pt x="3008191" y="256117"/>
                  <a:pt x="3346858" y="381000"/>
                </a:cubicBezTo>
                <a:cubicBezTo>
                  <a:pt x="3685525" y="505883"/>
                  <a:pt x="3820991" y="656167"/>
                  <a:pt x="4045358" y="749300"/>
                </a:cubicBezTo>
                <a:cubicBezTo>
                  <a:pt x="4269725" y="842433"/>
                  <a:pt x="4527958" y="857250"/>
                  <a:pt x="4693058" y="939800"/>
                </a:cubicBezTo>
                <a:cubicBezTo>
                  <a:pt x="4754970" y="970757"/>
                  <a:pt x="4930588" y="1010642"/>
                  <a:pt x="5083955" y="1052426"/>
                </a:cubicBezTo>
                <a:lnTo>
                  <a:pt x="5132005" y="1066800"/>
                </a:lnTo>
                <a:lnTo>
                  <a:pt x="0" y="1066800"/>
                </a:lnTo>
                <a:lnTo>
                  <a:pt x="32158" y="1041400"/>
                </a:lnTo>
                <a:cubicBezTo>
                  <a:pt x="171858" y="872067"/>
                  <a:pt x="425858" y="554567"/>
                  <a:pt x="756058" y="381000"/>
                </a:cubicBezTo>
                <a:cubicBezTo>
                  <a:pt x="1086258" y="207433"/>
                  <a:pt x="1581558" y="0"/>
                  <a:pt x="2013358" y="0"/>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solidFill>
                <a:schemeClr val="tx1"/>
              </a:solidFill>
            </a:endParaRPr>
          </a:p>
        </p:txBody>
      </p:sp>
      <p:cxnSp>
        <p:nvCxnSpPr>
          <p:cNvPr id="13" name="直接连接符 12"/>
          <p:cNvCxnSpPr/>
          <p:nvPr/>
        </p:nvCxnSpPr>
        <p:spPr>
          <a:xfrm>
            <a:off x="5295380" y="5499243"/>
            <a:ext cx="302855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402900" y="5579052"/>
            <a:ext cx="26591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579142" y="5658860"/>
            <a:ext cx="22789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845169" y="5738668"/>
            <a:ext cx="17735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155534" y="5818476"/>
            <a:ext cx="40347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22173" y="5978092"/>
            <a:ext cx="50387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894293" y="6057900"/>
            <a:ext cx="3696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653857" y="5818476"/>
            <a:ext cx="7537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715930" y="5898284"/>
            <a:ext cx="69167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69"/>
          <p:cNvSpPr txBox="1"/>
          <p:nvPr/>
        </p:nvSpPr>
        <p:spPr>
          <a:xfrm>
            <a:off x="1198467" y="3639304"/>
            <a:ext cx="3899939" cy="1982338"/>
          </a:xfrm>
          <a:prstGeom prst="rect">
            <a:avLst/>
          </a:prstGeom>
          <a:noFill/>
        </p:spPr>
        <p:txBody>
          <a:bodyPr vert="horz" wrap="square" rtlCol="0">
            <a:spAutoFit/>
          </a:bodyPr>
          <a:lstStyle/>
          <a:p>
            <a:pPr algn="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69"/>
          <p:cNvSpPr txBox="1"/>
          <p:nvPr/>
        </p:nvSpPr>
        <p:spPr>
          <a:xfrm>
            <a:off x="7162000" y="1644700"/>
            <a:ext cx="3899939" cy="1982338"/>
          </a:xfrm>
          <a:prstGeom prst="rect">
            <a:avLst/>
          </a:prstGeom>
          <a:noFill/>
        </p:spPr>
        <p:txBody>
          <a:bodyPr vert="horz" wrap="square" rtlCol="0">
            <a:spAutoFit/>
          </a:bodyPr>
          <a:lstStyle/>
          <a:p>
            <a:pP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3913669" y="3220956"/>
            <a:ext cx="1526066" cy="523220"/>
          </a:xfrm>
          <a:prstGeom prst="rect">
            <a:avLst/>
          </a:prstGeom>
          <a:noFill/>
        </p:spPr>
        <p:txBody>
          <a:bodyPr wrap="squar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临江仙</a:t>
            </a:r>
          </a:p>
        </p:txBody>
      </p:sp>
      <p:sp>
        <p:nvSpPr>
          <p:cNvPr id="57" name="矩形 56"/>
          <p:cNvSpPr/>
          <p:nvPr/>
        </p:nvSpPr>
        <p:spPr>
          <a:xfrm>
            <a:off x="7056128" y="2984549"/>
            <a:ext cx="1880763" cy="523220"/>
          </a:xfrm>
          <a:prstGeom prst="rect">
            <a:avLst/>
          </a:prstGeom>
          <a:noFill/>
        </p:spPr>
        <p:txBody>
          <a:bodyPr wrap="squar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卜算子</a:t>
            </a:r>
          </a:p>
        </p:txBody>
      </p:sp>
      <p:sp>
        <p:nvSpPr>
          <p:cNvPr id="58" name="文本框 57"/>
          <p:cNvSpPr txBox="1"/>
          <p:nvPr/>
        </p:nvSpPr>
        <p:spPr>
          <a:xfrm>
            <a:off x="5727048" y="2561308"/>
            <a:ext cx="806310" cy="1323439"/>
          </a:xfrm>
          <a:prstGeom prst="rect">
            <a:avLst/>
          </a:prstGeom>
          <a:noFill/>
        </p:spPr>
        <p:txBody>
          <a:bodyPr wrap="square" rtlCol="0">
            <a:spAutoFit/>
          </a:bodyPr>
          <a:lstStyle/>
          <a:p>
            <a:r>
              <a:rPr lang="zh-CN" altLang="en-US" sz="8000" dirty="0">
                <a:solidFill>
                  <a:srgbClr val="A06D56"/>
                </a:solidFill>
              </a:rPr>
              <a:t>。</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11" name="椭圆 10"/>
          <p:cNvSpPr/>
          <p:nvPr/>
        </p:nvSpPr>
        <p:spPr>
          <a:xfrm>
            <a:off x="1955981" y="2113643"/>
            <a:ext cx="819888" cy="819888"/>
          </a:xfrm>
          <a:prstGeom prst="ellipse">
            <a:avLst/>
          </a:prstGeom>
          <a:gradFill flip="none" rotWithShape="1">
            <a:gsLst>
              <a:gs pos="0">
                <a:srgbClr val="CFEBF9"/>
              </a:gs>
              <a:gs pos="42000">
                <a:schemeClr val="bg1">
                  <a:alpha val="76000"/>
                </a:schemeClr>
              </a:gs>
              <a:gs pos="7000">
                <a:srgbClr val="CFEBF9"/>
              </a:gs>
              <a:gs pos="100000">
                <a:schemeClr val="bg1">
                  <a:alpha val="34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V="1">
            <a:off x="2957007" y="5091147"/>
            <a:ext cx="1707197" cy="12640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5" name="任意多边形 4"/>
          <p:cNvSpPr/>
          <p:nvPr/>
        </p:nvSpPr>
        <p:spPr>
          <a:xfrm>
            <a:off x="3216729" y="2876033"/>
            <a:ext cx="1662389" cy="2107085"/>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6" name="任意多边形 5"/>
          <p:cNvSpPr/>
          <p:nvPr/>
        </p:nvSpPr>
        <p:spPr>
          <a:xfrm>
            <a:off x="4390531" y="3666671"/>
            <a:ext cx="1540369" cy="181572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 name="connsiteX0-145" fmla="*/ 678565 w 4545783"/>
              <a:gd name="connsiteY0-146" fmla="*/ 671693 h 1471658"/>
              <a:gd name="connsiteX1-147" fmla="*/ 2039380 w 4545783"/>
              <a:gd name="connsiteY1-148" fmla="*/ 701 h 1471658"/>
              <a:gd name="connsiteX2-149" fmla="*/ 3790753 w 4545783"/>
              <a:gd name="connsiteY2-150" fmla="*/ 594461 h 1471658"/>
              <a:gd name="connsiteX3-151" fmla="*/ 4502956 w 4545783"/>
              <a:gd name="connsiteY3-152" fmla="*/ 1420539 h 1471658"/>
              <a:gd name="connsiteX4-153" fmla="*/ 4545783 w 4545783"/>
              <a:gd name="connsiteY4-154" fmla="*/ 1471658 h 1471658"/>
              <a:gd name="connsiteX5-155" fmla="*/ 8410 w 4545783"/>
              <a:gd name="connsiteY5-156" fmla="*/ 1471658 h 1471658"/>
              <a:gd name="connsiteX6-157" fmla="*/ 5256 w 4545783"/>
              <a:gd name="connsiteY6-158" fmla="*/ 1465529 h 1471658"/>
              <a:gd name="connsiteX7-159" fmla="*/ 678565 w 4545783"/>
              <a:gd name="connsiteY7-160" fmla="*/ 671693 h 1471658"/>
              <a:gd name="connsiteX0-161" fmla="*/ 678565 w 4545783"/>
              <a:gd name="connsiteY0-162" fmla="*/ 671387 h 1471352"/>
              <a:gd name="connsiteX1-163" fmla="*/ 2039380 w 4545783"/>
              <a:gd name="connsiteY1-164" fmla="*/ 395 h 1471352"/>
              <a:gd name="connsiteX2-165" fmla="*/ 3790754 w 4545783"/>
              <a:gd name="connsiteY2-166" fmla="*/ 594155 h 1471352"/>
              <a:gd name="connsiteX3-167" fmla="*/ 4502956 w 4545783"/>
              <a:gd name="connsiteY3-168" fmla="*/ 1420233 h 1471352"/>
              <a:gd name="connsiteX4-169" fmla="*/ 4545783 w 4545783"/>
              <a:gd name="connsiteY4-170" fmla="*/ 1471352 h 1471352"/>
              <a:gd name="connsiteX5-171" fmla="*/ 8410 w 4545783"/>
              <a:gd name="connsiteY5-172" fmla="*/ 1471352 h 1471352"/>
              <a:gd name="connsiteX6-173" fmla="*/ 5256 w 4545783"/>
              <a:gd name="connsiteY6-174" fmla="*/ 1465223 h 1471352"/>
              <a:gd name="connsiteX7-175" fmla="*/ 678565 w 4545783"/>
              <a:gd name="connsiteY7-176" fmla="*/ 671387 h 1471352"/>
              <a:gd name="connsiteX0-177" fmla="*/ 711617 w 4545466"/>
              <a:gd name="connsiteY0-178" fmla="*/ 460726 h 1472427"/>
              <a:gd name="connsiteX1-179" fmla="*/ 2039063 w 4545466"/>
              <a:gd name="connsiteY1-180" fmla="*/ 1470 h 1472427"/>
              <a:gd name="connsiteX2-181" fmla="*/ 3790437 w 4545466"/>
              <a:gd name="connsiteY2-182" fmla="*/ 595230 h 1472427"/>
              <a:gd name="connsiteX3-183" fmla="*/ 4502639 w 4545466"/>
              <a:gd name="connsiteY3-184" fmla="*/ 1421308 h 1472427"/>
              <a:gd name="connsiteX4-185" fmla="*/ 4545466 w 4545466"/>
              <a:gd name="connsiteY4-186" fmla="*/ 1472427 h 1472427"/>
              <a:gd name="connsiteX5-187" fmla="*/ 8093 w 4545466"/>
              <a:gd name="connsiteY5-188" fmla="*/ 1472427 h 1472427"/>
              <a:gd name="connsiteX6-189" fmla="*/ 4939 w 4545466"/>
              <a:gd name="connsiteY6-190" fmla="*/ 1466298 h 1472427"/>
              <a:gd name="connsiteX7-191" fmla="*/ 711617 w 4545466"/>
              <a:gd name="connsiteY7-192" fmla="*/ 460726 h 1472427"/>
              <a:gd name="connsiteX0-193" fmla="*/ 449252 w 4550048"/>
              <a:gd name="connsiteY0-194" fmla="*/ 689998 h 1471552"/>
              <a:gd name="connsiteX1-195" fmla="*/ 2043645 w 4550048"/>
              <a:gd name="connsiteY1-196" fmla="*/ 595 h 1471552"/>
              <a:gd name="connsiteX2-197" fmla="*/ 3795019 w 4550048"/>
              <a:gd name="connsiteY2-198" fmla="*/ 594355 h 1471552"/>
              <a:gd name="connsiteX3-199" fmla="*/ 4507221 w 4550048"/>
              <a:gd name="connsiteY3-200" fmla="*/ 1420433 h 1471552"/>
              <a:gd name="connsiteX4-201" fmla="*/ 4550048 w 4550048"/>
              <a:gd name="connsiteY4-202" fmla="*/ 1471552 h 1471552"/>
              <a:gd name="connsiteX5-203" fmla="*/ 12675 w 4550048"/>
              <a:gd name="connsiteY5-204" fmla="*/ 1471552 h 1471552"/>
              <a:gd name="connsiteX6-205" fmla="*/ 9521 w 4550048"/>
              <a:gd name="connsiteY6-206" fmla="*/ 1465423 h 1471552"/>
              <a:gd name="connsiteX7-207" fmla="*/ 449252 w 4550048"/>
              <a:gd name="connsiteY7-208" fmla="*/ 689998 h 14715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50048" h="1471552">
                <a:moveTo>
                  <a:pt x="449252" y="689998"/>
                </a:moveTo>
                <a:cubicBezTo>
                  <a:pt x="802444" y="445860"/>
                  <a:pt x="1486017" y="16535"/>
                  <a:pt x="2043645" y="595"/>
                </a:cubicBezTo>
                <a:cubicBezTo>
                  <a:pt x="2601273" y="-15345"/>
                  <a:pt x="3390958" y="291964"/>
                  <a:pt x="3795019" y="594355"/>
                </a:cubicBezTo>
                <a:cubicBezTo>
                  <a:pt x="3943447" y="712515"/>
                  <a:pt x="4435974" y="1346157"/>
                  <a:pt x="4507221" y="1420433"/>
                </a:cubicBezTo>
                <a:lnTo>
                  <a:pt x="4550048" y="1471552"/>
                </a:lnTo>
                <a:lnTo>
                  <a:pt x="12675" y="1471552"/>
                </a:lnTo>
                <a:lnTo>
                  <a:pt x="9521" y="1465423"/>
                </a:lnTo>
                <a:cubicBezTo>
                  <a:pt x="-50260" y="1255260"/>
                  <a:pt x="180423" y="904090"/>
                  <a:pt x="449252" y="689998"/>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7" name="任意多边形 6"/>
          <p:cNvSpPr/>
          <p:nvPr/>
        </p:nvSpPr>
        <p:spPr>
          <a:xfrm flipV="1">
            <a:off x="1112157" y="5684049"/>
            <a:ext cx="1599298" cy="192253"/>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9" name="任意多边形 8"/>
          <p:cNvSpPr/>
          <p:nvPr/>
        </p:nvSpPr>
        <p:spPr>
          <a:xfrm>
            <a:off x="1213757" y="4464956"/>
            <a:ext cx="1472300" cy="1103441"/>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10" name="任意多边形 9"/>
          <p:cNvSpPr/>
          <p:nvPr/>
        </p:nvSpPr>
        <p:spPr>
          <a:xfrm flipV="1">
            <a:off x="4392386" y="5557645"/>
            <a:ext cx="1707197" cy="12640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12" name="矩形 11"/>
          <p:cNvSpPr/>
          <p:nvPr/>
        </p:nvSpPr>
        <p:spPr>
          <a:xfrm>
            <a:off x="1698215" y="3902796"/>
            <a:ext cx="987842" cy="584775"/>
          </a:xfrm>
          <a:prstGeom prst="rect">
            <a:avLst/>
          </a:prstGeom>
          <a:noFill/>
        </p:spPr>
        <p:txBody>
          <a:bodyPr vert="horz" wrap="square" rtlCol="0">
            <a:spAutoFit/>
          </a:bodyPr>
          <a:lstStyle/>
          <a:p>
            <a:r>
              <a:rPr lang="en-US" altLang="zh-CN"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25</a:t>
            </a:r>
            <a:endPar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p:txBody>
      </p:sp>
      <p:sp>
        <p:nvSpPr>
          <p:cNvPr id="13" name="矩形 12"/>
          <p:cNvSpPr/>
          <p:nvPr/>
        </p:nvSpPr>
        <p:spPr>
          <a:xfrm>
            <a:off x="3681911" y="2327184"/>
            <a:ext cx="1014900" cy="1077218"/>
          </a:xfrm>
          <a:prstGeom prst="rect">
            <a:avLst/>
          </a:prstGeom>
          <a:noFill/>
        </p:spPr>
        <p:txBody>
          <a:bodyPr vert="horz" wrap="square" rtlCol="0">
            <a:spAutoFit/>
          </a:bodyPr>
          <a:lstStyle/>
          <a:p>
            <a:pPr lvl="0"/>
            <a:r>
              <a:rPr lang="en-US" altLang="zh-CN"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87</a:t>
            </a:r>
            <a:endPar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a:p>
            <a:endPar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p:txBody>
      </p:sp>
      <p:sp>
        <p:nvSpPr>
          <p:cNvPr id="14" name="矩形 13"/>
          <p:cNvSpPr/>
          <p:nvPr/>
        </p:nvSpPr>
        <p:spPr>
          <a:xfrm>
            <a:off x="4855299" y="3140812"/>
            <a:ext cx="1047535" cy="1077218"/>
          </a:xfrm>
          <a:prstGeom prst="rect">
            <a:avLst/>
          </a:prstGeom>
          <a:noFill/>
        </p:spPr>
        <p:txBody>
          <a:bodyPr vert="horz" wrap="square" rtlCol="0">
            <a:spAutoFit/>
          </a:bodyPr>
          <a:lstStyle/>
          <a:p>
            <a:pPr lvl="0"/>
            <a:r>
              <a:rPr lang="en-US" altLang="zh-CN"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rPr>
              <a:t>40</a:t>
            </a:r>
            <a:endPar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a:p>
            <a:endParaRPr lang="zh-CN" altLang="en-US" sz="32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Arial Unicode MS" panose="020B0604020202020204" pitchFamily="34" charset="-122"/>
            </a:endParaRPr>
          </a:p>
        </p:txBody>
      </p:sp>
      <p:sp>
        <p:nvSpPr>
          <p:cNvPr id="20" name="任意多边形 19"/>
          <p:cNvSpPr/>
          <p:nvPr/>
        </p:nvSpPr>
        <p:spPr>
          <a:xfrm>
            <a:off x="9108664" y="2504412"/>
            <a:ext cx="789801" cy="257306"/>
          </a:xfrm>
          <a:custGeom>
            <a:avLst/>
            <a:gdLst>
              <a:gd name="connsiteX0" fmla="*/ 1700032 w 1713014"/>
              <a:gd name="connsiteY0" fmla="*/ 53 h 558076"/>
              <a:gd name="connsiteX1" fmla="*/ 1700032 w 1713014"/>
              <a:gd name="connsiteY1" fmla="*/ 23419 h 558076"/>
              <a:gd name="connsiteX2" fmla="*/ 1528582 w 1713014"/>
              <a:gd name="connsiteY2" fmla="*/ 125019 h 558076"/>
              <a:gd name="connsiteX3" fmla="*/ 1376182 w 1713014"/>
              <a:gd name="connsiteY3" fmla="*/ 169469 h 558076"/>
              <a:gd name="connsiteX4" fmla="*/ 1223782 w 1713014"/>
              <a:gd name="connsiteY4" fmla="*/ 226619 h 558076"/>
              <a:gd name="connsiteX5" fmla="*/ 973007 w 1713014"/>
              <a:gd name="connsiteY5" fmla="*/ 369345 h 558076"/>
              <a:gd name="connsiteX6" fmla="*/ 959142 w 1713014"/>
              <a:gd name="connsiteY6" fmla="*/ 376540 h 558076"/>
              <a:gd name="connsiteX7" fmla="*/ 969782 w 1713014"/>
              <a:gd name="connsiteY7" fmla="*/ 379019 h 558076"/>
              <a:gd name="connsiteX8" fmla="*/ 988832 w 1713014"/>
              <a:gd name="connsiteY8" fmla="*/ 455219 h 558076"/>
              <a:gd name="connsiteX9" fmla="*/ 1045982 w 1713014"/>
              <a:gd name="connsiteY9" fmla="*/ 480619 h 558076"/>
              <a:gd name="connsiteX10" fmla="*/ 950732 w 1713014"/>
              <a:gd name="connsiteY10" fmla="*/ 531419 h 558076"/>
              <a:gd name="connsiteX11" fmla="*/ 880882 w 1713014"/>
              <a:gd name="connsiteY11" fmla="*/ 556819 h 558076"/>
              <a:gd name="connsiteX12" fmla="*/ 791982 w 1713014"/>
              <a:gd name="connsiteY12" fmla="*/ 486969 h 558076"/>
              <a:gd name="connsiteX13" fmla="*/ 791982 w 1713014"/>
              <a:gd name="connsiteY13" fmla="*/ 423469 h 558076"/>
              <a:gd name="connsiteX14" fmla="*/ 784171 w 1713014"/>
              <a:gd name="connsiteY14" fmla="*/ 399386 h 558076"/>
              <a:gd name="connsiteX15" fmla="*/ 731508 w 1713014"/>
              <a:gd name="connsiteY15" fmla="*/ 393534 h 558076"/>
              <a:gd name="connsiteX16" fmla="*/ 616017 w 1713014"/>
              <a:gd name="connsiteY16" fmla="*/ 374881 h 558076"/>
              <a:gd name="connsiteX17" fmla="*/ 533467 w 1713014"/>
              <a:gd name="connsiteY17" fmla="*/ 374881 h 558076"/>
              <a:gd name="connsiteX18" fmla="*/ 387417 w 1713014"/>
              <a:gd name="connsiteY18" fmla="*/ 374881 h 558076"/>
              <a:gd name="connsiteX19" fmla="*/ 171517 w 1713014"/>
              <a:gd name="connsiteY19" fmla="*/ 412981 h 558076"/>
              <a:gd name="connsiteX20" fmla="*/ 67 w 1713014"/>
              <a:gd name="connsiteY20" fmla="*/ 400281 h 558076"/>
              <a:gd name="connsiteX21" fmla="*/ 190567 w 1713014"/>
              <a:gd name="connsiteY21" fmla="*/ 374881 h 558076"/>
              <a:gd name="connsiteX22" fmla="*/ 362017 w 1713014"/>
              <a:gd name="connsiteY22" fmla="*/ 349481 h 558076"/>
              <a:gd name="connsiteX23" fmla="*/ 577917 w 1713014"/>
              <a:gd name="connsiteY23" fmla="*/ 324081 h 558076"/>
              <a:gd name="connsiteX24" fmla="*/ 704917 w 1713014"/>
              <a:gd name="connsiteY24" fmla="*/ 336781 h 558076"/>
              <a:gd name="connsiteX25" fmla="*/ 786277 w 1713014"/>
              <a:gd name="connsiteY25" fmla="*/ 370912 h 558076"/>
              <a:gd name="connsiteX26" fmla="*/ 786506 w 1713014"/>
              <a:gd name="connsiteY26" fmla="*/ 371044 h 558076"/>
              <a:gd name="connsiteX27" fmla="*/ 795157 w 1713014"/>
              <a:gd name="connsiteY27" fmla="*/ 369097 h 558076"/>
              <a:gd name="connsiteX28" fmla="*/ 830082 w 1713014"/>
              <a:gd name="connsiteY28" fmla="*/ 372669 h 558076"/>
              <a:gd name="connsiteX29" fmla="*/ 901917 w 1713014"/>
              <a:gd name="connsiteY29" fmla="*/ 371082 h 558076"/>
              <a:gd name="connsiteX30" fmla="*/ 932206 w 1713014"/>
              <a:gd name="connsiteY30" fmla="*/ 372075 h 558076"/>
              <a:gd name="connsiteX31" fmla="*/ 963035 w 1713014"/>
              <a:gd name="connsiteY31" fmla="*/ 338141 h 558076"/>
              <a:gd name="connsiteX32" fmla="*/ 1058682 w 1713014"/>
              <a:gd name="connsiteY32" fmla="*/ 252019 h 558076"/>
              <a:gd name="connsiteX33" fmla="*/ 1223782 w 1713014"/>
              <a:gd name="connsiteY33" fmla="*/ 156769 h 558076"/>
              <a:gd name="connsiteX34" fmla="*/ 1522232 w 1713014"/>
              <a:gd name="connsiteY34" fmla="*/ 86919 h 558076"/>
              <a:gd name="connsiteX35" fmla="*/ 1680982 w 1713014"/>
              <a:gd name="connsiteY35" fmla="*/ 4369 h 558076"/>
              <a:gd name="connsiteX36" fmla="*/ 1700032 w 1713014"/>
              <a:gd name="connsiteY36" fmla="*/ 53 h 55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3014" h="558076">
                <a:moveTo>
                  <a:pt x="1700032" y="53"/>
                </a:moveTo>
                <a:cubicBezTo>
                  <a:pt x="1715510" y="-790"/>
                  <a:pt x="1719082" y="8338"/>
                  <a:pt x="1700032" y="23419"/>
                </a:cubicBezTo>
                <a:cubicBezTo>
                  <a:pt x="1674632" y="43527"/>
                  <a:pt x="1582557" y="100677"/>
                  <a:pt x="1528582" y="125019"/>
                </a:cubicBezTo>
                <a:cubicBezTo>
                  <a:pt x="1474607" y="149361"/>
                  <a:pt x="1426982" y="152536"/>
                  <a:pt x="1376182" y="169469"/>
                </a:cubicBezTo>
                <a:cubicBezTo>
                  <a:pt x="1325382" y="186402"/>
                  <a:pt x="1298924" y="189577"/>
                  <a:pt x="1223782" y="226619"/>
                </a:cubicBezTo>
                <a:cubicBezTo>
                  <a:pt x="1167426" y="254400"/>
                  <a:pt x="1043204" y="330998"/>
                  <a:pt x="973007" y="369345"/>
                </a:cubicBezTo>
                <a:lnTo>
                  <a:pt x="959142" y="376540"/>
                </a:lnTo>
                <a:lnTo>
                  <a:pt x="969782" y="379019"/>
                </a:lnTo>
                <a:cubicBezTo>
                  <a:pt x="996240" y="392777"/>
                  <a:pt x="976132" y="438286"/>
                  <a:pt x="988832" y="455219"/>
                </a:cubicBezTo>
                <a:cubicBezTo>
                  <a:pt x="1001532" y="472152"/>
                  <a:pt x="1052332" y="467919"/>
                  <a:pt x="1045982" y="480619"/>
                </a:cubicBezTo>
                <a:cubicBezTo>
                  <a:pt x="1039632" y="493319"/>
                  <a:pt x="978249" y="526127"/>
                  <a:pt x="950732" y="531419"/>
                </a:cubicBezTo>
                <a:cubicBezTo>
                  <a:pt x="923215" y="536711"/>
                  <a:pt x="907340" y="564227"/>
                  <a:pt x="880882" y="556819"/>
                </a:cubicBezTo>
                <a:cubicBezTo>
                  <a:pt x="854424" y="549411"/>
                  <a:pt x="806799" y="509194"/>
                  <a:pt x="791982" y="486969"/>
                </a:cubicBezTo>
                <a:cubicBezTo>
                  <a:pt x="777165" y="464744"/>
                  <a:pt x="794099" y="442519"/>
                  <a:pt x="791982" y="423469"/>
                </a:cubicBezTo>
                <a:lnTo>
                  <a:pt x="784171" y="399386"/>
                </a:lnTo>
                <a:lnTo>
                  <a:pt x="731508" y="393534"/>
                </a:lnTo>
                <a:cubicBezTo>
                  <a:pt x="686396" y="387581"/>
                  <a:pt x="637713" y="379644"/>
                  <a:pt x="616017" y="374881"/>
                </a:cubicBezTo>
                <a:cubicBezTo>
                  <a:pt x="572625" y="365356"/>
                  <a:pt x="571567" y="374881"/>
                  <a:pt x="533467" y="374881"/>
                </a:cubicBezTo>
                <a:cubicBezTo>
                  <a:pt x="533467" y="374881"/>
                  <a:pt x="447742" y="368531"/>
                  <a:pt x="387417" y="374881"/>
                </a:cubicBezTo>
                <a:cubicBezTo>
                  <a:pt x="327092" y="381231"/>
                  <a:pt x="236075" y="408748"/>
                  <a:pt x="171517" y="412981"/>
                </a:cubicBezTo>
                <a:cubicBezTo>
                  <a:pt x="106959" y="417214"/>
                  <a:pt x="-3108" y="406631"/>
                  <a:pt x="67" y="400281"/>
                </a:cubicBezTo>
                <a:cubicBezTo>
                  <a:pt x="3242" y="393931"/>
                  <a:pt x="130242" y="383348"/>
                  <a:pt x="190567" y="374881"/>
                </a:cubicBezTo>
                <a:cubicBezTo>
                  <a:pt x="190567" y="374881"/>
                  <a:pt x="297459" y="357948"/>
                  <a:pt x="362017" y="349481"/>
                </a:cubicBezTo>
                <a:cubicBezTo>
                  <a:pt x="426575" y="341014"/>
                  <a:pt x="520767" y="326198"/>
                  <a:pt x="577917" y="324081"/>
                </a:cubicBezTo>
                <a:cubicBezTo>
                  <a:pt x="635067" y="321964"/>
                  <a:pt x="663642" y="324081"/>
                  <a:pt x="704917" y="336781"/>
                </a:cubicBezTo>
                <a:cubicBezTo>
                  <a:pt x="725555" y="343131"/>
                  <a:pt x="759421" y="357419"/>
                  <a:pt x="786277" y="370912"/>
                </a:cubicBezTo>
                <a:lnTo>
                  <a:pt x="786506" y="371044"/>
                </a:lnTo>
                <a:lnTo>
                  <a:pt x="795157" y="369097"/>
                </a:lnTo>
                <a:cubicBezTo>
                  <a:pt x="803095" y="370023"/>
                  <a:pt x="814207" y="372140"/>
                  <a:pt x="830082" y="372669"/>
                </a:cubicBezTo>
                <a:cubicBezTo>
                  <a:pt x="845957" y="373198"/>
                  <a:pt x="874268" y="371346"/>
                  <a:pt x="901917" y="371082"/>
                </a:cubicBezTo>
                <a:lnTo>
                  <a:pt x="932206" y="372075"/>
                </a:lnTo>
                <a:lnTo>
                  <a:pt x="963035" y="338141"/>
                </a:lnTo>
                <a:cubicBezTo>
                  <a:pt x="993594" y="307581"/>
                  <a:pt x="1033811" y="271598"/>
                  <a:pt x="1058682" y="252019"/>
                </a:cubicBezTo>
                <a:cubicBezTo>
                  <a:pt x="1108424" y="212861"/>
                  <a:pt x="1146524" y="184286"/>
                  <a:pt x="1223782" y="156769"/>
                </a:cubicBezTo>
                <a:cubicBezTo>
                  <a:pt x="1301040" y="129252"/>
                  <a:pt x="1446032" y="112319"/>
                  <a:pt x="1522232" y="86919"/>
                </a:cubicBezTo>
                <a:cubicBezTo>
                  <a:pt x="1598432" y="61519"/>
                  <a:pt x="1651349" y="14952"/>
                  <a:pt x="1680982" y="4369"/>
                </a:cubicBezTo>
                <a:cubicBezTo>
                  <a:pt x="1688390" y="1723"/>
                  <a:pt x="1694873" y="334"/>
                  <a:pt x="1700032" y="53"/>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515121" y="2310520"/>
            <a:ext cx="650759" cy="193682"/>
          </a:xfrm>
          <a:custGeom>
            <a:avLst/>
            <a:gdLst>
              <a:gd name="connsiteX0" fmla="*/ 233635 w 1411444"/>
              <a:gd name="connsiteY0" fmla="*/ 42 h 420081"/>
              <a:gd name="connsiteX1" fmla="*/ 455885 w 1411444"/>
              <a:gd name="connsiteY1" fmla="*/ 31792 h 420081"/>
              <a:gd name="connsiteX2" fmla="*/ 570185 w 1411444"/>
              <a:gd name="connsiteY2" fmla="*/ 101642 h 420081"/>
              <a:gd name="connsiteX3" fmla="*/ 708000 w 1411444"/>
              <a:gd name="connsiteY3" fmla="*/ 215644 h 420081"/>
              <a:gd name="connsiteX4" fmla="*/ 728587 w 1411444"/>
              <a:gd name="connsiteY4" fmla="*/ 239825 h 420081"/>
              <a:gd name="connsiteX5" fmla="*/ 749672 w 1411444"/>
              <a:gd name="connsiteY5" fmla="*/ 234496 h 420081"/>
              <a:gd name="connsiteX6" fmla="*/ 793063 w 1411444"/>
              <a:gd name="connsiteY6" fmla="*/ 234463 h 420081"/>
              <a:gd name="connsiteX7" fmla="*/ 814313 w 1411444"/>
              <a:gd name="connsiteY7" fmla="*/ 216586 h 420081"/>
              <a:gd name="connsiteX8" fmla="*/ 944835 w 1411444"/>
              <a:gd name="connsiteY8" fmla="*/ 133391 h 420081"/>
              <a:gd name="connsiteX9" fmla="*/ 1065485 w 1411444"/>
              <a:gd name="connsiteY9" fmla="*/ 57191 h 420081"/>
              <a:gd name="connsiteX10" fmla="*/ 1224235 w 1411444"/>
              <a:gd name="connsiteY10" fmla="*/ 38141 h 420081"/>
              <a:gd name="connsiteX11" fmla="*/ 1389335 w 1411444"/>
              <a:gd name="connsiteY11" fmla="*/ 114341 h 420081"/>
              <a:gd name="connsiteX12" fmla="*/ 1408385 w 1411444"/>
              <a:gd name="connsiteY12" fmla="*/ 133391 h 420081"/>
              <a:gd name="connsiteX13" fmla="*/ 1376635 w 1411444"/>
              <a:gd name="connsiteY13" fmla="*/ 146091 h 420081"/>
              <a:gd name="connsiteX14" fmla="*/ 1294085 w 1411444"/>
              <a:gd name="connsiteY14" fmla="*/ 107991 h 420081"/>
              <a:gd name="connsiteX15" fmla="*/ 1154385 w 1411444"/>
              <a:gd name="connsiteY15" fmla="*/ 95291 h 420081"/>
              <a:gd name="connsiteX16" fmla="*/ 1001985 w 1411444"/>
              <a:gd name="connsiteY16" fmla="*/ 158791 h 420081"/>
              <a:gd name="connsiteX17" fmla="*/ 881335 w 1411444"/>
              <a:gd name="connsiteY17" fmla="*/ 228641 h 420081"/>
              <a:gd name="connsiteX18" fmla="*/ 830295 w 1411444"/>
              <a:gd name="connsiteY18" fmla="*/ 240166 h 420081"/>
              <a:gd name="connsiteX19" fmla="*/ 836885 w 1411444"/>
              <a:gd name="connsiteY19" fmla="*/ 241342 h 420081"/>
              <a:gd name="connsiteX20" fmla="*/ 862285 w 1411444"/>
              <a:gd name="connsiteY20" fmla="*/ 285792 h 420081"/>
              <a:gd name="connsiteX21" fmla="*/ 862285 w 1411444"/>
              <a:gd name="connsiteY21" fmla="*/ 330242 h 420081"/>
              <a:gd name="connsiteX22" fmla="*/ 836885 w 1411444"/>
              <a:gd name="connsiteY22" fmla="*/ 349292 h 420081"/>
              <a:gd name="connsiteX23" fmla="*/ 728935 w 1411444"/>
              <a:gd name="connsiteY23" fmla="*/ 419142 h 420081"/>
              <a:gd name="connsiteX24" fmla="*/ 690835 w 1411444"/>
              <a:gd name="connsiteY24" fmla="*/ 387392 h 420081"/>
              <a:gd name="connsiteX25" fmla="*/ 595585 w 1411444"/>
              <a:gd name="connsiteY25" fmla="*/ 355642 h 420081"/>
              <a:gd name="connsiteX26" fmla="*/ 659085 w 1411444"/>
              <a:gd name="connsiteY26" fmla="*/ 323892 h 420081"/>
              <a:gd name="connsiteX27" fmla="*/ 671537 w 1411444"/>
              <a:gd name="connsiteY27" fmla="*/ 303999 h 420081"/>
              <a:gd name="connsiteX28" fmla="*/ 675296 w 1411444"/>
              <a:gd name="connsiteY28" fmla="*/ 297575 h 420081"/>
              <a:gd name="connsiteX29" fmla="*/ 662750 w 1411444"/>
              <a:gd name="connsiteY29" fmla="*/ 287653 h 420081"/>
              <a:gd name="connsiteX30" fmla="*/ 424135 w 1411444"/>
              <a:gd name="connsiteY30" fmla="*/ 82592 h 420081"/>
              <a:gd name="connsiteX31" fmla="*/ 227285 w 1411444"/>
              <a:gd name="connsiteY31" fmla="*/ 44492 h 420081"/>
              <a:gd name="connsiteX32" fmla="*/ 87585 w 1411444"/>
              <a:gd name="connsiteY32" fmla="*/ 44492 h 420081"/>
              <a:gd name="connsiteX33" fmla="*/ 5035 w 1411444"/>
              <a:gd name="connsiteY33" fmla="*/ 25442 h 420081"/>
              <a:gd name="connsiteX34" fmla="*/ 233635 w 1411444"/>
              <a:gd name="connsiteY34" fmla="*/ 42 h 42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11444" h="420081">
                <a:moveTo>
                  <a:pt x="233635" y="42"/>
                </a:moveTo>
                <a:cubicBezTo>
                  <a:pt x="308777" y="1100"/>
                  <a:pt x="399793" y="14859"/>
                  <a:pt x="455885" y="31792"/>
                </a:cubicBezTo>
                <a:cubicBezTo>
                  <a:pt x="511977" y="48725"/>
                  <a:pt x="523618" y="65659"/>
                  <a:pt x="570185" y="101642"/>
                </a:cubicBezTo>
                <a:cubicBezTo>
                  <a:pt x="605110" y="128629"/>
                  <a:pt x="669801" y="178239"/>
                  <a:pt x="708000" y="215644"/>
                </a:cubicBezTo>
                <a:lnTo>
                  <a:pt x="728587" y="239825"/>
                </a:lnTo>
                <a:lnTo>
                  <a:pt x="749672" y="234496"/>
                </a:lnTo>
                <a:lnTo>
                  <a:pt x="793063" y="234463"/>
                </a:lnTo>
                <a:lnTo>
                  <a:pt x="814313" y="216586"/>
                </a:lnTo>
                <a:cubicBezTo>
                  <a:pt x="847998" y="192724"/>
                  <a:pt x="910704" y="155616"/>
                  <a:pt x="944835" y="133391"/>
                </a:cubicBezTo>
                <a:cubicBezTo>
                  <a:pt x="990343" y="103758"/>
                  <a:pt x="1018918" y="73066"/>
                  <a:pt x="1065485" y="57191"/>
                </a:cubicBezTo>
                <a:cubicBezTo>
                  <a:pt x="1112052" y="41316"/>
                  <a:pt x="1170260" y="28616"/>
                  <a:pt x="1224235" y="38141"/>
                </a:cubicBezTo>
                <a:cubicBezTo>
                  <a:pt x="1278210" y="47666"/>
                  <a:pt x="1358643" y="98466"/>
                  <a:pt x="1389335" y="114341"/>
                </a:cubicBezTo>
                <a:cubicBezTo>
                  <a:pt x="1420027" y="130216"/>
                  <a:pt x="1410502" y="128099"/>
                  <a:pt x="1408385" y="133391"/>
                </a:cubicBezTo>
                <a:cubicBezTo>
                  <a:pt x="1406268" y="138683"/>
                  <a:pt x="1395685" y="150324"/>
                  <a:pt x="1376635" y="146091"/>
                </a:cubicBezTo>
                <a:cubicBezTo>
                  <a:pt x="1357585" y="141858"/>
                  <a:pt x="1331127" y="116458"/>
                  <a:pt x="1294085" y="107991"/>
                </a:cubicBezTo>
                <a:cubicBezTo>
                  <a:pt x="1257043" y="99524"/>
                  <a:pt x="1203068" y="86824"/>
                  <a:pt x="1154385" y="95291"/>
                </a:cubicBezTo>
                <a:cubicBezTo>
                  <a:pt x="1105702" y="103758"/>
                  <a:pt x="1047493" y="136566"/>
                  <a:pt x="1001985" y="158791"/>
                </a:cubicBezTo>
                <a:cubicBezTo>
                  <a:pt x="956477" y="181016"/>
                  <a:pt x="916260" y="215941"/>
                  <a:pt x="881335" y="228641"/>
                </a:cubicBezTo>
                <a:lnTo>
                  <a:pt x="830295" y="240166"/>
                </a:lnTo>
                <a:lnTo>
                  <a:pt x="836885" y="241342"/>
                </a:lnTo>
                <a:cubicBezTo>
                  <a:pt x="860168" y="248750"/>
                  <a:pt x="858052" y="270975"/>
                  <a:pt x="862285" y="285792"/>
                </a:cubicBezTo>
                <a:cubicBezTo>
                  <a:pt x="866518" y="300609"/>
                  <a:pt x="866518" y="319659"/>
                  <a:pt x="862285" y="330242"/>
                </a:cubicBezTo>
                <a:cubicBezTo>
                  <a:pt x="858052" y="340825"/>
                  <a:pt x="859110" y="334475"/>
                  <a:pt x="836885" y="349292"/>
                </a:cubicBezTo>
                <a:cubicBezTo>
                  <a:pt x="814660" y="364109"/>
                  <a:pt x="753277" y="412792"/>
                  <a:pt x="728935" y="419142"/>
                </a:cubicBezTo>
                <a:cubicBezTo>
                  <a:pt x="704593" y="425492"/>
                  <a:pt x="713060" y="397975"/>
                  <a:pt x="690835" y="387392"/>
                </a:cubicBezTo>
                <a:cubicBezTo>
                  <a:pt x="668610" y="376809"/>
                  <a:pt x="600877" y="366225"/>
                  <a:pt x="595585" y="355642"/>
                </a:cubicBezTo>
                <a:cubicBezTo>
                  <a:pt x="590293" y="345059"/>
                  <a:pt x="643210" y="345059"/>
                  <a:pt x="659085" y="323892"/>
                </a:cubicBezTo>
                <a:cubicBezTo>
                  <a:pt x="663054" y="318600"/>
                  <a:pt x="667155" y="311655"/>
                  <a:pt x="671537" y="303999"/>
                </a:cubicBezTo>
                <a:lnTo>
                  <a:pt x="675296" y="297575"/>
                </a:lnTo>
                <a:lnTo>
                  <a:pt x="662750" y="287653"/>
                </a:lnTo>
                <a:cubicBezTo>
                  <a:pt x="603672" y="237126"/>
                  <a:pt x="490810" y="120560"/>
                  <a:pt x="424135" y="82592"/>
                </a:cubicBezTo>
                <a:cubicBezTo>
                  <a:pt x="347935" y="39200"/>
                  <a:pt x="283377" y="50842"/>
                  <a:pt x="227285" y="44492"/>
                </a:cubicBezTo>
                <a:cubicBezTo>
                  <a:pt x="171193" y="38142"/>
                  <a:pt x="124627" y="47667"/>
                  <a:pt x="87585" y="44492"/>
                </a:cubicBezTo>
                <a:cubicBezTo>
                  <a:pt x="50543" y="41317"/>
                  <a:pt x="-19307" y="32850"/>
                  <a:pt x="5035" y="25442"/>
                </a:cubicBezTo>
                <a:cubicBezTo>
                  <a:pt x="29377" y="18034"/>
                  <a:pt x="158493" y="-1016"/>
                  <a:pt x="233635" y="42"/>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69"/>
          <p:cNvSpPr txBox="1"/>
          <p:nvPr/>
        </p:nvSpPr>
        <p:spPr>
          <a:xfrm>
            <a:off x="6517688" y="3556092"/>
            <a:ext cx="4846498" cy="2854051"/>
          </a:xfrm>
          <a:prstGeom prst="rect">
            <a:avLst/>
          </a:prstGeom>
          <a:noFill/>
        </p:spPr>
        <p:txBody>
          <a:bodyPr vert="horz" wrap="square" rtlCol="0">
            <a:spAutoFit/>
          </a:bodyPr>
          <a:lstStyle/>
          <a:p>
            <a:pPr>
              <a:lnSpc>
                <a:spcPct val="150000"/>
              </a:lnSpc>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zh-CN"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坚持精益求精、拒绝平庸的做事精神</a:t>
            </a:r>
            <a:endParaRPr lang="en-US" altLang="zh-CN"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endParaRPr lang="en-US" altLang="zh-CN"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zh-CN"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坚持精益求精、拒绝平庸的做事精神</a:t>
            </a:r>
            <a:endParaRPr lang="en-US" altLang="zh-CN"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6517688" y="3140812"/>
            <a:ext cx="2167606" cy="369332"/>
          </a:xfrm>
          <a:prstGeom prst="rect">
            <a:avLst/>
          </a:prstGeom>
          <a:noFill/>
        </p:spPr>
        <p:txBody>
          <a:bodyPr vert="horz" wrap="square" rtlCol="0">
            <a:spAutoFit/>
          </a:bodyPr>
          <a:lstStyle/>
          <a:p>
            <a:r>
              <a:rPr lang="zh-CN" altLang="en-US" dirty="0">
                <a:solidFill>
                  <a:schemeClr val="tx1">
                    <a:lumMod val="75000"/>
                    <a:lumOff val="25000"/>
                  </a:schemeClr>
                </a:solidFill>
                <a:latin typeface="汉仪大宋简" panose="02010609000101010101" pitchFamily="49" charset="-122"/>
                <a:ea typeface="汉仪大宋简" panose="02010609000101010101" pitchFamily="49" charset="-122"/>
              </a:rPr>
              <a:t>在此处添加标题</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11" name="任意多边形 10"/>
          <p:cNvSpPr/>
          <p:nvPr/>
        </p:nvSpPr>
        <p:spPr>
          <a:xfrm>
            <a:off x="0" y="2072587"/>
            <a:ext cx="12191999" cy="1392926"/>
          </a:xfrm>
          <a:custGeom>
            <a:avLst/>
            <a:gdLst>
              <a:gd name="connsiteX0" fmla="*/ 10039350 w 12191999"/>
              <a:gd name="connsiteY0" fmla="*/ 547 h 1086397"/>
              <a:gd name="connsiteX1" fmla="*/ 12077626 w 12191999"/>
              <a:gd name="connsiteY1" fmla="*/ 435628 h 1086397"/>
              <a:gd name="connsiteX2" fmla="*/ 12191999 w 12191999"/>
              <a:gd name="connsiteY2" fmla="*/ 478878 h 1086397"/>
              <a:gd name="connsiteX3" fmla="*/ 12191999 w 12191999"/>
              <a:gd name="connsiteY3" fmla="*/ 1086397 h 1086397"/>
              <a:gd name="connsiteX4" fmla="*/ 0 w 12191999"/>
              <a:gd name="connsiteY4" fmla="*/ 1086397 h 1086397"/>
              <a:gd name="connsiteX5" fmla="*/ 0 w 12191999"/>
              <a:gd name="connsiteY5" fmla="*/ 286297 h 1086397"/>
              <a:gd name="connsiteX6" fmla="*/ 552450 w 12191999"/>
              <a:gd name="connsiteY6" fmla="*/ 343447 h 1086397"/>
              <a:gd name="connsiteX7" fmla="*/ 1295400 w 12191999"/>
              <a:gd name="connsiteY7" fmla="*/ 629197 h 1086397"/>
              <a:gd name="connsiteX8" fmla="*/ 1962150 w 12191999"/>
              <a:gd name="connsiteY8" fmla="*/ 895897 h 1086397"/>
              <a:gd name="connsiteX9" fmla="*/ 2762250 w 12191999"/>
              <a:gd name="connsiteY9" fmla="*/ 819697 h 1086397"/>
              <a:gd name="connsiteX10" fmla="*/ 3695700 w 12191999"/>
              <a:gd name="connsiteY10" fmla="*/ 438697 h 1086397"/>
              <a:gd name="connsiteX11" fmla="*/ 4476751 w 12191999"/>
              <a:gd name="connsiteY11" fmla="*/ 381547 h 1086397"/>
              <a:gd name="connsiteX12" fmla="*/ 5143501 w 12191999"/>
              <a:gd name="connsiteY12" fmla="*/ 495847 h 1086397"/>
              <a:gd name="connsiteX13" fmla="*/ 6153151 w 12191999"/>
              <a:gd name="connsiteY13" fmla="*/ 229147 h 1086397"/>
              <a:gd name="connsiteX14" fmla="*/ 7029450 w 12191999"/>
              <a:gd name="connsiteY14" fmla="*/ 171997 h 1086397"/>
              <a:gd name="connsiteX15" fmla="*/ 8153400 w 12191999"/>
              <a:gd name="connsiteY15" fmla="*/ 610147 h 1086397"/>
              <a:gd name="connsiteX16" fmla="*/ 10039350 w 12191999"/>
              <a:gd name="connsiteY16" fmla="*/ 547 h 1086397"/>
              <a:gd name="connsiteX0-1" fmla="*/ 10039350 w 12191999"/>
              <a:gd name="connsiteY0-2" fmla="*/ 547 h 1086397"/>
              <a:gd name="connsiteX1-3" fmla="*/ 12077626 w 12191999"/>
              <a:gd name="connsiteY1-4" fmla="*/ 435628 h 1086397"/>
              <a:gd name="connsiteX2-5" fmla="*/ 12191999 w 12191999"/>
              <a:gd name="connsiteY2-6" fmla="*/ 478878 h 1086397"/>
              <a:gd name="connsiteX3-7" fmla="*/ 12191999 w 12191999"/>
              <a:gd name="connsiteY3-8" fmla="*/ 1086397 h 1086397"/>
              <a:gd name="connsiteX4-9" fmla="*/ 0 w 12191999"/>
              <a:gd name="connsiteY4-10" fmla="*/ 1086397 h 1086397"/>
              <a:gd name="connsiteX5-11" fmla="*/ 0 w 12191999"/>
              <a:gd name="connsiteY5-12" fmla="*/ 286297 h 1086397"/>
              <a:gd name="connsiteX6-13" fmla="*/ 552450 w 12191999"/>
              <a:gd name="connsiteY6-14" fmla="*/ 343447 h 1086397"/>
              <a:gd name="connsiteX7-15" fmla="*/ 1295400 w 12191999"/>
              <a:gd name="connsiteY7-16" fmla="*/ 629197 h 1086397"/>
              <a:gd name="connsiteX8-17" fmla="*/ 1962150 w 12191999"/>
              <a:gd name="connsiteY8-18" fmla="*/ 895897 h 1086397"/>
              <a:gd name="connsiteX9-19" fmla="*/ 2762250 w 12191999"/>
              <a:gd name="connsiteY9-20" fmla="*/ 819697 h 1086397"/>
              <a:gd name="connsiteX10-21" fmla="*/ 3695700 w 12191999"/>
              <a:gd name="connsiteY10-22" fmla="*/ 438697 h 1086397"/>
              <a:gd name="connsiteX11-23" fmla="*/ 4476751 w 12191999"/>
              <a:gd name="connsiteY11-24" fmla="*/ 381547 h 1086397"/>
              <a:gd name="connsiteX12-25" fmla="*/ 5143501 w 12191999"/>
              <a:gd name="connsiteY12-26" fmla="*/ 495847 h 1086397"/>
              <a:gd name="connsiteX13-27" fmla="*/ 6153151 w 12191999"/>
              <a:gd name="connsiteY13-28" fmla="*/ 229147 h 1086397"/>
              <a:gd name="connsiteX14-29" fmla="*/ 7029450 w 12191999"/>
              <a:gd name="connsiteY14-30" fmla="*/ 171997 h 1086397"/>
              <a:gd name="connsiteX15-31" fmla="*/ 8153400 w 12191999"/>
              <a:gd name="connsiteY15-32" fmla="*/ 449107 h 1086397"/>
              <a:gd name="connsiteX16-33" fmla="*/ 10039350 w 12191999"/>
              <a:gd name="connsiteY16-34" fmla="*/ 547 h 10863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2191999" h="1086397">
                <a:moveTo>
                  <a:pt x="10039350" y="547"/>
                </a:moveTo>
                <a:cubicBezTo>
                  <a:pt x="10642203" y="-13344"/>
                  <a:pt x="11534328" y="240161"/>
                  <a:pt x="12077626" y="435628"/>
                </a:cubicBezTo>
                <a:lnTo>
                  <a:pt x="12191999" y="478878"/>
                </a:lnTo>
                <a:lnTo>
                  <a:pt x="12191999" y="1086397"/>
                </a:lnTo>
                <a:lnTo>
                  <a:pt x="0" y="1086397"/>
                </a:lnTo>
                <a:lnTo>
                  <a:pt x="0" y="286297"/>
                </a:lnTo>
                <a:cubicBezTo>
                  <a:pt x="155575" y="283122"/>
                  <a:pt x="336550" y="286297"/>
                  <a:pt x="552450" y="343447"/>
                </a:cubicBezTo>
                <a:cubicBezTo>
                  <a:pt x="768350" y="400597"/>
                  <a:pt x="1295400" y="629197"/>
                  <a:pt x="1295400" y="629197"/>
                </a:cubicBezTo>
                <a:cubicBezTo>
                  <a:pt x="1530350" y="721272"/>
                  <a:pt x="1717675" y="864147"/>
                  <a:pt x="1962150" y="895897"/>
                </a:cubicBezTo>
                <a:cubicBezTo>
                  <a:pt x="2206625" y="927647"/>
                  <a:pt x="2473325" y="895897"/>
                  <a:pt x="2762250" y="819697"/>
                </a:cubicBezTo>
                <a:cubicBezTo>
                  <a:pt x="3051175" y="743497"/>
                  <a:pt x="3409950" y="511722"/>
                  <a:pt x="3695700" y="438697"/>
                </a:cubicBezTo>
                <a:cubicBezTo>
                  <a:pt x="3981450" y="365672"/>
                  <a:pt x="4235451" y="372022"/>
                  <a:pt x="4476751" y="381547"/>
                </a:cubicBezTo>
                <a:cubicBezTo>
                  <a:pt x="4718051" y="391072"/>
                  <a:pt x="4864100" y="521247"/>
                  <a:pt x="5143501" y="495847"/>
                </a:cubicBezTo>
                <a:cubicBezTo>
                  <a:pt x="5422902" y="470447"/>
                  <a:pt x="5838826" y="283122"/>
                  <a:pt x="6153151" y="229147"/>
                </a:cubicBezTo>
                <a:cubicBezTo>
                  <a:pt x="6467477" y="175172"/>
                  <a:pt x="6696075" y="108497"/>
                  <a:pt x="7029450" y="171997"/>
                </a:cubicBezTo>
                <a:cubicBezTo>
                  <a:pt x="7362826" y="235497"/>
                  <a:pt x="7651750" y="477682"/>
                  <a:pt x="8153400" y="449107"/>
                </a:cubicBezTo>
                <a:cubicBezTo>
                  <a:pt x="8655050" y="420532"/>
                  <a:pt x="9350375" y="16422"/>
                  <a:pt x="10039350" y="547"/>
                </a:cubicBezTo>
                <a:close/>
              </a:path>
            </a:pathLst>
          </a:custGeom>
          <a:solidFill>
            <a:srgbClr val="A06D56">
              <a:alpha val="64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918020" y="1123207"/>
            <a:ext cx="2355959" cy="2355959"/>
            <a:chOff x="5012648" y="1144394"/>
            <a:chExt cx="2167701" cy="2167701"/>
          </a:xfrm>
        </p:grpSpPr>
        <p:sp>
          <p:nvSpPr>
            <p:cNvPr id="18" name="任意多边形 17"/>
            <p:cNvSpPr/>
            <p:nvPr/>
          </p:nvSpPr>
          <p:spPr>
            <a:xfrm>
              <a:off x="5163358" y="1848417"/>
              <a:ext cx="1412846" cy="175444"/>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764784" y="1990492"/>
              <a:ext cx="1412846" cy="175444"/>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BFE4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5068622" y="2346722"/>
              <a:ext cx="1052012" cy="175444"/>
            </a:xfrm>
            <a:custGeom>
              <a:avLst/>
              <a:gdLst>
                <a:gd name="connsiteX0" fmla="*/ 0 w 1279335"/>
                <a:gd name="connsiteY0" fmla="*/ 0 h 213355"/>
                <a:gd name="connsiteX1" fmla="*/ 1166721 w 1279335"/>
                <a:gd name="connsiteY1" fmla="*/ 0 h 213355"/>
                <a:gd name="connsiteX2" fmla="*/ 1202358 w 1279335"/>
                <a:gd name="connsiteY2" fmla="*/ 35637 h 213355"/>
                <a:gd name="connsiteX3" fmla="*/ 1180592 w 1279335"/>
                <a:gd name="connsiteY3" fmla="*/ 68473 h 213355"/>
                <a:gd name="connsiteX4" fmla="*/ 1167875 w 1279335"/>
                <a:gd name="connsiteY4" fmla="*/ 71041 h 213355"/>
                <a:gd name="connsiteX5" fmla="*/ 870316 w 1279335"/>
                <a:gd name="connsiteY5" fmla="*/ 71041 h 213355"/>
                <a:gd name="connsiteX6" fmla="*/ 834679 w 1279335"/>
                <a:gd name="connsiteY6" fmla="*/ 106678 h 213355"/>
                <a:gd name="connsiteX7" fmla="*/ 870316 w 1279335"/>
                <a:gd name="connsiteY7" fmla="*/ 142314 h 213355"/>
                <a:gd name="connsiteX8" fmla="*/ 1244853 w 1279335"/>
                <a:gd name="connsiteY8" fmla="*/ 142314 h 213355"/>
                <a:gd name="connsiteX9" fmla="*/ 1257570 w 1279335"/>
                <a:gd name="connsiteY9" fmla="*/ 144882 h 213355"/>
                <a:gd name="connsiteX10" fmla="*/ 1279335 w 1279335"/>
                <a:gd name="connsiteY10" fmla="*/ 177718 h 213355"/>
                <a:gd name="connsiteX11" fmla="*/ 1243698 w 1279335"/>
                <a:gd name="connsiteY11" fmla="*/ 213355 h 213355"/>
                <a:gd name="connsiteX12" fmla="*/ 89610 w 1279335"/>
                <a:gd name="connsiteY12" fmla="*/ 213355 h 213355"/>
                <a:gd name="connsiteX13" fmla="*/ 55388 w 1279335"/>
                <a:gd name="connsiteY13" fmla="*/ 142314 h 213355"/>
                <a:gd name="connsiteX14" fmla="*/ 496474 w 1279335"/>
                <a:gd name="connsiteY14" fmla="*/ 142314 h 213355"/>
                <a:gd name="connsiteX15" fmla="*/ 532111 w 1279335"/>
                <a:gd name="connsiteY15" fmla="*/ 106678 h 213355"/>
                <a:gd name="connsiteX16" fmla="*/ 496474 w 1279335"/>
                <a:gd name="connsiteY16" fmla="*/ 71041 h 213355"/>
                <a:gd name="connsiteX17" fmla="*/ 26001 w 1279335"/>
                <a:gd name="connsiteY17" fmla="*/ 71041 h 213355"/>
                <a:gd name="connsiteX18" fmla="*/ 0 w 1279335"/>
                <a:gd name="connsiteY18" fmla="*/ 0 h 21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9335" h="213355">
                  <a:moveTo>
                    <a:pt x="0" y="0"/>
                  </a:moveTo>
                  <a:lnTo>
                    <a:pt x="1166721" y="0"/>
                  </a:lnTo>
                  <a:cubicBezTo>
                    <a:pt x="1186402" y="0"/>
                    <a:pt x="1202358" y="15955"/>
                    <a:pt x="1202358" y="35637"/>
                  </a:cubicBezTo>
                  <a:cubicBezTo>
                    <a:pt x="1202358" y="50398"/>
                    <a:pt x="1193383" y="63063"/>
                    <a:pt x="1180592" y="68473"/>
                  </a:cubicBezTo>
                  <a:lnTo>
                    <a:pt x="1167875" y="71041"/>
                  </a:lnTo>
                  <a:lnTo>
                    <a:pt x="870316" y="71041"/>
                  </a:lnTo>
                  <a:cubicBezTo>
                    <a:pt x="850635" y="71041"/>
                    <a:pt x="834679" y="86996"/>
                    <a:pt x="834679" y="106678"/>
                  </a:cubicBezTo>
                  <a:cubicBezTo>
                    <a:pt x="834679" y="126359"/>
                    <a:pt x="850635" y="142314"/>
                    <a:pt x="870316" y="142314"/>
                  </a:cubicBezTo>
                  <a:lnTo>
                    <a:pt x="1244853" y="142314"/>
                  </a:lnTo>
                  <a:lnTo>
                    <a:pt x="1257570" y="144882"/>
                  </a:lnTo>
                  <a:cubicBezTo>
                    <a:pt x="1270360" y="150292"/>
                    <a:pt x="1279335" y="162957"/>
                    <a:pt x="1279335" y="177718"/>
                  </a:cubicBezTo>
                  <a:cubicBezTo>
                    <a:pt x="1279335" y="197400"/>
                    <a:pt x="1263380" y="213355"/>
                    <a:pt x="1243698" y="213355"/>
                  </a:cubicBezTo>
                  <a:lnTo>
                    <a:pt x="89610" y="213355"/>
                  </a:lnTo>
                  <a:lnTo>
                    <a:pt x="55388" y="142314"/>
                  </a:lnTo>
                  <a:lnTo>
                    <a:pt x="496474" y="142314"/>
                  </a:lnTo>
                  <a:cubicBezTo>
                    <a:pt x="516156" y="142314"/>
                    <a:pt x="532111" y="126359"/>
                    <a:pt x="532111" y="106678"/>
                  </a:cubicBezTo>
                  <a:cubicBezTo>
                    <a:pt x="532111" y="86996"/>
                    <a:pt x="516156" y="71041"/>
                    <a:pt x="496474" y="71041"/>
                  </a:cubicBezTo>
                  <a:lnTo>
                    <a:pt x="26001" y="71041"/>
                  </a:lnTo>
                  <a:lnTo>
                    <a:pt x="0" y="0"/>
                  </a:lnTo>
                  <a:close/>
                </a:path>
              </a:pathLst>
            </a:custGeom>
            <a:solidFill>
              <a:srgbClr val="CFEB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063750" y="1192094"/>
              <a:ext cx="2067784" cy="2067784"/>
            </a:xfrm>
            <a:prstGeom prst="ellipse">
              <a:avLst/>
            </a:prstGeom>
            <a:no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5960361" y="2492952"/>
              <a:ext cx="1065045" cy="132255"/>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5012648" y="1144394"/>
              <a:ext cx="2167701" cy="2167701"/>
            </a:xfrm>
            <a:prstGeom prst="ellipse">
              <a:avLst/>
            </a:prstGeom>
            <a:noFill/>
            <a:ln w="31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bwMode="auto">
            <a:xfrm rot="712219">
              <a:off x="5191016" y="1522761"/>
              <a:ext cx="1872392" cy="1170379"/>
            </a:xfrm>
            <a:custGeom>
              <a:avLst/>
              <a:gdLst>
                <a:gd name="connsiteX0" fmla="*/ 568842 w 1872392"/>
                <a:gd name="connsiteY0" fmla="*/ 137359 h 1170379"/>
                <a:gd name="connsiteX1" fmla="*/ 597322 w 1872392"/>
                <a:gd name="connsiteY1" fmla="*/ 179780 h 1170379"/>
                <a:gd name="connsiteX2" fmla="*/ 666148 w 1872392"/>
                <a:gd name="connsiteY2" fmla="*/ 228261 h 1170379"/>
                <a:gd name="connsiteX3" fmla="*/ 717173 w 1872392"/>
                <a:gd name="connsiteY3" fmla="*/ 290074 h 1170379"/>
                <a:gd name="connsiteX4" fmla="*/ 765825 w 1872392"/>
                <a:gd name="connsiteY4" fmla="*/ 350676 h 1170379"/>
                <a:gd name="connsiteX5" fmla="*/ 767012 w 1872392"/>
                <a:gd name="connsiteY5" fmla="*/ 352494 h 1170379"/>
                <a:gd name="connsiteX6" fmla="*/ 785405 w 1872392"/>
                <a:gd name="connsiteY6" fmla="*/ 391279 h 1170379"/>
                <a:gd name="connsiteX7" fmla="*/ 803204 w 1872392"/>
                <a:gd name="connsiteY7" fmla="*/ 428246 h 1170379"/>
                <a:gd name="connsiteX8" fmla="*/ 824564 w 1872392"/>
                <a:gd name="connsiteY8" fmla="*/ 452486 h 1170379"/>
                <a:gd name="connsiteX9" fmla="*/ 847111 w 1872392"/>
                <a:gd name="connsiteY9" fmla="*/ 477332 h 1170379"/>
                <a:gd name="connsiteX10" fmla="*/ 848297 w 1872392"/>
                <a:gd name="connsiteY10" fmla="*/ 479757 h 1170379"/>
                <a:gd name="connsiteX11" fmla="*/ 869063 w 1872392"/>
                <a:gd name="connsiteY11" fmla="*/ 518541 h 1170379"/>
                <a:gd name="connsiteX12" fmla="*/ 873584 w 1872392"/>
                <a:gd name="connsiteY12" fmla="*/ 527098 h 1170379"/>
                <a:gd name="connsiteX13" fmla="*/ 874466 w 1872392"/>
                <a:gd name="connsiteY13" fmla="*/ 526395 h 1170379"/>
                <a:gd name="connsiteX14" fmla="*/ 885463 w 1872392"/>
                <a:gd name="connsiteY14" fmla="*/ 527395 h 1170379"/>
                <a:gd name="connsiteX15" fmla="*/ 891175 w 1872392"/>
                <a:gd name="connsiteY15" fmla="*/ 545671 h 1170379"/>
                <a:gd name="connsiteX16" fmla="*/ 887122 w 1872392"/>
                <a:gd name="connsiteY16" fmla="*/ 552721 h 1170379"/>
                <a:gd name="connsiteX17" fmla="*/ 888921 w 1872392"/>
                <a:gd name="connsiteY17" fmla="*/ 556124 h 1170379"/>
                <a:gd name="connsiteX18" fmla="*/ 889236 w 1872392"/>
                <a:gd name="connsiteY18" fmla="*/ 556720 h 1170379"/>
                <a:gd name="connsiteX19" fmla="*/ 916528 w 1872392"/>
                <a:gd name="connsiteY19" fmla="*/ 587021 h 1170379"/>
                <a:gd name="connsiteX20" fmla="*/ 944415 w 1872392"/>
                <a:gd name="connsiteY20" fmla="*/ 619140 h 1170379"/>
                <a:gd name="connsiteX21" fmla="*/ 945602 w 1872392"/>
                <a:gd name="connsiteY21" fmla="*/ 620352 h 1170379"/>
                <a:gd name="connsiteX22" fmla="*/ 947382 w 1872392"/>
                <a:gd name="connsiteY22" fmla="*/ 623988 h 1170379"/>
                <a:gd name="connsiteX23" fmla="*/ 947975 w 1872392"/>
                <a:gd name="connsiteY23" fmla="*/ 625806 h 1170379"/>
                <a:gd name="connsiteX24" fmla="*/ 953314 w 1872392"/>
                <a:gd name="connsiteY24" fmla="*/ 659137 h 1170379"/>
                <a:gd name="connsiteX25" fmla="*/ 958061 w 1872392"/>
                <a:gd name="connsiteY25" fmla="*/ 687620 h 1170379"/>
                <a:gd name="connsiteX26" fmla="*/ 999001 w 1872392"/>
                <a:gd name="connsiteY26" fmla="*/ 729435 h 1170379"/>
                <a:gd name="connsiteX27" fmla="*/ 1041720 w 1872392"/>
                <a:gd name="connsiteY27" fmla="*/ 772461 h 1170379"/>
                <a:gd name="connsiteX28" fmla="*/ 1092152 w 1872392"/>
                <a:gd name="connsiteY28" fmla="*/ 796096 h 1170379"/>
                <a:gd name="connsiteX29" fmla="*/ 1144365 w 1872392"/>
                <a:gd name="connsiteY29" fmla="*/ 819731 h 1170379"/>
                <a:gd name="connsiteX30" fmla="*/ 1207257 w 1872392"/>
                <a:gd name="connsiteY30" fmla="*/ 835487 h 1170379"/>
                <a:gd name="connsiteX31" fmla="*/ 1265995 w 1872392"/>
                <a:gd name="connsiteY31" fmla="*/ 850637 h 1170379"/>
                <a:gd name="connsiteX32" fmla="*/ 1319394 w 1872392"/>
                <a:gd name="connsiteY32" fmla="*/ 833063 h 1170379"/>
                <a:gd name="connsiteX33" fmla="*/ 1370791 w 1872392"/>
                <a:gd name="connsiteY33" fmla="*/ 816625 h 1170379"/>
                <a:gd name="connsiteX34" fmla="*/ 1371722 w 1872392"/>
                <a:gd name="connsiteY34" fmla="*/ 816327 h 1170379"/>
                <a:gd name="connsiteX35" fmla="*/ 1399974 w 1872392"/>
                <a:gd name="connsiteY35" fmla="*/ 780549 h 1170379"/>
                <a:gd name="connsiteX36" fmla="*/ 1462211 w 1872392"/>
                <a:gd name="connsiteY36" fmla="*/ 701734 h 1170379"/>
                <a:gd name="connsiteX37" fmla="*/ 1543555 w 1872392"/>
                <a:gd name="connsiteY37" fmla="*/ 598485 h 1170379"/>
                <a:gd name="connsiteX38" fmla="*/ 1566870 w 1872392"/>
                <a:gd name="connsiteY38" fmla="*/ 568892 h 1170379"/>
                <a:gd name="connsiteX39" fmla="*/ 1565133 w 1872392"/>
                <a:gd name="connsiteY39" fmla="*/ 568093 h 1170379"/>
                <a:gd name="connsiteX40" fmla="*/ 1545272 w 1872392"/>
                <a:gd name="connsiteY40" fmla="*/ 558953 h 1170379"/>
                <a:gd name="connsiteX41" fmla="*/ 1501334 w 1872392"/>
                <a:gd name="connsiteY41" fmla="*/ 537944 h 1170379"/>
                <a:gd name="connsiteX42" fmla="*/ 1486898 w 1872392"/>
                <a:gd name="connsiteY42" fmla="*/ 539257 h 1170379"/>
                <a:gd name="connsiteX43" fmla="*/ 1469950 w 1872392"/>
                <a:gd name="connsiteY43" fmla="*/ 540570 h 1170379"/>
                <a:gd name="connsiteX44" fmla="*/ 1468067 w 1872392"/>
                <a:gd name="connsiteY44" fmla="*/ 540570 h 1170379"/>
                <a:gd name="connsiteX45" fmla="*/ 1464929 w 1872392"/>
                <a:gd name="connsiteY45" fmla="*/ 539913 h 1170379"/>
                <a:gd name="connsiteX46" fmla="*/ 1463674 w 1872392"/>
                <a:gd name="connsiteY46" fmla="*/ 539257 h 1170379"/>
                <a:gd name="connsiteX47" fmla="*/ 1438567 w 1872392"/>
                <a:gd name="connsiteY47" fmla="*/ 524813 h 1170379"/>
                <a:gd name="connsiteX48" fmla="*/ 1419736 w 1872392"/>
                <a:gd name="connsiteY48" fmla="*/ 514309 h 1170379"/>
                <a:gd name="connsiteX49" fmla="*/ 1405299 w 1872392"/>
                <a:gd name="connsiteY49" fmla="*/ 527439 h 1170379"/>
                <a:gd name="connsiteX50" fmla="*/ 1385842 w 1872392"/>
                <a:gd name="connsiteY50" fmla="*/ 545822 h 1170379"/>
                <a:gd name="connsiteX51" fmla="*/ 1383958 w 1872392"/>
                <a:gd name="connsiteY51" fmla="*/ 547791 h 1170379"/>
                <a:gd name="connsiteX52" fmla="*/ 1377053 w 1872392"/>
                <a:gd name="connsiteY52" fmla="*/ 548448 h 1170379"/>
                <a:gd name="connsiteX53" fmla="*/ 1336048 w 1872392"/>
                <a:gd name="connsiteY53" fmla="*/ 541996 h 1170379"/>
                <a:gd name="connsiteX54" fmla="*/ 1331163 w 1872392"/>
                <a:gd name="connsiteY54" fmla="*/ 541227 h 1170379"/>
                <a:gd name="connsiteX55" fmla="*/ 1320599 w 1872392"/>
                <a:gd name="connsiteY55" fmla="*/ 558238 h 1170379"/>
                <a:gd name="connsiteX56" fmla="*/ 1280060 w 1872392"/>
                <a:gd name="connsiteY56" fmla="*/ 623513 h 1170379"/>
                <a:gd name="connsiteX57" fmla="*/ 1275493 w 1872392"/>
                <a:gd name="connsiteY57" fmla="*/ 625805 h 1170379"/>
                <a:gd name="connsiteX58" fmla="*/ 1170451 w 1872392"/>
                <a:gd name="connsiteY58" fmla="*/ 647585 h 1170379"/>
                <a:gd name="connsiteX59" fmla="*/ 1265217 w 1872392"/>
                <a:gd name="connsiteY59" fmla="*/ 609757 h 1170379"/>
                <a:gd name="connsiteX60" fmla="*/ 1303190 w 1872392"/>
                <a:gd name="connsiteY60" fmla="*/ 536108 h 1170379"/>
                <a:gd name="connsiteX61" fmla="*/ 1303210 w 1872392"/>
                <a:gd name="connsiteY61" fmla="*/ 536068 h 1170379"/>
                <a:gd name="connsiteX62" fmla="*/ 1302987 w 1872392"/>
                <a:gd name="connsiteY62" fmla="*/ 535974 h 1170379"/>
                <a:gd name="connsiteX63" fmla="*/ 1302360 w 1872392"/>
                <a:gd name="connsiteY63" fmla="*/ 534661 h 1170379"/>
                <a:gd name="connsiteX64" fmla="*/ 1286040 w 1872392"/>
                <a:gd name="connsiteY64" fmla="*/ 519561 h 1170379"/>
                <a:gd name="connsiteX65" fmla="*/ 1270975 w 1872392"/>
                <a:gd name="connsiteY65" fmla="*/ 504461 h 1170379"/>
                <a:gd name="connsiteX66" fmla="*/ 1243985 w 1872392"/>
                <a:gd name="connsiteY66" fmla="*/ 487391 h 1170379"/>
                <a:gd name="connsiteX67" fmla="*/ 1216995 w 1872392"/>
                <a:gd name="connsiteY67" fmla="*/ 470321 h 1170379"/>
                <a:gd name="connsiteX68" fmla="*/ 1168036 w 1872392"/>
                <a:gd name="connsiteY68" fmla="*/ 453251 h 1170379"/>
                <a:gd name="connsiteX69" fmla="*/ 1118449 w 1872392"/>
                <a:gd name="connsiteY69" fmla="*/ 436181 h 1170379"/>
                <a:gd name="connsiteX70" fmla="*/ 1078905 w 1872392"/>
                <a:gd name="connsiteY70" fmla="*/ 427646 h 1170379"/>
                <a:gd name="connsiteX71" fmla="*/ 1038106 w 1872392"/>
                <a:gd name="connsiteY71" fmla="*/ 419112 h 1170379"/>
                <a:gd name="connsiteX72" fmla="*/ 1037478 w 1872392"/>
                <a:gd name="connsiteY72" fmla="*/ 419112 h 1170379"/>
                <a:gd name="connsiteX73" fmla="*/ 1002328 w 1872392"/>
                <a:gd name="connsiteY73" fmla="*/ 408607 h 1170379"/>
                <a:gd name="connsiteX74" fmla="*/ 967806 w 1872392"/>
                <a:gd name="connsiteY74" fmla="*/ 398103 h 1170379"/>
                <a:gd name="connsiteX75" fmla="*/ 934538 w 1872392"/>
                <a:gd name="connsiteY75" fmla="*/ 396790 h 1170379"/>
                <a:gd name="connsiteX76" fmla="*/ 900644 w 1872392"/>
                <a:gd name="connsiteY76" fmla="*/ 395476 h 1170379"/>
                <a:gd name="connsiteX77" fmla="*/ 898761 w 1872392"/>
                <a:gd name="connsiteY77" fmla="*/ 395476 h 1170379"/>
                <a:gd name="connsiteX78" fmla="*/ 849174 w 1872392"/>
                <a:gd name="connsiteY78" fmla="*/ 372498 h 1170379"/>
                <a:gd name="connsiteX79" fmla="*/ 817790 w 1872392"/>
                <a:gd name="connsiteY79" fmla="*/ 364620 h 1170379"/>
                <a:gd name="connsiteX80" fmla="*/ 850430 w 1872392"/>
                <a:gd name="connsiteY80" fmla="*/ 367902 h 1170379"/>
                <a:gd name="connsiteX81" fmla="*/ 876165 w 1872392"/>
                <a:gd name="connsiteY81" fmla="*/ 377750 h 1170379"/>
                <a:gd name="connsiteX82" fmla="*/ 901271 w 1872392"/>
                <a:gd name="connsiteY82" fmla="*/ 387598 h 1170379"/>
                <a:gd name="connsiteX83" fmla="*/ 934539 w 1872392"/>
                <a:gd name="connsiteY83" fmla="*/ 387598 h 1170379"/>
                <a:gd name="connsiteX84" fmla="*/ 968433 w 1872392"/>
                <a:gd name="connsiteY84" fmla="*/ 387598 h 1170379"/>
                <a:gd name="connsiteX85" fmla="*/ 969689 w 1872392"/>
                <a:gd name="connsiteY85" fmla="*/ 387598 h 1170379"/>
                <a:gd name="connsiteX86" fmla="*/ 1005466 w 1872392"/>
                <a:gd name="connsiteY86" fmla="*/ 397446 h 1170379"/>
                <a:gd name="connsiteX87" fmla="*/ 1040617 w 1872392"/>
                <a:gd name="connsiteY87" fmla="*/ 406638 h 1170379"/>
                <a:gd name="connsiteX88" fmla="*/ 1081416 w 1872392"/>
                <a:gd name="connsiteY88" fmla="*/ 414516 h 1170379"/>
                <a:gd name="connsiteX89" fmla="*/ 1122215 w 1872392"/>
                <a:gd name="connsiteY89" fmla="*/ 421738 h 1170379"/>
                <a:gd name="connsiteX90" fmla="*/ 1122843 w 1872392"/>
                <a:gd name="connsiteY90" fmla="*/ 421738 h 1170379"/>
                <a:gd name="connsiteX91" fmla="*/ 1223272 w 1872392"/>
                <a:gd name="connsiteY91" fmla="*/ 454565 h 1170379"/>
                <a:gd name="connsiteX92" fmla="*/ 1253400 w 1872392"/>
                <a:gd name="connsiteY92" fmla="*/ 472291 h 1170379"/>
                <a:gd name="connsiteX93" fmla="*/ 1281646 w 1872392"/>
                <a:gd name="connsiteY93" fmla="*/ 489360 h 1170379"/>
                <a:gd name="connsiteX94" fmla="*/ 1282902 w 1872392"/>
                <a:gd name="connsiteY94" fmla="*/ 490674 h 1170379"/>
                <a:gd name="connsiteX95" fmla="*/ 1299221 w 1872392"/>
                <a:gd name="connsiteY95" fmla="*/ 505774 h 1170379"/>
                <a:gd name="connsiteX96" fmla="*/ 1311304 w 1872392"/>
                <a:gd name="connsiteY96" fmla="*/ 517263 h 1170379"/>
                <a:gd name="connsiteX97" fmla="*/ 1312378 w 1872392"/>
                <a:gd name="connsiteY97" fmla="*/ 518285 h 1170379"/>
                <a:gd name="connsiteX98" fmla="*/ 1314669 w 1872392"/>
                <a:gd name="connsiteY98" fmla="*/ 513842 h 1170379"/>
                <a:gd name="connsiteX99" fmla="*/ 1315454 w 1872392"/>
                <a:gd name="connsiteY99" fmla="*/ 512320 h 1170379"/>
                <a:gd name="connsiteX100" fmla="*/ 1323875 w 1872392"/>
                <a:gd name="connsiteY100" fmla="*/ 505585 h 1170379"/>
                <a:gd name="connsiteX101" fmla="*/ 1334865 w 1872392"/>
                <a:gd name="connsiteY101" fmla="*/ 506588 h 1170379"/>
                <a:gd name="connsiteX102" fmla="*/ 1339590 w 1872392"/>
                <a:gd name="connsiteY102" fmla="*/ 522717 h 1170379"/>
                <a:gd name="connsiteX103" fmla="*/ 1341040 w 1872392"/>
                <a:gd name="connsiteY103" fmla="*/ 522925 h 1170379"/>
                <a:gd name="connsiteX104" fmla="*/ 1345042 w 1872392"/>
                <a:gd name="connsiteY104" fmla="*/ 523500 h 1170379"/>
                <a:gd name="connsiteX105" fmla="*/ 1375170 w 1872392"/>
                <a:gd name="connsiteY105" fmla="*/ 528096 h 1170379"/>
                <a:gd name="connsiteX106" fmla="*/ 1391490 w 1872392"/>
                <a:gd name="connsiteY106" fmla="*/ 512339 h 1170379"/>
                <a:gd name="connsiteX107" fmla="*/ 1410949 w 1872392"/>
                <a:gd name="connsiteY107" fmla="*/ 493299 h 1170379"/>
                <a:gd name="connsiteX108" fmla="*/ 1413459 w 1872392"/>
                <a:gd name="connsiteY108" fmla="*/ 491330 h 1170379"/>
                <a:gd name="connsiteX109" fmla="*/ 1420364 w 1872392"/>
                <a:gd name="connsiteY109" fmla="*/ 490674 h 1170379"/>
                <a:gd name="connsiteX110" fmla="*/ 1423502 w 1872392"/>
                <a:gd name="connsiteY110" fmla="*/ 491986 h 1170379"/>
                <a:gd name="connsiteX111" fmla="*/ 1448609 w 1872392"/>
                <a:gd name="connsiteY111" fmla="*/ 505774 h 1170379"/>
                <a:gd name="connsiteX112" fmla="*/ 1471206 w 1872392"/>
                <a:gd name="connsiteY112" fmla="*/ 517591 h 1170379"/>
                <a:gd name="connsiteX113" fmla="*/ 1485642 w 1872392"/>
                <a:gd name="connsiteY113" fmla="*/ 516278 h 1170379"/>
                <a:gd name="connsiteX114" fmla="*/ 1502590 w 1872392"/>
                <a:gd name="connsiteY114" fmla="*/ 514965 h 1170379"/>
                <a:gd name="connsiteX115" fmla="*/ 1508239 w 1872392"/>
                <a:gd name="connsiteY115" fmla="*/ 516278 h 1170379"/>
                <a:gd name="connsiteX116" fmla="*/ 1562671 w 1872392"/>
                <a:gd name="connsiteY116" fmla="*/ 540570 h 1170379"/>
                <a:gd name="connsiteX117" fmla="*/ 1582287 w 1872392"/>
                <a:gd name="connsiteY117" fmla="*/ 549324 h 1170379"/>
                <a:gd name="connsiteX118" fmla="*/ 1591383 w 1872392"/>
                <a:gd name="connsiteY118" fmla="*/ 537778 h 1170379"/>
                <a:gd name="connsiteX119" fmla="*/ 1655028 w 1872392"/>
                <a:gd name="connsiteY119" fmla="*/ 456995 h 1170379"/>
                <a:gd name="connsiteX120" fmla="*/ 1723842 w 1872392"/>
                <a:gd name="connsiteY120" fmla="*/ 336145 h 1170379"/>
                <a:gd name="connsiteX121" fmla="*/ 1793941 w 1872392"/>
                <a:gd name="connsiteY121" fmla="*/ 214540 h 1170379"/>
                <a:gd name="connsiteX122" fmla="*/ 1801032 w 1872392"/>
                <a:gd name="connsiteY122" fmla="*/ 200537 h 1170379"/>
                <a:gd name="connsiteX123" fmla="*/ 1806347 w 1872392"/>
                <a:gd name="connsiteY123" fmla="*/ 190044 h 1170379"/>
                <a:gd name="connsiteX124" fmla="*/ 1801896 w 1872392"/>
                <a:gd name="connsiteY124" fmla="*/ 191408 h 1170379"/>
                <a:gd name="connsiteX125" fmla="*/ 1776089 w 1872392"/>
                <a:gd name="connsiteY125" fmla="*/ 194435 h 1170379"/>
                <a:gd name="connsiteX126" fmla="*/ 1747823 w 1872392"/>
                <a:gd name="connsiteY126" fmla="*/ 192922 h 1170379"/>
                <a:gd name="connsiteX127" fmla="*/ 1721575 w 1872392"/>
                <a:gd name="connsiteY127" fmla="*/ 190652 h 1170379"/>
                <a:gd name="connsiteX128" fmla="*/ 1717536 w 1872392"/>
                <a:gd name="connsiteY128" fmla="*/ 189139 h 1170379"/>
                <a:gd name="connsiteX129" fmla="*/ 1687755 w 1872392"/>
                <a:gd name="connsiteY129" fmla="*/ 167955 h 1170379"/>
                <a:gd name="connsiteX130" fmla="*/ 1659489 w 1872392"/>
                <a:gd name="connsiteY130" fmla="*/ 148285 h 1170379"/>
                <a:gd name="connsiteX131" fmla="*/ 1628193 w 1872392"/>
                <a:gd name="connsiteY131" fmla="*/ 146772 h 1170379"/>
                <a:gd name="connsiteX132" fmla="*/ 1595384 w 1872392"/>
                <a:gd name="connsiteY132" fmla="*/ 144502 h 1170379"/>
                <a:gd name="connsiteX133" fmla="*/ 1593869 w 1872392"/>
                <a:gd name="connsiteY133" fmla="*/ 144502 h 1170379"/>
                <a:gd name="connsiteX134" fmla="*/ 1590841 w 1872392"/>
                <a:gd name="connsiteY134" fmla="*/ 142989 h 1170379"/>
                <a:gd name="connsiteX135" fmla="*/ 1589832 w 1872392"/>
                <a:gd name="connsiteY135" fmla="*/ 142232 h 1170379"/>
                <a:gd name="connsiteX136" fmla="*/ 1562574 w 1872392"/>
                <a:gd name="connsiteY136" fmla="*/ 112727 h 1170379"/>
                <a:gd name="connsiteX137" fmla="*/ 1548275 w 1872392"/>
                <a:gd name="connsiteY137" fmla="*/ 96981 h 1170379"/>
                <a:gd name="connsiteX138" fmla="*/ 1547093 w 1872392"/>
                <a:gd name="connsiteY138" fmla="*/ 95679 h 1170379"/>
                <a:gd name="connsiteX139" fmla="*/ 1528175 w 1872392"/>
                <a:gd name="connsiteY139" fmla="*/ 102380 h 1170379"/>
                <a:gd name="connsiteX140" fmla="*/ 1506530 w 1872392"/>
                <a:gd name="connsiteY140" fmla="*/ 110047 h 1170379"/>
                <a:gd name="connsiteX141" fmla="*/ 1486008 w 1872392"/>
                <a:gd name="connsiteY141" fmla="*/ 117998 h 1170379"/>
                <a:gd name="connsiteX142" fmla="*/ 1467766 w 1872392"/>
                <a:gd name="connsiteY142" fmla="*/ 124814 h 1170379"/>
                <a:gd name="connsiteX143" fmla="*/ 1452944 w 1872392"/>
                <a:gd name="connsiteY143" fmla="*/ 158890 h 1170379"/>
                <a:gd name="connsiteX144" fmla="*/ 1436982 w 1872392"/>
                <a:gd name="connsiteY144" fmla="*/ 194102 h 1170379"/>
                <a:gd name="connsiteX145" fmla="*/ 1438122 w 1872392"/>
                <a:gd name="connsiteY145" fmla="*/ 196374 h 1170379"/>
                <a:gd name="connsiteX146" fmla="*/ 1440402 w 1872392"/>
                <a:gd name="connsiteY146" fmla="*/ 221364 h 1170379"/>
                <a:gd name="connsiteX147" fmla="*/ 1441542 w 1872392"/>
                <a:gd name="connsiteY147" fmla="*/ 223635 h 1170379"/>
                <a:gd name="connsiteX148" fmla="*/ 1440403 w 1872392"/>
                <a:gd name="connsiteY148" fmla="*/ 236130 h 1170379"/>
                <a:gd name="connsiteX149" fmla="*/ 1425581 w 1872392"/>
                <a:gd name="connsiteY149" fmla="*/ 234994 h 1170379"/>
                <a:gd name="connsiteX150" fmla="*/ 1418739 w 1872392"/>
                <a:gd name="connsiteY150" fmla="*/ 208869 h 1170379"/>
                <a:gd name="connsiteX151" fmla="*/ 1419880 w 1872392"/>
                <a:gd name="connsiteY151" fmla="*/ 187287 h 1170379"/>
                <a:gd name="connsiteX152" fmla="*/ 1455225 w 1872392"/>
                <a:gd name="connsiteY152" fmla="*/ 116862 h 1170379"/>
                <a:gd name="connsiteX153" fmla="*/ 1481447 w 1872392"/>
                <a:gd name="connsiteY153" fmla="*/ 105503 h 1170379"/>
                <a:gd name="connsiteX154" fmla="*/ 1524292 w 1872392"/>
                <a:gd name="connsiteY154" fmla="*/ 93027 h 1170379"/>
                <a:gd name="connsiteX155" fmla="*/ 1540418 w 1872392"/>
                <a:gd name="connsiteY155" fmla="*/ 88330 h 1170379"/>
                <a:gd name="connsiteX156" fmla="*/ 1538227 w 1872392"/>
                <a:gd name="connsiteY156" fmla="*/ 85917 h 1170379"/>
                <a:gd name="connsiteX157" fmla="*/ 1537841 w 1872392"/>
                <a:gd name="connsiteY157" fmla="*/ 85491 h 1170379"/>
                <a:gd name="connsiteX158" fmla="*/ 1514116 w 1872392"/>
                <a:gd name="connsiteY158" fmla="*/ 85491 h 1170379"/>
                <a:gd name="connsiteX159" fmla="*/ 1486859 w 1872392"/>
                <a:gd name="connsiteY159" fmla="*/ 84735 h 1170379"/>
                <a:gd name="connsiteX160" fmla="*/ 1485850 w 1872392"/>
                <a:gd name="connsiteY160" fmla="*/ 84734 h 1170379"/>
                <a:gd name="connsiteX161" fmla="*/ 1482821 w 1872392"/>
                <a:gd name="connsiteY161" fmla="*/ 83222 h 1170379"/>
                <a:gd name="connsiteX162" fmla="*/ 1481812 w 1872392"/>
                <a:gd name="connsiteY162" fmla="*/ 82465 h 1170379"/>
                <a:gd name="connsiteX163" fmla="*/ 1455059 w 1872392"/>
                <a:gd name="connsiteY163" fmla="*/ 51446 h 1170379"/>
                <a:gd name="connsiteX164" fmla="*/ 1431336 w 1872392"/>
                <a:gd name="connsiteY164" fmla="*/ 24210 h 1170379"/>
                <a:gd name="connsiteX165" fmla="*/ 1380859 w 1872392"/>
                <a:gd name="connsiteY165" fmla="*/ 34802 h 1170379"/>
                <a:gd name="connsiteX166" fmla="*/ 1327354 w 1872392"/>
                <a:gd name="connsiteY166" fmla="*/ 46150 h 1170379"/>
                <a:gd name="connsiteX167" fmla="*/ 1325840 w 1872392"/>
                <a:gd name="connsiteY167" fmla="*/ 46150 h 1170379"/>
                <a:gd name="connsiteX168" fmla="*/ 1309183 w 1872392"/>
                <a:gd name="connsiteY168" fmla="*/ 43880 h 1170379"/>
                <a:gd name="connsiteX169" fmla="*/ 1293535 w 1872392"/>
                <a:gd name="connsiteY169" fmla="*/ 42367 h 1170379"/>
                <a:gd name="connsiteX170" fmla="*/ 1259210 w 1872392"/>
                <a:gd name="connsiteY170" fmla="*/ 53716 h 1170379"/>
                <a:gd name="connsiteX171" fmla="*/ 1223373 w 1872392"/>
                <a:gd name="connsiteY171" fmla="*/ 65821 h 1170379"/>
                <a:gd name="connsiteX172" fmla="*/ 1222363 w 1872392"/>
                <a:gd name="connsiteY172" fmla="*/ 65821 h 1170379"/>
                <a:gd name="connsiteX173" fmla="*/ 1192078 w 1872392"/>
                <a:gd name="connsiteY173" fmla="*/ 68090 h 1170379"/>
                <a:gd name="connsiteX174" fmla="*/ 1162296 w 1872392"/>
                <a:gd name="connsiteY174" fmla="*/ 69603 h 1170379"/>
                <a:gd name="connsiteX175" fmla="*/ 1127973 w 1872392"/>
                <a:gd name="connsiteY175" fmla="*/ 71873 h 1170379"/>
                <a:gd name="connsiteX176" fmla="*/ 1093649 w 1872392"/>
                <a:gd name="connsiteY176" fmla="*/ 74143 h 1170379"/>
                <a:gd name="connsiteX177" fmla="*/ 1071439 w 1872392"/>
                <a:gd name="connsiteY177" fmla="*/ 80195 h 1170379"/>
                <a:gd name="connsiteX178" fmla="*/ 1048724 w 1872392"/>
                <a:gd name="connsiteY178" fmla="*/ 85491 h 1170379"/>
                <a:gd name="connsiteX179" fmla="*/ 1048220 w 1872392"/>
                <a:gd name="connsiteY179" fmla="*/ 85491 h 1170379"/>
                <a:gd name="connsiteX180" fmla="*/ 946258 w 1872392"/>
                <a:gd name="connsiteY180" fmla="*/ 88517 h 1170379"/>
                <a:gd name="connsiteX181" fmla="*/ 946258 w 1872392"/>
                <a:gd name="connsiteY181" fmla="*/ 87761 h 1170379"/>
                <a:gd name="connsiteX182" fmla="*/ 1047715 w 1872392"/>
                <a:gd name="connsiteY182" fmla="*/ 74899 h 1170379"/>
                <a:gd name="connsiteX183" fmla="*/ 1093144 w 1872392"/>
                <a:gd name="connsiteY183" fmla="*/ 61281 h 1170379"/>
                <a:gd name="connsiteX184" fmla="*/ 1161792 w 1872392"/>
                <a:gd name="connsiteY184" fmla="*/ 53716 h 1170379"/>
                <a:gd name="connsiteX185" fmla="*/ 1191573 w 1872392"/>
                <a:gd name="connsiteY185" fmla="*/ 51446 h 1170379"/>
                <a:gd name="connsiteX186" fmla="*/ 1220849 w 1872392"/>
                <a:gd name="connsiteY186" fmla="*/ 48420 h 1170379"/>
                <a:gd name="connsiteX187" fmla="*/ 1255678 w 1872392"/>
                <a:gd name="connsiteY187" fmla="*/ 35558 h 1170379"/>
                <a:gd name="connsiteX188" fmla="*/ 1291011 w 1872392"/>
                <a:gd name="connsiteY188" fmla="*/ 22697 h 1170379"/>
                <a:gd name="connsiteX189" fmla="*/ 1293535 w 1872392"/>
                <a:gd name="connsiteY189" fmla="*/ 22697 h 1170379"/>
                <a:gd name="connsiteX190" fmla="*/ 1309687 w 1872392"/>
                <a:gd name="connsiteY190" fmla="*/ 24210 h 1170379"/>
                <a:gd name="connsiteX191" fmla="*/ 1325840 w 1872392"/>
                <a:gd name="connsiteY191" fmla="*/ 24966 h 1170379"/>
                <a:gd name="connsiteX192" fmla="*/ 1378840 w 1872392"/>
                <a:gd name="connsiteY192" fmla="*/ 12862 h 1170379"/>
                <a:gd name="connsiteX193" fmla="*/ 1432345 w 1872392"/>
                <a:gd name="connsiteY193" fmla="*/ 0 h 1170379"/>
                <a:gd name="connsiteX194" fmla="*/ 1433859 w 1872392"/>
                <a:gd name="connsiteY194" fmla="*/ 0 h 1170379"/>
                <a:gd name="connsiteX195" fmla="*/ 1437393 w 1872392"/>
                <a:gd name="connsiteY195" fmla="*/ 1513 h 1170379"/>
                <a:gd name="connsiteX196" fmla="*/ 1438402 w 1872392"/>
                <a:gd name="connsiteY196" fmla="*/ 2270 h 1170379"/>
                <a:gd name="connsiteX197" fmla="*/ 1465659 w 1872392"/>
                <a:gd name="connsiteY197" fmla="*/ 32532 h 1170379"/>
                <a:gd name="connsiteX198" fmla="*/ 1489888 w 1872392"/>
                <a:gd name="connsiteY198" fmla="*/ 59768 h 1170379"/>
                <a:gd name="connsiteX199" fmla="*/ 1514116 w 1872392"/>
                <a:gd name="connsiteY199" fmla="*/ 59768 h 1170379"/>
                <a:gd name="connsiteX200" fmla="*/ 1540869 w 1872392"/>
                <a:gd name="connsiteY200" fmla="*/ 59768 h 1170379"/>
                <a:gd name="connsiteX201" fmla="*/ 1542383 w 1872392"/>
                <a:gd name="connsiteY201" fmla="*/ 59768 h 1170379"/>
                <a:gd name="connsiteX202" fmla="*/ 1544908 w 1872392"/>
                <a:gd name="connsiteY202" fmla="*/ 61281 h 1170379"/>
                <a:gd name="connsiteX203" fmla="*/ 1546422 w 1872392"/>
                <a:gd name="connsiteY203" fmla="*/ 62038 h 1170379"/>
                <a:gd name="connsiteX204" fmla="*/ 1562180 w 1872392"/>
                <a:gd name="connsiteY204" fmla="*/ 78658 h 1170379"/>
                <a:gd name="connsiteX205" fmla="*/ 1568534 w 1872392"/>
                <a:gd name="connsiteY205" fmla="*/ 85360 h 1170379"/>
                <a:gd name="connsiteX206" fmla="*/ 1579499 w 1872392"/>
                <a:gd name="connsiteY206" fmla="*/ 87755 h 1170379"/>
                <a:gd name="connsiteX207" fmla="*/ 1603442 w 1872392"/>
                <a:gd name="connsiteY207" fmla="*/ 94145 h 1170379"/>
                <a:gd name="connsiteX208" fmla="*/ 1577076 w 1872392"/>
                <a:gd name="connsiteY208" fmla="*/ 92831 h 1170379"/>
                <a:gd name="connsiteX209" fmla="*/ 1575556 w 1872392"/>
                <a:gd name="connsiteY209" fmla="*/ 92756 h 1170379"/>
                <a:gd name="connsiteX210" fmla="*/ 1588270 w 1872392"/>
                <a:gd name="connsiteY210" fmla="*/ 106095 h 1170379"/>
                <a:gd name="connsiteX211" fmla="*/ 1598917 w 1872392"/>
                <a:gd name="connsiteY211" fmla="*/ 117266 h 1170379"/>
                <a:gd name="connsiteX212" fmla="*/ 1629203 w 1872392"/>
                <a:gd name="connsiteY212" fmla="*/ 118779 h 1170379"/>
                <a:gd name="connsiteX213" fmla="*/ 1662517 w 1872392"/>
                <a:gd name="connsiteY213" fmla="*/ 119536 h 1170379"/>
                <a:gd name="connsiteX214" fmla="*/ 1666555 w 1872392"/>
                <a:gd name="connsiteY214" fmla="*/ 121049 h 1170379"/>
                <a:gd name="connsiteX215" fmla="*/ 1696337 w 1872392"/>
                <a:gd name="connsiteY215" fmla="*/ 141476 h 1170379"/>
                <a:gd name="connsiteX216" fmla="*/ 1724604 w 1872392"/>
                <a:gd name="connsiteY216" fmla="*/ 160390 h 1170379"/>
                <a:gd name="connsiteX217" fmla="*/ 1748832 w 1872392"/>
                <a:gd name="connsiteY217" fmla="*/ 161903 h 1170379"/>
                <a:gd name="connsiteX218" fmla="*/ 1774070 w 1872392"/>
                <a:gd name="connsiteY218" fmla="*/ 163416 h 1170379"/>
                <a:gd name="connsiteX219" fmla="*/ 1798299 w 1872392"/>
                <a:gd name="connsiteY219" fmla="*/ 158120 h 1170379"/>
                <a:gd name="connsiteX220" fmla="*/ 1823537 w 1872392"/>
                <a:gd name="connsiteY220" fmla="*/ 152068 h 1170379"/>
                <a:gd name="connsiteX221" fmla="*/ 1823032 w 1872392"/>
                <a:gd name="connsiteY221" fmla="*/ 146772 h 1170379"/>
                <a:gd name="connsiteX222" fmla="*/ 1838998 w 1872392"/>
                <a:gd name="connsiteY222" fmla="*/ 122450 h 1170379"/>
                <a:gd name="connsiteX223" fmla="*/ 1872392 w 1872392"/>
                <a:gd name="connsiteY223" fmla="*/ 175948 h 1170379"/>
                <a:gd name="connsiteX224" fmla="*/ 1840490 w 1872392"/>
                <a:gd name="connsiteY224" fmla="*/ 236463 h 1170379"/>
                <a:gd name="connsiteX225" fmla="*/ 1840226 w 1872392"/>
                <a:gd name="connsiteY225" fmla="*/ 237482 h 1170379"/>
                <a:gd name="connsiteX226" fmla="*/ 1768468 w 1872392"/>
                <a:gd name="connsiteY226" fmla="*/ 359198 h 1170379"/>
                <a:gd name="connsiteX227" fmla="*/ 1750442 w 1872392"/>
                <a:gd name="connsiteY227" fmla="*/ 389845 h 1170379"/>
                <a:gd name="connsiteX228" fmla="*/ 1746100 w 1872392"/>
                <a:gd name="connsiteY228" fmla="*/ 397226 h 1170379"/>
                <a:gd name="connsiteX229" fmla="*/ 1743758 w 1872392"/>
                <a:gd name="connsiteY229" fmla="*/ 459421 h 1170379"/>
                <a:gd name="connsiteX230" fmla="*/ 1738889 w 1872392"/>
                <a:gd name="connsiteY230" fmla="*/ 588788 h 1170379"/>
                <a:gd name="connsiteX231" fmla="*/ 1706505 w 1872392"/>
                <a:gd name="connsiteY231" fmla="*/ 666452 h 1170379"/>
                <a:gd name="connsiteX232" fmla="*/ 1673460 w 1872392"/>
                <a:gd name="connsiteY232" fmla="*/ 740616 h 1170379"/>
                <a:gd name="connsiteX233" fmla="*/ 1671478 w 1872392"/>
                <a:gd name="connsiteY233" fmla="*/ 743415 h 1170379"/>
                <a:gd name="connsiteX234" fmla="*/ 1570362 w 1872392"/>
                <a:gd name="connsiteY234" fmla="*/ 800788 h 1170379"/>
                <a:gd name="connsiteX235" fmla="*/ 1660903 w 1872392"/>
                <a:gd name="connsiteY235" fmla="*/ 732220 h 1170379"/>
                <a:gd name="connsiteX236" fmla="*/ 1715758 w 1872392"/>
                <a:gd name="connsiteY236" fmla="*/ 585989 h 1170379"/>
                <a:gd name="connsiteX237" fmla="*/ 1715758 w 1872392"/>
                <a:gd name="connsiteY237" fmla="*/ 491534 h 1170379"/>
                <a:gd name="connsiteX238" fmla="*/ 1715976 w 1872392"/>
                <a:gd name="connsiteY238" fmla="*/ 459664 h 1170379"/>
                <a:gd name="connsiteX239" fmla="*/ 1716053 w 1872392"/>
                <a:gd name="connsiteY239" fmla="*/ 448311 h 1170379"/>
                <a:gd name="connsiteX240" fmla="*/ 1694634 w 1872392"/>
                <a:gd name="connsiteY240" fmla="*/ 484728 h 1170379"/>
                <a:gd name="connsiteX241" fmla="*/ 1299828 w 1872392"/>
                <a:gd name="connsiteY241" fmla="*/ 971817 h 1170379"/>
                <a:gd name="connsiteX242" fmla="*/ 1285336 w 1872392"/>
                <a:gd name="connsiteY242" fmla="*/ 979470 h 1170379"/>
                <a:gd name="connsiteX243" fmla="*/ 1185441 w 1872392"/>
                <a:gd name="connsiteY243" fmla="*/ 988575 h 1170379"/>
                <a:gd name="connsiteX244" fmla="*/ 1127332 w 1872392"/>
                <a:gd name="connsiteY244" fmla="*/ 993872 h 1170379"/>
                <a:gd name="connsiteX245" fmla="*/ 1126771 w 1872392"/>
                <a:gd name="connsiteY245" fmla="*/ 1003452 h 1170379"/>
                <a:gd name="connsiteX246" fmla="*/ 1029651 w 1872392"/>
                <a:gd name="connsiteY246" fmla="*/ 1170379 h 1170379"/>
                <a:gd name="connsiteX247" fmla="*/ 1080048 w 1872392"/>
                <a:gd name="connsiteY247" fmla="*/ 1010801 h 1170379"/>
                <a:gd name="connsiteX248" fmla="*/ 1084151 w 1872392"/>
                <a:gd name="connsiteY248" fmla="*/ 997807 h 1170379"/>
                <a:gd name="connsiteX249" fmla="*/ 1048549 w 1872392"/>
                <a:gd name="connsiteY249" fmla="*/ 1001052 h 1170379"/>
                <a:gd name="connsiteX250" fmla="*/ 1043831 w 1872392"/>
                <a:gd name="connsiteY250" fmla="*/ 1000367 h 1170379"/>
                <a:gd name="connsiteX251" fmla="*/ 1040773 w 1872392"/>
                <a:gd name="connsiteY251" fmla="*/ 999571 h 1170379"/>
                <a:gd name="connsiteX252" fmla="*/ 905614 w 1872392"/>
                <a:gd name="connsiteY252" fmla="*/ 931163 h 1170379"/>
                <a:gd name="connsiteX253" fmla="*/ 771588 w 1872392"/>
                <a:gd name="connsiteY253" fmla="*/ 864683 h 1170379"/>
                <a:gd name="connsiteX254" fmla="*/ 754822 w 1872392"/>
                <a:gd name="connsiteY254" fmla="*/ 859840 h 1170379"/>
                <a:gd name="connsiteX255" fmla="*/ 750019 w 1872392"/>
                <a:gd name="connsiteY255" fmla="*/ 858452 h 1170379"/>
                <a:gd name="connsiteX256" fmla="*/ 750208 w 1872392"/>
                <a:gd name="connsiteY256" fmla="*/ 868989 h 1170379"/>
                <a:gd name="connsiteX257" fmla="*/ 696661 w 1872392"/>
                <a:gd name="connsiteY257" fmla="*/ 985349 h 1170379"/>
                <a:gd name="connsiteX258" fmla="*/ 690965 w 1872392"/>
                <a:gd name="connsiteY258" fmla="*/ 991053 h 1170379"/>
                <a:gd name="connsiteX259" fmla="*/ 495005 w 1872392"/>
                <a:gd name="connsiteY259" fmla="*/ 1078893 h 1170379"/>
                <a:gd name="connsiteX260" fmla="*/ 667039 w 1872392"/>
                <a:gd name="connsiteY260" fmla="*/ 965956 h 1170379"/>
                <a:gd name="connsiteX261" fmla="*/ 709193 w 1872392"/>
                <a:gd name="connsiteY261" fmla="*/ 853019 h 1170379"/>
                <a:gd name="connsiteX262" fmla="*/ 714268 w 1872392"/>
                <a:gd name="connsiteY262" fmla="*/ 848123 h 1170379"/>
                <a:gd name="connsiteX263" fmla="*/ 681731 w 1872392"/>
                <a:gd name="connsiteY263" fmla="*/ 838723 h 1170379"/>
                <a:gd name="connsiteX264" fmla="*/ 637458 w 1872392"/>
                <a:gd name="connsiteY264" fmla="*/ 825933 h 1170379"/>
                <a:gd name="connsiteX265" fmla="*/ 503705 w 1872392"/>
                <a:gd name="connsiteY265" fmla="*/ 787823 h 1170379"/>
                <a:gd name="connsiteX266" fmla="*/ 404580 w 1872392"/>
                <a:gd name="connsiteY266" fmla="*/ 792477 h 1170379"/>
                <a:gd name="connsiteX267" fmla="*/ 306097 w 1872392"/>
                <a:gd name="connsiteY267" fmla="*/ 796755 h 1170379"/>
                <a:gd name="connsiteX268" fmla="*/ 212619 w 1872392"/>
                <a:gd name="connsiteY268" fmla="*/ 874172 h 1170379"/>
                <a:gd name="connsiteX269" fmla="*/ 115934 w 1872392"/>
                <a:gd name="connsiteY269" fmla="*/ 953476 h 1170379"/>
                <a:gd name="connsiteX270" fmla="*/ 114651 w 1872392"/>
                <a:gd name="connsiteY270" fmla="*/ 954231 h 1170379"/>
                <a:gd name="connsiteX271" fmla="*/ 112348 w 1872392"/>
                <a:gd name="connsiteY271" fmla="*/ 954719 h 1170379"/>
                <a:gd name="connsiteX272" fmla="*/ 0 w 1872392"/>
                <a:gd name="connsiteY272" fmla="*/ 922186 h 1170379"/>
                <a:gd name="connsiteX273" fmla="*/ 5019 w 1872392"/>
                <a:gd name="connsiteY273" fmla="*/ 917507 h 1170379"/>
                <a:gd name="connsiteX274" fmla="*/ 109250 w 1872392"/>
                <a:gd name="connsiteY274" fmla="*/ 943572 h 1170379"/>
                <a:gd name="connsiteX275" fmla="*/ 295900 w 1872392"/>
                <a:gd name="connsiteY275" fmla="*/ 779404 h 1170379"/>
                <a:gd name="connsiteX276" fmla="*/ 300391 w 1872392"/>
                <a:gd name="connsiteY276" fmla="*/ 776764 h 1170379"/>
                <a:gd name="connsiteX277" fmla="*/ 343944 w 1872392"/>
                <a:gd name="connsiteY277" fmla="*/ 773416 h 1170379"/>
                <a:gd name="connsiteX278" fmla="*/ 396006 w 1872392"/>
                <a:gd name="connsiteY278" fmla="*/ 769414 h 1170379"/>
                <a:gd name="connsiteX279" fmla="*/ 386222 w 1872392"/>
                <a:gd name="connsiteY279" fmla="*/ 756632 h 1170379"/>
                <a:gd name="connsiteX280" fmla="*/ 379067 w 1872392"/>
                <a:gd name="connsiteY280" fmla="*/ 747286 h 1170379"/>
                <a:gd name="connsiteX281" fmla="*/ 355323 w 1872392"/>
                <a:gd name="connsiteY281" fmla="*/ 704906 h 1170379"/>
                <a:gd name="connsiteX282" fmla="*/ 363803 w 1872392"/>
                <a:gd name="connsiteY282" fmla="*/ 638445 h 1170379"/>
                <a:gd name="connsiteX283" fmla="*/ 345996 w 1872392"/>
                <a:gd name="connsiteY283" fmla="*/ 592212 h 1170379"/>
                <a:gd name="connsiteX284" fmla="*/ 346843 w 1872392"/>
                <a:gd name="connsiteY284" fmla="*/ 592212 h 1170379"/>
                <a:gd name="connsiteX285" fmla="*/ 375675 w 1872392"/>
                <a:gd name="connsiteY285" fmla="*/ 636519 h 1170379"/>
                <a:gd name="connsiteX286" fmla="*/ 373979 w 1872392"/>
                <a:gd name="connsiteY286" fmla="*/ 706832 h 1170379"/>
                <a:gd name="connsiteX287" fmla="*/ 396026 w 1872392"/>
                <a:gd name="connsiteY287" fmla="*/ 732838 h 1170379"/>
                <a:gd name="connsiteX288" fmla="*/ 404506 w 1872392"/>
                <a:gd name="connsiteY288" fmla="*/ 743433 h 1170379"/>
                <a:gd name="connsiteX289" fmla="*/ 412138 w 1872392"/>
                <a:gd name="connsiteY289" fmla="*/ 751139 h 1170379"/>
                <a:gd name="connsiteX290" fmla="*/ 412138 w 1872392"/>
                <a:gd name="connsiteY290" fmla="*/ 752102 h 1170379"/>
                <a:gd name="connsiteX291" fmla="*/ 417226 w 1872392"/>
                <a:gd name="connsiteY291" fmla="*/ 753066 h 1170379"/>
                <a:gd name="connsiteX292" fmla="*/ 422782 w 1872392"/>
                <a:gd name="connsiteY292" fmla="*/ 766475 h 1170379"/>
                <a:gd name="connsiteX293" fmla="*/ 456866 w 1872392"/>
                <a:gd name="connsiteY293" fmla="*/ 762288 h 1170379"/>
                <a:gd name="connsiteX294" fmla="*/ 509284 w 1872392"/>
                <a:gd name="connsiteY294" fmla="*/ 762066 h 1170379"/>
                <a:gd name="connsiteX295" fmla="*/ 783205 w 1872392"/>
                <a:gd name="connsiteY295" fmla="*/ 834512 h 1170379"/>
                <a:gd name="connsiteX296" fmla="*/ 785622 w 1872392"/>
                <a:gd name="connsiteY296" fmla="*/ 835686 h 1170379"/>
                <a:gd name="connsiteX297" fmla="*/ 922214 w 1872392"/>
                <a:gd name="connsiteY297" fmla="*/ 900657 h 1170379"/>
                <a:gd name="connsiteX298" fmla="*/ 1053709 w 1872392"/>
                <a:gd name="connsiteY298" fmla="*/ 964301 h 1170379"/>
                <a:gd name="connsiteX299" fmla="*/ 1165666 w 1872392"/>
                <a:gd name="connsiteY299" fmla="*/ 952106 h 1170379"/>
                <a:gd name="connsiteX300" fmla="*/ 1273659 w 1872392"/>
                <a:gd name="connsiteY300" fmla="*/ 940510 h 1170379"/>
                <a:gd name="connsiteX301" fmla="*/ 1319693 w 1872392"/>
                <a:gd name="connsiteY301" fmla="*/ 882215 h 1170379"/>
                <a:gd name="connsiteX302" fmla="*/ 1329800 w 1872392"/>
                <a:gd name="connsiteY302" fmla="*/ 869415 h 1170379"/>
                <a:gd name="connsiteX303" fmla="*/ 1318328 w 1872392"/>
                <a:gd name="connsiteY303" fmla="*/ 872937 h 1170379"/>
                <a:gd name="connsiteX304" fmla="*/ 1272522 w 1872392"/>
                <a:gd name="connsiteY304" fmla="*/ 886998 h 1170379"/>
                <a:gd name="connsiteX305" fmla="*/ 1261842 w 1872392"/>
                <a:gd name="connsiteY305" fmla="*/ 887604 h 1170379"/>
                <a:gd name="connsiteX306" fmla="*/ 1133684 w 1872392"/>
                <a:gd name="connsiteY306" fmla="*/ 852455 h 1170379"/>
                <a:gd name="connsiteX307" fmla="*/ 1077319 w 1872392"/>
                <a:gd name="connsiteY307" fmla="*/ 825791 h 1170379"/>
                <a:gd name="connsiteX308" fmla="*/ 1019767 w 1872392"/>
                <a:gd name="connsiteY308" fmla="*/ 796702 h 1170379"/>
                <a:gd name="connsiteX309" fmla="*/ 932548 w 1872392"/>
                <a:gd name="connsiteY309" fmla="*/ 704588 h 1170379"/>
                <a:gd name="connsiteX310" fmla="*/ 928988 w 1872392"/>
                <a:gd name="connsiteY310" fmla="*/ 699134 h 1170379"/>
                <a:gd name="connsiteX311" fmla="*/ 928395 w 1872392"/>
                <a:gd name="connsiteY311" fmla="*/ 696710 h 1170379"/>
                <a:gd name="connsiteX312" fmla="*/ 923649 w 1872392"/>
                <a:gd name="connsiteY312" fmla="*/ 663379 h 1170379"/>
                <a:gd name="connsiteX313" fmla="*/ 920089 w 1872392"/>
                <a:gd name="connsiteY313" fmla="*/ 633684 h 1170379"/>
                <a:gd name="connsiteX314" fmla="*/ 895169 w 1872392"/>
                <a:gd name="connsiteY314" fmla="*/ 604596 h 1170379"/>
                <a:gd name="connsiteX315" fmla="*/ 879391 w 1872392"/>
                <a:gd name="connsiteY315" fmla="*/ 586027 h 1170379"/>
                <a:gd name="connsiteX316" fmla="*/ 872582 w 1872392"/>
                <a:gd name="connsiteY316" fmla="*/ 578015 h 1170379"/>
                <a:gd name="connsiteX317" fmla="*/ 872320 w 1872392"/>
                <a:gd name="connsiteY317" fmla="*/ 578470 h 1170379"/>
                <a:gd name="connsiteX318" fmla="*/ 834051 w 1872392"/>
                <a:gd name="connsiteY318" fmla="*/ 645042 h 1170379"/>
                <a:gd name="connsiteX319" fmla="*/ 828337 w 1872392"/>
                <a:gd name="connsiteY319" fmla="*/ 649611 h 1170379"/>
                <a:gd name="connsiteX320" fmla="*/ 773497 w 1872392"/>
                <a:gd name="connsiteY320" fmla="*/ 669028 h 1170379"/>
                <a:gd name="connsiteX321" fmla="*/ 670672 w 1872392"/>
                <a:gd name="connsiteY321" fmla="*/ 694156 h 1170379"/>
                <a:gd name="connsiteX322" fmla="*/ 767784 w 1872392"/>
                <a:gd name="connsiteY322" fmla="*/ 653037 h 1170379"/>
                <a:gd name="connsiteX323" fmla="*/ 815770 w 1872392"/>
                <a:gd name="connsiteY323" fmla="*/ 633619 h 1170379"/>
                <a:gd name="connsiteX324" fmla="*/ 839763 w 1872392"/>
                <a:gd name="connsiteY324" fmla="*/ 584505 h 1170379"/>
                <a:gd name="connsiteX325" fmla="*/ 854954 w 1872392"/>
                <a:gd name="connsiteY325" fmla="*/ 554790 h 1170379"/>
                <a:gd name="connsiteX326" fmla="*/ 856910 w 1872392"/>
                <a:gd name="connsiteY326" fmla="*/ 550965 h 1170379"/>
                <a:gd name="connsiteX327" fmla="*/ 854777 w 1872392"/>
                <a:gd name="connsiteY327" fmla="*/ 546674 h 1170379"/>
                <a:gd name="connsiteX328" fmla="*/ 846517 w 1872392"/>
                <a:gd name="connsiteY328" fmla="*/ 530056 h 1170379"/>
                <a:gd name="connsiteX329" fmla="*/ 827531 w 1872392"/>
                <a:gd name="connsiteY329" fmla="*/ 491271 h 1170379"/>
                <a:gd name="connsiteX330" fmla="*/ 806764 w 1872392"/>
                <a:gd name="connsiteY330" fmla="*/ 467031 h 1170379"/>
                <a:gd name="connsiteX331" fmla="*/ 784812 w 1872392"/>
                <a:gd name="connsiteY331" fmla="*/ 441578 h 1170379"/>
                <a:gd name="connsiteX332" fmla="*/ 783032 w 1872392"/>
                <a:gd name="connsiteY332" fmla="*/ 438548 h 1170379"/>
                <a:gd name="connsiteX333" fmla="*/ 766418 w 1872392"/>
                <a:gd name="connsiteY333" fmla="*/ 399763 h 1170379"/>
                <a:gd name="connsiteX334" fmla="*/ 749212 w 1872392"/>
                <a:gd name="connsiteY334" fmla="*/ 361584 h 1170379"/>
                <a:gd name="connsiteX335" fmla="*/ 703526 w 1872392"/>
                <a:gd name="connsiteY335" fmla="*/ 299771 h 1170379"/>
                <a:gd name="connsiteX336" fmla="*/ 657248 w 1872392"/>
                <a:gd name="connsiteY336" fmla="*/ 237957 h 1170379"/>
                <a:gd name="connsiteX337" fmla="*/ 624615 w 1872392"/>
                <a:gd name="connsiteY337" fmla="*/ 212504 h 1170379"/>
                <a:gd name="connsiteX338" fmla="*/ 591388 w 1872392"/>
                <a:gd name="connsiteY338" fmla="*/ 185840 h 1170379"/>
                <a:gd name="connsiteX339" fmla="*/ 590202 w 1872392"/>
                <a:gd name="connsiteY339" fmla="*/ 184628 h 117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Lst>
              <a:rect l="l" t="t" r="r" b="b"/>
              <a:pathLst>
                <a:path w="1872392" h="1170379">
                  <a:moveTo>
                    <a:pt x="568842" y="137359"/>
                  </a:moveTo>
                  <a:lnTo>
                    <a:pt x="597322" y="179780"/>
                  </a:lnTo>
                  <a:lnTo>
                    <a:pt x="666148" y="228261"/>
                  </a:lnTo>
                  <a:cubicBezTo>
                    <a:pt x="686913" y="245229"/>
                    <a:pt x="699967" y="269470"/>
                    <a:pt x="717173" y="290074"/>
                  </a:cubicBezTo>
                  <a:lnTo>
                    <a:pt x="765825" y="350676"/>
                  </a:lnTo>
                  <a:lnTo>
                    <a:pt x="767012" y="352494"/>
                  </a:lnTo>
                  <a:lnTo>
                    <a:pt x="785405" y="391279"/>
                  </a:lnTo>
                  <a:lnTo>
                    <a:pt x="803204" y="428246"/>
                  </a:lnTo>
                  <a:lnTo>
                    <a:pt x="824564" y="452486"/>
                  </a:lnTo>
                  <a:lnTo>
                    <a:pt x="847111" y="477332"/>
                  </a:lnTo>
                  <a:lnTo>
                    <a:pt x="848297" y="479757"/>
                  </a:lnTo>
                  <a:lnTo>
                    <a:pt x="869063" y="518541"/>
                  </a:lnTo>
                  <a:lnTo>
                    <a:pt x="873584" y="527098"/>
                  </a:lnTo>
                  <a:lnTo>
                    <a:pt x="874466" y="526395"/>
                  </a:lnTo>
                  <a:cubicBezTo>
                    <a:pt x="878037" y="525396"/>
                    <a:pt x="882035" y="525682"/>
                    <a:pt x="885463" y="527395"/>
                  </a:cubicBezTo>
                  <a:cubicBezTo>
                    <a:pt x="892318" y="530822"/>
                    <a:pt x="894603" y="538817"/>
                    <a:pt x="891175" y="545671"/>
                  </a:cubicBezTo>
                  <a:lnTo>
                    <a:pt x="887122" y="552721"/>
                  </a:lnTo>
                  <a:lnTo>
                    <a:pt x="888921" y="556124"/>
                  </a:lnTo>
                  <a:lnTo>
                    <a:pt x="889236" y="556720"/>
                  </a:lnTo>
                  <a:lnTo>
                    <a:pt x="916528" y="587021"/>
                  </a:lnTo>
                  <a:lnTo>
                    <a:pt x="944415" y="619140"/>
                  </a:lnTo>
                  <a:lnTo>
                    <a:pt x="945602" y="620352"/>
                  </a:lnTo>
                  <a:lnTo>
                    <a:pt x="947382" y="623988"/>
                  </a:lnTo>
                  <a:lnTo>
                    <a:pt x="947975" y="625806"/>
                  </a:lnTo>
                  <a:lnTo>
                    <a:pt x="953314" y="659137"/>
                  </a:lnTo>
                  <a:lnTo>
                    <a:pt x="958061" y="687620"/>
                  </a:lnTo>
                  <a:lnTo>
                    <a:pt x="999001" y="729435"/>
                  </a:lnTo>
                  <a:lnTo>
                    <a:pt x="1041720" y="772461"/>
                  </a:lnTo>
                  <a:lnTo>
                    <a:pt x="1092152" y="796096"/>
                  </a:lnTo>
                  <a:lnTo>
                    <a:pt x="1144365" y="819731"/>
                  </a:lnTo>
                  <a:lnTo>
                    <a:pt x="1207257" y="835487"/>
                  </a:lnTo>
                  <a:lnTo>
                    <a:pt x="1265995" y="850637"/>
                  </a:lnTo>
                  <a:lnTo>
                    <a:pt x="1319394" y="833063"/>
                  </a:lnTo>
                  <a:lnTo>
                    <a:pt x="1370791" y="816625"/>
                  </a:lnTo>
                  <a:lnTo>
                    <a:pt x="1371722" y="816327"/>
                  </a:lnTo>
                  <a:lnTo>
                    <a:pt x="1399974" y="780549"/>
                  </a:lnTo>
                  <a:lnTo>
                    <a:pt x="1462211" y="701734"/>
                  </a:lnTo>
                  <a:lnTo>
                    <a:pt x="1543555" y="598485"/>
                  </a:lnTo>
                  <a:lnTo>
                    <a:pt x="1566870" y="568892"/>
                  </a:lnTo>
                  <a:lnTo>
                    <a:pt x="1565133" y="568093"/>
                  </a:lnTo>
                  <a:lnTo>
                    <a:pt x="1545272" y="558953"/>
                  </a:lnTo>
                  <a:lnTo>
                    <a:pt x="1501334" y="537944"/>
                  </a:lnTo>
                  <a:lnTo>
                    <a:pt x="1486898" y="539257"/>
                  </a:lnTo>
                  <a:lnTo>
                    <a:pt x="1469950" y="540570"/>
                  </a:lnTo>
                  <a:lnTo>
                    <a:pt x="1468067" y="540570"/>
                  </a:lnTo>
                  <a:cubicBezTo>
                    <a:pt x="1466812" y="540570"/>
                    <a:pt x="1466184" y="539913"/>
                    <a:pt x="1464929" y="539913"/>
                  </a:cubicBezTo>
                  <a:lnTo>
                    <a:pt x="1463674" y="539257"/>
                  </a:lnTo>
                  <a:lnTo>
                    <a:pt x="1438567" y="524813"/>
                  </a:lnTo>
                  <a:lnTo>
                    <a:pt x="1419736" y="514309"/>
                  </a:lnTo>
                  <a:lnTo>
                    <a:pt x="1405299" y="527439"/>
                  </a:lnTo>
                  <a:lnTo>
                    <a:pt x="1385842" y="545822"/>
                  </a:lnTo>
                  <a:lnTo>
                    <a:pt x="1383958" y="547791"/>
                  </a:lnTo>
                  <a:cubicBezTo>
                    <a:pt x="1382075" y="549104"/>
                    <a:pt x="1378937" y="549105"/>
                    <a:pt x="1377053" y="548448"/>
                  </a:cubicBezTo>
                  <a:lnTo>
                    <a:pt x="1336048" y="541996"/>
                  </a:lnTo>
                  <a:lnTo>
                    <a:pt x="1331163" y="541227"/>
                  </a:lnTo>
                  <a:lnTo>
                    <a:pt x="1320599" y="558238"/>
                  </a:lnTo>
                  <a:lnTo>
                    <a:pt x="1280060" y="623513"/>
                  </a:lnTo>
                  <a:cubicBezTo>
                    <a:pt x="1278919" y="624659"/>
                    <a:pt x="1276635" y="625805"/>
                    <a:pt x="1275493" y="625805"/>
                  </a:cubicBezTo>
                  <a:lnTo>
                    <a:pt x="1170451" y="647585"/>
                  </a:lnTo>
                  <a:lnTo>
                    <a:pt x="1265217" y="609757"/>
                  </a:lnTo>
                  <a:lnTo>
                    <a:pt x="1303190" y="536108"/>
                  </a:lnTo>
                  <a:cubicBezTo>
                    <a:pt x="1303197" y="536095"/>
                    <a:pt x="1303203" y="536081"/>
                    <a:pt x="1303210" y="536068"/>
                  </a:cubicBezTo>
                  <a:lnTo>
                    <a:pt x="1302987" y="535974"/>
                  </a:lnTo>
                  <a:lnTo>
                    <a:pt x="1302360" y="534661"/>
                  </a:lnTo>
                  <a:lnTo>
                    <a:pt x="1286040" y="519561"/>
                  </a:lnTo>
                  <a:lnTo>
                    <a:pt x="1270975" y="504461"/>
                  </a:lnTo>
                  <a:lnTo>
                    <a:pt x="1243985" y="487391"/>
                  </a:lnTo>
                  <a:lnTo>
                    <a:pt x="1216995" y="470321"/>
                  </a:lnTo>
                  <a:lnTo>
                    <a:pt x="1168036" y="453251"/>
                  </a:lnTo>
                  <a:lnTo>
                    <a:pt x="1118449" y="436181"/>
                  </a:lnTo>
                  <a:lnTo>
                    <a:pt x="1078905" y="427646"/>
                  </a:lnTo>
                  <a:lnTo>
                    <a:pt x="1038106" y="419112"/>
                  </a:lnTo>
                  <a:lnTo>
                    <a:pt x="1037478" y="419112"/>
                  </a:lnTo>
                  <a:lnTo>
                    <a:pt x="1002328" y="408607"/>
                  </a:lnTo>
                  <a:lnTo>
                    <a:pt x="967806" y="398103"/>
                  </a:lnTo>
                  <a:lnTo>
                    <a:pt x="934538" y="396790"/>
                  </a:lnTo>
                  <a:lnTo>
                    <a:pt x="900644" y="395476"/>
                  </a:lnTo>
                  <a:lnTo>
                    <a:pt x="898761" y="395476"/>
                  </a:lnTo>
                  <a:lnTo>
                    <a:pt x="849174" y="372498"/>
                  </a:lnTo>
                  <a:lnTo>
                    <a:pt x="817790" y="364620"/>
                  </a:lnTo>
                  <a:lnTo>
                    <a:pt x="850430" y="367902"/>
                  </a:lnTo>
                  <a:lnTo>
                    <a:pt x="876165" y="377750"/>
                  </a:lnTo>
                  <a:lnTo>
                    <a:pt x="901271" y="387598"/>
                  </a:lnTo>
                  <a:lnTo>
                    <a:pt x="934539" y="387598"/>
                  </a:lnTo>
                  <a:lnTo>
                    <a:pt x="968433" y="387598"/>
                  </a:lnTo>
                  <a:lnTo>
                    <a:pt x="969689" y="387598"/>
                  </a:lnTo>
                  <a:lnTo>
                    <a:pt x="1005466" y="397446"/>
                  </a:lnTo>
                  <a:lnTo>
                    <a:pt x="1040617" y="406638"/>
                  </a:lnTo>
                  <a:lnTo>
                    <a:pt x="1081416" y="414516"/>
                  </a:lnTo>
                  <a:lnTo>
                    <a:pt x="1122215" y="421738"/>
                  </a:lnTo>
                  <a:lnTo>
                    <a:pt x="1122843" y="421738"/>
                  </a:lnTo>
                  <a:lnTo>
                    <a:pt x="1223272" y="454565"/>
                  </a:lnTo>
                  <a:cubicBezTo>
                    <a:pt x="1234570" y="458504"/>
                    <a:pt x="1243358" y="466382"/>
                    <a:pt x="1253400" y="472291"/>
                  </a:cubicBezTo>
                  <a:lnTo>
                    <a:pt x="1281646" y="489360"/>
                  </a:lnTo>
                  <a:lnTo>
                    <a:pt x="1282902" y="490674"/>
                  </a:lnTo>
                  <a:lnTo>
                    <a:pt x="1299221" y="505774"/>
                  </a:lnTo>
                  <a:lnTo>
                    <a:pt x="1311304" y="517263"/>
                  </a:lnTo>
                  <a:lnTo>
                    <a:pt x="1312378" y="518285"/>
                  </a:lnTo>
                  <a:lnTo>
                    <a:pt x="1314669" y="513842"/>
                  </a:lnTo>
                  <a:lnTo>
                    <a:pt x="1315454" y="512320"/>
                  </a:lnTo>
                  <a:cubicBezTo>
                    <a:pt x="1317167" y="508881"/>
                    <a:pt x="1320307" y="506588"/>
                    <a:pt x="1323875" y="505585"/>
                  </a:cubicBezTo>
                  <a:cubicBezTo>
                    <a:pt x="1327443" y="504582"/>
                    <a:pt x="1331439" y="504868"/>
                    <a:pt x="1334865" y="506588"/>
                  </a:cubicBezTo>
                  <a:lnTo>
                    <a:pt x="1339590" y="522717"/>
                  </a:lnTo>
                  <a:lnTo>
                    <a:pt x="1341040" y="522925"/>
                  </a:lnTo>
                  <a:lnTo>
                    <a:pt x="1345042" y="523500"/>
                  </a:lnTo>
                  <a:lnTo>
                    <a:pt x="1375170" y="528096"/>
                  </a:lnTo>
                  <a:lnTo>
                    <a:pt x="1391490" y="512339"/>
                  </a:lnTo>
                  <a:lnTo>
                    <a:pt x="1410949" y="493299"/>
                  </a:lnTo>
                  <a:lnTo>
                    <a:pt x="1413459" y="491330"/>
                  </a:lnTo>
                  <a:cubicBezTo>
                    <a:pt x="1415342" y="490017"/>
                    <a:pt x="1417853" y="490017"/>
                    <a:pt x="1420364" y="490674"/>
                  </a:cubicBezTo>
                  <a:lnTo>
                    <a:pt x="1423502" y="491986"/>
                  </a:lnTo>
                  <a:lnTo>
                    <a:pt x="1448609" y="505774"/>
                  </a:lnTo>
                  <a:lnTo>
                    <a:pt x="1471206" y="517591"/>
                  </a:lnTo>
                  <a:lnTo>
                    <a:pt x="1485642" y="516278"/>
                  </a:lnTo>
                  <a:lnTo>
                    <a:pt x="1502590" y="514965"/>
                  </a:lnTo>
                  <a:lnTo>
                    <a:pt x="1508239" y="516278"/>
                  </a:lnTo>
                  <a:lnTo>
                    <a:pt x="1562671" y="540570"/>
                  </a:lnTo>
                  <a:lnTo>
                    <a:pt x="1582287" y="549324"/>
                  </a:lnTo>
                  <a:lnTo>
                    <a:pt x="1591383" y="537778"/>
                  </a:lnTo>
                  <a:lnTo>
                    <a:pt x="1655028" y="456995"/>
                  </a:lnTo>
                  <a:lnTo>
                    <a:pt x="1723842" y="336145"/>
                  </a:lnTo>
                  <a:lnTo>
                    <a:pt x="1793941" y="214540"/>
                  </a:lnTo>
                  <a:lnTo>
                    <a:pt x="1801032" y="200537"/>
                  </a:lnTo>
                  <a:lnTo>
                    <a:pt x="1806347" y="190044"/>
                  </a:lnTo>
                  <a:lnTo>
                    <a:pt x="1801896" y="191408"/>
                  </a:lnTo>
                  <a:cubicBezTo>
                    <a:pt x="1793377" y="192544"/>
                    <a:pt x="1784670" y="192922"/>
                    <a:pt x="1776089" y="194435"/>
                  </a:cubicBezTo>
                  <a:lnTo>
                    <a:pt x="1747823" y="192922"/>
                  </a:lnTo>
                  <a:lnTo>
                    <a:pt x="1721575" y="190652"/>
                  </a:lnTo>
                  <a:lnTo>
                    <a:pt x="1717536" y="189139"/>
                  </a:lnTo>
                  <a:lnTo>
                    <a:pt x="1687755" y="167955"/>
                  </a:lnTo>
                  <a:lnTo>
                    <a:pt x="1659489" y="148285"/>
                  </a:lnTo>
                  <a:lnTo>
                    <a:pt x="1628193" y="146772"/>
                  </a:lnTo>
                  <a:lnTo>
                    <a:pt x="1595384" y="144502"/>
                  </a:lnTo>
                  <a:lnTo>
                    <a:pt x="1593869" y="144502"/>
                  </a:lnTo>
                  <a:cubicBezTo>
                    <a:pt x="1592860" y="144502"/>
                    <a:pt x="1591850" y="143746"/>
                    <a:pt x="1590841" y="142989"/>
                  </a:cubicBezTo>
                  <a:lnTo>
                    <a:pt x="1589832" y="142232"/>
                  </a:lnTo>
                  <a:lnTo>
                    <a:pt x="1562574" y="112727"/>
                  </a:lnTo>
                  <a:lnTo>
                    <a:pt x="1548275" y="96981"/>
                  </a:lnTo>
                  <a:lnTo>
                    <a:pt x="1547093" y="95679"/>
                  </a:lnTo>
                  <a:lnTo>
                    <a:pt x="1528175" y="102380"/>
                  </a:lnTo>
                  <a:lnTo>
                    <a:pt x="1506530" y="110047"/>
                  </a:lnTo>
                  <a:lnTo>
                    <a:pt x="1486008" y="117998"/>
                  </a:lnTo>
                  <a:lnTo>
                    <a:pt x="1467766" y="124814"/>
                  </a:lnTo>
                  <a:lnTo>
                    <a:pt x="1452944" y="158890"/>
                  </a:lnTo>
                  <a:lnTo>
                    <a:pt x="1436982" y="194102"/>
                  </a:lnTo>
                  <a:lnTo>
                    <a:pt x="1438122" y="196374"/>
                  </a:lnTo>
                  <a:cubicBezTo>
                    <a:pt x="1436982" y="203190"/>
                    <a:pt x="1439262" y="213412"/>
                    <a:pt x="1440402" y="221364"/>
                  </a:cubicBezTo>
                  <a:lnTo>
                    <a:pt x="1441542" y="223635"/>
                  </a:lnTo>
                  <a:cubicBezTo>
                    <a:pt x="1444963" y="227043"/>
                    <a:pt x="1443822" y="232722"/>
                    <a:pt x="1440403" y="236130"/>
                  </a:cubicBezTo>
                  <a:cubicBezTo>
                    <a:pt x="1435842" y="239538"/>
                    <a:pt x="1430141" y="239538"/>
                    <a:pt x="1425581" y="234994"/>
                  </a:cubicBezTo>
                  <a:cubicBezTo>
                    <a:pt x="1421019" y="227043"/>
                    <a:pt x="1419880" y="217956"/>
                    <a:pt x="1418739" y="208869"/>
                  </a:cubicBezTo>
                  <a:cubicBezTo>
                    <a:pt x="1418739" y="200918"/>
                    <a:pt x="1416459" y="194103"/>
                    <a:pt x="1419880" y="187287"/>
                  </a:cubicBezTo>
                  <a:lnTo>
                    <a:pt x="1455225" y="116862"/>
                  </a:lnTo>
                  <a:cubicBezTo>
                    <a:pt x="1458644" y="108911"/>
                    <a:pt x="1480307" y="105503"/>
                    <a:pt x="1481447" y="105503"/>
                  </a:cubicBezTo>
                  <a:lnTo>
                    <a:pt x="1524292" y="93027"/>
                  </a:lnTo>
                  <a:lnTo>
                    <a:pt x="1540418" y="88330"/>
                  </a:lnTo>
                  <a:lnTo>
                    <a:pt x="1538227" y="85917"/>
                  </a:lnTo>
                  <a:lnTo>
                    <a:pt x="1537841" y="85491"/>
                  </a:lnTo>
                  <a:lnTo>
                    <a:pt x="1514116" y="85491"/>
                  </a:lnTo>
                  <a:lnTo>
                    <a:pt x="1486859" y="84735"/>
                  </a:lnTo>
                  <a:lnTo>
                    <a:pt x="1485850" y="84734"/>
                  </a:lnTo>
                  <a:cubicBezTo>
                    <a:pt x="1484840" y="84735"/>
                    <a:pt x="1483831" y="83978"/>
                    <a:pt x="1482821" y="83222"/>
                  </a:cubicBezTo>
                  <a:lnTo>
                    <a:pt x="1481812" y="82465"/>
                  </a:lnTo>
                  <a:lnTo>
                    <a:pt x="1455059" y="51446"/>
                  </a:lnTo>
                  <a:lnTo>
                    <a:pt x="1431336" y="24210"/>
                  </a:lnTo>
                  <a:lnTo>
                    <a:pt x="1380859" y="34802"/>
                  </a:lnTo>
                  <a:lnTo>
                    <a:pt x="1327354" y="46150"/>
                  </a:lnTo>
                  <a:lnTo>
                    <a:pt x="1325840" y="46150"/>
                  </a:lnTo>
                  <a:lnTo>
                    <a:pt x="1309183" y="43880"/>
                  </a:lnTo>
                  <a:lnTo>
                    <a:pt x="1293535" y="42367"/>
                  </a:lnTo>
                  <a:lnTo>
                    <a:pt x="1259210" y="53716"/>
                  </a:lnTo>
                  <a:lnTo>
                    <a:pt x="1223373" y="65821"/>
                  </a:lnTo>
                  <a:lnTo>
                    <a:pt x="1222363" y="65821"/>
                  </a:lnTo>
                  <a:lnTo>
                    <a:pt x="1192078" y="68090"/>
                  </a:lnTo>
                  <a:lnTo>
                    <a:pt x="1162296" y="69603"/>
                  </a:lnTo>
                  <a:lnTo>
                    <a:pt x="1127973" y="71873"/>
                  </a:lnTo>
                  <a:lnTo>
                    <a:pt x="1093649" y="74143"/>
                  </a:lnTo>
                  <a:lnTo>
                    <a:pt x="1071439" y="80195"/>
                  </a:lnTo>
                  <a:lnTo>
                    <a:pt x="1048724" y="85491"/>
                  </a:lnTo>
                  <a:lnTo>
                    <a:pt x="1048220" y="85491"/>
                  </a:lnTo>
                  <a:lnTo>
                    <a:pt x="946258" y="88517"/>
                  </a:lnTo>
                  <a:lnTo>
                    <a:pt x="946258" y="87761"/>
                  </a:lnTo>
                  <a:lnTo>
                    <a:pt x="1047715" y="74899"/>
                  </a:lnTo>
                  <a:lnTo>
                    <a:pt x="1093144" y="61281"/>
                  </a:lnTo>
                  <a:lnTo>
                    <a:pt x="1161792" y="53716"/>
                  </a:lnTo>
                  <a:lnTo>
                    <a:pt x="1191573" y="51446"/>
                  </a:lnTo>
                  <a:lnTo>
                    <a:pt x="1220849" y="48420"/>
                  </a:lnTo>
                  <a:lnTo>
                    <a:pt x="1255678" y="35558"/>
                  </a:lnTo>
                  <a:lnTo>
                    <a:pt x="1291011" y="22697"/>
                  </a:lnTo>
                  <a:lnTo>
                    <a:pt x="1293535" y="22697"/>
                  </a:lnTo>
                  <a:lnTo>
                    <a:pt x="1309687" y="24210"/>
                  </a:lnTo>
                  <a:lnTo>
                    <a:pt x="1325840" y="24966"/>
                  </a:lnTo>
                  <a:lnTo>
                    <a:pt x="1378840" y="12862"/>
                  </a:lnTo>
                  <a:lnTo>
                    <a:pt x="1432345" y="0"/>
                  </a:lnTo>
                  <a:lnTo>
                    <a:pt x="1433859" y="0"/>
                  </a:lnTo>
                  <a:cubicBezTo>
                    <a:pt x="1434869" y="0"/>
                    <a:pt x="1436383" y="0"/>
                    <a:pt x="1437393" y="1513"/>
                  </a:cubicBezTo>
                  <a:lnTo>
                    <a:pt x="1438402" y="2270"/>
                  </a:lnTo>
                  <a:lnTo>
                    <a:pt x="1465659" y="32532"/>
                  </a:lnTo>
                  <a:lnTo>
                    <a:pt x="1489888" y="59768"/>
                  </a:lnTo>
                  <a:lnTo>
                    <a:pt x="1514116" y="59768"/>
                  </a:lnTo>
                  <a:lnTo>
                    <a:pt x="1540869" y="59768"/>
                  </a:lnTo>
                  <a:lnTo>
                    <a:pt x="1542383" y="59768"/>
                  </a:lnTo>
                  <a:cubicBezTo>
                    <a:pt x="1543392" y="59768"/>
                    <a:pt x="1543898" y="60524"/>
                    <a:pt x="1544908" y="61281"/>
                  </a:cubicBezTo>
                  <a:lnTo>
                    <a:pt x="1546422" y="62038"/>
                  </a:lnTo>
                  <a:lnTo>
                    <a:pt x="1562180" y="78658"/>
                  </a:lnTo>
                  <a:lnTo>
                    <a:pt x="1568534" y="85360"/>
                  </a:lnTo>
                  <a:lnTo>
                    <a:pt x="1579499" y="87755"/>
                  </a:lnTo>
                  <a:cubicBezTo>
                    <a:pt x="1589191" y="90169"/>
                    <a:pt x="1598882" y="93009"/>
                    <a:pt x="1603442" y="94145"/>
                  </a:cubicBezTo>
                  <a:lnTo>
                    <a:pt x="1577076" y="92831"/>
                  </a:lnTo>
                  <a:lnTo>
                    <a:pt x="1575556" y="92756"/>
                  </a:lnTo>
                  <a:lnTo>
                    <a:pt x="1588270" y="106095"/>
                  </a:lnTo>
                  <a:lnTo>
                    <a:pt x="1598917" y="117266"/>
                  </a:lnTo>
                  <a:lnTo>
                    <a:pt x="1629203" y="118779"/>
                  </a:lnTo>
                  <a:lnTo>
                    <a:pt x="1662517" y="119536"/>
                  </a:lnTo>
                  <a:lnTo>
                    <a:pt x="1666555" y="121049"/>
                  </a:lnTo>
                  <a:lnTo>
                    <a:pt x="1696337" y="141476"/>
                  </a:lnTo>
                  <a:lnTo>
                    <a:pt x="1724604" y="160390"/>
                  </a:lnTo>
                  <a:lnTo>
                    <a:pt x="1748832" y="161903"/>
                  </a:lnTo>
                  <a:lnTo>
                    <a:pt x="1774070" y="163416"/>
                  </a:lnTo>
                  <a:lnTo>
                    <a:pt x="1798299" y="158120"/>
                  </a:lnTo>
                  <a:lnTo>
                    <a:pt x="1823537" y="152068"/>
                  </a:lnTo>
                  <a:cubicBezTo>
                    <a:pt x="1823368" y="150302"/>
                    <a:pt x="1823200" y="148538"/>
                    <a:pt x="1823032" y="146772"/>
                  </a:cubicBezTo>
                  <a:lnTo>
                    <a:pt x="1838998" y="122450"/>
                  </a:lnTo>
                  <a:lnTo>
                    <a:pt x="1872392" y="175948"/>
                  </a:lnTo>
                  <a:lnTo>
                    <a:pt x="1840490" y="236463"/>
                  </a:lnTo>
                  <a:cubicBezTo>
                    <a:pt x="1840402" y="236803"/>
                    <a:pt x="1840314" y="237143"/>
                    <a:pt x="1840226" y="237482"/>
                  </a:cubicBezTo>
                  <a:lnTo>
                    <a:pt x="1768468" y="359198"/>
                  </a:lnTo>
                  <a:lnTo>
                    <a:pt x="1750442" y="389845"/>
                  </a:lnTo>
                  <a:lnTo>
                    <a:pt x="1746100" y="397226"/>
                  </a:lnTo>
                  <a:lnTo>
                    <a:pt x="1743758" y="459421"/>
                  </a:lnTo>
                  <a:lnTo>
                    <a:pt x="1738889" y="588788"/>
                  </a:lnTo>
                  <a:cubicBezTo>
                    <a:pt x="1736245" y="616775"/>
                    <a:pt x="1717740" y="640564"/>
                    <a:pt x="1706505" y="666452"/>
                  </a:cubicBezTo>
                  <a:lnTo>
                    <a:pt x="1673460" y="740616"/>
                  </a:lnTo>
                  <a:cubicBezTo>
                    <a:pt x="1673461" y="742016"/>
                    <a:pt x="1672139" y="742715"/>
                    <a:pt x="1671478" y="743415"/>
                  </a:cubicBezTo>
                  <a:lnTo>
                    <a:pt x="1570362" y="800788"/>
                  </a:lnTo>
                  <a:lnTo>
                    <a:pt x="1660903" y="732220"/>
                  </a:lnTo>
                  <a:lnTo>
                    <a:pt x="1715758" y="585989"/>
                  </a:lnTo>
                  <a:lnTo>
                    <a:pt x="1715758" y="491534"/>
                  </a:lnTo>
                  <a:cubicBezTo>
                    <a:pt x="1715841" y="479465"/>
                    <a:pt x="1715912" y="468904"/>
                    <a:pt x="1715976" y="459664"/>
                  </a:cubicBezTo>
                  <a:cubicBezTo>
                    <a:pt x="1716002" y="455879"/>
                    <a:pt x="1716027" y="452096"/>
                    <a:pt x="1716053" y="448311"/>
                  </a:cubicBezTo>
                  <a:lnTo>
                    <a:pt x="1694634" y="484728"/>
                  </a:lnTo>
                  <a:lnTo>
                    <a:pt x="1299828" y="971817"/>
                  </a:lnTo>
                  <a:cubicBezTo>
                    <a:pt x="1296471" y="976385"/>
                    <a:pt x="1290960" y="978759"/>
                    <a:pt x="1285336" y="979470"/>
                  </a:cubicBezTo>
                  <a:lnTo>
                    <a:pt x="1185441" y="988575"/>
                  </a:lnTo>
                  <a:lnTo>
                    <a:pt x="1127332" y="993872"/>
                  </a:lnTo>
                  <a:cubicBezTo>
                    <a:pt x="1127145" y="997065"/>
                    <a:pt x="1126958" y="1000258"/>
                    <a:pt x="1126771" y="1003452"/>
                  </a:cubicBezTo>
                  <a:lnTo>
                    <a:pt x="1029651" y="1170379"/>
                  </a:lnTo>
                  <a:lnTo>
                    <a:pt x="1080048" y="1010801"/>
                  </a:lnTo>
                  <a:lnTo>
                    <a:pt x="1084151" y="997807"/>
                  </a:lnTo>
                  <a:lnTo>
                    <a:pt x="1048549" y="1001052"/>
                  </a:lnTo>
                  <a:cubicBezTo>
                    <a:pt x="1046889" y="1001164"/>
                    <a:pt x="1044850" y="1000633"/>
                    <a:pt x="1043831" y="1000367"/>
                  </a:cubicBezTo>
                  <a:lnTo>
                    <a:pt x="1040773" y="999571"/>
                  </a:lnTo>
                  <a:lnTo>
                    <a:pt x="905614" y="931163"/>
                  </a:lnTo>
                  <a:lnTo>
                    <a:pt x="771588" y="864683"/>
                  </a:lnTo>
                  <a:lnTo>
                    <a:pt x="754822" y="859840"/>
                  </a:lnTo>
                  <a:lnTo>
                    <a:pt x="750019" y="858452"/>
                  </a:lnTo>
                  <a:cubicBezTo>
                    <a:pt x="750082" y="861965"/>
                    <a:pt x="750145" y="865477"/>
                    <a:pt x="750208" y="868989"/>
                  </a:cubicBezTo>
                  <a:lnTo>
                    <a:pt x="696661" y="985349"/>
                  </a:lnTo>
                  <a:cubicBezTo>
                    <a:pt x="695521" y="987631"/>
                    <a:pt x="693243" y="989912"/>
                    <a:pt x="690965" y="991053"/>
                  </a:cubicBezTo>
                  <a:lnTo>
                    <a:pt x="495005" y="1078893"/>
                  </a:lnTo>
                  <a:lnTo>
                    <a:pt x="667039" y="965956"/>
                  </a:lnTo>
                  <a:lnTo>
                    <a:pt x="709193" y="853019"/>
                  </a:lnTo>
                  <a:lnTo>
                    <a:pt x="714268" y="848123"/>
                  </a:lnTo>
                  <a:lnTo>
                    <a:pt x="681731" y="838723"/>
                  </a:lnTo>
                  <a:lnTo>
                    <a:pt x="637458" y="825933"/>
                  </a:lnTo>
                  <a:lnTo>
                    <a:pt x="503705" y="787823"/>
                  </a:lnTo>
                  <a:lnTo>
                    <a:pt x="404580" y="792477"/>
                  </a:lnTo>
                  <a:lnTo>
                    <a:pt x="306097" y="796755"/>
                  </a:lnTo>
                  <a:lnTo>
                    <a:pt x="212619" y="874172"/>
                  </a:lnTo>
                  <a:lnTo>
                    <a:pt x="115934" y="953476"/>
                  </a:lnTo>
                  <a:lnTo>
                    <a:pt x="114651" y="954231"/>
                  </a:lnTo>
                  <a:cubicBezTo>
                    <a:pt x="114009" y="954607"/>
                    <a:pt x="112348" y="954719"/>
                    <a:pt x="112348" y="954719"/>
                  </a:cubicBezTo>
                  <a:lnTo>
                    <a:pt x="0" y="922186"/>
                  </a:lnTo>
                  <a:cubicBezTo>
                    <a:pt x="3058" y="922983"/>
                    <a:pt x="2339" y="917353"/>
                    <a:pt x="5019" y="917507"/>
                  </a:cubicBezTo>
                  <a:cubicBezTo>
                    <a:pt x="35711" y="927135"/>
                    <a:pt x="51792" y="928059"/>
                    <a:pt x="109250" y="943572"/>
                  </a:cubicBezTo>
                  <a:lnTo>
                    <a:pt x="295900" y="779404"/>
                  </a:lnTo>
                  <a:cubicBezTo>
                    <a:pt x="296806" y="778007"/>
                    <a:pt x="298730" y="776876"/>
                    <a:pt x="300391" y="776764"/>
                  </a:cubicBezTo>
                  <a:lnTo>
                    <a:pt x="343944" y="773416"/>
                  </a:lnTo>
                  <a:lnTo>
                    <a:pt x="396006" y="769414"/>
                  </a:lnTo>
                  <a:lnTo>
                    <a:pt x="386222" y="756632"/>
                  </a:lnTo>
                  <a:lnTo>
                    <a:pt x="379067" y="747286"/>
                  </a:lnTo>
                  <a:cubicBezTo>
                    <a:pt x="370587" y="733802"/>
                    <a:pt x="357019" y="721280"/>
                    <a:pt x="355323" y="704906"/>
                  </a:cubicBezTo>
                  <a:cubicBezTo>
                    <a:pt x="352780" y="682752"/>
                    <a:pt x="362108" y="660599"/>
                    <a:pt x="363803" y="638445"/>
                  </a:cubicBezTo>
                  <a:lnTo>
                    <a:pt x="345996" y="592212"/>
                  </a:lnTo>
                  <a:lnTo>
                    <a:pt x="346843" y="592212"/>
                  </a:lnTo>
                  <a:cubicBezTo>
                    <a:pt x="352779" y="601845"/>
                    <a:pt x="373131" y="623998"/>
                    <a:pt x="375675" y="636519"/>
                  </a:cubicBezTo>
                  <a:cubicBezTo>
                    <a:pt x="379915" y="658672"/>
                    <a:pt x="369739" y="683715"/>
                    <a:pt x="373979" y="706832"/>
                  </a:cubicBezTo>
                  <a:cubicBezTo>
                    <a:pt x="375675" y="718390"/>
                    <a:pt x="388394" y="723206"/>
                    <a:pt x="396026" y="732838"/>
                  </a:cubicBezTo>
                  <a:lnTo>
                    <a:pt x="404506" y="743433"/>
                  </a:lnTo>
                  <a:lnTo>
                    <a:pt x="412138" y="751139"/>
                  </a:lnTo>
                  <a:lnTo>
                    <a:pt x="412138" y="752102"/>
                  </a:lnTo>
                  <a:cubicBezTo>
                    <a:pt x="413835" y="752102"/>
                    <a:pt x="415530" y="752102"/>
                    <a:pt x="417226" y="753066"/>
                  </a:cubicBezTo>
                  <a:lnTo>
                    <a:pt x="422782" y="766475"/>
                  </a:lnTo>
                  <a:lnTo>
                    <a:pt x="456866" y="762288"/>
                  </a:lnTo>
                  <a:cubicBezTo>
                    <a:pt x="474602" y="759970"/>
                    <a:pt x="492201" y="758704"/>
                    <a:pt x="509284" y="762066"/>
                  </a:cubicBezTo>
                  <a:lnTo>
                    <a:pt x="783205" y="834512"/>
                  </a:lnTo>
                  <a:lnTo>
                    <a:pt x="785622" y="835686"/>
                  </a:lnTo>
                  <a:lnTo>
                    <a:pt x="922214" y="900657"/>
                  </a:lnTo>
                  <a:lnTo>
                    <a:pt x="1053709" y="964301"/>
                  </a:lnTo>
                  <a:lnTo>
                    <a:pt x="1165666" y="952106"/>
                  </a:lnTo>
                  <a:lnTo>
                    <a:pt x="1273659" y="940510"/>
                  </a:lnTo>
                  <a:lnTo>
                    <a:pt x="1319693" y="882215"/>
                  </a:lnTo>
                  <a:lnTo>
                    <a:pt x="1329800" y="869415"/>
                  </a:lnTo>
                  <a:lnTo>
                    <a:pt x="1318328" y="872937"/>
                  </a:lnTo>
                  <a:lnTo>
                    <a:pt x="1272522" y="886998"/>
                  </a:lnTo>
                  <a:cubicBezTo>
                    <a:pt x="1268962" y="888210"/>
                    <a:pt x="1265402" y="888210"/>
                    <a:pt x="1261842" y="887604"/>
                  </a:cubicBezTo>
                  <a:lnTo>
                    <a:pt x="1133684" y="852455"/>
                  </a:lnTo>
                  <a:lnTo>
                    <a:pt x="1077319" y="825791"/>
                  </a:lnTo>
                  <a:cubicBezTo>
                    <a:pt x="1058333" y="816701"/>
                    <a:pt x="1035786" y="811246"/>
                    <a:pt x="1019767" y="796702"/>
                  </a:cubicBezTo>
                  <a:lnTo>
                    <a:pt x="932548" y="704588"/>
                  </a:lnTo>
                  <a:cubicBezTo>
                    <a:pt x="931362" y="703376"/>
                    <a:pt x="929582" y="700952"/>
                    <a:pt x="928988" y="699134"/>
                  </a:cubicBezTo>
                  <a:lnTo>
                    <a:pt x="928395" y="696710"/>
                  </a:lnTo>
                  <a:lnTo>
                    <a:pt x="923649" y="663379"/>
                  </a:lnTo>
                  <a:lnTo>
                    <a:pt x="920089" y="633684"/>
                  </a:lnTo>
                  <a:lnTo>
                    <a:pt x="895169" y="604596"/>
                  </a:lnTo>
                  <a:lnTo>
                    <a:pt x="879391" y="586027"/>
                  </a:lnTo>
                  <a:lnTo>
                    <a:pt x="872582" y="578015"/>
                  </a:lnTo>
                  <a:lnTo>
                    <a:pt x="872320" y="578470"/>
                  </a:lnTo>
                  <a:lnTo>
                    <a:pt x="834051" y="645042"/>
                  </a:lnTo>
                  <a:cubicBezTo>
                    <a:pt x="832908" y="647326"/>
                    <a:pt x="830623" y="648468"/>
                    <a:pt x="828337" y="649611"/>
                  </a:cubicBezTo>
                  <a:lnTo>
                    <a:pt x="773497" y="669028"/>
                  </a:lnTo>
                  <a:lnTo>
                    <a:pt x="670672" y="694156"/>
                  </a:lnTo>
                  <a:lnTo>
                    <a:pt x="767784" y="653037"/>
                  </a:lnTo>
                  <a:cubicBezTo>
                    <a:pt x="783780" y="646184"/>
                    <a:pt x="800917" y="642757"/>
                    <a:pt x="815770" y="633619"/>
                  </a:cubicBezTo>
                  <a:lnTo>
                    <a:pt x="839763" y="584505"/>
                  </a:lnTo>
                  <a:lnTo>
                    <a:pt x="854954" y="554790"/>
                  </a:lnTo>
                  <a:lnTo>
                    <a:pt x="856910" y="550965"/>
                  </a:lnTo>
                  <a:lnTo>
                    <a:pt x="854777" y="546674"/>
                  </a:lnTo>
                  <a:lnTo>
                    <a:pt x="846517" y="530056"/>
                  </a:lnTo>
                  <a:lnTo>
                    <a:pt x="827531" y="491271"/>
                  </a:lnTo>
                  <a:lnTo>
                    <a:pt x="806764" y="467031"/>
                  </a:lnTo>
                  <a:lnTo>
                    <a:pt x="784812" y="441578"/>
                  </a:lnTo>
                  <a:lnTo>
                    <a:pt x="783032" y="438548"/>
                  </a:lnTo>
                  <a:lnTo>
                    <a:pt x="766418" y="399763"/>
                  </a:lnTo>
                  <a:lnTo>
                    <a:pt x="749212" y="361584"/>
                  </a:lnTo>
                  <a:lnTo>
                    <a:pt x="703526" y="299771"/>
                  </a:lnTo>
                  <a:lnTo>
                    <a:pt x="657248" y="237957"/>
                  </a:lnTo>
                  <a:lnTo>
                    <a:pt x="624615" y="212504"/>
                  </a:lnTo>
                  <a:lnTo>
                    <a:pt x="591388" y="185840"/>
                  </a:lnTo>
                  <a:lnTo>
                    <a:pt x="590202" y="184628"/>
                  </a:lnTo>
                  <a:close/>
                </a:path>
              </a:pathLst>
            </a:custGeom>
            <a:solidFill>
              <a:srgbClr val="A06D56"/>
            </a:soli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4" name="任意多边形 23"/>
            <p:cNvSpPr/>
            <p:nvPr/>
          </p:nvSpPr>
          <p:spPr bwMode="auto">
            <a:xfrm rot="20933214">
              <a:off x="6036208" y="2380772"/>
              <a:ext cx="149804" cy="14203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5" name="任意多边形 24"/>
            <p:cNvSpPr/>
            <p:nvPr/>
          </p:nvSpPr>
          <p:spPr bwMode="auto">
            <a:xfrm rot="20933214">
              <a:off x="6294653" y="2369811"/>
              <a:ext cx="172929" cy="16395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6" name="任意多边形 25"/>
            <p:cNvSpPr/>
            <p:nvPr/>
          </p:nvSpPr>
          <p:spPr bwMode="auto">
            <a:xfrm rot="20933214">
              <a:off x="6163795" y="2494781"/>
              <a:ext cx="167848" cy="15914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7" name="任意多边形 26"/>
            <p:cNvSpPr/>
            <p:nvPr/>
          </p:nvSpPr>
          <p:spPr bwMode="auto">
            <a:xfrm rot="20933214">
              <a:off x="6436080" y="2050144"/>
              <a:ext cx="130969" cy="11238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8" name="任意多边形 27"/>
            <p:cNvSpPr/>
            <p:nvPr/>
          </p:nvSpPr>
          <p:spPr bwMode="auto">
            <a:xfrm rot="20933214">
              <a:off x="6150885" y="2401012"/>
              <a:ext cx="167848" cy="15914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29" name="任意多边形 28"/>
            <p:cNvSpPr/>
            <p:nvPr/>
          </p:nvSpPr>
          <p:spPr bwMode="auto">
            <a:xfrm rot="20933214">
              <a:off x="6595957" y="2147563"/>
              <a:ext cx="130969" cy="11238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0" name="任意多边形 29"/>
            <p:cNvSpPr/>
            <p:nvPr/>
          </p:nvSpPr>
          <p:spPr bwMode="auto">
            <a:xfrm rot="20933214">
              <a:off x="6270517" y="2494780"/>
              <a:ext cx="167848" cy="159140"/>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1" name="任意多边形 30"/>
            <p:cNvSpPr/>
            <p:nvPr/>
          </p:nvSpPr>
          <p:spPr bwMode="auto">
            <a:xfrm rot="20933214">
              <a:off x="5672131" y="2382597"/>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2" name="任意多边形 31"/>
            <p:cNvSpPr/>
            <p:nvPr/>
          </p:nvSpPr>
          <p:spPr bwMode="auto">
            <a:xfrm rot="20933214">
              <a:off x="6200825" y="2329338"/>
              <a:ext cx="159295" cy="13668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3" name="任意多边形 32"/>
            <p:cNvSpPr/>
            <p:nvPr/>
          </p:nvSpPr>
          <p:spPr bwMode="auto">
            <a:xfrm rot="20933214">
              <a:off x="6583826" y="2071922"/>
              <a:ext cx="130969" cy="11238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rot="20933214">
              <a:off x="6513623" y="2085468"/>
              <a:ext cx="130969" cy="112383"/>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5" name="任意多边形 34"/>
            <p:cNvSpPr/>
            <p:nvPr/>
          </p:nvSpPr>
          <p:spPr bwMode="auto">
            <a:xfrm rot="20933214">
              <a:off x="6866681" y="2173916"/>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rot="20933214">
              <a:off x="6822648" y="2233158"/>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rot="20933214">
              <a:off x="6874568" y="2287098"/>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8" name="任意多边形 37"/>
            <p:cNvSpPr/>
            <p:nvPr/>
          </p:nvSpPr>
          <p:spPr bwMode="auto">
            <a:xfrm rot="20933214">
              <a:off x="6811563" y="2324086"/>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rot="20933214">
              <a:off x="6048313" y="2014044"/>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0" name="任意多边形 39"/>
            <p:cNvSpPr/>
            <p:nvPr/>
          </p:nvSpPr>
          <p:spPr bwMode="auto">
            <a:xfrm rot="20933214">
              <a:off x="5994513" y="2069169"/>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1" name="任意多边形 40"/>
            <p:cNvSpPr/>
            <p:nvPr/>
          </p:nvSpPr>
          <p:spPr bwMode="auto">
            <a:xfrm rot="20933214">
              <a:off x="6097199" y="2074764"/>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2" name="任意多边形 41"/>
            <p:cNvSpPr/>
            <p:nvPr/>
          </p:nvSpPr>
          <p:spPr bwMode="auto">
            <a:xfrm rot="20933214">
              <a:off x="6039066" y="2101487"/>
              <a:ext cx="143591" cy="136142"/>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rot="20933214">
              <a:off x="6104508" y="2155980"/>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4" name="任意多边形 43"/>
            <p:cNvSpPr/>
            <p:nvPr/>
          </p:nvSpPr>
          <p:spPr bwMode="auto">
            <a:xfrm rot="20933214">
              <a:off x="6015147" y="1931253"/>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5" name="任意多边形 44"/>
            <p:cNvSpPr/>
            <p:nvPr/>
          </p:nvSpPr>
          <p:spPr bwMode="auto">
            <a:xfrm rot="20933214">
              <a:off x="5968625" y="1882539"/>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6" name="任意多边形 45"/>
            <p:cNvSpPr/>
            <p:nvPr/>
          </p:nvSpPr>
          <p:spPr bwMode="auto">
            <a:xfrm rot="20933214">
              <a:off x="5968625" y="1795149"/>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7" name="任意多边形 46"/>
            <p:cNvSpPr/>
            <p:nvPr/>
          </p:nvSpPr>
          <p:spPr bwMode="auto">
            <a:xfrm rot="20933214">
              <a:off x="6775470" y="1721709"/>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8" name="任意多边形 47"/>
            <p:cNvSpPr/>
            <p:nvPr/>
          </p:nvSpPr>
          <p:spPr bwMode="auto">
            <a:xfrm rot="20933214">
              <a:off x="6684065" y="1656635"/>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49" name="任意多边形 48"/>
            <p:cNvSpPr/>
            <p:nvPr/>
          </p:nvSpPr>
          <p:spPr bwMode="auto">
            <a:xfrm rot="20933214">
              <a:off x="6712465" y="1769566"/>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0" name="任意多边形 49"/>
            <p:cNvSpPr/>
            <p:nvPr/>
          </p:nvSpPr>
          <p:spPr bwMode="auto">
            <a:xfrm rot="20933214">
              <a:off x="6649460" y="1806553"/>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1" name="任意多边形 50"/>
            <p:cNvSpPr/>
            <p:nvPr/>
          </p:nvSpPr>
          <p:spPr bwMode="auto">
            <a:xfrm rot="20933214">
              <a:off x="6449712" y="1603387"/>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2" name="任意多边形 51"/>
            <p:cNvSpPr/>
            <p:nvPr/>
          </p:nvSpPr>
          <p:spPr bwMode="auto">
            <a:xfrm rot="20933214">
              <a:off x="6508237" y="1591786"/>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3" name="任意多边形 52"/>
            <p:cNvSpPr/>
            <p:nvPr/>
          </p:nvSpPr>
          <p:spPr bwMode="auto">
            <a:xfrm rot="20933214">
              <a:off x="6566888" y="1635008"/>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54" name="任意多边形 53"/>
            <p:cNvSpPr/>
            <p:nvPr/>
          </p:nvSpPr>
          <p:spPr bwMode="auto">
            <a:xfrm rot="20933214">
              <a:off x="6611053" y="1572735"/>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4" name="任意多边形 63"/>
            <p:cNvSpPr/>
            <p:nvPr/>
          </p:nvSpPr>
          <p:spPr bwMode="auto">
            <a:xfrm rot="20933214">
              <a:off x="5742912" y="2431443"/>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5" name="任意多边形 64"/>
            <p:cNvSpPr/>
            <p:nvPr/>
          </p:nvSpPr>
          <p:spPr bwMode="auto">
            <a:xfrm rot="20933214">
              <a:off x="5742912" y="2338554"/>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6" name="任意多边形 65"/>
            <p:cNvSpPr/>
            <p:nvPr/>
          </p:nvSpPr>
          <p:spPr bwMode="auto">
            <a:xfrm rot="20933214">
              <a:off x="5817941" y="2350431"/>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7" name="任意多边形 66"/>
            <p:cNvSpPr/>
            <p:nvPr/>
          </p:nvSpPr>
          <p:spPr bwMode="auto">
            <a:xfrm rot="20933214">
              <a:off x="5527124" y="2044434"/>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8" name="任意多边形 67"/>
            <p:cNvSpPr/>
            <p:nvPr/>
          </p:nvSpPr>
          <p:spPr bwMode="auto">
            <a:xfrm rot="20933214">
              <a:off x="5463621" y="2135947"/>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69" name="任意多边形 68"/>
            <p:cNvSpPr/>
            <p:nvPr/>
          </p:nvSpPr>
          <p:spPr bwMode="auto">
            <a:xfrm rot="20933214">
              <a:off x="5534433" y="2115151"/>
              <a:ext cx="100776" cy="95548"/>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0" name="任意多边形 69"/>
            <p:cNvSpPr/>
            <p:nvPr/>
          </p:nvSpPr>
          <p:spPr bwMode="auto">
            <a:xfrm rot="20933214">
              <a:off x="6410184" y="2021222"/>
              <a:ext cx="106629" cy="9149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1" name="任意多边形 70"/>
            <p:cNvSpPr/>
            <p:nvPr/>
          </p:nvSpPr>
          <p:spPr bwMode="auto">
            <a:xfrm rot="20933214">
              <a:off x="6383592" y="2048042"/>
              <a:ext cx="106629" cy="9149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2" name="任意多边形 71"/>
            <p:cNvSpPr/>
            <p:nvPr/>
          </p:nvSpPr>
          <p:spPr bwMode="auto">
            <a:xfrm rot="20933214">
              <a:off x="6367127" y="1960804"/>
              <a:ext cx="106629" cy="9149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3" name="任意多边形 72"/>
            <p:cNvSpPr/>
            <p:nvPr/>
          </p:nvSpPr>
          <p:spPr bwMode="auto">
            <a:xfrm rot="20933214">
              <a:off x="6292092" y="1987832"/>
              <a:ext cx="106629" cy="91497"/>
            </a:xfrm>
            <a:custGeom>
              <a:avLst/>
              <a:gdLst>
                <a:gd name="connsiteX0" fmla="*/ 1484795 w 2797015"/>
                <a:gd name="connsiteY0" fmla="*/ 886671 h 2651904"/>
                <a:gd name="connsiteX1" fmla="*/ 959227 w 2797015"/>
                <a:gd name="connsiteY1" fmla="*/ 1239664 h 2651904"/>
                <a:gd name="connsiteX2" fmla="*/ 1312219 w 2797015"/>
                <a:gd name="connsiteY2" fmla="*/ 1765232 h 2651904"/>
                <a:gd name="connsiteX3" fmla="*/ 1837788 w 2797015"/>
                <a:gd name="connsiteY3" fmla="*/ 1412240 h 2651904"/>
                <a:gd name="connsiteX4" fmla="*/ 1484795 w 2797015"/>
                <a:gd name="connsiteY4" fmla="*/ 886671 h 2651904"/>
                <a:gd name="connsiteX5" fmla="*/ 1981391 w 2797015"/>
                <a:gd name="connsiteY5" fmla="*/ 15434 h 2651904"/>
                <a:gd name="connsiteX6" fmla="*/ 2408247 w 2797015"/>
                <a:gd name="connsiteY6" fmla="*/ 395301 h 2651904"/>
                <a:gd name="connsiteX7" fmla="*/ 2319005 w 2797015"/>
                <a:gd name="connsiteY7" fmla="*/ 912258 h 2651904"/>
                <a:gd name="connsiteX8" fmla="*/ 2685367 w 2797015"/>
                <a:gd name="connsiteY8" fmla="*/ 1136727 h 2651904"/>
                <a:gd name="connsiteX9" fmla="*/ 2553852 w 2797015"/>
                <a:gd name="connsiteY9" fmla="*/ 1932569 h 2651904"/>
                <a:gd name="connsiteX10" fmla="*/ 2016049 w 2797015"/>
                <a:gd name="connsiteY10" fmla="*/ 2011925 h 2651904"/>
                <a:gd name="connsiteX11" fmla="*/ 1908018 w 2797015"/>
                <a:gd name="connsiteY11" fmla="*/ 2415514 h 2651904"/>
                <a:gd name="connsiteX12" fmla="*/ 1083698 w 2797015"/>
                <a:gd name="connsiteY12" fmla="*/ 2542487 h 2651904"/>
                <a:gd name="connsiteX13" fmla="*/ 839456 w 2797015"/>
                <a:gd name="connsiteY13" fmla="*/ 2086748 h 2651904"/>
                <a:gd name="connsiteX14" fmla="*/ 804227 w 2797015"/>
                <a:gd name="connsiteY14" fmla="*/ 2086749 h 2651904"/>
                <a:gd name="connsiteX15" fmla="*/ 407333 w 2797015"/>
                <a:gd name="connsiteY15" fmla="*/ 2098084 h 2651904"/>
                <a:gd name="connsiteX16" fmla="*/ 29227 w 2797015"/>
                <a:gd name="connsiteY16" fmla="*/ 1379333 h 2651904"/>
                <a:gd name="connsiteX17" fmla="*/ 400288 w 2797015"/>
                <a:gd name="connsiteY17" fmla="*/ 1016558 h 2651904"/>
                <a:gd name="connsiteX18" fmla="*/ 393244 w 2797015"/>
                <a:gd name="connsiteY18" fmla="*/ 996151 h 2651904"/>
                <a:gd name="connsiteX19" fmla="*/ 397940 w 2797015"/>
                <a:gd name="connsiteY19" fmla="*/ 993883 h 2651904"/>
                <a:gd name="connsiteX20" fmla="*/ 257029 w 2797015"/>
                <a:gd name="connsiteY20" fmla="*/ 622037 h 2651904"/>
                <a:gd name="connsiteX21" fmla="*/ 846500 w 2797015"/>
                <a:gd name="connsiteY21" fmla="*/ 52930 h 2651904"/>
                <a:gd name="connsiteX22" fmla="*/ 1330289 w 2797015"/>
                <a:gd name="connsiteY22" fmla="*/ 295539 h 2651904"/>
                <a:gd name="connsiteX23" fmla="*/ 1663776 w 2797015"/>
                <a:gd name="connsiteY23" fmla="*/ 27989 h 2651904"/>
                <a:gd name="connsiteX24" fmla="*/ 1896680 w 2797015"/>
                <a:gd name="connsiteY24" fmla="*/ 2164 h 2651904"/>
                <a:gd name="connsiteX25" fmla="*/ 1981391 w 2797015"/>
                <a:gd name="connsiteY25" fmla="*/ 15434 h 26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7015" h="2651904">
                  <a:moveTo>
                    <a:pt x="1484795" y="886671"/>
                  </a:moveTo>
                  <a:cubicBezTo>
                    <a:pt x="1242187" y="839016"/>
                    <a:pt x="1006882" y="997056"/>
                    <a:pt x="959227" y="1239664"/>
                  </a:cubicBezTo>
                  <a:cubicBezTo>
                    <a:pt x="911571" y="1482272"/>
                    <a:pt x="1069612" y="1717577"/>
                    <a:pt x="1312219" y="1765232"/>
                  </a:cubicBezTo>
                  <a:cubicBezTo>
                    <a:pt x="1554827" y="1812888"/>
                    <a:pt x="1790132" y="1654848"/>
                    <a:pt x="1837788" y="1412240"/>
                  </a:cubicBezTo>
                  <a:cubicBezTo>
                    <a:pt x="1885443" y="1169632"/>
                    <a:pt x="1727403" y="934327"/>
                    <a:pt x="1484795" y="886671"/>
                  </a:cubicBezTo>
                  <a:close/>
                  <a:moveTo>
                    <a:pt x="1981391" y="15434"/>
                  </a:moveTo>
                  <a:cubicBezTo>
                    <a:pt x="2175573" y="60095"/>
                    <a:pt x="2341975" y="198891"/>
                    <a:pt x="2408247" y="395301"/>
                  </a:cubicBezTo>
                  <a:cubicBezTo>
                    <a:pt x="2469308" y="576689"/>
                    <a:pt x="2429384" y="769415"/>
                    <a:pt x="2319005" y="912258"/>
                  </a:cubicBezTo>
                  <a:cubicBezTo>
                    <a:pt x="2459913" y="939467"/>
                    <a:pt x="2593776" y="1014290"/>
                    <a:pt x="2685367" y="1136727"/>
                  </a:cubicBezTo>
                  <a:cubicBezTo>
                    <a:pt x="2875595" y="1390671"/>
                    <a:pt x="2816882" y="1748912"/>
                    <a:pt x="2553852" y="1932569"/>
                  </a:cubicBezTo>
                  <a:cubicBezTo>
                    <a:pt x="2391807" y="2045935"/>
                    <a:pt x="2192186" y="2068609"/>
                    <a:pt x="2016049" y="2011925"/>
                  </a:cubicBezTo>
                  <a:cubicBezTo>
                    <a:pt x="2034837" y="2150234"/>
                    <a:pt x="1999609" y="2295345"/>
                    <a:pt x="1908018" y="2415514"/>
                  </a:cubicBezTo>
                  <a:cubicBezTo>
                    <a:pt x="1715442" y="2671725"/>
                    <a:pt x="1346729" y="2728409"/>
                    <a:pt x="1083698" y="2542487"/>
                  </a:cubicBezTo>
                  <a:cubicBezTo>
                    <a:pt x="926350" y="2431387"/>
                    <a:pt x="841804" y="2261335"/>
                    <a:pt x="839456" y="2086748"/>
                  </a:cubicBezTo>
                  <a:cubicBezTo>
                    <a:pt x="839456" y="2086748"/>
                    <a:pt x="839456" y="2086748"/>
                    <a:pt x="804227" y="2086749"/>
                  </a:cubicBezTo>
                  <a:cubicBezTo>
                    <a:pt x="682107" y="2134361"/>
                    <a:pt x="543545" y="2141165"/>
                    <a:pt x="407333" y="2098084"/>
                  </a:cubicBezTo>
                  <a:cubicBezTo>
                    <a:pt x="97333" y="2000589"/>
                    <a:pt x="-71759" y="1678625"/>
                    <a:pt x="29227" y="1379333"/>
                  </a:cubicBezTo>
                  <a:cubicBezTo>
                    <a:pt x="87940" y="1202480"/>
                    <a:pt x="231196" y="1070974"/>
                    <a:pt x="400288" y="1016558"/>
                  </a:cubicBezTo>
                  <a:cubicBezTo>
                    <a:pt x="400288" y="1016558"/>
                    <a:pt x="400288" y="1016558"/>
                    <a:pt x="393244" y="996151"/>
                  </a:cubicBezTo>
                  <a:cubicBezTo>
                    <a:pt x="393244" y="996151"/>
                    <a:pt x="393244" y="996151"/>
                    <a:pt x="397940" y="993883"/>
                  </a:cubicBezTo>
                  <a:cubicBezTo>
                    <a:pt x="311046" y="894118"/>
                    <a:pt x="257029" y="764881"/>
                    <a:pt x="257029" y="622037"/>
                  </a:cubicBezTo>
                  <a:cubicBezTo>
                    <a:pt x="257029" y="306875"/>
                    <a:pt x="520060" y="52931"/>
                    <a:pt x="846500" y="52930"/>
                  </a:cubicBezTo>
                  <a:cubicBezTo>
                    <a:pt x="1046122" y="52930"/>
                    <a:pt x="1222261" y="148161"/>
                    <a:pt x="1330289" y="295539"/>
                  </a:cubicBezTo>
                  <a:cubicBezTo>
                    <a:pt x="1400745" y="173100"/>
                    <a:pt x="1515821" y="75605"/>
                    <a:pt x="1663776" y="27989"/>
                  </a:cubicBezTo>
                  <a:cubicBezTo>
                    <a:pt x="1741275" y="3616"/>
                    <a:pt x="1820243" y="-4318"/>
                    <a:pt x="1896680" y="2164"/>
                  </a:cubicBezTo>
                  <a:cubicBezTo>
                    <a:pt x="1925343" y="4595"/>
                    <a:pt x="1953651" y="9054"/>
                    <a:pt x="1981391" y="15434"/>
                  </a:cubicBezTo>
                  <a:close/>
                </a:path>
              </a:pathLst>
            </a:custGeom>
            <a:gradFill flip="none" rotWithShape="1">
              <a:gsLst>
                <a:gs pos="0">
                  <a:srgbClr val="BD1C2F"/>
                </a:gs>
                <a:gs pos="66000">
                  <a:srgbClr val="E76373"/>
                </a:gs>
                <a:gs pos="35000">
                  <a:srgbClr val="BD1C2F"/>
                </a:gs>
                <a:gs pos="100000">
                  <a:srgbClr val="EA7280"/>
                </a:gs>
              </a:gsLst>
              <a:lin ang="18900000" scaled="1"/>
              <a:tileRect/>
            </a:gradFill>
            <a:ln>
              <a:noFill/>
            </a:ln>
            <a:effectLst>
              <a:outerShdw blurRad="50800" dist="63500" dir="9600000" algn="t" rotWithShape="0">
                <a:prstClr val="black">
                  <a:alpha val="30000"/>
                </a:prstClr>
              </a:outerShdw>
            </a:effectLst>
          </p:spPr>
          <p:txBody>
            <a:bodyPr vert="horz" wrap="square" lIns="91440" tIns="45720" rIns="91440" bIns="45720" numCol="1" anchor="t" anchorCtr="0" compatLnSpc="1">
              <a:noAutofit/>
            </a:bodyPr>
            <a:lstStyle/>
            <a:p>
              <a:endParaRPr lang="zh-CN" altLang="en-US"/>
            </a:p>
          </p:txBody>
        </p:sp>
        <p:sp>
          <p:nvSpPr>
            <p:cNvPr id="77" name="任意多边形 76"/>
            <p:cNvSpPr/>
            <p:nvPr/>
          </p:nvSpPr>
          <p:spPr>
            <a:xfrm>
              <a:off x="5247532" y="2765874"/>
              <a:ext cx="1412846" cy="175444"/>
            </a:xfrm>
            <a:custGeom>
              <a:avLst/>
              <a:gdLst>
                <a:gd name="connsiteX0" fmla="*/ 59173 w 2852878"/>
                <a:gd name="connsiteY0" fmla="*/ 0 h 354264"/>
                <a:gd name="connsiteX1" fmla="*/ 2665888 w 2852878"/>
                <a:gd name="connsiteY1" fmla="*/ 0 h 354264"/>
                <a:gd name="connsiteX2" fmla="*/ 2725061 w 2852878"/>
                <a:gd name="connsiteY2" fmla="*/ 59173 h 354264"/>
                <a:gd name="connsiteX3" fmla="*/ 2688921 w 2852878"/>
                <a:gd name="connsiteY3" fmla="*/ 113696 h 354264"/>
                <a:gd name="connsiteX4" fmla="*/ 2667805 w 2852878"/>
                <a:gd name="connsiteY4" fmla="*/ 117959 h 354264"/>
                <a:gd name="connsiteX5" fmla="*/ 2173724 w 2852878"/>
                <a:gd name="connsiteY5" fmla="*/ 117959 h 354264"/>
                <a:gd name="connsiteX6" fmla="*/ 2114551 w 2852878"/>
                <a:gd name="connsiteY6" fmla="*/ 177132 h 354264"/>
                <a:gd name="connsiteX7" fmla="*/ 2173724 w 2852878"/>
                <a:gd name="connsiteY7" fmla="*/ 236305 h 354264"/>
                <a:gd name="connsiteX8" fmla="*/ 2795622 w 2852878"/>
                <a:gd name="connsiteY8" fmla="*/ 236305 h 354264"/>
                <a:gd name="connsiteX9" fmla="*/ 2816738 w 2852878"/>
                <a:gd name="connsiteY9" fmla="*/ 240568 h 354264"/>
                <a:gd name="connsiteX10" fmla="*/ 2852878 w 2852878"/>
                <a:gd name="connsiteY10" fmla="*/ 295091 h 354264"/>
                <a:gd name="connsiteX11" fmla="*/ 2793705 w 2852878"/>
                <a:gd name="connsiteY11" fmla="*/ 354264 h 354264"/>
                <a:gd name="connsiteX12" fmla="*/ 658552 w 2852878"/>
                <a:gd name="connsiteY12" fmla="*/ 354264 h 354264"/>
                <a:gd name="connsiteX13" fmla="*/ 599379 w 2852878"/>
                <a:gd name="connsiteY13" fmla="*/ 295091 h 354264"/>
                <a:gd name="connsiteX14" fmla="*/ 635520 w 2852878"/>
                <a:gd name="connsiteY14" fmla="*/ 240568 h 354264"/>
                <a:gd name="connsiteX15" fmla="*/ 656635 w 2852878"/>
                <a:gd name="connsiteY15" fmla="*/ 236305 h 354264"/>
                <a:gd name="connsiteX16" fmla="*/ 1552980 w 2852878"/>
                <a:gd name="connsiteY16" fmla="*/ 236305 h 354264"/>
                <a:gd name="connsiteX17" fmla="*/ 1612153 w 2852878"/>
                <a:gd name="connsiteY17" fmla="*/ 177132 h 354264"/>
                <a:gd name="connsiteX18" fmla="*/ 1552980 w 2852878"/>
                <a:gd name="connsiteY18" fmla="*/ 117959 h 354264"/>
                <a:gd name="connsiteX19" fmla="*/ 618986 w 2852878"/>
                <a:gd name="connsiteY19" fmla="*/ 117959 h 354264"/>
                <a:gd name="connsiteX20" fmla="*/ 617069 w 2852878"/>
                <a:gd name="connsiteY20" fmla="*/ 118346 h 354264"/>
                <a:gd name="connsiteX21" fmla="*/ 59173 w 2852878"/>
                <a:gd name="connsiteY21" fmla="*/ 118346 h 354264"/>
                <a:gd name="connsiteX22" fmla="*/ 0 w 2852878"/>
                <a:gd name="connsiteY22" fmla="*/ 59173 h 354264"/>
                <a:gd name="connsiteX23" fmla="*/ 59173 w 2852878"/>
                <a:gd name="connsiteY23" fmla="*/ 0 h 35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878" h="354264">
                  <a:moveTo>
                    <a:pt x="59173" y="0"/>
                  </a:moveTo>
                  <a:lnTo>
                    <a:pt x="2665888" y="0"/>
                  </a:lnTo>
                  <a:cubicBezTo>
                    <a:pt x="2698568" y="0"/>
                    <a:pt x="2725061" y="26493"/>
                    <a:pt x="2725061" y="59173"/>
                  </a:cubicBezTo>
                  <a:cubicBezTo>
                    <a:pt x="2725061" y="83683"/>
                    <a:pt x="2710159" y="104713"/>
                    <a:pt x="2688921" y="113696"/>
                  </a:cubicBezTo>
                  <a:lnTo>
                    <a:pt x="2667805" y="117959"/>
                  </a:lnTo>
                  <a:lnTo>
                    <a:pt x="2173724" y="117959"/>
                  </a:lnTo>
                  <a:cubicBezTo>
                    <a:pt x="2141044" y="117959"/>
                    <a:pt x="2114551" y="144452"/>
                    <a:pt x="2114551" y="177132"/>
                  </a:cubicBezTo>
                  <a:cubicBezTo>
                    <a:pt x="2114551" y="209812"/>
                    <a:pt x="2141044" y="236305"/>
                    <a:pt x="2173724" y="236305"/>
                  </a:cubicBezTo>
                  <a:lnTo>
                    <a:pt x="2795622" y="236305"/>
                  </a:lnTo>
                  <a:lnTo>
                    <a:pt x="2816738" y="240568"/>
                  </a:lnTo>
                  <a:cubicBezTo>
                    <a:pt x="2837976" y="249551"/>
                    <a:pt x="2852878" y="270581"/>
                    <a:pt x="2852878" y="295091"/>
                  </a:cubicBezTo>
                  <a:cubicBezTo>
                    <a:pt x="2852878" y="327771"/>
                    <a:pt x="2826385" y="354264"/>
                    <a:pt x="2793705" y="354264"/>
                  </a:cubicBezTo>
                  <a:lnTo>
                    <a:pt x="658552" y="354264"/>
                  </a:lnTo>
                  <a:cubicBezTo>
                    <a:pt x="625872" y="354264"/>
                    <a:pt x="599379" y="327771"/>
                    <a:pt x="599379" y="295091"/>
                  </a:cubicBezTo>
                  <a:cubicBezTo>
                    <a:pt x="599379" y="270581"/>
                    <a:pt x="614282" y="249551"/>
                    <a:pt x="635520" y="240568"/>
                  </a:cubicBezTo>
                  <a:lnTo>
                    <a:pt x="656635" y="236305"/>
                  </a:lnTo>
                  <a:lnTo>
                    <a:pt x="1552980" y="236305"/>
                  </a:lnTo>
                  <a:cubicBezTo>
                    <a:pt x="1585660" y="236305"/>
                    <a:pt x="1612153" y="209812"/>
                    <a:pt x="1612153" y="177132"/>
                  </a:cubicBezTo>
                  <a:cubicBezTo>
                    <a:pt x="1612153" y="144452"/>
                    <a:pt x="1585660" y="117959"/>
                    <a:pt x="1552980" y="117959"/>
                  </a:cubicBezTo>
                  <a:lnTo>
                    <a:pt x="618986" y="117959"/>
                  </a:lnTo>
                  <a:lnTo>
                    <a:pt x="617069" y="118346"/>
                  </a:lnTo>
                  <a:lnTo>
                    <a:pt x="59173" y="118346"/>
                  </a:lnTo>
                  <a:cubicBezTo>
                    <a:pt x="26493" y="118346"/>
                    <a:pt x="0" y="91853"/>
                    <a:pt x="0" y="59173"/>
                  </a:cubicBezTo>
                  <a:cubicBezTo>
                    <a:pt x="0" y="26493"/>
                    <a:pt x="26493" y="0"/>
                    <a:pt x="59173" y="0"/>
                  </a:cubicBezTo>
                  <a:close/>
                </a:path>
              </a:pathLst>
            </a:custGeom>
            <a:solidFill>
              <a:srgbClr val="DDF1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7" name="任意多边形 146"/>
          <p:cNvSpPr/>
          <p:nvPr/>
        </p:nvSpPr>
        <p:spPr>
          <a:xfrm>
            <a:off x="0" y="2507226"/>
            <a:ext cx="12192000" cy="4350774"/>
          </a:xfrm>
          <a:custGeom>
            <a:avLst/>
            <a:gdLst>
              <a:gd name="connsiteX0" fmla="*/ 9277350 w 12192000"/>
              <a:gd name="connsiteY0" fmla="*/ 325 h 4503345"/>
              <a:gd name="connsiteX1" fmla="*/ 10972800 w 12192000"/>
              <a:gd name="connsiteY1" fmla="*/ 513719 h 4503345"/>
              <a:gd name="connsiteX2" fmla="*/ 12191999 w 12192000"/>
              <a:gd name="connsiteY2" fmla="*/ 721156 h 4503345"/>
              <a:gd name="connsiteX3" fmla="*/ 12191999 w 12192000"/>
              <a:gd name="connsiteY3" fmla="*/ 1424788 h 4503345"/>
              <a:gd name="connsiteX4" fmla="*/ 12192000 w 12192000"/>
              <a:gd name="connsiteY4" fmla="*/ 1424788 h 4503345"/>
              <a:gd name="connsiteX5" fmla="*/ 12192000 w 12192000"/>
              <a:gd name="connsiteY5" fmla="*/ 4503345 h 4503345"/>
              <a:gd name="connsiteX6" fmla="*/ 0 w 12192000"/>
              <a:gd name="connsiteY6" fmla="*/ 4503345 h 4503345"/>
              <a:gd name="connsiteX7" fmla="*/ 0 w 12192000"/>
              <a:gd name="connsiteY7" fmla="*/ 1424788 h 4503345"/>
              <a:gd name="connsiteX8" fmla="*/ 0 w 12192000"/>
              <a:gd name="connsiteY8" fmla="*/ 496013 h 4503345"/>
              <a:gd name="connsiteX9" fmla="*/ 742950 w 12192000"/>
              <a:gd name="connsiteY9" fmla="*/ 302716 h 4503345"/>
              <a:gd name="connsiteX10" fmla="*/ 1866900 w 12192000"/>
              <a:gd name="connsiteY10" fmla="*/ 630021 h 4503345"/>
              <a:gd name="connsiteX11" fmla="*/ 2838450 w 12192000"/>
              <a:gd name="connsiteY11" fmla="*/ 851601 h 4503345"/>
              <a:gd name="connsiteX12" fmla="*/ 3695700 w 12192000"/>
              <a:gd name="connsiteY12" fmla="*/ 543250 h 4503345"/>
              <a:gd name="connsiteX13" fmla="*/ 4533901 w 12192000"/>
              <a:gd name="connsiteY13" fmla="*/ 329927 h 4503345"/>
              <a:gd name="connsiteX14" fmla="*/ 5162551 w 12192000"/>
              <a:gd name="connsiteY14" fmla="*/ 312988 h 4503345"/>
              <a:gd name="connsiteX15" fmla="*/ 6718301 w 12192000"/>
              <a:gd name="connsiteY15" fmla="*/ 607164 h 4503345"/>
              <a:gd name="connsiteX16" fmla="*/ 9277350 w 12192000"/>
              <a:gd name="connsiteY16" fmla="*/ 325 h 450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4503345">
                <a:moveTo>
                  <a:pt x="9277350" y="325"/>
                </a:moveTo>
                <a:cubicBezTo>
                  <a:pt x="9986433" y="-15249"/>
                  <a:pt x="10283825" y="535325"/>
                  <a:pt x="10972800" y="513719"/>
                </a:cubicBezTo>
                <a:cubicBezTo>
                  <a:pt x="11480090" y="522864"/>
                  <a:pt x="11988799" y="569311"/>
                  <a:pt x="12191999" y="721156"/>
                </a:cubicBezTo>
                <a:lnTo>
                  <a:pt x="12191999" y="1424788"/>
                </a:lnTo>
                <a:lnTo>
                  <a:pt x="12192000" y="1424788"/>
                </a:lnTo>
                <a:lnTo>
                  <a:pt x="12192000" y="4503345"/>
                </a:lnTo>
                <a:lnTo>
                  <a:pt x="0" y="4503345"/>
                </a:lnTo>
                <a:lnTo>
                  <a:pt x="0" y="1424788"/>
                </a:lnTo>
                <a:lnTo>
                  <a:pt x="0" y="496013"/>
                </a:lnTo>
                <a:cubicBezTo>
                  <a:pt x="155575" y="491692"/>
                  <a:pt x="431800" y="280381"/>
                  <a:pt x="742950" y="302716"/>
                </a:cubicBezTo>
                <a:cubicBezTo>
                  <a:pt x="1054100" y="325050"/>
                  <a:pt x="1517650" y="538541"/>
                  <a:pt x="1866900" y="630021"/>
                </a:cubicBezTo>
                <a:cubicBezTo>
                  <a:pt x="2216150" y="721501"/>
                  <a:pt x="2533650" y="866063"/>
                  <a:pt x="2838450" y="851601"/>
                </a:cubicBezTo>
                <a:cubicBezTo>
                  <a:pt x="3143250" y="837138"/>
                  <a:pt x="3413125" y="630196"/>
                  <a:pt x="3695700" y="543250"/>
                </a:cubicBezTo>
                <a:cubicBezTo>
                  <a:pt x="3978275" y="456305"/>
                  <a:pt x="4289426" y="368304"/>
                  <a:pt x="4533901" y="329927"/>
                </a:cubicBezTo>
                <a:cubicBezTo>
                  <a:pt x="4778376" y="291550"/>
                  <a:pt x="4798484" y="266782"/>
                  <a:pt x="5162551" y="312988"/>
                </a:cubicBezTo>
                <a:cubicBezTo>
                  <a:pt x="5526618" y="359194"/>
                  <a:pt x="6032501" y="659275"/>
                  <a:pt x="6718301" y="607164"/>
                </a:cubicBezTo>
                <a:cubicBezTo>
                  <a:pt x="7404101" y="555055"/>
                  <a:pt x="8568267" y="15900"/>
                  <a:pt x="9277350" y="325"/>
                </a:cubicBezTo>
                <a:close/>
              </a:path>
            </a:pathLst>
          </a:custGeom>
          <a:solidFill>
            <a:srgbClr val="A06D56"/>
          </a:solidFill>
          <a:ln>
            <a:noFill/>
          </a:ln>
          <a:effectLst>
            <a:outerShdw blurRad="50800" dist="38100" dir="13500000" algn="br" rotWithShape="0">
              <a:prstClr val="black">
                <a:alpha val="40000"/>
              </a:prstClr>
            </a:outerShdw>
          </a:effectLst>
        </p:spPr>
        <p:txBody>
          <a:bodyPr vert="horz" wrap="square" lIns="91440" tIns="45720" rIns="91440" bIns="45720" numCol="1" anchor="t" anchorCtr="0" compatLnSpc="1">
            <a:noAutofit/>
          </a:bodyPr>
          <a:lstStyle/>
          <a:p>
            <a:endParaRPr lang="zh-CN" altLang="en-US">
              <a:solidFill>
                <a:schemeClr val="tx1"/>
              </a:solidFill>
            </a:endParaRPr>
          </a:p>
        </p:txBody>
      </p:sp>
      <p:sp>
        <p:nvSpPr>
          <p:cNvPr id="81" name="任意多边形 80"/>
          <p:cNvSpPr/>
          <p:nvPr/>
        </p:nvSpPr>
        <p:spPr>
          <a:xfrm>
            <a:off x="8268186" y="1494282"/>
            <a:ext cx="789801" cy="257306"/>
          </a:xfrm>
          <a:custGeom>
            <a:avLst/>
            <a:gdLst>
              <a:gd name="connsiteX0" fmla="*/ 1700032 w 1713014"/>
              <a:gd name="connsiteY0" fmla="*/ 53 h 558076"/>
              <a:gd name="connsiteX1" fmla="*/ 1700032 w 1713014"/>
              <a:gd name="connsiteY1" fmla="*/ 23419 h 558076"/>
              <a:gd name="connsiteX2" fmla="*/ 1528582 w 1713014"/>
              <a:gd name="connsiteY2" fmla="*/ 125019 h 558076"/>
              <a:gd name="connsiteX3" fmla="*/ 1376182 w 1713014"/>
              <a:gd name="connsiteY3" fmla="*/ 169469 h 558076"/>
              <a:gd name="connsiteX4" fmla="*/ 1223782 w 1713014"/>
              <a:gd name="connsiteY4" fmla="*/ 226619 h 558076"/>
              <a:gd name="connsiteX5" fmla="*/ 973007 w 1713014"/>
              <a:gd name="connsiteY5" fmla="*/ 369345 h 558076"/>
              <a:gd name="connsiteX6" fmla="*/ 959142 w 1713014"/>
              <a:gd name="connsiteY6" fmla="*/ 376540 h 558076"/>
              <a:gd name="connsiteX7" fmla="*/ 969782 w 1713014"/>
              <a:gd name="connsiteY7" fmla="*/ 379019 h 558076"/>
              <a:gd name="connsiteX8" fmla="*/ 988832 w 1713014"/>
              <a:gd name="connsiteY8" fmla="*/ 455219 h 558076"/>
              <a:gd name="connsiteX9" fmla="*/ 1045982 w 1713014"/>
              <a:gd name="connsiteY9" fmla="*/ 480619 h 558076"/>
              <a:gd name="connsiteX10" fmla="*/ 950732 w 1713014"/>
              <a:gd name="connsiteY10" fmla="*/ 531419 h 558076"/>
              <a:gd name="connsiteX11" fmla="*/ 880882 w 1713014"/>
              <a:gd name="connsiteY11" fmla="*/ 556819 h 558076"/>
              <a:gd name="connsiteX12" fmla="*/ 791982 w 1713014"/>
              <a:gd name="connsiteY12" fmla="*/ 486969 h 558076"/>
              <a:gd name="connsiteX13" fmla="*/ 791982 w 1713014"/>
              <a:gd name="connsiteY13" fmla="*/ 423469 h 558076"/>
              <a:gd name="connsiteX14" fmla="*/ 784171 w 1713014"/>
              <a:gd name="connsiteY14" fmla="*/ 399386 h 558076"/>
              <a:gd name="connsiteX15" fmla="*/ 731508 w 1713014"/>
              <a:gd name="connsiteY15" fmla="*/ 393534 h 558076"/>
              <a:gd name="connsiteX16" fmla="*/ 616017 w 1713014"/>
              <a:gd name="connsiteY16" fmla="*/ 374881 h 558076"/>
              <a:gd name="connsiteX17" fmla="*/ 533467 w 1713014"/>
              <a:gd name="connsiteY17" fmla="*/ 374881 h 558076"/>
              <a:gd name="connsiteX18" fmla="*/ 387417 w 1713014"/>
              <a:gd name="connsiteY18" fmla="*/ 374881 h 558076"/>
              <a:gd name="connsiteX19" fmla="*/ 171517 w 1713014"/>
              <a:gd name="connsiteY19" fmla="*/ 412981 h 558076"/>
              <a:gd name="connsiteX20" fmla="*/ 67 w 1713014"/>
              <a:gd name="connsiteY20" fmla="*/ 400281 h 558076"/>
              <a:gd name="connsiteX21" fmla="*/ 190567 w 1713014"/>
              <a:gd name="connsiteY21" fmla="*/ 374881 h 558076"/>
              <a:gd name="connsiteX22" fmla="*/ 362017 w 1713014"/>
              <a:gd name="connsiteY22" fmla="*/ 349481 h 558076"/>
              <a:gd name="connsiteX23" fmla="*/ 577917 w 1713014"/>
              <a:gd name="connsiteY23" fmla="*/ 324081 h 558076"/>
              <a:gd name="connsiteX24" fmla="*/ 704917 w 1713014"/>
              <a:gd name="connsiteY24" fmla="*/ 336781 h 558076"/>
              <a:gd name="connsiteX25" fmla="*/ 786277 w 1713014"/>
              <a:gd name="connsiteY25" fmla="*/ 370912 h 558076"/>
              <a:gd name="connsiteX26" fmla="*/ 786506 w 1713014"/>
              <a:gd name="connsiteY26" fmla="*/ 371044 h 558076"/>
              <a:gd name="connsiteX27" fmla="*/ 795157 w 1713014"/>
              <a:gd name="connsiteY27" fmla="*/ 369097 h 558076"/>
              <a:gd name="connsiteX28" fmla="*/ 830082 w 1713014"/>
              <a:gd name="connsiteY28" fmla="*/ 372669 h 558076"/>
              <a:gd name="connsiteX29" fmla="*/ 901917 w 1713014"/>
              <a:gd name="connsiteY29" fmla="*/ 371082 h 558076"/>
              <a:gd name="connsiteX30" fmla="*/ 932206 w 1713014"/>
              <a:gd name="connsiteY30" fmla="*/ 372075 h 558076"/>
              <a:gd name="connsiteX31" fmla="*/ 963035 w 1713014"/>
              <a:gd name="connsiteY31" fmla="*/ 338141 h 558076"/>
              <a:gd name="connsiteX32" fmla="*/ 1058682 w 1713014"/>
              <a:gd name="connsiteY32" fmla="*/ 252019 h 558076"/>
              <a:gd name="connsiteX33" fmla="*/ 1223782 w 1713014"/>
              <a:gd name="connsiteY33" fmla="*/ 156769 h 558076"/>
              <a:gd name="connsiteX34" fmla="*/ 1522232 w 1713014"/>
              <a:gd name="connsiteY34" fmla="*/ 86919 h 558076"/>
              <a:gd name="connsiteX35" fmla="*/ 1680982 w 1713014"/>
              <a:gd name="connsiteY35" fmla="*/ 4369 h 558076"/>
              <a:gd name="connsiteX36" fmla="*/ 1700032 w 1713014"/>
              <a:gd name="connsiteY36" fmla="*/ 53 h 55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3014" h="558076">
                <a:moveTo>
                  <a:pt x="1700032" y="53"/>
                </a:moveTo>
                <a:cubicBezTo>
                  <a:pt x="1715510" y="-790"/>
                  <a:pt x="1719082" y="8338"/>
                  <a:pt x="1700032" y="23419"/>
                </a:cubicBezTo>
                <a:cubicBezTo>
                  <a:pt x="1674632" y="43527"/>
                  <a:pt x="1582557" y="100677"/>
                  <a:pt x="1528582" y="125019"/>
                </a:cubicBezTo>
                <a:cubicBezTo>
                  <a:pt x="1474607" y="149361"/>
                  <a:pt x="1426982" y="152536"/>
                  <a:pt x="1376182" y="169469"/>
                </a:cubicBezTo>
                <a:cubicBezTo>
                  <a:pt x="1325382" y="186402"/>
                  <a:pt x="1298924" y="189577"/>
                  <a:pt x="1223782" y="226619"/>
                </a:cubicBezTo>
                <a:cubicBezTo>
                  <a:pt x="1167426" y="254400"/>
                  <a:pt x="1043204" y="330998"/>
                  <a:pt x="973007" y="369345"/>
                </a:cubicBezTo>
                <a:lnTo>
                  <a:pt x="959142" y="376540"/>
                </a:lnTo>
                <a:lnTo>
                  <a:pt x="969782" y="379019"/>
                </a:lnTo>
                <a:cubicBezTo>
                  <a:pt x="996240" y="392777"/>
                  <a:pt x="976132" y="438286"/>
                  <a:pt x="988832" y="455219"/>
                </a:cubicBezTo>
                <a:cubicBezTo>
                  <a:pt x="1001532" y="472152"/>
                  <a:pt x="1052332" y="467919"/>
                  <a:pt x="1045982" y="480619"/>
                </a:cubicBezTo>
                <a:cubicBezTo>
                  <a:pt x="1039632" y="493319"/>
                  <a:pt x="978249" y="526127"/>
                  <a:pt x="950732" y="531419"/>
                </a:cubicBezTo>
                <a:cubicBezTo>
                  <a:pt x="923215" y="536711"/>
                  <a:pt x="907340" y="564227"/>
                  <a:pt x="880882" y="556819"/>
                </a:cubicBezTo>
                <a:cubicBezTo>
                  <a:pt x="854424" y="549411"/>
                  <a:pt x="806799" y="509194"/>
                  <a:pt x="791982" y="486969"/>
                </a:cubicBezTo>
                <a:cubicBezTo>
                  <a:pt x="777165" y="464744"/>
                  <a:pt x="794099" y="442519"/>
                  <a:pt x="791982" y="423469"/>
                </a:cubicBezTo>
                <a:lnTo>
                  <a:pt x="784171" y="399386"/>
                </a:lnTo>
                <a:lnTo>
                  <a:pt x="731508" y="393534"/>
                </a:lnTo>
                <a:cubicBezTo>
                  <a:pt x="686396" y="387581"/>
                  <a:pt x="637713" y="379644"/>
                  <a:pt x="616017" y="374881"/>
                </a:cubicBezTo>
                <a:cubicBezTo>
                  <a:pt x="572625" y="365356"/>
                  <a:pt x="571567" y="374881"/>
                  <a:pt x="533467" y="374881"/>
                </a:cubicBezTo>
                <a:cubicBezTo>
                  <a:pt x="533467" y="374881"/>
                  <a:pt x="447742" y="368531"/>
                  <a:pt x="387417" y="374881"/>
                </a:cubicBezTo>
                <a:cubicBezTo>
                  <a:pt x="327092" y="381231"/>
                  <a:pt x="236075" y="408748"/>
                  <a:pt x="171517" y="412981"/>
                </a:cubicBezTo>
                <a:cubicBezTo>
                  <a:pt x="106959" y="417214"/>
                  <a:pt x="-3108" y="406631"/>
                  <a:pt x="67" y="400281"/>
                </a:cubicBezTo>
                <a:cubicBezTo>
                  <a:pt x="3242" y="393931"/>
                  <a:pt x="130242" y="383348"/>
                  <a:pt x="190567" y="374881"/>
                </a:cubicBezTo>
                <a:cubicBezTo>
                  <a:pt x="190567" y="374881"/>
                  <a:pt x="297459" y="357948"/>
                  <a:pt x="362017" y="349481"/>
                </a:cubicBezTo>
                <a:cubicBezTo>
                  <a:pt x="426575" y="341014"/>
                  <a:pt x="520767" y="326198"/>
                  <a:pt x="577917" y="324081"/>
                </a:cubicBezTo>
                <a:cubicBezTo>
                  <a:pt x="635067" y="321964"/>
                  <a:pt x="663642" y="324081"/>
                  <a:pt x="704917" y="336781"/>
                </a:cubicBezTo>
                <a:cubicBezTo>
                  <a:pt x="725555" y="343131"/>
                  <a:pt x="759421" y="357419"/>
                  <a:pt x="786277" y="370912"/>
                </a:cubicBezTo>
                <a:lnTo>
                  <a:pt x="786506" y="371044"/>
                </a:lnTo>
                <a:lnTo>
                  <a:pt x="795157" y="369097"/>
                </a:lnTo>
                <a:cubicBezTo>
                  <a:pt x="803095" y="370023"/>
                  <a:pt x="814207" y="372140"/>
                  <a:pt x="830082" y="372669"/>
                </a:cubicBezTo>
                <a:cubicBezTo>
                  <a:pt x="845957" y="373198"/>
                  <a:pt x="874268" y="371346"/>
                  <a:pt x="901917" y="371082"/>
                </a:cubicBezTo>
                <a:lnTo>
                  <a:pt x="932206" y="372075"/>
                </a:lnTo>
                <a:lnTo>
                  <a:pt x="963035" y="338141"/>
                </a:lnTo>
                <a:cubicBezTo>
                  <a:pt x="993594" y="307581"/>
                  <a:pt x="1033811" y="271598"/>
                  <a:pt x="1058682" y="252019"/>
                </a:cubicBezTo>
                <a:cubicBezTo>
                  <a:pt x="1108424" y="212861"/>
                  <a:pt x="1146524" y="184286"/>
                  <a:pt x="1223782" y="156769"/>
                </a:cubicBezTo>
                <a:cubicBezTo>
                  <a:pt x="1301040" y="129252"/>
                  <a:pt x="1446032" y="112319"/>
                  <a:pt x="1522232" y="86919"/>
                </a:cubicBezTo>
                <a:cubicBezTo>
                  <a:pt x="1598432" y="61519"/>
                  <a:pt x="1651349" y="14952"/>
                  <a:pt x="1680982" y="4369"/>
                </a:cubicBezTo>
                <a:cubicBezTo>
                  <a:pt x="1688390" y="1723"/>
                  <a:pt x="1694873" y="334"/>
                  <a:pt x="1700032" y="53"/>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p:nvSpPr>
        <p:spPr>
          <a:xfrm rot="20610625">
            <a:off x="2133631" y="1202537"/>
            <a:ext cx="650759" cy="193682"/>
          </a:xfrm>
          <a:custGeom>
            <a:avLst/>
            <a:gdLst>
              <a:gd name="connsiteX0" fmla="*/ 233635 w 1411444"/>
              <a:gd name="connsiteY0" fmla="*/ 42 h 420081"/>
              <a:gd name="connsiteX1" fmla="*/ 455885 w 1411444"/>
              <a:gd name="connsiteY1" fmla="*/ 31792 h 420081"/>
              <a:gd name="connsiteX2" fmla="*/ 570185 w 1411444"/>
              <a:gd name="connsiteY2" fmla="*/ 101642 h 420081"/>
              <a:gd name="connsiteX3" fmla="*/ 708000 w 1411444"/>
              <a:gd name="connsiteY3" fmla="*/ 215644 h 420081"/>
              <a:gd name="connsiteX4" fmla="*/ 728587 w 1411444"/>
              <a:gd name="connsiteY4" fmla="*/ 239825 h 420081"/>
              <a:gd name="connsiteX5" fmla="*/ 749672 w 1411444"/>
              <a:gd name="connsiteY5" fmla="*/ 234496 h 420081"/>
              <a:gd name="connsiteX6" fmla="*/ 793063 w 1411444"/>
              <a:gd name="connsiteY6" fmla="*/ 234463 h 420081"/>
              <a:gd name="connsiteX7" fmla="*/ 814313 w 1411444"/>
              <a:gd name="connsiteY7" fmla="*/ 216586 h 420081"/>
              <a:gd name="connsiteX8" fmla="*/ 944835 w 1411444"/>
              <a:gd name="connsiteY8" fmla="*/ 133391 h 420081"/>
              <a:gd name="connsiteX9" fmla="*/ 1065485 w 1411444"/>
              <a:gd name="connsiteY9" fmla="*/ 57191 h 420081"/>
              <a:gd name="connsiteX10" fmla="*/ 1224235 w 1411444"/>
              <a:gd name="connsiteY10" fmla="*/ 38141 h 420081"/>
              <a:gd name="connsiteX11" fmla="*/ 1389335 w 1411444"/>
              <a:gd name="connsiteY11" fmla="*/ 114341 h 420081"/>
              <a:gd name="connsiteX12" fmla="*/ 1408385 w 1411444"/>
              <a:gd name="connsiteY12" fmla="*/ 133391 h 420081"/>
              <a:gd name="connsiteX13" fmla="*/ 1376635 w 1411444"/>
              <a:gd name="connsiteY13" fmla="*/ 146091 h 420081"/>
              <a:gd name="connsiteX14" fmla="*/ 1294085 w 1411444"/>
              <a:gd name="connsiteY14" fmla="*/ 107991 h 420081"/>
              <a:gd name="connsiteX15" fmla="*/ 1154385 w 1411444"/>
              <a:gd name="connsiteY15" fmla="*/ 95291 h 420081"/>
              <a:gd name="connsiteX16" fmla="*/ 1001985 w 1411444"/>
              <a:gd name="connsiteY16" fmla="*/ 158791 h 420081"/>
              <a:gd name="connsiteX17" fmla="*/ 881335 w 1411444"/>
              <a:gd name="connsiteY17" fmla="*/ 228641 h 420081"/>
              <a:gd name="connsiteX18" fmla="*/ 830295 w 1411444"/>
              <a:gd name="connsiteY18" fmla="*/ 240166 h 420081"/>
              <a:gd name="connsiteX19" fmla="*/ 836885 w 1411444"/>
              <a:gd name="connsiteY19" fmla="*/ 241342 h 420081"/>
              <a:gd name="connsiteX20" fmla="*/ 862285 w 1411444"/>
              <a:gd name="connsiteY20" fmla="*/ 285792 h 420081"/>
              <a:gd name="connsiteX21" fmla="*/ 862285 w 1411444"/>
              <a:gd name="connsiteY21" fmla="*/ 330242 h 420081"/>
              <a:gd name="connsiteX22" fmla="*/ 836885 w 1411444"/>
              <a:gd name="connsiteY22" fmla="*/ 349292 h 420081"/>
              <a:gd name="connsiteX23" fmla="*/ 728935 w 1411444"/>
              <a:gd name="connsiteY23" fmla="*/ 419142 h 420081"/>
              <a:gd name="connsiteX24" fmla="*/ 690835 w 1411444"/>
              <a:gd name="connsiteY24" fmla="*/ 387392 h 420081"/>
              <a:gd name="connsiteX25" fmla="*/ 595585 w 1411444"/>
              <a:gd name="connsiteY25" fmla="*/ 355642 h 420081"/>
              <a:gd name="connsiteX26" fmla="*/ 659085 w 1411444"/>
              <a:gd name="connsiteY26" fmla="*/ 323892 h 420081"/>
              <a:gd name="connsiteX27" fmla="*/ 671537 w 1411444"/>
              <a:gd name="connsiteY27" fmla="*/ 303999 h 420081"/>
              <a:gd name="connsiteX28" fmla="*/ 675296 w 1411444"/>
              <a:gd name="connsiteY28" fmla="*/ 297575 h 420081"/>
              <a:gd name="connsiteX29" fmla="*/ 662750 w 1411444"/>
              <a:gd name="connsiteY29" fmla="*/ 287653 h 420081"/>
              <a:gd name="connsiteX30" fmla="*/ 424135 w 1411444"/>
              <a:gd name="connsiteY30" fmla="*/ 82592 h 420081"/>
              <a:gd name="connsiteX31" fmla="*/ 227285 w 1411444"/>
              <a:gd name="connsiteY31" fmla="*/ 44492 h 420081"/>
              <a:gd name="connsiteX32" fmla="*/ 87585 w 1411444"/>
              <a:gd name="connsiteY32" fmla="*/ 44492 h 420081"/>
              <a:gd name="connsiteX33" fmla="*/ 5035 w 1411444"/>
              <a:gd name="connsiteY33" fmla="*/ 25442 h 420081"/>
              <a:gd name="connsiteX34" fmla="*/ 233635 w 1411444"/>
              <a:gd name="connsiteY34" fmla="*/ 42 h 42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11444" h="420081">
                <a:moveTo>
                  <a:pt x="233635" y="42"/>
                </a:moveTo>
                <a:cubicBezTo>
                  <a:pt x="308777" y="1100"/>
                  <a:pt x="399793" y="14859"/>
                  <a:pt x="455885" y="31792"/>
                </a:cubicBezTo>
                <a:cubicBezTo>
                  <a:pt x="511977" y="48725"/>
                  <a:pt x="523618" y="65659"/>
                  <a:pt x="570185" y="101642"/>
                </a:cubicBezTo>
                <a:cubicBezTo>
                  <a:pt x="605110" y="128629"/>
                  <a:pt x="669801" y="178239"/>
                  <a:pt x="708000" y="215644"/>
                </a:cubicBezTo>
                <a:lnTo>
                  <a:pt x="728587" y="239825"/>
                </a:lnTo>
                <a:lnTo>
                  <a:pt x="749672" y="234496"/>
                </a:lnTo>
                <a:lnTo>
                  <a:pt x="793063" y="234463"/>
                </a:lnTo>
                <a:lnTo>
                  <a:pt x="814313" y="216586"/>
                </a:lnTo>
                <a:cubicBezTo>
                  <a:pt x="847998" y="192724"/>
                  <a:pt x="910704" y="155616"/>
                  <a:pt x="944835" y="133391"/>
                </a:cubicBezTo>
                <a:cubicBezTo>
                  <a:pt x="990343" y="103758"/>
                  <a:pt x="1018918" y="73066"/>
                  <a:pt x="1065485" y="57191"/>
                </a:cubicBezTo>
                <a:cubicBezTo>
                  <a:pt x="1112052" y="41316"/>
                  <a:pt x="1170260" y="28616"/>
                  <a:pt x="1224235" y="38141"/>
                </a:cubicBezTo>
                <a:cubicBezTo>
                  <a:pt x="1278210" y="47666"/>
                  <a:pt x="1358643" y="98466"/>
                  <a:pt x="1389335" y="114341"/>
                </a:cubicBezTo>
                <a:cubicBezTo>
                  <a:pt x="1420027" y="130216"/>
                  <a:pt x="1410502" y="128099"/>
                  <a:pt x="1408385" y="133391"/>
                </a:cubicBezTo>
                <a:cubicBezTo>
                  <a:pt x="1406268" y="138683"/>
                  <a:pt x="1395685" y="150324"/>
                  <a:pt x="1376635" y="146091"/>
                </a:cubicBezTo>
                <a:cubicBezTo>
                  <a:pt x="1357585" y="141858"/>
                  <a:pt x="1331127" y="116458"/>
                  <a:pt x="1294085" y="107991"/>
                </a:cubicBezTo>
                <a:cubicBezTo>
                  <a:pt x="1257043" y="99524"/>
                  <a:pt x="1203068" y="86824"/>
                  <a:pt x="1154385" y="95291"/>
                </a:cubicBezTo>
                <a:cubicBezTo>
                  <a:pt x="1105702" y="103758"/>
                  <a:pt x="1047493" y="136566"/>
                  <a:pt x="1001985" y="158791"/>
                </a:cubicBezTo>
                <a:cubicBezTo>
                  <a:pt x="956477" y="181016"/>
                  <a:pt x="916260" y="215941"/>
                  <a:pt x="881335" y="228641"/>
                </a:cubicBezTo>
                <a:lnTo>
                  <a:pt x="830295" y="240166"/>
                </a:lnTo>
                <a:lnTo>
                  <a:pt x="836885" y="241342"/>
                </a:lnTo>
                <a:cubicBezTo>
                  <a:pt x="860168" y="248750"/>
                  <a:pt x="858052" y="270975"/>
                  <a:pt x="862285" y="285792"/>
                </a:cubicBezTo>
                <a:cubicBezTo>
                  <a:pt x="866518" y="300609"/>
                  <a:pt x="866518" y="319659"/>
                  <a:pt x="862285" y="330242"/>
                </a:cubicBezTo>
                <a:cubicBezTo>
                  <a:pt x="858052" y="340825"/>
                  <a:pt x="859110" y="334475"/>
                  <a:pt x="836885" y="349292"/>
                </a:cubicBezTo>
                <a:cubicBezTo>
                  <a:pt x="814660" y="364109"/>
                  <a:pt x="753277" y="412792"/>
                  <a:pt x="728935" y="419142"/>
                </a:cubicBezTo>
                <a:cubicBezTo>
                  <a:pt x="704593" y="425492"/>
                  <a:pt x="713060" y="397975"/>
                  <a:pt x="690835" y="387392"/>
                </a:cubicBezTo>
                <a:cubicBezTo>
                  <a:pt x="668610" y="376809"/>
                  <a:pt x="600877" y="366225"/>
                  <a:pt x="595585" y="355642"/>
                </a:cubicBezTo>
                <a:cubicBezTo>
                  <a:pt x="590293" y="345059"/>
                  <a:pt x="643210" y="345059"/>
                  <a:pt x="659085" y="323892"/>
                </a:cubicBezTo>
                <a:cubicBezTo>
                  <a:pt x="663054" y="318600"/>
                  <a:pt x="667155" y="311655"/>
                  <a:pt x="671537" y="303999"/>
                </a:cubicBezTo>
                <a:lnTo>
                  <a:pt x="675296" y="297575"/>
                </a:lnTo>
                <a:lnTo>
                  <a:pt x="662750" y="287653"/>
                </a:lnTo>
                <a:cubicBezTo>
                  <a:pt x="603672" y="237126"/>
                  <a:pt x="490810" y="120560"/>
                  <a:pt x="424135" y="82592"/>
                </a:cubicBezTo>
                <a:cubicBezTo>
                  <a:pt x="347935" y="39200"/>
                  <a:pt x="283377" y="50842"/>
                  <a:pt x="227285" y="44492"/>
                </a:cubicBezTo>
                <a:cubicBezTo>
                  <a:pt x="171193" y="38142"/>
                  <a:pt x="124627" y="47667"/>
                  <a:pt x="87585" y="44492"/>
                </a:cubicBezTo>
                <a:cubicBezTo>
                  <a:pt x="50543" y="41317"/>
                  <a:pt x="-19307" y="32850"/>
                  <a:pt x="5035" y="25442"/>
                </a:cubicBezTo>
                <a:cubicBezTo>
                  <a:pt x="29377" y="18034"/>
                  <a:pt x="158493" y="-1016"/>
                  <a:pt x="233635" y="42"/>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a:off x="1329724" y="1629032"/>
            <a:ext cx="789801" cy="257306"/>
          </a:xfrm>
          <a:custGeom>
            <a:avLst/>
            <a:gdLst>
              <a:gd name="connsiteX0" fmla="*/ 1700032 w 1713014"/>
              <a:gd name="connsiteY0" fmla="*/ 53 h 558076"/>
              <a:gd name="connsiteX1" fmla="*/ 1700032 w 1713014"/>
              <a:gd name="connsiteY1" fmla="*/ 23419 h 558076"/>
              <a:gd name="connsiteX2" fmla="*/ 1528582 w 1713014"/>
              <a:gd name="connsiteY2" fmla="*/ 125019 h 558076"/>
              <a:gd name="connsiteX3" fmla="*/ 1376182 w 1713014"/>
              <a:gd name="connsiteY3" fmla="*/ 169469 h 558076"/>
              <a:gd name="connsiteX4" fmla="*/ 1223782 w 1713014"/>
              <a:gd name="connsiteY4" fmla="*/ 226619 h 558076"/>
              <a:gd name="connsiteX5" fmla="*/ 973007 w 1713014"/>
              <a:gd name="connsiteY5" fmla="*/ 369345 h 558076"/>
              <a:gd name="connsiteX6" fmla="*/ 959142 w 1713014"/>
              <a:gd name="connsiteY6" fmla="*/ 376540 h 558076"/>
              <a:gd name="connsiteX7" fmla="*/ 969782 w 1713014"/>
              <a:gd name="connsiteY7" fmla="*/ 379019 h 558076"/>
              <a:gd name="connsiteX8" fmla="*/ 988832 w 1713014"/>
              <a:gd name="connsiteY8" fmla="*/ 455219 h 558076"/>
              <a:gd name="connsiteX9" fmla="*/ 1045982 w 1713014"/>
              <a:gd name="connsiteY9" fmla="*/ 480619 h 558076"/>
              <a:gd name="connsiteX10" fmla="*/ 950732 w 1713014"/>
              <a:gd name="connsiteY10" fmla="*/ 531419 h 558076"/>
              <a:gd name="connsiteX11" fmla="*/ 880882 w 1713014"/>
              <a:gd name="connsiteY11" fmla="*/ 556819 h 558076"/>
              <a:gd name="connsiteX12" fmla="*/ 791982 w 1713014"/>
              <a:gd name="connsiteY12" fmla="*/ 486969 h 558076"/>
              <a:gd name="connsiteX13" fmla="*/ 791982 w 1713014"/>
              <a:gd name="connsiteY13" fmla="*/ 423469 h 558076"/>
              <a:gd name="connsiteX14" fmla="*/ 784171 w 1713014"/>
              <a:gd name="connsiteY14" fmla="*/ 399386 h 558076"/>
              <a:gd name="connsiteX15" fmla="*/ 731508 w 1713014"/>
              <a:gd name="connsiteY15" fmla="*/ 393534 h 558076"/>
              <a:gd name="connsiteX16" fmla="*/ 616017 w 1713014"/>
              <a:gd name="connsiteY16" fmla="*/ 374881 h 558076"/>
              <a:gd name="connsiteX17" fmla="*/ 533467 w 1713014"/>
              <a:gd name="connsiteY17" fmla="*/ 374881 h 558076"/>
              <a:gd name="connsiteX18" fmla="*/ 387417 w 1713014"/>
              <a:gd name="connsiteY18" fmla="*/ 374881 h 558076"/>
              <a:gd name="connsiteX19" fmla="*/ 171517 w 1713014"/>
              <a:gd name="connsiteY19" fmla="*/ 412981 h 558076"/>
              <a:gd name="connsiteX20" fmla="*/ 67 w 1713014"/>
              <a:gd name="connsiteY20" fmla="*/ 400281 h 558076"/>
              <a:gd name="connsiteX21" fmla="*/ 190567 w 1713014"/>
              <a:gd name="connsiteY21" fmla="*/ 374881 h 558076"/>
              <a:gd name="connsiteX22" fmla="*/ 362017 w 1713014"/>
              <a:gd name="connsiteY22" fmla="*/ 349481 h 558076"/>
              <a:gd name="connsiteX23" fmla="*/ 577917 w 1713014"/>
              <a:gd name="connsiteY23" fmla="*/ 324081 h 558076"/>
              <a:gd name="connsiteX24" fmla="*/ 704917 w 1713014"/>
              <a:gd name="connsiteY24" fmla="*/ 336781 h 558076"/>
              <a:gd name="connsiteX25" fmla="*/ 786277 w 1713014"/>
              <a:gd name="connsiteY25" fmla="*/ 370912 h 558076"/>
              <a:gd name="connsiteX26" fmla="*/ 786506 w 1713014"/>
              <a:gd name="connsiteY26" fmla="*/ 371044 h 558076"/>
              <a:gd name="connsiteX27" fmla="*/ 795157 w 1713014"/>
              <a:gd name="connsiteY27" fmla="*/ 369097 h 558076"/>
              <a:gd name="connsiteX28" fmla="*/ 830082 w 1713014"/>
              <a:gd name="connsiteY28" fmla="*/ 372669 h 558076"/>
              <a:gd name="connsiteX29" fmla="*/ 901917 w 1713014"/>
              <a:gd name="connsiteY29" fmla="*/ 371082 h 558076"/>
              <a:gd name="connsiteX30" fmla="*/ 932206 w 1713014"/>
              <a:gd name="connsiteY30" fmla="*/ 372075 h 558076"/>
              <a:gd name="connsiteX31" fmla="*/ 963035 w 1713014"/>
              <a:gd name="connsiteY31" fmla="*/ 338141 h 558076"/>
              <a:gd name="connsiteX32" fmla="*/ 1058682 w 1713014"/>
              <a:gd name="connsiteY32" fmla="*/ 252019 h 558076"/>
              <a:gd name="connsiteX33" fmla="*/ 1223782 w 1713014"/>
              <a:gd name="connsiteY33" fmla="*/ 156769 h 558076"/>
              <a:gd name="connsiteX34" fmla="*/ 1522232 w 1713014"/>
              <a:gd name="connsiteY34" fmla="*/ 86919 h 558076"/>
              <a:gd name="connsiteX35" fmla="*/ 1680982 w 1713014"/>
              <a:gd name="connsiteY35" fmla="*/ 4369 h 558076"/>
              <a:gd name="connsiteX36" fmla="*/ 1700032 w 1713014"/>
              <a:gd name="connsiteY36" fmla="*/ 53 h 55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3014" h="558076">
                <a:moveTo>
                  <a:pt x="1700032" y="53"/>
                </a:moveTo>
                <a:cubicBezTo>
                  <a:pt x="1715510" y="-790"/>
                  <a:pt x="1719082" y="8338"/>
                  <a:pt x="1700032" y="23419"/>
                </a:cubicBezTo>
                <a:cubicBezTo>
                  <a:pt x="1674632" y="43527"/>
                  <a:pt x="1582557" y="100677"/>
                  <a:pt x="1528582" y="125019"/>
                </a:cubicBezTo>
                <a:cubicBezTo>
                  <a:pt x="1474607" y="149361"/>
                  <a:pt x="1426982" y="152536"/>
                  <a:pt x="1376182" y="169469"/>
                </a:cubicBezTo>
                <a:cubicBezTo>
                  <a:pt x="1325382" y="186402"/>
                  <a:pt x="1298924" y="189577"/>
                  <a:pt x="1223782" y="226619"/>
                </a:cubicBezTo>
                <a:cubicBezTo>
                  <a:pt x="1167426" y="254400"/>
                  <a:pt x="1043204" y="330998"/>
                  <a:pt x="973007" y="369345"/>
                </a:cubicBezTo>
                <a:lnTo>
                  <a:pt x="959142" y="376540"/>
                </a:lnTo>
                <a:lnTo>
                  <a:pt x="969782" y="379019"/>
                </a:lnTo>
                <a:cubicBezTo>
                  <a:pt x="996240" y="392777"/>
                  <a:pt x="976132" y="438286"/>
                  <a:pt x="988832" y="455219"/>
                </a:cubicBezTo>
                <a:cubicBezTo>
                  <a:pt x="1001532" y="472152"/>
                  <a:pt x="1052332" y="467919"/>
                  <a:pt x="1045982" y="480619"/>
                </a:cubicBezTo>
                <a:cubicBezTo>
                  <a:pt x="1039632" y="493319"/>
                  <a:pt x="978249" y="526127"/>
                  <a:pt x="950732" y="531419"/>
                </a:cubicBezTo>
                <a:cubicBezTo>
                  <a:pt x="923215" y="536711"/>
                  <a:pt x="907340" y="564227"/>
                  <a:pt x="880882" y="556819"/>
                </a:cubicBezTo>
                <a:cubicBezTo>
                  <a:pt x="854424" y="549411"/>
                  <a:pt x="806799" y="509194"/>
                  <a:pt x="791982" y="486969"/>
                </a:cubicBezTo>
                <a:cubicBezTo>
                  <a:pt x="777165" y="464744"/>
                  <a:pt x="794099" y="442519"/>
                  <a:pt x="791982" y="423469"/>
                </a:cubicBezTo>
                <a:lnTo>
                  <a:pt x="784171" y="399386"/>
                </a:lnTo>
                <a:lnTo>
                  <a:pt x="731508" y="393534"/>
                </a:lnTo>
                <a:cubicBezTo>
                  <a:pt x="686396" y="387581"/>
                  <a:pt x="637713" y="379644"/>
                  <a:pt x="616017" y="374881"/>
                </a:cubicBezTo>
                <a:cubicBezTo>
                  <a:pt x="572625" y="365356"/>
                  <a:pt x="571567" y="374881"/>
                  <a:pt x="533467" y="374881"/>
                </a:cubicBezTo>
                <a:cubicBezTo>
                  <a:pt x="533467" y="374881"/>
                  <a:pt x="447742" y="368531"/>
                  <a:pt x="387417" y="374881"/>
                </a:cubicBezTo>
                <a:cubicBezTo>
                  <a:pt x="327092" y="381231"/>
                  <a:pt x="236075" y="408748"/>
                  <a:pt x="171517" y="412981"/>
                </a:cubicBezTo>
                <a:cubicBezTo>
                  <a:pt x="106959" y="417214"/>
                  <a:pt x="-3108" y="406631"/>
                  <a:pt x="67" y="400281"/>
                </a:cubicBezTo>
                <a:cubicBezTo>
                  <a:pt x="3242" y="393931"/>
                  <a:pt x="130242" y="383348"/>
                  <a:pt x="190567" y="374881"/>
                </a:cubicBezTo>
                <a:cubicBezTo>
                  <a:pt x="190567" y="374881"/>
                  <a:pt x="297459" y="357948"/>
                  <a:pt x="362017" y="349481"/>
                </a:cubicBezTo>
                <a:cubicBezTo>
                  <a:pt x="426575" y="341014"/>
                  <a:pt x="520767" y="326198"/>
                  <a:pt x="577917" y="324081"/>
                </a:cubicBezTo>
                <a:cubicBezTo>
                  <a:pt x="635067" y="321964"/>
                  <a:pt x="663642" y="324081"/>
                  <a:pt x="704917" y="336781"/>
                </a:cubicBezTo>
                <a:cubicBezTo>
                  <a:pt x="725555" y="343131"/>
                  <a:pt x="759421" y="357419"/>
                  <a:pt x="786277" y="370912"/>
                </a:cubicBezTo>
                <a:lnTo>
                  <a:pt x="786506" y="371044"/>
                </a:lnTo>
                <a:lnTo>
                  <a:pt x="795157" y="369097"/>
                </a:lnTo>
                <a:cubicBezTo>
                  <a:pt x="803095" y="370023"/>
                  <a:pt x="814207" y="372140"/>
                  <a:pt x="830082" y="372669"/>
                </a:cubicBezTo>
                <a:cubicBezTo>
                  <a:pt x="845957" y="373198"/>
                  <a:pt x="874268" y="371346"/>
                  <a:pt x="901917" y="371082"/>
                </a:cubicBezTo>
                <a:lnTo>
                  <a:pt x="932206" y="372075"/>
                </a:lnTo>
                <a:lnTo>
                  <a:pt x="963035" y="338141"/>
                </a:lnTo>
                <a:cubicBezTo>
                  <a:pt x="993594" y="307581"/>
                  <a:pt x="1033811" y="271598"/>
                  <a:pt x="1058682" y="252019"/>
                </a:cubicBezTo>
                <a:cubicBezTo>
                  <a:pt x="1108424" y="212861"/>
                  <a:pt x="1146524" y="184286"/>
                  <a:pt x="1223782" y="156769"/>
                </a:cubicBezTo>
                <a:cubicBezTo>
                  <a:pt x="1301040" y="129252"/>
                  <a:pt x="1446032" y="112319"/>
                  <a:pt x="1522232" y="86919"/>
                </a:cubicBezTo>
                <a:cubicBezTo>
                  <a:pt x="1598432" y="61519"/>
                  <a:pt x="1651349" y="14952"/>
                  <a:pt x="1680982" y="4369"/>
                </a:cubicBezTo>
                <a:cubicBezTo>
                  <a:pt x="1688390" y="1723"/>
                  <a:pt x="1694873" y="334"/>
                  <a:pt x="1700032" y="53"/>
                </a:cubicBezTo>
                <a:close/>
              </a:path>
            </a:pathLst>
          </a:custGeom>
          <a:solidFill>
            <a:srgbClr val="A06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9" name="图表 58"/>
          <p:cNvGraphicFramePr/>
          <p:nvPr/>
        </p:nvGraphicFramePr>
        <p:xfrm>
          <a:off x="-12308" y="3025695"/>
          <a:ext cx="12175678" cy="2319251"/>
        </p:xfrm>
        <a:graphic>
          <a:graphicData uri="http://schemas.openxmlformats.org/drawingml/2006/chart">
            <c:chart xmlns:c="http://schemas.openxmlformats.org/drawingml/2006/chart" xmlns:r="http://schemas.openxmlformats.org/officeDocument/2006/relationships" r:id="rId2"/>
          </a:graphicData>
        </a:graphic>
      </p:graphicFrame>
      <p:sp>
        <p:nvSpPr>
          <p:cNvPr id="60" name="TextBox 69"/>
          <p:cNvSpPr txBox="1"/>
          <p:nvPr/>
        </p:nvSpPr>
        <p:spPr>
          <a:xfrm>
            <a:off x="2564071" y="4994614"/>
            <a:ext cx="7130618" cy="1708160"/>
          </a:xfrm>
          <a:prstGeom prst="rect">
            <a:avLst/>
          </a:prstGeom>
          <a:noFill/>
        </p:spPr>
        <p:txBody>
          <a:bodyPr vert="horz" wrap="square" rtlCol="0">
            <a:spAutoFit/>
          </a:bodyPr>
          <a:lstStyle/>
          <a:p>
            <a:pPr algn="ctr">
              <a:lnSpc>
                <a:spcPct val="200000"/>
              </a:lnSpc>
            </a:pPr>
            <a:endParaRPr lang="en-US" altLang="zh-CN"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点击添加文本点击添加文本点击添加文本点击添加文本点击添加文本点击添加文本点击添加文本点击添加文本点击添加文本点击添加文本</a:t>
            </a:r>
            <a:endParaRPr lang="en-US" altLang="zh-CN"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ECCD"/>
        </a:solidFill>
        <a:effectLst/>
      </p:bgPr>
    </p:bg>
    <p:spTree>
      <p:nvGrpSpPr>
        <p:cNvPr id="1" name=""/>
        <p:cNvGrpSpPr/>
        <p:nvPr/>
      </p:nvGrpSpPr>
      <p:grpSpPr>
        <a:xfrm>
          <a:off x="0" y="0"/>
          <a:ext cx="0" cy="0"/>
          <a:chOff x="0" y="0"/>
          <a:chExt cx="0" cy="0"/>
        </a:xfrm>
      </p:grpSpPr>
      <p:sp>
        <p:nvSpPr>
          <p:cNvPr id="2" name="文本框 1"/>
          <p:cNvSpPr txBox="1"/>
          <p:nvPr/>
        </p:nvSpPr>
        <p:spPr>
          <a:xfrm>
            <a:off x="5817447" y="2167122"/>
            <a:ext cx="755515" cy="584775"/>
          </a:xfrm>
          <a:prstGeom prst="rect">
            <a:avLst/>
          </a:prstGeom>
          <a:noFill/>
        </p:spPr>
        <p:txBody>
          <a:bodyPr vert="horz" wrap="square" rtlCol="0">
            <a:spAutoFit/>
          </a:bodyPr>
          <a:lstStyle/>
          <a:p>
            <a:r>
              <a:rPr lang="zh-CN" altLang="en-US" sz="3200" dirty="0">
                <a:solidFill>
                  <a:schemeClr val="tx1">
                    <a:lumMod val="75000"/>
                    <a:lumOff val="25000"/>
                  </a:schemeClr>
                </a:solidFill>
                <a:latin typeface="汉仪大宋简" panose="02010609000101010101" pitchFamily="49" charset="-122"/>
                <a:ea typeface="汉仪大宋简" panose="02010609000101010101" pitchFamily="49" charset="-122"/>
              </a:rPr>
              <a:t>贰</a:t>
            </a:r>
          </a:p>
        </p:txBody>
      </p:sp>
      <p:sp>
        <p:nvSpPr>
          <p:cNvPr id="3" name="任意多边形 2"/>
          <p:cNvSpPr/>
          <p:nvPr/>
        </p:nvSpPr>
        <p:spPr>
          <a:xfrm>
            <a:off x="5593263" y="2611063"/>
            <a:ext cx="1158731" cy="403669"/>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783" h="1479159">
                <a:moveTo>
                  <a:pt x="2015725" y="144"/>
                </a:moveTo>
                <a:cubicBezTo>
                  <a:pt x="2051730" y="764"/>
                  <a:pt x="2087971" y="3386"/>
                  <a:pt x="2124411" y="8202"/>
                </a:cubicBezTo>
                <a:cubicBezTo>
                  <a:pt x="2707462" y="85262"/>
                  <a:pt x="3224767" y="581095"/>
                  <a:pt x="4176880" y="1141550"/>
                </a:cubicBezTo>
                <a:cubicBezTo>
                  <a:pt x="4325308" y="1259710"/>
                  <a:pt x="4431709" y="1353764"/>
                  <a:pt x="4502956" y="1428040"/>
                </a:cubicBezTo>
                <a:lnTo>
                  <a:pt x="4545783" y="1479159"/>
                </a:lnTo>
                <a:lnTo>
                  <a:pt x="8410" y="1479159"/>
                </a:lnTo>
                <a:lnTo>
                  <a:pt x="5256" y="1473030"/>
                </a:lnTo>
                <a:cubicBezTo>
                  <a:pt x="-54525" y="1262867"/>
                  <a:pt x="409736" y="893286"/>
                  <a:pt x="678565" y="679194"/>
                </a:cubicBezTo>
                <a:cubicBezTo>
                  <a:pt x="988752" y="432164"/>
                  <a:pt x="1475655" y="-9152"/>
                  <a:pt x="2015725" y="144"/>
                </a:cubicBezTo>
                <a:close/>
              </a:path>
            </a:pathLst>
          </a:custGeom>
          <a:gradFill flip="none" rotWithShape="1">
            <a:gsLst>
              <a:gs pos="0">
                <a:srgbClr val="915E43"/>
              </a:gs>
              <a:gs pos="66000">
                <a:srgbClr val="BA876A"/>
              </a:gs>
              <a:gs pos="35000">
                <a:srgbClr val="915E43"/>
              </a:gs>
              <a:gs pos="100000">
                <a:srgbClr val="BA876A"/>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4" name="任意多边形 3"/>
          <p:cNvSpPr/>
          <p:nvPr/>
        </p:nvSpPr>
        <p:spPr>
          <a:xfrm>
            <a:off x="5336994" y="2794943"/>
            <a:ext cx="729421" cy="27889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gradFill flip="none" rotWithShape="1">
            <a:gsLst>
              <a:gs pos="0">
                <a:srgbClr val="DB9766"/>
              </a:gs>
              <a:gs pos="66000">
                <a:srgbClr val="E8BD9C"/>
              </a:gs>
              <a:gs pos="35000">
                <a:srgbClr val="DB9766"/>
              </a:gs>
              <a:gs pos="100000">
                <a:srgbClr val="E8BD9C"/>
              </a:gs>
            </a:gsLst>
            <a:lin ang="18900000" scaled="1"/>
            <a:tileRect/>
          </a:gradFill>
          <a:ln>
            <a:noFill/>
          </a:ln>
          <a:effectLst>
            <a:outerShdw blurRad="50800" dist="38100" dir="8100000" algn="t" rotWithShape="0">
              <a:prstClr val="black">
                <a:alpha val="24000"/>
              </a:prstClr>
            </a:outerShdw>
          </a:effectLst>
        </p:spPr>
        <p:txBody>
          <a:bodyPr vert="horz" wrap="square" lIns="91440" tIns="45720" rIns="91440" bIns="45720" numCol="1" anchor="t" anchorCtr="0" compatLnSpc="1">
            <a:noAutofit/>
          </a:bodyPr>
          <a:lstStyle/>
          <a:p>
            <a:endParaRPr lang="zh-CN" altLang="en-US"/>
          </a:p>
        </p:txBody>
      </p:sp>
      <p:sp>
        <p:nvSpPr>
          <p:cNvPr id="5" name="任意多边形 4"/>
          <p:cNvSpPr/>
          <p:nvPr/>
        </p:nvSpPr>
        <p:spPr>
          <a:xfrm flipV="1">
            <a:off x="5848120" y="3091330"/>
            <a:ext cx="929723" cy="126674"/>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6" name="任意多边形 5"/>
          <p:cNvSpPr/>
          <p:nvPr/>
        </p:nvSpPr>
        <p:spPr>
          <a:xfrm flipV="1">
            <a:off x="5311594" y="3126162"/>
            <a:ext cx="795072" cy="99638"/>
          </a:xfrm>
          <a:custGeom>
            <a:avLst/>
            <a:gdLst>
              <a:gd name="connsiteX0" fmla="*/ 2015725 w 4545783"/>
              <a:gd name="connsiteY0" fmla="*/ 144 h 1479159"/>
              <a:gd name="connsiteX1" fmla="*/ 2124411 w 4545783"/>
              <a:gd name="connsiteY1" fmla="*/ 8202 h 1479159"/>
              <a:gd name="connsiteX2" fmla="*/ 4176880 w 4545783"/>
              <a:gd name="connsiteY2" fmla="*/ 1141550 h 1479159"/>
              <a:gd name="connsiteX3" fmla="*/ 4502956 w 4545783"/>
              <a:gd name="connsiteY3" fmla="*/ 1428040 h 1479159"/>
              <a:gd name="connsiteX4" fmla="*/ 4545783 w 4545783"/>
              <a:gd name="connsiteY4" fmla="*/ 1479159 h 1479159"/>
              <a:gd name="connsiteX5" fmla="*/ 8410 w 4545783"/>
              <a:gd name="connsiteY5" fmla="*/ 1479159 h 1479159"/>
              <a:gd name="connsiteX6" fmla="*/ 5256 w 4545783"/>
              <a:gd name="connsiteY6" fmla="*/ 1473030 h 1479159"/>
              <a:gd name="connsiteX7" fmla="*/ 678565 w 4545783"/>
              <a:gd name="connsiteY7" fmla="*/ 679194 h 1479159"/>
              <a:gd name="connsiteX8" fmla="*/ 2015725 w 4545783"/>
              <a:gd name="connsiteY8" fmla="*/ 144 h 1479159"/>
              <a:gd name="connsiteX0-1" fmla="*/ 678565 w 4545783"/>
              <a:gd name="connsiteY0-2" fmla="*/ 678924 h 1478889"/>
              <a:gd name="connsiteX1-3" fmla="*/ 2124411 w 4545783"/>
              <a:gd name="connsiteY1-4" fmla="*/ 7932 h 1478889"/>
              <a:gd name="connsiteX2-5" fmla="*/ 4176880 w 4545783"/>
              <a:gd name="connsiteY2-6" fmla="*/ 1141280 h 1478889"/>
              <a:gd name="connsiteX3-7" fmla="*/ 4502956 w 4545783"/>
              <a:gd name="connsiteY3-8" fmla="*/ 1427770 h 1478889"/>
              <a:gd name="connsiteX4-9" fmla="*/ 4545783 w 4545783"/>
              <a:gd name="connsiteY4-10" fmla="*/ 1478889 h 1478889"/>
              <a:gd name="connsiteX5-11" fmla="*/ 8410 w 4545783"/>
              <a:gd name="connsiteY5-12" fmla="*/ 1478889 h 1478889"/>
              <a:gd name="connsiteX6-13" fmla="*/ 5256 w 4545783"/>
              <a:gd name="connsiteY6-14" fmla="*/ 1472760 h 1478889"/>
              <a:gd name="connsiteX7-15" fmla="*/ 678565 w 4545783"/>
              <a:gd name="connsiteY7-16" fmla="*/ 678924 h 1478889"/>
              <a:gd name="connsiteX0-17" fmla="*/ 678565 w 4545783"/>
              <a:gd name="connsiteY0-18" fmla="*/ 609663 h 1409628"/>
              <a:gd name="connsiteX1-19" fmla="*/ 2660006 w 4545783"/>
              <a:gd name="connsiteY1-20" fmla="*/ 9052 h 1409628"/>
              <a:gd name="connsiteX2-21" fmla="*/ 4176880 w 4545783"/>
              <a:gd name="connsiteY2-22" fmla="*/ 1072019 h 1409628"/>
              <a:gd name="connsiteX3-23" fmla="*/ 4502956 w 4545783"/>
              <a:gd name="connsiteY3-24" fmla="*/ 1358509 h 1409628"/>
              <a:gd name="connsiteX4-25" fmla="*/ 4545783 w 4545783"/>
              <a:gd name="connsiteY4-26" fmla="*/ 1409628 h 1409628"/>
              <a:gd name="connsiteX5-27" fmla="*/ 8410 w 4545783"/>
              <a:gd name="connsiteY5-28" fmla="*/ 1409628 h 1409628"/>
              <a:gd name="connsiteX6-29" fmla="*/ 5256 w 4545783"/>
              <a:gd name="connsiteY6-30" fmla="*/ 1403499 h 1409628"/>
              <a:gd name="connsiteX7-31" fmla="*/ 678565 w 4545783"/>
              <a:gd name="connsiteY7-32" fmla="*/ 609663 h 1409628"/>
              <a:gd name="connsiteX0-33" fmla="*/ 678565 w 4545783"/>
              <a:gd name="connsiteY0-34" fmla="*/ 609659 h 1409624"/>
              <a:gd name="connsiteX1-35" fmla="*/ 2510537 w 4545783"/>
              <a:gd name="connsiteY1-36" fmla="*/ 9048 h 1409624"/>
              <a:gd name="connsiteX2-37" fmla="*/ 4176880 w 4545783"/>
              <a:gd name="connsiteY2-38" fmla="*/ 1072015 h 1409624"/>
              <a:gd name="connsiteX3-39" fmla="*/ 4502956 w 4545783"/>
              <a:gd name="connsiteY3-40" fmla="*/ 1358505 h 1409624"/>
              <a:gd name="connsiteX4-41" fmla="*/ 4545783 w 4545783"/>
              <a:gd name="connsiteY4-42" fmla="*/ 1409624 h 1409624"/>
              <a:gd name="connsiteX5-43" fmla="*/ 8410 w 4545783"/>
              <a:gd name="connsiteY5-44" fmla="*/ 1409624 h 1409624"/>
              <a:gd name="connsiteX6-45" fmla="*/ 5256 w 4545783"/>
              <a:gd name="connsiteY6-46" fmla="*/ 1403495 h 1409624"/>
              <a:gd name="connsiteX7-47" fmla="*/ 678565 w 4545783"/>
              <a:gd name="connsiteY7-48" fmla="*/ 609659 h 1409624"/>
              <a:gd name="connsiteX0-49" fmla="*/ 678565 w 4545783"/>
              <a:gd name="connsiteY0-50" fmla="*/ 601139 h 1401104"/>
              <a:gd name="connsiteX1-51" fmla="*/ 2510537 w 4545783"/>
              <a:gd name="connsiteY1-52" fmla="*/ 528 h 1401104"/>
              <a:gd name="connsiteX2-53" fmla="*/ 3803209 w 4545783"/>
              <a:gd name="connsiteY2-54" fmla="*/ 699859 h 1401104"/>
              <a:gd name="connsiteX3-55" fmla="*/ 4502956 w 4545783"/>
              <a:gd name="connsiteY3-56" fmla="*/ 1349985 h 1401104"/>
              <a:gd name="connsiteX4-57" fmla="*/ 4545783 w 4545783"/>
              <a:gd name="connsiteY4-58" fmla="*/ 1401104 h 1401104"/>
              <a:gd name="connsiteX5-59" fmla="*/ 8410 w 4545783"/>
              <a:gd name="connsiteY5-60" fmla="*/ 1401104 h 1401104"/>
              <a:gd name="connsiteX6-61" fmla="*/ 5256 w 4545783"/>
              <a:gd name="connsiteY6-62" fmla="*/ 1394975 h 1401104"/>
              <a:gd name="connsiteX7-63" fmla="*/ 678565 w 4545783"/>
              <a:gd name="connsiteY7-64" fmla="*/ 601139 h 1401104"/>
              <a:gd name="connsiteX0-65" fmla="*/ 678565 w 4545783"/>
              <a:gd name="connsiteY0-66" fmla="*/ 605233 h 1405198"/>
              <a:gd name="connsiteX1-67" fmla="*/ 2510537 w 4545783"/>
              <a:gd name="connsiteY1-68" fmla="*/ 4622 h 1405198"/>
              <a:gd name="connsiteX2-69" fmla="*/ 3790753 w 4545783"/>
              <a:gd name="connsiteY2-70" fmla="*/ 528001 h 1405198"/>
              <a:gd name="connsiteX3-71" fmla="*/ 4502956 w 4545783"/>
              <a:gd name="connsiteY3-72" fmla="*/ 1354079 h 1405198"/>
              <a:gd name="connsiteX4-73" fmla="*/ 4545783 w 4545783"/>
              <a:gd name="connsiteY4-74" fmla="*/ 1405198 h 1405198"/>
              <a:gd name="connsiteX5-75" fmla="*/ 8410 w 4545783"/>
              <a:gd name="connsiteY5-76" fmla="*/ 1405198 h 1405198"/>
              <a:gd name="connsiteX6-77" fmla="*/ 5256 w 4545783"/>
              <a:gd name="connsiteY6-78" fmla="*/ 1399069 h 1405198"/>
              <a:gd name="connsiteX7-79" fmla="*/ 678565 w 4545783"/>
              <a:gd name="connsiteY7-80" fmla="*/ 605233 h 1405198"/>
              <a:gd name="connsiteX0-81" fmla="*/ 678565 w 4545783"/>
              <a:gd name="connsiteY0-82" fmla="*/ 672717 h 1472682"/>
              <a:gd name="connsiteX1-83" fmla="*/ 2473170 w 4545783"/>
              <a:gd name="connsiteY1-84" fmla="*/ 1725 h 1472682"/>
              <a:gd name="connsiteX2-85" fmla="*/ 3790753 w 4545783"/>
              <a:gd name="connsiteY2-86" fmla="*/ 595485 h 1472682"/>
              <a:gd name="connsiteX3-87" fmla="*/ 4502956 w 4545783"/>
              <a:gd name="connsiteY3-88" fmla="*/ 1421563 h 1472682"/>
              <a:gd name="connsiteX4-89" fmla="*/ 4545783 w 4545783"/>
              <a:gd name="connsiteY4-90" fmla="*/ 1472682 h 1472682"/>
              <a:gd name="connsiteX5-91" fmla="*/ 8410 w 4545783"/>
              <a:gd name="connsiteY5-92" fmla="*/ 1472682 h 1472682"/>
              <a:gd name="connsiteX6-93" fmla="*/ 5256 w 4545783"/>
              <a:gd name="connsiteY6-94" fmla="*/ 1466553 h 1472682"/>
              <a:gd name="connsiteX7-95" fmla="*/ 678565 w 4545783"/>
              <a:gd name="connsiteY7-96" fmla="*/ 672717 h 1472682"/>
              <a:gd name="connsiteX0-97" fmla="*/ 678565 w 4545783"/>
              <a:gd name="connsiteY0-98" fmla="*/ 671694 h 1471659"/>
              <a:gd name="connsiteX1-99" fmla="*/ 2473170 w 4545783"/>
              <a:gd name="connsiteY1-100" fmla="*/ 702 h 1471659"/>
              <a:gd name="connsiteX2-101" fmla="*/ 3790753 w 4545783"/>
              <a:gd name="connsiteY2-102" fmla="*/ 594462 h 1471659"/>
              <a:gd name="connsiteX3-103" fmla="*/ 4502956 w 4545783"/>
              <a:gd name="connsiteY3-104" fmla="*/ 1420540 h 1471659"/>
              <a:gd name="connsiteX4-105" fmla="*/ 4545783 w 4545783"/>
              <a:gd name="connsiteY4-106" fmla="*/ 1471659 h 1471659"/>
              <a:gd name="connsiteX5-107" fmla="*/ 8410 w 4545783"/>
              <a:gd name="connsiteY5-108" fmla="*/ 1471659 h 1471659"/>
              <a:gd name="connsiteX6-109" fmla="*/ 5256 w 4545783"/>
              <a:gd name="connsiteY6-110" fmla="*/ 1465530 h 1471659"/>
              <a:gd name="connsiteX7-111" fmla="*/ 678565 w 4545783"/>
              <a:gd name="connsiteY7-112" fmla="*/ 671694 h 1471659"/>
              <a:gd name="connsiteX0-113" fmla="*/ 678565 w 4545783"/>
              <a:gd name="connsiteY0-114" fmla="*/ 671694 h 1471659"/>
              <a:gd name="connsiteX1-115" fmla="*/ 2473170 w 4545783"/>
              <a:gd name="connsiteY1-116" fmla="*/ 702 h 1471659"/>
              <a:gd name="connsiteX2-117" fmla="*/ 3790753 w 4545783"/>
              <a:gd name="connsiteY2-118" fmla="*/ 594462 h 1471659"/>
              <a:gd name="connsiteX3-119" fmla="*/ 4502956 w 4545783"/>
              <a:gd name="connsiteY3-120" fmla="*/ 1420540 h 1471659"/>
              <a:gd name="connsiteX4-121" fmla="*/ 4545783 w 4545783"/>
              <a:gd name="connsiteY4-122" fmla="*/ 1471659 h 1471659"/>
              <a:gd name="connsiteX5-123" fmla="*/ 8410 w 4545783"/>
              <a:gd name="connsiteY5-124" fmla="*/ 1471659 h 1471659"/>
              <a:gd name="connsiteX6-125" fmla="*/ 5256 w 4545783"/>
              <a:gd name="connsiteY6-126" fmla="*/ 1465530 h 1471659"/>
              <a:gd name="connsiteX7-127" fmla="*/ 678565 w 4545783"/>
              <a:gd name="connsiteY7-128" fmla="*/ 671694 h 1471659"/>
              <a:gd name="connsiteX0-129" fmla="*/ 678565 w 4545783"/>
              <a:gd name="connsiteY0-130" fmla="*/ 671694 h 1471659"/>
              <a:gd name="connsiteX1-131" fmla="*/ 2473170 w 4545783"/>
              <a:gd name="connsiteY1-132" fmla="*/ 702 h 1471659"/>
              <a:gd name="connsiteX2-133" fmla="*/ 3790753 w 4545783"/>
              <a:gd name="connsiteY2-134" fmla="*/ 594462 h 1471659"/>
              <a:gd name="connsiteX3-135" fmla="*/ 4502956 w 4545783"/>
              <a:gd name="connsiteY3-136" fmla="*/ 1420540 h 1471659"/>
              <a:gd name="connsiteX4-137" fmla="*/ 4545783 w 4545783"/>
              <a:gd name="connsiteY4-138" fmla="*/ 1471659 h 1471659"/>
              <a:gd name="connsiteX5-139" fmla="*/ 8410 w 4545783"/>
              <a:gd name="connsiteY5-140" fmla="*/ 1471659 h 1471659"/>
              <a:gd name="connsiteX6-141" fmla="*/ 5256 w 4545783"/>
              <a:gd name="connsiteY6-142" fmla="*/ 1465530 h 1471659"/>
              <a:gd name="connsiteX7-143" fmla="*/ 678565 w 4545783"/>
              <a:gd name="connsiteY7-144" fmla="*/ 671694 h 14716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45783" h="1471659">
                <a:moveTo>
                  <a:pt x="678565" y="671694"/>
                </a:moveTo>
                <a:cubicBezTo>
                  <a:pt x="1031757" y="427556"/>
                  <a:pt x="1954730" y="-20107"/>
                  <a:pt x="2473170" y="702"/>
                </a:cubicBezTo>
                <a:cubicBezTo>
                  <a:pt x="3029234" y="23021"/>
                  <a:pt x="3386692" y="292071"/>
                  <a:pt x="3790753" y="594462"/>
                </a:cubicBezTo>
                <a:cubicBezTo>
                  <a:pt x="3939181" y="712622"/>
                  <a:pt x="4431709" y="1346264"/>
                  <a:pt x="4502956" y="1420540"/>
                </a:cubicBezTo>
                <a:lnTo>
                  <a:pt x="4545783" y="1471659"/>
                </a:lnTo>
                <a:lnTo>
                  <a:pt x="8410" y="1471659"/>
                </a:lnTo>
                <a:lnTo>
                  <a:pt x="5256" y="1465530"/>
                </a:lnTo>
                <a:cubicBezTo>
                  <a:pt x="-54525" y="1255367"/>
                  <a:pt x="409736" y="885786"/>
                  <a:pt x="678565" y="671694"/>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zh-CN" altLang="en-US"/>
          </a:p>
        </p:txBody>
      </p:sp>
      <p:sp>
        <p:nvSpPr>
          <p:cNvPr id="7" name="TextBox 69"/>
          <p:cNvSpPr txBox="1"/>
          <p:nvPr/>
        </p:nvSpPr>
        <p:spPr>
          <a:xfrm>
            <a:off x="2645560" y="3114289"/>
            <a:ext cx="7130618" cy="1981183"/>
          </a:xfrm>
          <a:prstGeom prst="rect">
            <a:avLst/>
          </a:prstGeom>
          <a:noFill/>
        </p:spPr>
        <p:txBody>
          <a:bodyPr vert="horz" wrap="square" rtlCol="0">
            <a:spAutoFit/>
          </a:bodyPr>
          <a:lstStyle/>
          <a:p>
            <a:pPr algn="ctr">
              <a:lnSpc>
                <a:spcPct val="200000"/>
              </a:lnSpc>
            </a:pP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rPr>
              <a:t>此处为关键词此处为关键词此处为关键词此处为关键词</a:t>
            </a:r>
          </a:p>
          <a:p>
            <a:pPr algn="ctr">
              <a:lnSpc>
                <a:spcPct val="20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a:t>
            </a:r>
            <a:r>
              <a:rPr lang="zh-CN"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点击添加文本点击添加文本点击添加文本点击添加文本点击添加文本点击添加文本点击添加文本点击添加文本点击添加文本点击添加文本</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200000"/>
              </a:lnSpc>
            </a:pP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1936</Words>
  <Application>Microsoft Office PowerPoint</Application>
  <PresentationFormat>宽屏</PresentationFormat>
  <Paragraphs>205</Paragraphs>
  <Slides>30</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方正清刻本悦宋简体</vt:lpstr>
      <vt:lpstr>Arial Unicode MS</vt:lpstr>
      <vt:lpstr>Calibri Light</vt:lpstr>
      <vt:lpstr>钟齐流江硬笔草体</vt:lpstr>
      <vt:lpstr>Calibri</vt:lpstr>
      <vt:lpstr>汉仪大宋简</vt:lpstr>
      <vt:lpstr>书体坊米芾体</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592</cp:revision>
  <dcterms:created xsi:type="dcterms:W3CDTF">2016-03-08T07:05:00Z</dcterms:created>
  <dcterms:modified xsi:type="dcterms:W3CDTF">2021-01-06T01:13:38Z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2052-11.1.0.9513</vt:lpwstr>
  </property>
</Properties>
</file>