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89" r:id="rId5"/>
    <p:sldId id="286" r:id="rId6"/>
    <p:sldId id="290" r:id="rId7"/>
    <p:sldId id="288" r:id="rId8"/>
    <p:sldId id="287" r:id="rId9"/>
    <p:sldId id="261" r:id="rId10"/>
    <p:sldId id="294" r:id="rId11"/>
    <p:sldId id="291" r:id="rId12"/>
    <p:sldId id="296" r:id="rId13"/>
    <p:sldId id="295" r:id="rId14"/>
    <p:sldId id="292" r:id="rId15"/>
    <p:sldId id="262" r:id="rId16"/>
    <p:sldId id="293" r:id="rId17"/>
    <p:sldId id="297" r:id="rId18"/>
    <p:sldId id="299" r:id="rId19"/>
    <p:sldId id="270" r:id="rId20"/>
    <p:sldId id="298" r:id="rId21"/>
    <p:sldId id="263" r:id="rId22"/>
    <p:sldId id="266" r:id="rId23"/>
    <p:sldId id="267" r:id="rId24"/>
    <p:sldId id="284" r:id="rId25"/>
    <p:sldId id="268" r:id="rId26"/>
    <p:sldId id="280" r:id="rId27"/>
    <p:sldId id="274" r:id="rId28"/>
    <p:sldId id="300" r:id="rId29"/>
  </p:sldIdLst>
  <p:sldSz cx="12192000" cy="6858000"/>
  <p:notesSz cx="6858000" cy="9144000"/>
  <p:embeddedFontLst>
    <p:embeddedFont>
      <p:font typeface="等线" panose="02010600030101010101" pitchFamily="2" charset="-122"/>
      <p:regular r:id="rId31"/>
      <p:bold r:id="rId32"/>
    </p:embeddedFont>
    <p:embeddedFont>
      <p:font typeface="等线 Light" panose="02010600030101010101" pitchFamily="2" charset="-122"/>
      <p:regular r:id="rId33"/>
    </p:embeddedFont>
    <p:embeddedFont>
      <p:font typeface="方正清刻本悦宋简体" panose="02000000000000000000" pitchFamily="2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B5E0-4681-479A-94B9-BD2DF995910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6ED9-15DE-4122-8906-9492C0B435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3B47C2-2211-4EFF-9A7E-7D0C7CC6AD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6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9"/>
          <a:stretch>
            <a:fillRect/>
          </a:stretch>
        </p:blipFill>
        <p:spPr>
          <a:xfrm>
            <a:off x="20" y="2854036"/>
            <a:ext cx="12191980" cy="4003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6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3E5E4"/>
              </a:clrFrom>
              <a:clrTo>
                <a:srgbClr val="E3E5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51367" r="54015" b="267"/>
          <a:stretch>
            <a:fillRect/>
          </a:stretch>
        </p:blipFill>
        <p:spPr>
          <a:xfrm rot="5964933">
            <a:off x="-198434" y="6766"/>
            <a:ext cx="1255916" cy="1022794"/>
          </a:xfrm>
          <a:custGeom>
            <a:avLst/>
            <a:gdLst>
              <a:gd name="connsiteX0" fmla="*/ 169608 w 1255916"/>
              <a:gd name="connsiteY0" fmla="*/ 1022794 h 1022794"/>
              <a:gd name="connsiteX1" fmla="*/ 0 w 1255916"/>
              <a:gd name="connsiteY1" fmla="*/ 0 h 1022794"/>
              <a:gd name="connsiteX2" fmla="*/ 1255916 w 1255916"/>
              <a:gd name="connsiteY2" fmla="*/ 0 h 1022794"/>
              <a:gd name="connsiteX3" fmla="*/ 1255916 w 1255916"/>
              <a:gd name="connsiteY3" fmla="*/ 842654 h 102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916" h="1022794">
                <a:moveTo>
                  <a:pt x="169608" y="1022794"/>
                </a:moveTo>
                <a:lnTo>
                  <a:pt x="0" y="0"/>
                </a:lnTo>
                <a:lnTo>
                  <a:pt x="1255916" y="0"/>
                </a:lnTo>
                <a:lnTo>
                  <a:pt x="1255916" y="842654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6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42731"/>
          <a:stretch>
            <a:fillRect/>
          </a:stretch>
        </p:blipFill>
        <p:spPr>
          <a:xfrm>
            <a:off x="20" y="10"/>
            <a:ext cx="12191980" cy="33804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6A95B-167C-4A56-877A-621BA4923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C7D2-7122-49D6-BFBD-724581A37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66185" y="2321005"/>
            <a:ext cx="585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质感花纹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PPT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6187" y="3090446"/>
            <a:ext cx="585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BUSINESS POWERPOINT REPORT TEMPLATE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E65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5912" y="3675221"/>
            <a:ext cx="246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E65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000" y="2031999"/>
            <a:ext cx="2026920" cy="3354999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1377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29180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6900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34486" y="2031999"/>
            <a:ext cx="2026920" cy="3354999"/>
          </a:xfrm>
          <a:prstGeom prst="rect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4863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12666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150386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12059" y="2031999"/>
            <a:ext cx="2026920" cy="3354999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62436" y="2072638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90239" y="2796747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427959" y="3608994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489632" y="2072638"/>
            <a:ext cx="2026920" cy="3354999"/>
          </a:xfrm>
          <a:prstGeom prst="rect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40009" y="2113277"/>
            <a:ext cx="1926167" cy="3273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167812" y="2837386"/>
            <a:ext cx="624840" cy="624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705532" y="3649633"/>
            <a:ext cx="1595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5"/>
          <p:cNvSpPr/>
          <p:nvPr/>
        </p:nvSpPr>
        <p:spPr bwMode="auto">
          <a:xfrm>
            <a:off x="9566687" y="3097700"/>
            <a:ext cx="86850" cy="11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99" y="18900"/>
                </a:moveTo>
                <a:lnTo>
                  <a:pt x="3600" y="18900"/>
                </a:lnTo>
                <a:lnTo>
                  <a:pt x="3600" y="2700"/>
                </a:lnTo>
                <a:lnTo>
                  <a:pt x="7200" y="2700"/>
                </a:lnTo>
                <a:lnTo>
                  <a:pt x="17999" y="14850"/>
                </a:lnTo>
                <a:cubicBezTo>
                  <a:pt x="17999" y="14850"/>
                  <a:pt x="17999" y="18900"/>
                  <a:pt x="17999" y="18900"/>
                </a:cubicBezTo>
                <a:close/>
                <a:moveTo>
                  <a:pt x="10195" y="1202"/>
                </a:moveTo>
                <a:cubicBezTo>
                  <a:pt x="9527" y="450"/>
                  <a:pt x="8402" y="0"/>
                  <a:pt x="7200" y="0"/>
                </a:cubicBezTo>
                <a:lnTo>
                  <a:pt x="3600" y="0"/>
                </a:lnTo>
                <a:cubicBezTo>
                  <a:pt x="1610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610" y="21599"/>
                  <a:pt x="3600" y="21599"/>
                </a:cubicBezTo>
                <a:lnTo>
                  <a:pt x="17999" y="21599"/>
                </a:lnTo>
                <a:cubicBezTo>
                  <a:pt x="19989" y="21599"/>
                  <a:pt x="21600" y="20392"/>
                  <a:pt x="21600" y="18900"/>
                </a:cubicBezTo>
                <a:lnTo>
                  <a:pt x="21600" y="14850"/>
                </a:lnTo>
                <a:cubicBezTo>
                  <a:pt x="21600" y="14317"/>
                  <a:pt x="21389" y="13795"/>
                  <a:pt x="20995" y="13352"/>
                </a:cubicBezTo>
                <a:cubicBezTo>
                  <a:pt x="20995" y="13352"/>
                  <a:pt x="10195" y="1202"/>
                  <a:pt x="10195" y="1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8" name="AutoShape 6"/>
          <p:cNvSpPr/>
          <p:nvPr/>
        </p:nvSpPr>
        <p:spPr bwMode="auto">
          <a:xfrm>
            <a:off x="9249289" y="2982427"/>
            <a:ext cx="461886" cy="375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50" y="16615"/>
                </a:moveTo>
                <a:cubicBezTo>
                  <a:pt x="20250" y="17074"/>
                  <a:pt x="19948" y="17446"/>
                  <a:pt x="19575" y="17446"/>
                </a:cubicBezTo>
                <a:lnTo>
                  <a:pt x="18803" y="17446"/>
                </a:lnTo>
                <a:cubicBezTo>
                  <a:pt x="18501" y="16016"/>
                  <a:pt x="17453" y="14953"/>
                  <a:pt x="16200" y="14953"/>
                </a:cubicBezTo>
                <a:cubicBezTo>
                  <a:pt x="14945" y="14953"/>
                  <a:pt x="13897" y="16016"/>
                  <a:pt x="13595" y="17446"/>
                </a:cubicBezTo>
                <a:lnTo>
                  <a:pt x="10029" y="17446"/>
                </a:lnTo>
                <a:cubicBezTo>
                  <a:pt x="9727" y="16016"/>
                  <a:pt x="8679" y="14953"/>
                  <a:pt x="7425" y="14953"/>
                </a:cubicBezTo>
                <a:cubicBezTo>
                  <a:pt x="6170" y="14953"/>
                  <a:pt x="5122" y="16016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4"/>
                  <a:pt x="3375" y="16615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6" y="14123"/>
                  <a:pt x="14175" y="13005"/>
                  <a:pt x="14175" y="11630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0" y="5815"/>
                  <a:pt x="17311" y="5954"/>
                  <a:pt x="17436" y="6185"/>
                </a:cubicBezTo>
                <a:lnTo>
                  <a:pt x="20136" y="11169"/>
                </a:lnTo>
                <a:cubicBezTo>
                  <a:pt x="20210" y="11306"/>
                  <a:pt x="20250" y="11466"/>
                  <a:pt x="20250" y="11630"/>
                </a:cubicBezTo>
                <a:cubicBezTo>
                  <a:pt x="20250" y="11630"/>
                  <a:pt x="20250" y="16615"/>
                  <a:pt x="20250" y="16615"/>
                </a:cubicBezTo>
                <a:close/>
                <a:moveTo>
                  <a:pt x="16200" y="19938"/>
                </a:moveTo>
                <a:cubicBezTo>
                  <a:pt x="15454" y="19938"/>
                  <a:pt x="14850" y="19193"/>
                  <a:pt x="14850" y="18276"/>
                </a:cubicBezTo>
                <a:cubicBezTo>
                  <a:pt x="14850" y="17360"/>
                  <a:pt x="15454" y="16615"/>
                  <a:pt x="16200" y="16615"/>
                </a:cubicBezTo>
                <a:cubicBezTo>
                  <a:pt x="16945" y="16615"/>
                  <a:pt x="17550" y="17360"/>
                  <a:pt x="17550" y="18276"/>
                </a:cubicBezTo>
                <a:cubicBezTo>
                  <a:pt x="17550" y="19193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79" y="19938"/>
                  <a:pt x="6075" y="19193"/>
                  <a:pt x="6075" y="18276"/>
                </a:cubicBezTo>
                <a:cubicBezTo>
                  <a:pt x="6075" y="17360"/>
                  <a:pt x="6679" y="16615"/>
                  <a:pt x="7425" y="16615"/>
                </a:cubicBezTo>
                <a:cubicBezTo>
                  <a:pt x="8170" y="16615"/>
                  <a:pt x="8775" y="17360"/>
                  <a:pt x="8775" y="18276"/>
                </a:cubicBezTo>
                <a:cubicBezTo>
                  <a:pt x="8775" y="19193"/>
                  <a:pt x="8170" y="19938"/>
                  <a:pt x="7425" y="19938"/>
                </a:cubicBezTo>
                <a:moveTo>
                  <a:pt x="2024" y="12461"/>
                </a:moveTo>
                <a:cubicBezTo>
                  <a:pt x="1652" y="12461"/>
                  <a:pt x="1349" y="12089"/>
                  <a:pt x="1349" y="11630"/>
                </a:cubicBezTo>
                <a:lnTo>
                  <a:pt x="1349" y="2492"/>
                </a:lnTo>
                <a:cubicBezTo>
                  <a:pt x="1349" y="2033"/>
                  <a:pt x="1652" y="1661"/>
                  <a:pt x="2024" y="1661"/>
                </a:cubicBezTo>
                <a:lnTo>
                  <a:pt x="12150" y="1661"/>
                </a:lnTo>
                <a:cubicBezTo>
                  <a:pt x="12523" y="1661"/>
                  <a:pt x="12825" y="2033"/>
                  <a:pt x="12825" y="2492"/>
                </a:cubicBezTo>
                <a:lnTo>
                  <a:pt x="12825" y="4153"/>
                </a:lnTo>
                <a:lnTo>
                  <a:pt x="12825" y="5815"/>
                </a:lnTo>
                <a:lnTo>
                  <a:pt x="12825" y="11630"/>
                </a:lnTo>
                <a:cubicBezTo>
                  <a:pt x="12825" y="12089"/>
                  <a:pt x="12523" y="12461"/>
                  <a:pt x="12150" y="12461"/>
                </a:cubicBezTo>
                <a:cubicBezTo>
                  <a:pt x="12150" y="12461"/>
                  <a:pt x="2024" y="12461"/>
                  <a:pt x="2024" y="12461"/>
                </a:cubicBezTo>
                <a:close/>
                <a:moveTo>
                  <a:pt x="21259" y="10248"/>
                </a:moveTo>
                <a:lnTo>
                  <a:pt x="18559" y="5263"/>
                </a:lnTo>
                <a:cubicBezTo>
                  <a:pt x="18182" y="4568"/>
                  <a:pt x="17552" y="4153"/>
                  <a:pt x="16875" y="4153"/>
                </a:cubicBezTo>
                <a:lnTo>
                  <a:pt x="14175" y="4153"/>
                </a:lnTo>
                <a:lnTo>
                  <a:pt x="14175" y="2492"/>
                </a:lnTo>
                <a:cubicBezTo>
                  <a:pt x="14175" y="1117"/>
                  <a:pt x="13266" y="0"/>
                  <a:pt x="12150" y="0"/>
                </a:cubicBezTo>
                <a:lnTo>
                  <a:pt x="2024" y="0"/>
                </a:lnTo>
                <a:cubicBezTo>
                  <a:pt x="908" y="0"/>
                  <a:pt x="0" y="1117"/>
                  <a:pt x="0" y="2492"/>
                </a:cubicBezTo>
                <a:lnTo>
                  <a:pt x="0" y="11630"/>
                </a:lnTo>
                <a:cubicBezTo>
                  <a:pt x="0" y="13005"/>
                  <a:pt x="908" y="14123"/>
                  <a:pt x="2024" y="14123"/>
                </a:cubicBezTo>
                <a:lnTo>
                  <a:pt x="2025" y="14123"/>
                </a:lnTo>
                <a:lnTo>
                  <a:pt x="2025" y="16615"/>
                </a:lnTo>
                <a:cubicBezTo>
                  <a:pt x="2025" y="17989"/>
                  <a:pt x="2933" y="19107"/>
                  <a:pt x="4050" y="19107"/>
                </a:cubicBezTo>
                <a:lnTo>
                  <a:pt x="4820" y="19107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7"/>
                </a:cubicBezTo>
                <a:lnTo>
                  <a:pt x="13595" y="19107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3" y="21600"/>
                  <a:pt x="18501" y="20537"/>
                  <a:pt x="18803" y="19107"/>
                </a:cubicBezTo>
                <a:lnTo>
                  <a:pt x="19575" y="19107"/>
                </a:lnTo>
                <a:cubicBezTo>
                  <a:pt x="20691" y="19107"/>
                  <a:pt x="21599" y="17989"/>
                  <a:pt x="21599" y="16615"/>
                </a:cubicBezTo>
                <a:lnTo>
                  <a:pt x="21599" y="11630"/>
                </a:lnTo>
                <a:cubicBezTo>
                  <a:pt x="21599" y="11137"/>
                  <a:pt x="21482" y="10658"/>
                  <a:pt x="21259" y="102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9" name="AutoShape 81"/>
          <p:cNvSpPr/>
          <p:nvPr/>
        </p:nvSpPr>
        <p:spPr bwMode="auto">
          <a:xfrm>
            <a:off x="2439431" y="2877865"/>
            <a:ext cx="461885" cy="4618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1" name="AutoShape 84"/>
          <p:cNvSpPr/>
          <p:nvPr/>
        </p:nvSpPr>
        <p:spPr bwMode="auto">
          <a:xfrm>
            <a:off x="7011049" y="2899739"/>
            <a:ext cx="419571" cy="418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2" name="AutoShape 85"/>
          <p:cNvSpPr/>
          <p:nvPr/>
        </p:nvSpPr>
        <p:spPr bwMode="auto">
          <a:xfrm>
            <a:off x="7260213" y="3056541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3" name="AutoShape 86"/>
          <p:cNvSpPr/>
          <p:nvPr/>
        </p:nvSpPr>
        <p:spPr bwMode="auto">
          <a:xfrm>
            <a:off x="7260213" y="3017162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4" name="AutoShape 87"/>
          <p:cNvSpPr/>
          <p:nvPr/>
        </p:nvSpPr>
        <p:spPr bwMode="auto">
          <a:xfrm>
            <a:off x="7260213" y="2977782"/>
            <a:ext cx="117422" cy="136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5" name="AutoShape 88"/>
          <p:cNvSpPr/>
          <p:nvPr/>
        </p:nvSpPr>
        <p:spPr bwMode="auto">
          <a:xfrm>
            <a:off x="7116299" y="3253439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6" name="AutoShape 89"/>
          <p:cNvSpPr/>
          <p:nvPr/>
        </p:nvSpPr>
        <p:spPr bwMode="auto">
          <a:xfrm>
            <a:off x="7116299" y="321406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7" name="AutoShape 90"/>
          <p:cNvSpPr/>
          <p:nvPr/>
        </p:nvSpPr>
        <p:spPr bwMode="auto">
          <a:xfrm>
            <a:off x="7116299" y="317468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8" name="AutoShape 91"/>
          <p:cNvSpPr/>
          <p:nvPr/>
        </p:nvSpPr>
        <p:spPr bwMode="auto">
          <a:xfrm>
            <a:off x="7260213" y="3253439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9" name="AutoShape 92"/>
          <p:cNvSpPr/>
          <p:nvPr/>
        </p:nvSpPr>
        <p:spPr bwMode="auto">
          <a:xfrm>
            <a:off x="7260213" y="321406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0" name="AutoShape 93"/>
          <p:cNvSpPr/>
          <p:nvPr/>
        </p:nvSpPr>
        <p:spPr bwMode="auto">
          <a:xfrm>
            <a:off x="7260213" y="3174680"/>
            <a:ext cx="117422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1" name="AutoShape 94"/>
          <p:cNvSpPr/>
          <p:nvPr/>
        </p:nvSpPr>
        <p:spPr bwMode="auto">
          <a:xfrm>
            <a:off x="7116300" y="3095921"/>
            <a:ext cx="261336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2" name="AutoShape 95"/>
          <p:cNvSpPr/>
          <p:nvPr/>
        </p:nvSpPr>
        <p:spPr bwMode="auto">
          <a:xfrm>
            <a:off x="7116300" y="3135301"/>
            <a:ext cx="261336" cy="1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3" name="AutoShape 96"/>
          <p:cNvSpPr/>
          <p:nvPr/>
        </p:nvSpPr>
        <p:spPr bwMode="auto">
          <a:xfrm>
            <a:off x="7116299" y="2952006"/>
            <a:ext cx="117422" cy="1174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5" name="AutoShape 123"/>
          <p:cNvSpPr/>
          <p:nvPr/>
        </p:nvSpPr>
        <p:spPr bwMode="auto">
          <a:xfrm>
            <a:off x="4694143" y="2877866"/>
            <a:ext cx="461885" cy="461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6" name="AutoShape 124"/>
          <p:cNvSpPr/>
          <p:nvPr/>
        </p:nvSpPr>
        <p:spPr bwMode="auto">
          <a:xfrm>
            <a:off x="4824417" y="3007352"/>
            <a:ext cx="202124" cy="202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7" name="AutoShape 125"/>
          <p:cNvSpPr/>
          <p:nvPr/>
        </p:nvSpPr>
        <p:spPr bwMode="auto">
          <a:xfrm>
            <a:off x="4867054" y="3050777"/>
            <a:ext cx="116064" cy="11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algn="l" defTabSz="414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82407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9" name="Text Placeholder 1"/>
          <p:cNvSpPr txBox="1"/>
          <p:nvPr/>
        </p:nvSpPr>
        <p:spPr>
          <a:xfrm>
            <a:off x="1927487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160870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92957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698179" y="223707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53" name="Text Placeholder 1"/>
          <p:cNvSpPr txBox="1"/>
          <p:nvPr/>
        </p:nvSpPr>
        <p:spPr>
          <a:xfrm>
            <a:off x="4131822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Text Placeholder 1"/>
          <p:cNvSpPr txBox="1"/>
          <p:nvPr/>
        </p:nvSpPr>
        <p:spPr>
          <a:xfrm>
            <a:off x="6525661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Text Placeholder 1"/>
          <p:cNvSpPr txBox="1"/>
          <p:nvPr/>
        </p:nvSpPr>
        <p:spPr>
          <a:xfrm>
            <a:off x="8686968" y="4186460"/>
            <a:ext cx="158652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/>
          <p:cNvSpPr/>
          <p:nvPr/>
        </p:nvSpPr>
        <p:spPr>
          <a:xfrm>
            <a:off x="4432782" y="4303319"/>
            <a:ext cx="1688228" cy="1672454"/>
          </a:xfrm>
          <a:custGeom>
            <a:avLst/>
            <a:gdLst>
              <a:gd name="connsiteX0" fmla="*/ 683012 w 1688228"/>
              <a:gd name="connsiteY0" fmla="*/ 0 h 1672454"/>
              <a:gd name="connsiteX1" fmla="*/ 890344 w 1688228"/>
              <a:gd name="connsiteY1" fmla="*/ 633508 h 1672454"/>
              <a:gd name="connsiteX2" fmla="*/ 1664724 w 1688228"/>
              <a:gd name="connsiteY2" fmla="*/ 633508 h 1672454"/>
              <a:gd name="connsiteX3" fmla="*/ 1671079 w 1688228"/>
              <a:gd name="connsiteY3" fmla="*/ 658222 h 1672454"/>
              <a:gd name="connsiteX4" fmla="*/ 1688228 w 1688228"/>
              <a:gd name="connsiteY4" fmla="*/ 828340 h 1672454"/>
              <a:gd name="connsiteX5" fmla="*/ 844114 w 1688228"/>
              <a:gd name="connsiteY5" fmla="*/ 1672454 h 1672454"/>
              <a:gd name="connsiteX6" fmla="*/ 0 w 1688228"/>
              <a:gd name="connsiteY6" fmla="*/ 828340 h 1672454"/>
              <a:gd name="connsiteX7" fmla="*/ 673996 w 1688228"/>
              <a:gd name="connsiteY7" fmla="*/ 1376 h 16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8228" h="1672454">
                <a:moveTo>
                  <a:pt x="683012" y="0"/>
                </a:moveTo>
                <a:lnTo>
                  <a:pt x="890344" y="633508"/>
                </a:lnTo>
                <a:lnTo>
                  <a:pt x="1664724" y="633508"/>
                </a:lnTo>
                <a:lnTo>
                  <a:pt x="1671079" y="658222"/>
                </a:lnTo>
                <a:cubicBezTo>
                  <a:pt x="1682323" y="713172"/>
                  <a:pt x="1688228" y="770066"/>
                  <a:pt x="1688228" y="828340"/>
                </a:cubicBezTo>
                <a:cubicBezTo>
                  <a:pt x="1688228" y="1294531"/>
                  <a:pt x="1310305" y="1672454"/>
                  <a:pt x="844114" y="1672454"/>
                </a:cubicBezTo>
                <a:cubicBezTo>
                  <a:pt x="377923" y="1672454"/>
                  <a:pt x="0" y="1294531"/>
                  <a:pt x="0" y="828340"/>
                </a:cubicBezTo>
                <a:cubicBezTo>
                  <a:pt x="0" y="420423"/>
                  <a:pt x="289348" y="80086"/>
                  <a:pt x="673996" y="1376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5258138" y="1536362"/>
            <a:ext cx="1688228" cy="1458595"/>
          </a:xfrm>
          <a:custGeom>
            <a:avLst/>
            <a:gdLst>
              <a:gd name="connsiteX0" fmla="*/ 844114 w 1688228"/>
              <a:gd name="connsiteY0" fmla="*/ 0 h 1458595"/>
              <a:gd name="connsiteX1" fmla="*/ 1688228 w 1688228"/>
              <a:gd name="connsiteY1" fmla="*/ 844114 h 1458595"/>
              <a:gd name="connsiteX2" fmla="*/ 1440993 w 1688228"/>
              <a:gd name="connsiteY2" fmla="*/ 1440993 h 1458595"/>
              <a:gd name="connsiteX3" fmla="*/ 1419659 w 1688228"/>
              <a:gd name="connsiteY3" fmla="*/ 1458595 h 1458595"/>
              <a:gd name="connsiteX4" fmla="*/ 837862 w 1688228"/>
              <a:gd name="connsiteY4" fmla="*/ 1038939 h 1458595"/>
              <a:gd name="connsiteX5" fmla="*/ 262737 w 1688228"/>
              <a:gd name="connsiteY5" fmla="*/ 1453782 h 1458595"/>
              <a:gd name="connsiteX6" fmla="*/ 247236 w 1688228"/>
              <a:gd name="connsiteY6" fmla="*/ 1440993 h 1458595"/>
              <a:gd name="connsiteX7" fmla="*/ 0 w 1688228"/>
              <a:gd name="connsiteY7" fmla="*/ 844114 h 1458595"/>
              <a:gd name="connsiteX8" fmla="*/ 844114 w 1688228"/>
              <a:gd name="connsiteY8" fmla="*/ 0 h 14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228" h="1458595">
                <a:moveTo>
                  <a:pt x="844114" y="0"/>
                </a:moveTo>
                <a:cubicBezTo>
                  <a:pt x="1310305" y="0"/>
                  <a:pt x="1688228" y="377923"/>
                  <a:pt x="1688228" y="844114"/>
                </a:cubicBezTo>
                <a:cubicBezTo>
                  <a:pt x="1688228" y="1077210"/>
                  <a:pt x="1593748" y="1288238"/>
                  <a:pt x="1440993" y="1440993"/>
                </a:cubicBezTo>
                <a:lnTo>
                  <a:pt x="1419659" y="1458595"/>
                </a:lnTo>
                <a:lnTo>
                  <a:pt x="837862" y="1038939"/>
                </a:lnTo>
                <a:lnTo>
                  <a:pt x="262737" y="1453782"/>
                </a:lnTo>
                <a:lnTo>
                  <a:pt x="247236" y="1440993"/>
                </a:lnTo>
                <a:cubicBezTo>
                  <a:pt x="94481" y="1288238"/>
                  <a:pt x="0" y="1077210"/>
                  <a:pt x="0" y="844114"/>
                </a:cubicBezTo>
                <a:cubicBezTo>
                  <a:pt x="0" y="377923"/>
                  <a:pt x="377923" y="0"/>
                  <a:pt x="844114" y="0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6119" y="1496743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1</a:t>
            </a:r>
          </a:p>
        </p:txBody>
      </p:sp>
      <p:sp>
        <p:nvSpPr>
          <p:cNvPr id="50" name="任意多边形: 形状 49"/>
          <p:cNvSpPr/>
          <p:nvPr/>
        </p:nvSpPr>
        <p:spPr>
          <a:xfrm>
            <a:off x="6678431" y="2661845"/>
            <a:ext cx="1512223" cy="1688228"/>
          </a:xfrm>
          <a:custGeom>
            <a:avLst/>
            <a:gdLst>
              <a:gd name="connsiteX0" fmla="*/ 668109 w 1512223"/>
              <a:gd name="connsiteY0" fmla="*/ 0 h 1688228"/>
              <a:gd name="connsiteX1" fmla="*/ 1512223 w 1512223"/>
              <a:gd name="connsiteY1" fmla="*/ 844114 h 1688228"/>
              <a:gd name="connsiteX2" fmla="*/ 668109 w 1512223"/>
              <a:gd name="connsiteY2" fmla="*/ 1688228 h 1688228"/>
              <a:gd name="connsiteX3" fmla="*/ 417096 w 1512223"/>
              <a:gd name="connsiteY3" fmla="*/ 1650279 h 1688228"/>
              <a:gd name="connsiteX4" fmla="*/ 397270 w 1512223"/>
              <a:gd name="connsiteY4" fmla="*/ 1643022 h 1688228"/>
              <a:gd name="connsiteX5" fmla="*/ 668106 w 1512223"/>
              <a:gd name="connsiteY5" fmla="*/ 815478 h 1688228"/>
              <a:gd name="connsiteX6" fmla="*/ 0 w 1512223"/>
              <a:gd name="connsiteY6" fmla="*/ 333567 h 1688228"/>
              <a:gd name="connsiteX7" fmla="*/ 71231 w 1512223"/>
              <a:gd name="connsiteY7" fmla="*/ 247236 h 1688228"/>
              <a:gd name="connsiteX8" fmla="*/ 668109 w 1512223"/>
              <a:gd name="connsiteY8" fmla="*/ 0 h 16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223" h="1688228">
                <a:moveTo>
                  <a:pt x="668109" y="0"/>
                </a:moveTo>
                <a:cubicBezTo>
                  <a:pt x="1134300" y="0"/>
                  <a:pt x="1512223" y="377923"/>
                  <a:pt x="1512223" y="844114"/>
                </a:cubicBezTo>
                <a:cubicBezTo>
                  <a:pt x="1512223" y="1310305"/>
                  <a:pt x="1134300" y="1688228"/>
                  <a:pt x="668109" y="1688228"/>
                </a:cubicBezTo>
                <a:cubicBezTo>
                  <a:pt x="580698" y="1688228"/>
                  <a:pt x="496391" y="1674942"/>
                  <a:pt x="417096" y="1650279"/>
                </a:cubicBezTo>
                <a:lnTo>
                  <a:pt x="397270" y="1643022"/>
                </a:lnTo>
                <a:lnTo>
                  <a:pt x="668106" y="815478"/>
                </a:lnTo>
                <a:lnTo>
                  <a:pt x="0" y="333567"/>
                </a:lnTo>
                <a:lnTo>
                  <a:pt x="71231" y="247236"/>
                </a:lnTo>
                <a:cubicBezTo>
                  <a:pt x="223985" y="94481"/>
                  <a:pt x="435014" y="0"/>
                  <a:pt x="668109" y="0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9130" y="2722269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2</a:t>
            </a:r>
          </a:p>
        </p:txBody>
      </p:sp>
      <p:sp>
        <p:nvSpPr>
          <p:cNvPr id="52" name="任意多边形: 形状 51"/>
          <p:cNvSpPr/>
          <p:nvPr/>
        </p:nvSpPr>
        <p:spPr>
          <a:xfrm>
            <a:off x="6121010" y="4296049"/>
            <a:ext cx="1688228" cy="1679725"/>
          </a:xfrm>
          <a:custGeom>
            <a:avLst/>
            <a:gdLst>
              <a:gd name="connsiteX0" fmla="*/ 957577 w 1688228"/>
              <a:gd name="connsiteY0" fmla="*/ 0 h 1679725"/>
              <a:gd name="connsiteX1" fmla="*/ 1014233 w 1688228"/>
              <a:gd name="connsiteY1" fmla="*/ 8647 h 1679725"/>
              <a:gd name="connsiteX2" fmla="*/ 1688228 w 1688228"/>
              <a:gd name="connsiteY2" fmla="*/ 835611 h 1679725"/>
              <a:gd name="connsiteX3" fmla="*/ 844114 w 1688228"/>
              <a:gd name="connsiteY3" fmla="*/ 1679725 h 1679725"/>
              <a:gd name="connsiteX4" fmla="*/ 0 w 1688228"/>
              <a:gd name="connsiteY4" fmla="*/ 835611 h 1679725"/>
              <a:gd name="connsiteX5" fmla="*/ 17150 w 1688228"/>
              <a:gd name="connsiteY5" fmla="*/ 665493 h 1679725"/>
              <a:gd name="connsiteX6" fmla="*/ 23504 w 1688228"/>
              <a:gd name="connsiteY6" fmla="*/ 640779 h 1679725"/>
              <a:gd name="connsiteX7" fmla="*/ 747864 w 1688228"/>
              <a:gd name="connsiteY7" fmla="*/ 640779 h 167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8228" h="1679725">
                <a:moveTo>
                  <a:pt x="957577" y="0"/>
                </a:moveTo>
                <a:lnTo>
                  <a:pt x="1014233" y="8647"/>
                </a:lnTo>
                <a:cubicBezTo>
                  <a:pt x="1398881" y="87357"/>
                  <a:pt x="1688228" y="427694"/>
                  <a:pt x="1688228" y="835611"/>
                </a:cubicBezTo>
                <a:cubicBezTo>
                  <a:pt x="1688228" y="1301802"/>
                  <a:pt x="1310305" y="1679725"/>
                  <a:pt x="844114" y="1679725"/>
                </a:cubicBezTo>
                <a:cubicBezTo>
                  <a:pt x="377923" y="1679725"/>
                  <a:pt x="0" y="1301802"/>
                  <a:pt x="0" y="835611"/>
                </a:cubicBezTo>
                <a:cubicBezTo>
                  <a:pt x="0" y="777337"/>
                  <a:pt x="5905" y="720443"/>
                  <a:pt x="17150" y="665493"/>
                </a:cubicBezTo>
                <a:lnTo>
                  <a:pt x="23504" y="640779"/>
                </a:lnTo>
                <a:lnTo>
                  <a:pt x="747864" y="640779"/>
                </a:ln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9370" y="5523746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3</a:t>
            </a:r>
          </a:p>
        </p:txBody>
      </p:sp>
      <p:sp>
        <p:nvSpPr>
          <p:cNvPr id="45" name="任意多边形: 形状 44"/>
          <p:cNvSpPr/>
          <p:nvPr/>
        </p:nvSpPr>
        <p:spPr>
          <a:xfrm>
            <a:off x="4001346" y="2661845"/>
            <a:ext cx="1512224" cy="1688228"/>
          </a:xfrm>
          <a:custGeom>
            <a:avLst/>
            <a:gdLst>
              <a:gd name="connsiteX0" fmla="*/ 844114 w 1512224"/>
              <a:gd name="connsiteY0" fmla="*/ 0 h 1688228"/>
              <a:gd name="connsiteX1" fmla="*/ 1440993 w 1512224"/>
              <a:gd name="connsiteY1" fmla="*/ 247236 h 1688228"/>
              <a:gd name="connsiteX2" fmla="*/ 1512224 w 1512224"/>
              <a:gd name="connsiteY2" fmla="*/ 333568 h 1688228"/>
              <a:gd name="connsiteX3" fmla="*/ 844118 w 1512224"/>
              <a:gd name="connsiteY3" fmla="*/ 815478 h 1688228"/>
              <a:gd name="connsiteX4" fmla="*/ 1114954 w 1512224"/>
              <a:gd name="connsiteY4" fmla="*/ 1643022 h 1688228"/>
              <a:gd name="connsiteX5" fmla="*/ 1095128 w 1512224"/>
              <a:gd name="connsiteY5" fmla="*/ 1650279 h 1688228"/>
              <a:gd name="connsiteX6" fmla="*/ 844114 w 1512224"/>
              <a:gd name="connsiteY6" fmla="*/ 1688228 h 1688228"/>
              <a:gd name="connsiteX7" fmla="*/ 0 w 1512224"/>
              <a:gd name="connsiteY7" fmla="*/ 844114 h 1688228"/>
              <a:gd name="connsiteX8" fmla="*/ 844114 w 1512224"/>
              <a:gd name="connsiteY8" fmla="*/ 0 h 16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224" h="1688228">
                <a:moveTo>
                  <a:pt x="844114" y="0"/>
                </a:moveTo>
                <a:cubicBezTo>
                  <a:pt x="1077210" y="0"/>
                  <a:pt x="1288238" y="94481"/>
                  <a:pt x="1440993" y="247236"/>
                </a:cubicBezTo>
                <a:lnTo>
                  <a:pt x="1512224" y="333568"/>
                </a:lnTo>
                <a:lnTo>
                  <a:pt x="844118" y="815478"/>
                </a:lnTo>
                <a:lnTo>
                  <a:pt x="1114954" y="1643022"/>
                </a:lnTo>
                <a:lnTo>
                  <a:pt x="1095128" y="1650279"/>
                </a:lnTo>
                <a:cubicBezTo>
                  <a:pt x="1015833" y="1674942"/>
                  <a:pt x="931525" y="1688228"/>
                  <a:pt x="844114" y="1688228"/>
                </a:cubicBezTo>
                <a:cubicBezTo>
                  <a:pt x="377923" y="1688228"/>
                  <a:pt x="0" y="1310305"/>
                  <a:pt x="0" y="844114"/>
                </a:cubicBezTo>
                <a:cubicBezTo>
                  <a:pt x="0" y="377923"/>
                  <a:pt x="377923" y="0"/>
                  <a:pt x="844114" y="0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6465" y="2734775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5520751" y="1798973"/>
            <a:ext cx="1163001" cy="116300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63959" y="2924458"/>
            <a:ext cx="1163001" cy="116300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65038" y="2924458"/>
            <a:ext cx="1163001" cy="116300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7923" y="5523749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6383623" y="4550158"/>
            <a:ext cx="1163001" cy="116300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95395" y="4550158"/>
            <a:ext cx="1163001" cy="116300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5" name="Freeform 222"/>
          <p:cNvSpPr>
            <a:spLocks noEditPoints="1"/>
          </p:cNvSpPr>
          <p:nvPr/>
        </p:nvSpPr>
        <p:spPr bwMode="auto">
          <a:xfrm>
            <a:off x="5990368" y="2037360"/>
            <a:ext cx="223768" cy="386271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72681" y="2453370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Freeform 21"/>
          <p:cNvSpPr>
            <a:spLocks noChangeAspect="1" noEditPoints="1"/>
          </p:cNvSpPr>
          <p:nvPr/>
        </p:nvSpPr>
        <p:spPr bwMode="auto">
          <a:xfrm>
            <a:off x="7185329" y="3226462"/>
            <a:ext cx="322418" cy="261829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6967" y="3483785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Freeform 101"/>
          <p:cNvSpPr>
            <a:spLocks noEditPoints="1"/>
          </p:cNvSpPr>
          <p:nvPr/>
        </p:nvSpPr>
        <p:spPr bwMode="auto">
          <a:xfrm>
            <a:off x="6818677" y="4840140"/>
            <a:ext cx="292895" cy="27097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5553" y="5111117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Freeform 52"/>
          <p:cNvSpPr>
            <a:spLocks noChangeAspect="1" noEditPoints="1"/>
          </p:cNvSpPr>
          <p:nvPr/>
        </p:nvSpPr>
        <p:spPr bwMode="auto">
          <a:xfrm>
            <a:off x="5130434" y="4825259"/>
            <a:ext cx="292924" cy="2929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7325" y="5125998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152"/>
          <p:cNvSpPr>
            <a:spLocks noChangeAspect="1" noEditPoints="1"/>
          </p:cNvSpPr>
          <p:nvPr/>
        </p:nvSpPr>
        <p:spPr bwMode="auto">
          <a:xfrm>
            <a:off x="4695157" y="3217946"/>
            <a:ext cx="300617" cy="27781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6722" y="3492310"/>
            <a:ext cx="127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132"/>
          <p:cNvSpPr>
            <a:spLocks noEditPoints="1"/>
          </p:cNvSpPr>
          <p:nvPr/>
        </p:nvSpPr>
        <p:spPr bwMode="auto">
          <a:xfrm>
            <a:off x="5653891" y="3418421"/>
            <a:ext cx="909228" cy="869693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4E654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4" name="Rectangle 71"/>
          <p:cNvSpPr/>
          <p:nvPr/>
        </p:nvSpPr>
        <p:spPr>
          <a:xfrm>
            <a:off x="1423864" y="3304113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extBox 72"/>
          <p:cNvSpPr txBox="1"/>
          <p:nvPr/>
        </p:nvSpPr>
        <p:spPr>
          <a:xfrm>
            <a:off x="1859544" y="3022859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ext Placeholder 1"/>
          <p:cNvSpPr txBox="1"/>
          <p:nvPr/>
        </p:nvSpPr>
        <p:spPr>
          <a:xfrm>
            <a:off x="7090721" y="1917345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6994436" y="171941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 Placeholder 1"/>
          <p:cNvSpPr txBox="1"/>
          <p:nvPr/>
        </p:nvSpPr>
        <p:spPr>
          <a:xfrm>
            <a:off x="8251254" y="328318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8154969" y="308524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Text Placeholder 1"/>
          <p:cNvSpPr txBox="1"/>
          <p:nvPr/>
        </p:nvSpPr>
        <p:spPr>
          <a:xfrm>
            <a:off x="7962027" y="495905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865742" y="476111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Rectangle 71"/>
          <p:cNvSpPr/>
          <p:nvPr/>
        </p:nvSpPr>
        <p:spPr>
          <a:xfrm>
            <a:off x="1678652" y="5041946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TextBox 72"/>
          <p:cNvSpPr txBox="1"/>
          <p:nvPr/>
        </p:nvSpPr>
        <p:spPr>
          <a:xfrm>
            <a:off x="2114332" y="4760692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6" r="5367" b="2320"/>
          <a:stretch>
            <a:fillRect/>
          </a:stretch>
        </p:blipFill>
        <p:spPr>
          <a:xfrm>
            <a:off x="958169" y="1711325"/>
            <a:ext cx="4234898" cy="3897115"/>
          </a:xfrm>
          <a:custGeom>
            <a:avLst/>
            <a:gdLst>
              <a:gd name="connsiteX0" fmla="*/ 0 w 4234898"/>
              <a:gd name="connsiteY0" fmla="*/ 0 h 3897115"/>
              <a:gd name="connsiteX1" fmla="*/ 4234898 w 4234898"/>
              <a:gd name="connsiteY1" fmla="*/ 0 h 3897115"/>
              <a:gd name="connsiteX2" fmla="*/ 4234898 w 4234898"/>
              <a:gd name="connsiteY2" fmla="*/ 3897115 h 3897115"/>
              <a:gd name="connsiteX3" fmla="*/ 0 w 4234898"/>
              <a:gd name="connsiteY3" fmla="*/ 3897115 h 389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898" h="3897115">
                <a:moveTo>
                  <a:pt x="0" y="0"/>
                </a:moveTo>
                <a:lnTo>
                  <a:pt x="4234898" y="0"/>
                </a:lnTo>
                <a:lnTo>
                  <a:pt x="4234898" y="3897115"/>
                </a:lnTo>
                <a:lnTo>
                  <a:pt x="0" y="3897115"/>
                </a:lnTo>
                <a:close/>
              </a:path>
            </a:pathLst>
          </a:custGeom>
        </p:spPr>
      </p:pic>
      <p:sp>
        <p:nvSpPr>
          <p:cNvPr id="58" name="Oval 57"/>
          <p:cNvSpPr/>
          <p:nvPr/>
        </p:nvSpPr>
        <p:spPr>
          <a:xfrm>
            <a:off x="6491192" y="3836540"/>
            <a:ext cx="741349" cy="746002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6672671" y="3979649"/>
            <a:ext cx="378389" cy="440553"/>
          </a:xfrm>
          <a:custGeom>
            <a:avLst/>
            <a:gdLst>
              <a:gd name="T0" fmla="*/ 293 w 357"/>
              <a:gd name="T1" fmla="*/ 255 h 416"/>
              <a:gd name="T2" fmla="*/ 294 w 357"/>
              <a:gd name="T3" fmla="*/ 245 h 416"/>
              <a:gd name="T4" fmla="*/ 315 w 357"/>
              <a:gd name="T5" fmla="*/ 208 h 416"/>
              <a:gd name="T6" fmla="*/ 324 w 357"/>
              <a:gd name="T7" fmla="*/ 175 h 416"/>
              <a:gd name="T8" fmla="*/ 324 w 357"/>
              <a:gd name="T9" fmla="*/ 132 h 416"/>
              <a:gd name="T10" fmla="*/ 315 w 357"/>
              <a:gd name="T11" fmla="*/ 99 h 416"/>
              <a:gd name="T12" fmla="*/ 294 w 357"/>
              <a:gd name="T13" fmla="*/ 62 h 416"/>
              <a:gd name="T14" fmla="*/ 270 w 357"/>
              <a:gd name="T15" fmla="*/ 38 h 416"/>
              <a:gd name="T16" fmla="*/ 233 w 357"/>
              <a:gd name="T17" fmla="*/ 16 h 416"/>
              <a:gd name="T18" fmla="*/ 199 w 357"/>
              <a:gd name="T19" fmla="*/ 7 h 416"/>
              <a:gd name="T20" fmla="*/ 157 w 357"/>
              <a:gd name="T21" fmla="*/ 7 h 416"/>
              <a:gd name="T22" fmla="*/ 123 w 357"/>
              <a:gd name="T23" fmla="*/ 16 h 416"/>
              <a:gd name="T24" fmla="*/ 87 w 357"/>
              <a:gd name="T25" fmla="*/ 38 h 416"/>
              <a:gd name="T26" fmla="*/ 62 w 357"/>
              <a:gd name="T27" fmla="*/ 62 h 416"/>
              <a:gd name="T28" fmla="*/ 41 w 357"/>
              <a:gd name="T29" fmla="*/ 99 h 416"/>
              <a:gd name="T30" fmla="*/ 32 w 357"/>
              <a:gd name="T31" fmla="*/ 132 h 416"/>
              <a:gd name="T32" fmla="*/ 32 w 357"/>
              <a:gd name="T33" fmla="*/ 175 h 416"/>
              <a:gd name="T34" fmla="*/ 41 w 357"/>
              <a:gd name="T35" fmla="*/ 208 h 416"/>
              <a:gd name="T36" fmla="*/ 62 w 357"/>
              <a:gd name="T37" fmla="*/ 245 h 416"/>
              <a:gd name="T38" fmla="*/ 63 w 357"/>
              <a:gd name="T39" fmla="*/ 253 h 416"/>
              <a:gd name="T40" fmla="*/ 0 w 357"/>
              <a:gd name="T41" fmla="*/ 378 h 416"/>
              <a:gd name="T42" fmla="*/ 53 w 357"/>
              <a:gd name="T43" fmla="*/ 372 h 416"/>
              <a:gd name="T44" fmla="*/ 82 w 357"/>
              <a:gd name="T45" fmla="*/ 416 h 416"/>
              <a:gd name="T46" fmla="*/ 137 w 357"/>
              <a:gd name="T47" fmla="*/ 303 h 416"/>
              <a:gd name="T48" fmla="*/ 157 w 357"/>
              <a:gd name="T49" fmla="*/ 300 h 416"/>
              <a:gd name="T50" fmla="*/ 199 w 357"/>
              <a:gd name="T51" fmla="*/ 300 h 416"/>
              <a:gd name="T52" fmla="*/ 220 w 357"/>
              <a:gd name="T53" fmla="*/ 302 h 416"/>
              <a:gd name="T54" fmla="*/ 286 w 357"/>
              <a:gd name="T55" fmla="*/ 415 h 416"/>
              <a:gd name="T56" fmla="*/ 304 w 357"/>
              <a:gd name="T57" fmla="*/ 367 h 416"/>
              <a:gd name="T58" fmla="*/ 357 w 357"/>
              <a:gd name="T59" fmla="*/ 374 h 416"/>
              <a:gd name="T60" fmla="*/ 293 w 357"/>
              <a:gd name="T61" fmla="*/ 255 h 416"/>
              <a:gd name="T62" fmla="*/ 178 w 357"/>
              <a:gd name="T63" fmla="*/ 250 h 416"/>
              <a:gd name="T64" fmla="*/ 79 w 357"/>
              <a:gd name="T65" fmla="*/ 151 h 416"/>
              <a:gd name="T66" fmla="*/ 178 w 357"/>
              <a:gd name="T67" fmla="*/ 52 h 416"/>
              <a:gd name="T68" fmla="*/ 277 w 357"/>
              <a:gd name="T69" fmla="*/ 151 h 416"/>
              <a:gd name="T70" fmla="*/ 178 w 357"/>
              <a:gd name="T71" fmla="*/ 25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7" h="416">
                <a:moveTo>
                  <a:pt x="293" y="255"/>
                </a:moveTo>
                <a:cubicBezTo>
                  <a:pt x="293" y="252"/>
                  <a:pt x="294" y="249"/>
                  <a:pt x="294" y="245"/>
                </a:cubicBezTo>
                <a:cubicBezTo>
                  <a:pt x="294" y="229"/>
                  <a:pt x="301" y="217"/>
                  <a:pt x="315" y="208"/>
                </a:cubicBezTo>
                <a:cubicBezTo>
                  <a:pt x="329" y="200"/>
                  <a:pt x="332" y="189"/>
                  <a:pt x="324" y="175"/>
                </a:cubicBezTo>
                <a:cubicBezTo>
                  <a:pt x="316" y="161"/>
                  <a:pt x="316" y="146"/>
                  <a:pt x="324" y="132"/>
                </a:cubicBezTo>
                <a:cubicBezTo>
                  <a:pt x="332" y="118"/>
                  <a:pt x="329" y="107"/>
                  <a:pt x="315" y="99"/>
                </a:cubicBezTo>
                <a:cubicBezTo>
                  <a:pt x="301" y="91"/>
                  <a:pt x="294" y="78"/>
                  <a:pt x="294" y="62"/>
                </a:cubicBezTo>
                <a:cubicBezTo>
                  <a:pt x="294" y="46"/>
                  <a:pt x="286" y="38"/>
                  <a:pt x="270" y="38"/>
                </a:cubicBezTo>
                <a:cubicBezTo>
                  <a:pt x="253" y="37"/>
                  <a:pt x="241" y="30"/>
                  <a:pt x="233" y="16"/>
                </a:cubicBezTo>
                <a:cubicBezTo>
                  <a:pt x="225" y="3"/>
                  <a:pt x="213" y="0"/>
                  <a:pt x="199" y="7"/>
                </a:cubicBezTo>
                <a:cubicBezTo>
                  <a:pt x="185" y="15"/>
                  <a:pt x="171" y="15"/>
                  <a:pt x="157" y="7"/>
                </a:cubicBezTo>
                <a:cubicBezTo>
                  <a:pt x="143" y="0"/>
                  <a:pt x="132" y="3"/>
                  <a:pt x="123" y="16"/>
                </a:cubicBezTo>
                <a:cubicBezTo>
                  <a:pt x="115" y="30"/>
                  <a:pt x="103" y="37"/>
                  <a:pt x="87" y="38"/>
                </a:cubicBezTo>
                <a:cubicBezTo>
                  <a:pt x="71" y="38"/>
                  <a:pt x="62" y="46"/>
                  <a:pt x="62" y="62"/>
                </a:cubicBezTo>
                <a:cubicBezTo>
                  <a:pt x="62" y="78"/>
                  <a:pt x="55" y="91"/>
                  <a:pt x="41" y="99"/>
                </a:cubicBezTo>
                <a:cubicBezTo>
                  <a:pt x="27" y="107"/>
                  <a:pt x="24" y="118"/>
                  <a:pt x="32" y="132"/>
                </a:cubicBezTo>
                <a:cubicBezTo>
                  <a:pt x="40" y="146"/>
                  <a:pt x="40" y="161"/>
                  <a:pt x="32" y="175"/>
                </a:cubicBezTo>
                <a:cubicBezTo>
                  <a:pt x="24" y="189"/>
                  <a:pt x="27" y="200"/>
                  <a:pt x="41" y="208"/>
                </a:cubicBezTo>
                <a:cubicBezTo>
                  <a:pt x="55" y="217"/>
                  <a:pt x="62" y="229"/>
                  <a:pt x="62" y="245"/>
                </a:cubicBezTo>
                <a:cubicBezTo>
                  <a:pt x="62" y="248"/>
                  <a:pt x="63" y="250"/>
                  <a:pt x="63" y="253"/>
                </a:cubicBezTo>
                <a:cubicBezTo>
                  <a:pt x="0" y="378"/>
                  <a:pt x="0" y="378"/>
                  <a:pt x="0" y="378"/>
                </a:cubicBezTo>
                <a:cubicBezTo>
                  <a:pt x="53" y="372"/>
                  <a:pt x="53" y="372"/>
                  <a:pt x="53" y="372"/>
                </a:cubicBezTo>
                <a:cubicBezTo>
                  <a:pt x="82" y="416"/>
                  <a:pt x="82" y="416"/>
                  <a:pt x="82" y="416"/>
                </a:cubicBezTo>
                <a:cubicBezTo>
                  <a:pt x="82" y="416"/>
                  <a:pt x="121" y="336"/>
                  <a:pt x="137" y="303"/>
                </a:cubicBezTo>
                <a:cubicBezTo>
                  <a:pt x="143" y="305"/>
                  <a:pt x="150" y="304"/>
                  <a:pt x="157" y="300"/>
                </a:cubicBezTo>
                <a:cubicBezTo>
                  <a:pt x="171" y="292"/>
                  <a:pt x="185" y="292"/>
                  <a:pt x="199" y="300"/>
                </a:cubicBezTo>
                <a:cubicBezTo>
                  <a:pt x="207" y="304"/>
                  <a:pt x="214" y="305"/>
                  <a:pt x="220" y="302"/>
                </a:cubicBezTo>
                <a:cubicBezTo>
                  <a:pt x="286" y="415"/>
                  <a:pt x="286" y="415"/>
                  <a:pt x="286" y="415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57" y="374"/>
                  <a:pt x="357" y="374"/>
                  <a:pt x="357" y="374"/>
                </a:cubicBezTo>
                <a:lnTo>
                  <a:pt x="293" y="255"/>
                </a:lnTo>
                <a:close/>
                <a:moveTo>
                  <a:pt x="178" y="250"/>
                </a:moveTo>
                <a:cubicBezTo>
                  <a:pt x="123" y="250"/>
                  <a:pt x="79" y="206"/>
                  <a:pt x="79" y="151"/>
                </a:cubicBezTo>
                <a:cubicBezTo>
                  <a:pt x="79" y="96"/>
                  <a:pt x="123" y="52"/>
                  <a:pt x="178" y="52"/>
                </a:cubicBezTo>
                <a:cubicBezTo>
                  <a:pt x="233" y="52"/>
                  <a:pt x="277" y="96"/>
                  <a:pt x="277" y="151"/>
                </a:cubicBezTo>
                <a:cubicBezTo>
                  <a:pt x="277" y="206"/>
                  <a:pt x="233" y="250"/>
                  <a:pt x="17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778620" y="4058030"/>
            <a:ext cx="165410" cy="1654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387638" y="1711325"/>
            <a:ext cx="741349" cy="746002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9557174" y="1907498"/>
            <a:ext cx="415864" cy="362568"/>
          </a:xfrm>
          <a:custGeom>
            <a:avLst/>
            <a:gdLst>
              <a:gd name="T0" fmla="*/ 675 w 675"/>
              <a:gd name="T1" fmla="*/ 485 h 590"/>
              <a:gd name="T2" fmla="*/ 675 w 675"/>
              <a:gd name="T3" fmla="*/ 0 h 590"/>
              <a:gd name="T4" fmla="*/ 0 w 675"/>
              <a:gd name="T5" fmla="*/ 0 h 590"/>
              <a:gd name="T6" fmla="*/ 0 w 675"/>
              <a:gd name="T7" fmla="*/ 485 h 590"/>
              <a:gd name="T8" fmla="*/ 500 w 675"/>
              <a:gd name="T9" fmla="*/ 485 h 590"/>
              <a:gd name="T10" fmla="*/ 543 w 675"/>
              <a:gd name="T11" fmla="*/ 524 h 590"/>
              <a:gd name="T12" fmla="*/ 610 w 675"/>
              <a:gd name="T13" fmla="*/ 590 h 590"/>
              <a:gd name="T14" fmla="*/ 631 w 675"/>
              <a:gd name="T15" fmla="*/ 590 h 590"/>
              <a:gd name="T16" fmla="*/ 542 w 675"/>
              <a:gd name="T17" fmla="*/ 499 h 590"/>
              <a:gd name="T18" fmla="*/ 525 w 675"/>
              <a:gd name="T19" fmla="*/ 485 h 590"/>
              <a:gd name="T20" fmla="*/ 675 w 675"/>
              <a:gd name="T21" fmla="*/ 485 h 590"/>
              <a:gd name="T22" fmla="*/ 36 w 675"/>
              <a:gd name="T23" fmla="*/ 47 h 590"/>
              <a:gd name="T24" fmla="*/ 638 w 675"/>
              <a:gd name="T25" fmla="*/ 47 h 590"/>
              <a:gd name="T26" fmla="*/ 638 w 675"/>
              <a:gd name="T27" fmla="*/ 438 h 590"/>
              <a:gd name="T28" fmla="*/ 36 w 675"/>
              <a:gd name="T29" fmla="*/ 438 h 590"/>
              <a:gd name="T30" fmla="*/ 36 w 675"/>
              <a:gd name="T31" fmla="*/ 47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5" h="590">
                <a:moveTo>
                  <a:pt x="675" y="485"/>
                </a:moveTo>
                <a:cubicBezTo>
                  <a:pt x="675" y="0"/>
                  <a:pt x="675" y="0"/>
                  <a:pt x="6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5"/>
                  <a:pt x="0" y="485"/>
                  <a:pt x="0" y="485"/>
                </a:cubicBezTo>
                <a:cubicBezTo>
                  <a:pt x="500" y="485"/>
                  <a:pt x="500" y="485"/>
                  <a:pt x="500" y="485"/>
                </a:cubicBezTo>
                <a:cubicBezTo>
                  <a:pt x="500" y="497"/>
                  <a:pt x="505" y="524"/>
                  <a:pt x="543" y="524"/>
                </a:cubicBezTo>
                <a:cubicBezTo>
                  <a:pt x="543" y="524"/>
                  <a:pt x="610" y="521"/>
                  <a:pt x="610" y="590"/>
                </a:cubicBezTo>
                <a:cubicBezTo>
                  <a:pt x="631" y="590"/>
                  <a:pt x="631" y="590"/>
                  <a:pt x="631" y="590"/>
                </a:cubicBezTo>
                <a:cubicBezTo>
                  <a:pt x="631" y="590"/>
                  <a:pt x="640" y="499"/>
                  <a:pt x="542" y="499"/>
                </a:cubicBezTo>
                <a:cubicBezTo>
                  <a:pt x="542" y="499"/>
                  <a:pt x="523" y="497"/>
                  <a:pt x="525" y="485"/>
                </a:cubicBezTo>
                <a:lnTo>
                  <a:pt x="675" y="485"/>
                </a:lnTo>
                <a:close/>
                <a:moveTo>
                  <a:pt x="36" y="47"/>
                </a:moveTo>
                <a:cubicBezTo>
                  <a:pt x="638" y="47"/>
                  <a:pt x="638" y="47"/>
                  <a:pt x="638" y="47"/>
                </a:cubicBezTo>
                <a:cubicBezTo>
                  <a:pt x="638" y="438"/>
                  <a:pt x="638" y="438"/>
                  <a:pt x="638" y="438"/>
                </a:cubicBezTo>
                <a:cubicBezTo>
                  <a:pt x="36" y="438"/>
                  <a:pt x="36" y="438"/>
                  <a:pt x="36" y="438"/>
                </a:cubicBezTo>
                <a:lnTo>
                  <a:pt x="36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9706562" y="2215156"/>
            <a:ext cx="119510" cy="20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9645192" y="2244226"/>
            <a:ext cx="242655" cy="177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392883" y="3836540"/>
            <a:ext cx="741349" cy="746002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4" name="Freeform 82"/>
          <p:cNvSpPr>
            <a:spLocks noEditPoints="1"/>
          </p:cNvSpPr>
          <p:nvPr/>
        </p:nvSpPr>
        <p:spPr bwMode="auto">
          <a:xfrm flipH="1">
            <a:off x="9569874" y="4024801"/>
            <a:ext cx="429884" cy="377380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91192" y="1711325"/>
            <a:ext cx="741349" cy="746002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6653919" y="1870874"/>
            <a:ext cx="422541" cy="419612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3" name="TextBox 96"/>
          <p:cNvSpPr txBox="1"/>
          <p:nvPr/>
        </p:nvSpPr>
        <p:spPr>
          <a:xfrm>
            <a:off x="6230899" y="2635843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97"/>
          <p:cNvSpPr txBox="1"/>
          <p:nvPr/>
        </p:nvSpPr>
        <p:spPr>
          <a:xfrm>
            <a:off x="6096000" y="2955920"/>
            <a:ext cx="14901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6" name="TextBox 96"/>
          <p:cNvSpPr txBox="1"/>
          <p:nvPr/>
        </p:nvSpPr>
        <p:spPr>
          <a:xfrm>
            <a:off x="9215894" y="2635843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Box 97"/>
          <p:cNvSpPr txBox="1"/>
          <p:nvPr/>
        </p:nvSpPr>
        <p:spPr>
          <a:xfrm>
            <a:off x="9080995" y="2955920"/>
            <a:ext cx="14901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9" name="TextBox 96"/>
          <p:cNvSpPr txBox="1"/>
          <p:nvPr/>
        </p:nvSpPr>
        <p:spPr>
          <a:xfrm>
            <a:off x="9215894" y="4728922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97"/>
          <p:cNvSpPr txBox="1"/>
          <p:nvPr/>
        </p:nvSpPr>
        <p:spPr>
          <a:xfrm>
            <a:off x="9080995" y="5048999"/>
            <a:ext cx="14901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1" name="TextBox 96"/>
          <p:cNvSpPr txBox="1"/>
          <p:nvPr/>
        </p:nvSpPr>
        <p:spPr>
          <a:xfrm>
            <a:off x="6230899" y="4728922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97"/>
          <p:cNvSpPr txBox="1"/>
          <p:nvPr/>
        </p:nvSpPr>
        <p:spPr>
          <a:xfrm>
            <a:off x="6096000" y="5048999"/>
            <a:ext cx="14901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泪滴形 5"/>
          <p:cNvSpPr/>
          <p:nvPr/>
        </p:nvSpPr>
        <p:spPr>
          <a:xfrm rot="8035252">
            <a:off x="2307791" y="2168589"/>
            <a:ext cx="3330923" cy="3330923"/>
          </a:xfrm>
          <a:prstGeom prst="teardrop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泪滴形 6"/>
          <p:cNvSpPr/>
          <p:nvPr/>
        </p:nvSpPr>
        <p:spPr>
          <a:xfrm rot="8035252">
            <a:off x="5146718" y="3503835"/>
            <a:ext cx="2224653" cy="2224653"/>
          </a:xfrm>
          <a:prstGeom prst="teardrop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3437" y="2238505"/>
            <a:ext cx="4417426" cy="3173030"/>
            <a:chOff x="1576884" y="1797877"/>
            <a:chExt cx="4711139" cy="3384003"/>
          </a:xfrm>
        </p:grpSpPr>
        <p:sp>
          <p:nvSpPr>
            <p:cNvPr id="8" name="椭圆 7"/>
            <p:cNvSpPr/>
            <p:nvPr/>
          </p:nvSpPr>
          <p:spPr>
            <a:xfrm>
              <a:off x="3392921" y="1797877"/>
              <a:ext cx="1152128" cy="1152128"/>
            </a:xfrm>
            <a:prstGeom prst="ellipse">
              <a:avLst/>
            </a:prstGeom>
            <a:solidFill>
              <a:srgbClr val="CC9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91980" y="3159247"/>
              <a:ext cx="896043" cy="896043"/>
            </a:xfrm>
            <a:prstGeom prst="ellipse">
              <a:avLst/>
            </a:prstGeom>
            <a:solidFill>
              <a:srgbClr val="4E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47716" y="2085909"/>
              <a:ext cx="889987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80%</a:t>
              </a:r>
              <a:endPara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5485" y="3340529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35%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87"/>
            <p:cNvSpPr txBox="1"/>
            <p:nvPr/>
          </p:nvSpPr>
          <p:spPr>
            <a:xfrm>
              <a:off x="4437703" y="4331132"/>
              <a:ext cx="123110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88"/>
            <p:cNvSpPr txBox="1"/>
            <p:nvPr/>
          </p:nvSpPr>
          <p:spPr>
            <a:xfrm>
              <a:off x="4272424" y="4627882"/>
              <a:ext cx="155275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单击此处编辑内容，建议您在展示时采用微软雅黑字体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87"/>
            <p:cNvSpPr txBox="1"/>
            <p:nvPr/>
          </p:nvSpPr>
          <p:spPr>
            <a:xfrm>
              <a:off x="2000990" y="3331266"/>
              <a:ext cx="123110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88"/>
            <p:cNvSpPr txBox="1"/>
            <p:nvPr/>
          </p:nvSpPr>
          <p:spPr>
            <a:xfrm>
              <a:off x="1576884" y="3779954"/>
              <a:ext cx="211125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单击此处编辑内容，建议您在展示时采用微软雅黑字体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Text Placeholder 1"/>
          <p:cNvSpPr txBox="1"/>
          <p:nvPr/>
        </p:nvSpPr>
        <p:spPr>
          <a:xfrm>
            <a:off x="6439436" y="2366523"/>
            <a:ext cx="298235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6343152" y="2168589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 Placeholder 1"/>
          <p:cNvSpPr txBox="1"/>
          <p:nvPr/>
        </p:nvSpPr>
        <p:spPr>
          <a:xfrm>
            <a:off x="7572131" y="3688935"/>
            <a:ext cx="298235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7475847" y="349100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 Placeholder 1"/>
          <p:cNvSpPr txBox="1"/>
          <p:nvPr/>
        </p:nvSpPr>
        <p:spPr>
          <a:xfrm>
            <a:off x="7402654" y="5214922"/>
            <a:ext cx="2982356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7306370" y="501698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 rot="16200000">
            <a:off x="5856984" y="3234921"/>
            <a:ext cx="1302296" cy="1225690"/>
          </a:xfrm>
          <a:prstGeom prst="hexagon">
            <a:avLst/>
          </a:prstGeom>
          <a:solidFill>
            <a:srgbClr val="4E6548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7648322" y="4652339"/>
            <a:ext cx="1302296" cy="1225690"/>
          </a:xfrm>
          <a:prstGeom prst="hexagon">
            <a:avLst/>
          </a:prstGeom>
          <a:solidFill>
            <a:srgbClr val="CC93A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65" y="4942260"/>
            <a:ext cx="684164" cy="713812"/>
          </a:xfrm>
          <a:prstGeom prst="rect">
            <a:avLst/>
          </a:prstGeom>
        </p:spPr>
      </p:pic>
      <p:sp>
        <p:nvSpPr>
          <p:cNvPr id="8" name="六边形 7"/>
          <p:cNvSpPr/>
          <p:nvPr/>
        </p:nvSpPr>
        <p:spPr>
          <a:xfrm rot="16200000">
            <a:off x="7648322" y="1754477"/>
            <a:ext cx="1302296" cy="1225690"/>
          </a:xfrm>
          <a:prstGeom prst="hexagon">
            <a:avLst/>
          </a:prstGeom>
          <a:solidFill>
            <a:srgbClr val="CC93A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25" y="2068904"/>
            <a:ext cx="667090" cy="653429"/>
          </a:xfrm>
          <a:prstGeom prst="rect">
            <a:avLst/>
          </a:prstGeom>
        </p:spPr>
      </p:pic>
      <p:sp>
        <p:nvSpPr>
          <p:cNvPr id="9" name="六边形 8"/>
          <p:cNvSpPr/>
          <p:nvPr/>
        </p:nvSpPr>
        <p:spPr>
          <a:xfrm rot="16200000">
            <a:off x="9280544" y="3234921"/>
            <a:ext cx="1302296" cy="1225690"/>
          </a:xfrm>
          <a:prstGeom prst="hexagon">
            <a:avLst/>
          </a:prstGeom>
          <a:solidFill>
            <a:srgbClr val="4E6548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07" y="3537602"/>
            <a:ext cx="643570" cy="667090"/>
          </a:xfrm>
          <a:prstGeom prst="rect">
            <a:avLst/>
          </a:prstGeom>
        </p:spPr>
      </p:pic>
      <p:sp>
        <p:nvSpPr>
          <p:cNvPr id="14" name="圆角右箭头 13"/>
          <p:cNvSpPr/>
          <p:nvPr/>
        </p:nvSpPr>
        <p:spPr>
          <a:xfrm>
            <a:off x="6515698" y="2175457"/>
            <a:ext cx="863149" cy="835855"/>
          </a:xfrm>
          <a:prstGeom prst="bentArrow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右箭头 14"/>
          <p:cNvSpPr/>
          <p:nvPr/>
        </p:nvSpPr>
        <p:spPr>
          <a:xfrm rot="5400000">
            <a:off x="9223751" y="2189104"/>
            <a:ext cx="863149" cy="835855"/>
          </a:xfrm>
          <a:prstGeom prst="bentArrow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右箭头 15"/>
          <p:cNvSpPr/>
          <p:nvPr/>
        </p:nvSpPr>
        <p:spPr>
          <a:xfrm rot="10800000">
            <a:off x="9237398" y="4679699"/>
            <a:ext cx="863149" cy="835855"/>
          </a:xfrm>
          <a:prstGeom prst="bentArrow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0FA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圆角右箭头 16"/>
          <p:cNvSpPr/>
          <p:nvPr/>
        </p:nvSpPr>
        <p:spPr>
          <a:xfrm rot="16200000">
            <a:off x="6529345" y="4627681"/>
            <a:ext cx="863149" cy="835855"/>
          </a:xfrm>
          <a:prstGeom prst="bentArrow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5228" y="3603927"/>
            <a:ext cx="11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关键词</a:t>
            </a:r>
          </a:p>
        </p:txBody>
      </p:sp>
      <p:sp>
        <p:nvSpPr>
          <p:cNvPr id="27" name="TextBox 51"/>
          <p:cNvSpPr txBox="1"/>
          <p:nvPr/>
        </p:nvSpPr>
        <p:spPr>
          <a:xfrm>
            <a:off x="1677754" y="2304784"/>
            <a:ext cx="316311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建议您在展示时采用微软雅黑字体，建议您在展示时采用微软雅黑字体。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点击此出编辑文本内容，以表达您的项目详细资料，微软雅黑字体。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677754" y="198852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1677754" y="3537602"/>
            <a:ext cx="316311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建议您在展示时采用微软雅黑字体，建议您在展示时采用微软雅黑字体。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点击此出编辑文本内容，以表达您的项目详细资料，微软雅黑字体。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677754" y="322134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51"/>
          <p:cNvSpPr txBox="1"/>
          <p:nvPr/>
        </p:nvSpPr>
        <p:spPr>
          <a:xfrm>
            <a:off x="1677754" y="4770420"/>
            <a:ext cx="316311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建议您在展示时采用微软雅黑字体，建议您在展示时采用微软雅黑字体。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点击此出编辑文本内容，以表达您的项目详细资料，微软雅黑字体。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1677754" y="445416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6267961" y="3607594"/>
            <a:ext cx="480341" cy="480341"/>
          </a:xfrm>
          <a:custGeom>
            <a:avLst/>
            <a:gdLst>
              <a:gd name="T0" fmla="*/ 2147483647 w 2073"/>
              <a:gd name="T1" fmla="*/ 2147483647 h 2073"/>
              <a:gd name="T2" fmla="*/ 2147483647 w 2073"/>
              <a:gd name="T3" fmla="*/ 2147483647 h 2073"/>
              <a:gd name="T4" fmla="*/ 2147483647 w 2073"/>
              <a:gd name="T5" fmla="*/ 1230957982 h 2073"/>
              <a:gd name="T6" fmla="*/ 2147483647 w 2073"/>
              <a:gd name="T7" fmla="*/ 644480831 h 2073"/>
              <a:gd name="T8" fmla="*/ 2147483647 w 2073"/>
              <a:gd name="T9" fmla="*/ 644480831 h 2073"/>
              <a:gd name="T10" fmla="*/ 2147483647 w 2073"/>
              <a:gd name="T11" fmla="*/ 1810994228 h 2073"/>
              <a:gd name="T12" fmla="*/ 2147483647 w 2073"/>
              <a:gd name="T13" fmla="*/ 2147483647 h 2073"/>
              <a:gd name="T14" fmla="*/ 2147483647 w 2073"/>
              <a:gd name="T15" fmla="*/ 2147483647 h 2073"/>
              <a:gd name="T16" fmla="*/ 2147483647 w 2073"/>
              <a:gd name="T17" fmla="*/ 2147483647 h 2073"/>
              <a:gd name="T18" fmla="*/ 2147483647 w 2073"/>
              <a:gd name="T19" fmla="*/ 2147483647 h 2073"/>
              <a:gd name="T20" fmla="*/ 2147483647 w 2073"/>
              <a:gd name="T21" fmla="*/ 2147483647 h 2073"/>
              <a:gd name="T22" fmla="*/ 2147483647 w 2073"/>
              <a:gd name="T23" fmla="*/ 2147483647 h 2073"/>
              <a:gd name="T24" fmla="*/ 2147483647 w 2073"/>
              <a:gd name="T25" fmla="*/ 2147483647 h 2073"/>
              <a:gd name="T26" fmla="*/ 1630542283 w 2073"/>
              <a:gd name="T27" fmla="*/ 2147483647 h 2073"/>
              <a:gd name="T28" fmla="*/ 1630542283 w 2073"/>
              <a:gd name="T29" fmla="*/ 2147483647 h 2073"/>
              <a:gd name="T30" fmla="*/ 2147483647 w 2073"/>
              <a:gd name="T31" fmla="*/ 2147483647 h 2073"/>
              <a:gd name="T32" fmla="*/ 2147483647 w 2073"/>
              <a:gd name="T33" fmla="*/ 2147483647 h 2073"/>
              <a:gd name="T34" fmla="*/ 2147483647 w 2073"/>
              <a:gd name="T35" fmla="*/ 1810994228 h 2073"/>
              <a:gd name="T36" fmla="*/ 1630542283 w 2073"/>
              <a:gd name="T37" fmla="*/ 2147483647 h 2073"/>
              <a:gd name="T38" fmla="*/ 2147483647 w 2073"/>
              <a:gd name="T39" fmla="*/ 2147483647 h 2073"/>
              <a:gd name="T40" fmla="*/ 2147483647 w 2073"/>
              <a:gd name="T41" fmla="*/ 2147483647 h 2073"/>
              <a:gd name="T42" fmla="*/ 2147483647 w 2073"/>
              <a:gd name="T43" fmla="*/ 2147483647 h 2073"/>
              <a:gd name="T44" fmla="*/ 2147483647 w 2073"/>
              <a:gd name="T45" fmla="*/ 2147483647 h 2073"/>
              <a:gd name="T46" fmla="*/ 2147483647 w 2073"/>
              <a:gd name="T47" fmla="*/ 2147483647 h 2073"/>
              <a:gd name="T48" fmla="*/ 2147483647 w 2073"/>
              <a:gd name="T49" fmla="*/ 2147483647 h 2073"/>
              <a:gd name="T50" fmla="*/ 2147483647 w 2073"/>
              <a:gd name="T51" fmla="*/ 2147483647 h 2073"/>
              <a:gd name="T52" fmla="*/ 2147483647 w 2073"/>
              <a:gd name="T53" fmla="*/ 2147483647 h 2073"/>
              <a:gd name="T54" fmla="*/ 2147483647 w 2073"/>
              <a:gd name="T55" fmla="*/ 2147483647 h 2073"/>
              <a:gd name="T56" fmla="*/ 2147483647 w 2073"/>
              <a:gd name="T57" fmla="*/ 2147483647 h 2073"/>
              <a:gd name="T58" fmla="*/ 1733633037 w 2073"/>
              <a:gd name="T59" fmla="*/ 2147483647 h 2073"/>
              <a:gd name="T60" fmla="*/ 1752990548 w 2073"/>
              <a:gd name="T61" fmla="*/ 2147483647 h 2073"/>
              <a:gd name="T62" fmla="*/ 1050506222 w 2073"/>
              <a:gd name="T63" fmla="*/ 2147483647 h 2073"/>
              <a:gd name="T64" fmla="*/ 1005384536 w 2073"/>
              <a:gd name="T65" fmla="*/ 2147483647 h 2073"/>
              <a:gd name="T66" fmla="*/ 0 w 2073"/>
              <a:gd name="T67" fmla="*/ 2147483647 h 2073"/>
              <a:gd name="T68" fmla="*/ 2147483647 w 2073"/>
              <a:gd name="T69" fmla="*/ 2147483647 h 2073"/>
              <a:gd name="T70" fmla="*/ 2147483647 w 2073"/>
              <a:gd name="T71" fmla="*/ 2147483647 h 20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73" h="2073">
                <a:moveTo>
                  <a:pt x="1973" y="643"/>
                </a:moveTo>
                <a:cubicBezTo>
                  <a:pt x="1883" y="734"/>
                  <a:pt x="1883" y="734"/>
                  <a:pt x="1883" y="734"/>
                </a:cubicBezTo>
                <a:cubicBezTo>
                  <a:pt x="1339" y="191"/>
                  <a:pt x="1339" y="191"/>
                  <a:pt x="1339" y="191"/>
                </a:cubicBezTo>
                <a:cubicBezTo>
                  <a:pt x="1430" y="100"/>
                  <a:pt x="1430" y="100"/>
                  <a:pt x="1430" y="100"/>
                </a:cubicBezTo>
                <a:cubicBezTo>
                  <a:pt x="1530" y="0"/>
                  <a:pt x="1692" y="0"/>
                  <a:pt x="1792" y="100"/>
                </a:cubicBezTo>
                <a:cubicBezTo>
                  <a:pt x="1973" y="281"/>
                  <a:pt x="1973" y="281"/>
                  <a:pt x="1973" y="281"/>
                </a:cubicBezTo>
                <a:cubicBezTo>
                  <a:pt x="2073" y="381"/>
                  <a:pt x="2073" y="543"/>
                  <a:pt x="1973" y="643"/>
                </a:cubicBezTo>
                <a:close/>
                <a:moveTo>
                  <a:pt x="706" y="1729"/>
                </a:moveTo>
                <a:cubicBezTo>
                  <a:pt x="681" y="1754"/>
                  <a:pt x="681" y="1795"/>
                  <a:pt x="706" y="1820"/>
                </a:cubicBezTo>
                <a:cubicBezTo>
                  <a:pt x="731" y="1845"/>
                  <a:pt x="771" y="1845"/>
                  <a:pt x="796" y="1820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01" y="734"/>
                  <a:pt x="1701" y="734"/>
                  <a:pt x="1701" y="734"/>
                </a:cubicBezTo>
                <a:lnTo>
                  <a:pt x="706" y="1729"/>
                </a:lnTo>
                <a:close/>
                <a:moveTo>
                  <a:pt x="253" y="1277"/>
                </a:moveTo>
                <a:cubicBezTo>
                  <a:pt x="228" y="1302"/>
                  <a:pt x="228" y="1342"/>
                  <a:pt x="253" y="1367"/>
                </a:cubicBezTo>
                <a:cubicBezTo>
                  <a:pt x="278" y="1392"/>
                  <a:pt x="319" y="1392"/>
                  <a:pt x="344" y="1367"/>
                </a:cubicBezTo>
                <a:cubicBezTo>
                  <a:pt x="1339" y="372"/>
                  <a:pt x="1339" y="372"/>
                  <a:pt x="1339" y="372"/>
                </a:cubicBezTo>
                <a:cubicBezTo>
                  <a:pt x="1249" y="281"/>
                  <a:pt x="1249" y="281"/>
                  <a:pt x="1249" y="281"/>
                </a:cubicBezTo>
                <a:lnTo>
                  <a:pt x="253" y="1277"/>
                </a:lnTo>
                <a:close/>
                <a:moveTo>
                  <a:pt x="1430" y="462"/>
                </a:moveTo>
                <a:cubicBezTo>
                  <a:pt x="434" y="1458"/>
                  <a:pt x="434" y="1458"/>
                  <a:pt x="434" y="1458"/>
                </a:cubicBezTo>
                <a:cubicBezTo>
                  <a:pt x="384" y="1507"/>
                  <a:pt x="384" y="1589"/>
                  <a:pt x="434" y="1639"/>
                </a:cubicBezTo>
                <a:cubicBezTo>
                  <a:pt x="484" y="1689"/>
                  <a:pt x="565" y="1689"/>
                  <a:pt x="615" y="1638"/>
                </a:cubicBezTo>
                <a:cubicBezTo>
                  <a:pt x="1611" y="643"/>
                  <a:pt x="1611" y="643"/>
                  <a:pt x="1611" y="643"/>
                </a:cubicBezTo>
                <a:lnTo>
                  <a:pt x="1430" y="462"/>
                </a:lnTo>
                <a:close/>
                <a:moveTo>
                  <a:pt x="615" y="1910"/>
                </a:moveTo>
                <a:cubicBezTo>
                  <a:pt x="584" y="1879"/>
                  <a:pt x="570" y="1840"/>
                  <a:pt x="564" y="1800"/>
                </a:cubicBezTo>
                <a:cubicBezTo>
                  <a:pt x="551" y="1802"/>
                  <a:pt x="538" y="1804"/>
                  <a:pt x="525" y="1804"/>
                </a:cubicBezTo>
                <a:cubicBezTo>
                  <a:pt x="456" y="1804"/>
                  <a:pt x="392" y="1777"/>
                  <a:pt x="344" y="1729"/>
                </a:cubicBezTo>
                <a:cubicBezTo>
                  <a:pt x="295" y="1681"/>
                  <a:pt x="269" y="1617"/>
                  <a:pt x="269" y="1548"/>
                </a:cubicBezTo>
                <a:cubicBezTo>
                  <a:pt x="269" y="1536"/>
                  <a:pt x="271" y="1524"/>
                  <a:pt x="272" y="1511"/>
                </a:cubicBezTo>
                <a:cubicBezTo>
                  <a:pt x="231" y="1506"/>
                  <a:pt x="193" y="1488"/>
                  <a:pt x="163" y="1458"/>
                </a:cubicBezTo>
                <a:cubicBezTo>
                  <a:pt x="160" y="1455"/>
                  <a:pt x="159" y="1451"/>
                  <a:pt x="156" y="1448"/>
                </a:cubicBezTo>
                <a:cubicBezTo>
                  <a:pt x="0" y="2073"/>
                  <a:pt x="0" y="2073"/>
                  <a:pt x="0" y="2073"/>
                </a:cubicBezTo>
                <a:cubicBezTo>
                  <a:pt x="624" y="1917"/>
                  <a:pt x="624" y="1917"/>
                  <a:pt x="624" y="1917"/>
                </a:cubicBezTo>
                <a:cubicBezTo>
                  <a:pt x="621" y="1914"/>
                  <a:pt x="618" y="1912"/>
                  <a:pt x="615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9158" y="2350633"/>
            <a:ext cx="1853684" cy="1000274"/>
            <a:chOff x="5169158" y="1406605"/>
            <a:chExt cx="1853684" cy="1000274"/>
          </a:xfrm>
        </p:grpSpPr>
        <p:sp>
          <p:nvSpPr>
            <p:cNvPr id="2" name="文本框 1"/>
            <p:cNvSpPr txBox="1"/>
            <p:nvPr/>
          </p:nvSpPr>
          <p:spPr>
            <a:xfrm>
              <a:off x="5169158" y="1406605"/>
              <a:ext cx="185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15449" y="2068325"/>
              <a:ext cx="921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PATR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997496" y="3466323"/>
            <a:ext cx="619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98892" y="4235764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ADD YOUR TITTLE HERE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4574318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。点击此出编辑文本内容，以表达您的项目详细资料，建议您在展示时采用微软雅黑字体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5296444" y="2523146"/>
            <a:ext cx="1909473" cy="1909474"/>
          </a:xfrm>
          <a:prstGeom prst="ellipse">
            <a:avLst/>
          </a:prstGeom>
          <a:solidFill>
            <a:srgbClr val="4E654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3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Oval 21"/>
          <p:cNvSpPr/>
          <p:nvPr/>
        </p:nvSpPr>
        <p:spPr>
          <a:xfrm>
            <a:off x="5767634" y="1247392"/>
            <a:ext cx="861430" cy="86143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Oval 23"/>
          <p:cNvSpPr/>
          <p:nvPr/>
        </p:nvSpPr>
        <p:spPr>
          <a:xfrm>
            <a:off x="7548183" y="2561825"/>
            <a:ext cx="861430" cy="861430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Oval 39"/>
          <p:cNvSpPr/>
          <p:nvPr/>
        </p:nvSpPr>
        <p:spPr>
          <a:xfrm>
            <a:off x="3991164" y="2582414"/>
            <a:ext cx="861430" cy="861430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Oval 40"/>
          <p:cNvSpPr/>
          <p:nvPr/>
        </p:nvSpPr>
        <p:spPr>
          <a:xfrm>
            <a:off x="4803975" y="4545940"/>
            <a:ext cx="861430" cy="86143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Oval 41"/>
          <p:cNvSpPr/>
          <p:nvPr/>
        </p:nvSpPr>
        <p:spPr>
          <a:xfrm>
            <a:off x="6847293" y="4560454"/>
            <a:ext cx="861430" cy="86143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reeform 33"/>
          <p:cNvSpPr>
            <a:spLocks noChangeArrowheads="1"/>
          </p:cNvSpPr>
          <p:nvPr/>
        </p:nvSpPr>
        <p:spPr bwMode="auto">
          <a:xfrm>
            <a:off x="5979407" y="1497122"/>
            <a:ext cx="437884" cy="358270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9" name="Freeform 37"/>
          <p:cNvSpPr>
            <a:spLocks noChangeArrowheads="1"/>
          </p:cNvSpPr>
          <p:nvPr/>
        </p:nvSpPr>
        <p:spPr bwMode="auto">
          <a:xfrm>
            <a:off x="7763687" y="2818050"/>
            <a:ext cx="430421" cy="378173"/>
          </a:xfrm>
          <a:custGeom>
            <a:avLst/>
            <a:gdLst>
              <a:gd name="T0" fmla="*/ 26321 w 634"/>
              <a:gd name="T1" fmla="*/ 57987 h 561"/>
              <a:gd name="T2" fmla="*/ 26321 w 634"/>
              <a:gd name="T3" fmla="*/ 57987 h 561"/>
              <a:gd name="T4" fmla="*/ 196147 w 634"/>
              <a:gd name="T5" fmla="*/ 57987 h 561"/>
              <a:gd name="T6" fmla="*/ 228237 w 634"/>
              <a:gd name="T7" fmla="*/ 31857 h 561"/>
              <a:gd name="T8" fmla="*/ 196147 w 634"/>
              <a:gd name="T9" fmla="*/ 0 h 561"/>
              <a:gd name="T10" fmla="*/ 26321 w 634"/>
              <a:gd name="T11" fmla="*/ 0 h 561"/>
              <a:gd name="T12" fmla="*/ 0 w 634"/>
              <a:gd name="T13" fmla="*/ 31857 h 561"/>
              <a:gd name="T14" fmla="*/ 26321 w 634"/>
              <a:gd name="T15" fmla="*/ 57987 h 561"/>
              <a:gd name="T16" fmla="*/ 26321 w 634"/>
              <a:gd name="T17" fmla="*/ 16108 h 561"/>
              <a:gd name="T18" fmla="*/ 26321 w 634"/>
              <a:gd name="T19" fmla="*/ 16108 h 561"/>
              <a:gd name="T20" fmla="*/ 196147 w 634"/>
              <a:gd name="T21" fmla="*/ 16108 h 561"/>
              <a:gd name="T22" fmla="*/ 212012 w 634"/>
              <a:gd name="T23" fmla="*/ 31857 h 561"/>
              <a:gd name="T24" fmla="*/ 196147 w 634"/>
              <a:gd name="T25" fmla="*/ 42237 h 561"/>
              <a:gd name="T26" fmla="*/ 26321 w 634"/>
              <a:gd name="T27" fmla="*/ 42237 h 561"/>
              <a:gd name="T28" fmla="*/ 15865 w 634"/>
              <a:gd name="T29" fmla="*/ 31857 h 561"/>
              <a:gd name="T30" fmla="*/ 26321 w 634"/>
              <a:gd name="T31" fmla="*/ 16108 h 561"/>
              <a:gd name="T32" fmla="*/ 196147 w 634"/>
              <a:gd name="T33" fmla="*/ 74095 h 561"/>
              <a:gd name="T34" fmla="*/ 196147 w 634"/>
              <a:gd name="T35" fmla="*/ 74095 h 561"/>
              <a:gd name="T36" fmla="*/ 26321 w 634"/>
              <a:gd name="T37" fmla="*/ 74095 h 561"/>
              <a:gd name="T38" fmla="*/ 0 w 634"/>
              <a:gd name="T39" fmla="*/ 100225 h 561"/>
              <a:gd name="T40" fmla="*/ 26321 w 634"/>
              <a:gd name="T41" fmla="*/ 126712 h 561"/>
              <a:gd name="T42" fmla="*/ 196147 w 634"/>
              <a:gd name="T43" fmla="*/ 126712 h 561"/>
              <a:gd name="T44" fmla="*/ 228237 w 634"/>
              <a:gd name="T45" fmla="*/ 100225 h 561"/>
              <a:gd name="T46" fmla="*/ 196147 w 634"/>
              <a:gd name="T47" fmla="*/ 74095 h 561"/>
              <a:gd name="T48" fmla="*/ 196147 w 634"/>
              <a:gd name="T49" fmla="*/ 115974 h 561"/>
              <a:gd name="T50" fmla="*/ 196147 w 634"/>
              <a:gd name="T51" fmla="*/ 115974 h 561"/>
              <a:gd name="T52" fmla="*/ 26321 w 634"/>
              <a:gd name="T53" fmla="*/ 115974 h 561"/>
              <a:gd name="T54" fmla="*/ 15865 w 634"/>
              <a:gd name="T55" fmla="*/ 100225 h 561"/>
              <a:gd name="T56" fmla="*/ 26321 w 634"/>
              <a:gd name="T57" fmla="*/ 84475 h 561"/>
              <a:gd name="T58" fmla="*/ 196147 w 634"/>
              <a:gd name="T59" fmla="*/ 84475 h 561"/>
              <a:gd name="T60" fmla="*/ 212012 w 634"/>
              <a:gd name="T61" fmla="*/ 100225 h 561"/>
              <a:gd name="T62" fmla="*/ 196147 w 634"/>
              <a:gd name="T63" fmla="*/ 115974 h 561"/>
              <a:gd name="T64" fmla="*/ 196147 w 634"/>
              <a:gd name="T65" fmla="*/ 142462 h 561"/>
              <a:gd name="T66" fmla="*/ 196147 w 634"/>
              <a:gd name="T67" fmla="*/ 142462 h 561"/>
              <a:gd name="T68" fmla="*/ 26321 w 634"/>
              <a:gd name="T69" fmla="*/ 142462 h 561"/>
              <a:gd name="T70" fmla="*/ 0 w 634"/>
              <a:gd name="T71" fmla="*/ 168592 h 561"/>
              <a:gd name="T72" fmla="*/ 26321 w 634"/>
              <a:gd name="T73" fmla="*/ 200449 h 561"/>
              <a:gd name="T74" fmla="*/ 196147 w 634"/>
              <a:gd name="T75" fmla="*/ 200449 h 561"/>
              <a:gd name="T76" fmla="*/ 228237 w 634"/>
              <a:gd name="T77" fmla="*/ 168592 h 561"/>
              <a:gd name="T78" fmla="*/ 196147 w 634"/>
              <a:gd name="T79" fmla="*/ 142462 h 561"/>
              <a:gd name="T80" fmla="*/ 196147 w 634"/>
              <a:gd name="T81" fmla="*/ 184699 h 561"/>
              <a:gd name="T82" fmla="*/ 196147 w 634"/>
              <a:gd name="T83" fmla="*/ 184699 h 561"/>
              <a:gd name="T84" fmla="*/ 26321 w 634"/>
              <a:gd name="T85" fmla="*/ 184699 h 561"/>
              <a:gd name="T86" fmla="*/ 15865 w 634"/>
              <a:gd name="T87" fmla="*/ 168592 h 561"/>
              <a:gd name="T88" fmla="*/ 26321 w 634"/>
              <a:gd name="T89" fmla="*/ 158212 h 561"/>
              <a:gd name="T90" fmla="*/ 196147 w 634"/>
              <a:gd name="T91" fmla="*/ 158212 h 561"/>
              <a:gd name="T92" fmla="*/ 212012 w 634"/>
              <a:gd name="T93" fmla="*/ 168592 h 561"/>
              <a:gd name="T94" fmla="*/ 196147 w 634"/>
              <a:gd name="T95" fmla="*/ 184699 h 5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561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" name="Freeform 86"/>
          <p:cNvSpPr>
            <a:spLocks noChangeArrowheads="1"/>
          </p:cNvSpPr>
          <p:nvPr/>
        </p:nvSpPr>
        <p:spPr bwMode="auto">
          <a:xfrm>
            <a:off x="5016713" y="4775959"/>
            <a:ext cx="430420" cy="430420"/>
          </a:xfrm>
          <a:custGeom>
            <a:avLst/>
            <a:gdLst>
              <a:gd name="T0" fmla="*/ 138096 w 634"/>
              <a:gd name="T1" fmla="*/ 47870 h 635"/>
              <a:gd name="T2" fmla="*/ 138096 w 634"/>
              <a:gd name="T3" fmla="*/ 47870 h 635"/>
              <a:gd name="T4" fmla="*/ 138096 w 634"/>
              <a:gd name="T5" fmla="*/ 90340 h 635"/>
              <a:gd name="T6" fmla="*/ 180642 w 634"/>
              <a:gd name="T7" fmla="*/ 90340 h 635"/>
              <a:gd name="T8" fmla="*/ 180642 w 634"/>
              <a:gd name="T9" fmla="*/ 47870 h 635"/>
              <a:gd name="T10" fmla="*/ 138096 w 634"/>
              <a:gd name="T11" fmla="*/ 47870 h 635"/>
              <a:gd name="T12" fmla="*/ 169825 w 634"/>
              <a:gd name="T13" fmla="*/ 79543 h 635"/>
              <a:gd name="T14" fmla="*/ 169825 w 634"/>
              <a:gd name="T15" fmla="*/ 79543 h 635"/>
              <a:gd name="T16" fmla="*/ 148552 w 634"/>
              <a:gd name="T17" fmla="*/ 79543 h 635"/>
              <a:gd name="T18" fmla="*/ 148552 w 634"/>
              <a:gd name="T19" fmla="*/ 58667 h 635"/>
              <a:gd name="T20" fmla="*/ 169825 w 634"/>
              <a:gd name="T21" fmla="*/ 58667 h 635"/>
              <a:gd name="T22" fmla="*/ 169825 w 634"/>
              <a:gd name="T23" fmla="*/ 79543 h 635"/>
              <a:gd name="T24" fmla="*/ 212372 w 634"/>
              <a:gd name="T25" fmla="*/ 0 h 635"/>
              <a:gd name="T26" fmla="*/ 212372 w 634"/>
              <a:gd name="T27" fmla="*/ 0 h 635"/>
              <a:gd name="T28" fmla="*/ 122231 w 634"/>
              <a:gd name="T29" fmla="*/ 0 h 635"/>
              <a:gd name="T30" fmla="*/ 106366 w 634"/>
              <a:gd name="T31" fmla="*/ 10798 h 635"/>
              <a:gd name="T32" fmla="*/ 10817 w 634"/>
              <a:gd name="T33" fmla="*/ 106177 h 635"/>
              <a:gd name="T34" fmla="*/ 10817 w 634"/>
              <a:gd name="T35" fmla="*/ 143249 h 635"/>
              <a:gd name="T36" fmla="*/ 85093 w 634"/>
              <a:gd name="T37" fmla="*/ 217392 h 635"/>
              <a:gd name="T38" fmla="*/ 122231 w 634"/>
              <a:gd name="T39" fmla="*/ 217392 h 635"/>
              <a:gd name="T40" fmla="*/ 217780 w 634"/>
              <a:gd name="T41" fmla="*/ 122013 h 635"/>
              <a:gd name="T42" fmla="*/ 228236 w 634"/>
              <a:gd name="T43" fmla="*/ 106177 h 635"/>
              <a:gd name="T44" fmla="*/ 228236 w 634"/>
              <a:gd name="T45" fmla="*/ 16196 h 635"/>
              <a:gd name="T46" fmla="*/ 212372 w 634"/>
              <a:gd name="T47" fmla="*/ 0 h 635"/>
              <a:gd name="T48" fmla="*/ 116822 w 634"/>
              <a:gd name="T49" fmla="*/ 206955 h 635"/>
              <a:gd name="T50" fmla="*/ 116822 w 634"/>
              <a:gd name="T51" fmla="*/ 206955 h 635"/>
              <a:gd name="T52" fmla="*/ 95549 w 634"/>
              <a:gd name="T53" fmla="*/ 206955 h 635"/>
              <a:gd name="T54" fmla="*/ 21273 w 634"/>
              <a:gd name="T55" fmla="*/ 132451 h 635"/>
              <a:gd name="T56" fmla="*/ 21273 w 634"/>
              <a:gd name="T57" fmla="*/ 116974 h 635"/>
              <a:gd name="T58" fmla="*/ 32090 w 634"/>
              <a:gd name="T59" fmla="*/ 106177 h 635"/>
              <a:gd name="T60" fmla="*/ 122231 w 634"/>
              <a:gd name="T61" fmla="*/ 196157 h 635"/>
              <a:gd name="T62" fmla="*/ 116822 w 634"/>
              <a:gd name="T63" fmla="*/ 206955 h 635"/>
              <a:gd name="T64" fmla="*/ 212372 w 634"/>
              <a:gd name="T65" fmla="*/ 100778 h 635"/>
              <a:gd name="T66" fmla="*/ 212372 w 634"/>
              <a:gd name="T67" fmla="*/ 100778 h 635"/>
              <a:gd name="T68" fmla="*/ 207324 w 634"/>
              <a:gd name="T69" fmla="*/ 116974 h 635"/>
              <a:gd name="T70" fmla="*/ 133048 w 634"/>
              <a:gd name="T71" fmla="*/ 185719 h 635"/>
              <a:gd name="T72" fmla="*/ 42546 w 634"/>
              <a:gd name="T73" fmla="*/ 95739 h 635"/>
              <a:gd name="T74" fmla="*/ 116822 w 634"/>
              <a:gd name="T75" fmla="*/ 21235 h 635"/>
              <a:gd name="T76" fmla="*/ 127639 w 634"/>
              <a:gd name="T77" fmla="*/ 16196 h 635"/>
              <a:gd name="T78" fmla="*/ 207324 w 634"/>
              <a:gd name="T79" fmla="*/ 16196 h 635"/>
              <a:gd name="T80" fmla="*/ 212372 w 634"/>
              <a:gd name="T81" fmla="*/ 21235 h 635"/>
              <a:gd name="T82" fmla="*/ 212372 w 634"/>
              <a:gd name="T83" fmla="*/ 100778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1" name="Freeform 90"/>
          <p:cNvSpPr>
            <a:spLocks noChangeArrowheads="1"/>
          </p:cNvSpPr>
          <p:nvPr/>
        </p:nvSpPr>
        <p:spPr bwMode="auto">
          <a:xfrm>
            <a:off x="4202014" y="2777330"/>
            <a:ext cx="430420" cy="430420"/>
          </a:xfrm>
          <a:custGeom>
            <a:avLst/>
            <a:gdLst>
              <a:gd name="T0" fmla="*/ 106006 w 634"/>
              <a:gd name="T1" fmla="*/ 169883 h 635"/>
              <a:gd name="T2" fmla="*/ 106006 w 634"/>
              <a:gd name="T3" fmla="*/ 169883 h 635"/>
              <a:gd name="T4" fmla="*/ 111414 w 634"/>
              <a:gd name="T5" fmla="*/ 169883 h 635"/>
              <a:gd name="T6" fmla="*/ 116822 w 634"/>
              <a:gd name="T7" fmla="*/ 169883 h 635"/>
              <a:gd name="T8" fmla="*/ 153600 w 634"/>
              <a:gd name="T9" fmla="*/ 127412 h 635"/>
              <a:gd name="T10" fmla="*/ 153600 w 634"/>
              <a:gd name="T11" fmla="*/ 116974 h 635"/>
              <a:gd name="T12" fmla="*/ 143144 w 634"/>
              <a:gd name="T13" fmla="*/ 116974 h 635"/>
              <a:gd name="T14" fmla="*/ 121870 w 634"/>
              <a:gd name="T15" fmla="*/ 143249 h 635"/>
              <a:gd name="T16" fmla="*/ 121870 w 634"/>
              <a:gd name="T17" fmla="*/ 37432 h 635"/>
              <a:gd name="T18" fmla="*/ 111414 w 634"/>
              <a:gd name="T19" fmla="*/ 26634 h 635"/>
              <a:gd name="T20" fmla="*/ 106006 w 634"/>
              <a:gd name="T21" fmla="*/ 37432 h 635"/>
              <a:gd name="T22" fmla="*/ 106006 w 634"/>
              <a:gd name="T23" fmla="*/ 143249 h 635"/>
              <a:gd name="T24" fmla="*/ 84732 w 634"/>
              <a:gd name="T25" fmla="*/ 116974 h 635"/>
              <a:gd name="T26" fmla="*/ 74276 w 634"/>
              <a:gd name="T27" fmla="*/ 116974 h 635"/>
              <a:gd name="T28" fmla="*/ 74276 w 634"/>
              <a:gd name="T29" fmla="*/ 127412 h 635"/>
              <a:gd name="T30" fmla="*/ 106006 w 634"/>
              <a:gd name="T31" fmla="*/ 169883 h 635"/>
              <a:gd name="T32" fmla="*/ 174873 w 634"/>
              <a:gd name="T33" fmla="*/ 185719 h 635"/>
              <a:gd name="T34" fmla="*/ 174873 w 634"/>
              <a:gd name="T35" fmla="*/ 185719 h 635"/>
              <a:gd name="T36" fmla="*/ 47594 w 634"/>
              <a:gd name="T37" fmla="*/ 185719 h 635"/>
              <a:gd name="T38" fmla="*/ 42186 w 634"/>
              <a:gd name="T39" fmla="*/ 190758 h 635"/>
              <a:gd name="T40" fmla="*/ 47594 w 634"/>
              <a:gd name="T41" fmla="*/ 196157 h 635"/>
              <a:gd name="T42" fmla="*/ 174873 w 634"/>
              <a:gd name="T43" fmla="*/ 196157 h 635"/>
              <a:gd name="T44" fmla="*/ 185690 w 634"/>
              <a:gd name="T45" fmla="*/ 190758 h 635"/>
              <a:gd name="T46" fmla="*/ 174873 w 634"/>
              <a:gd name="T47" fmla="*/ 185719 h 635"/>
              <a:gd name="T48" fmla="*/ 196146 w 634"/>
              <a:gd name="T49" fmla="*/ 0 h 635"/>
              <a:gd name="T50" fmla="*/ 196146 w 634"/>
              <a:gd name="T51" fmla="*/ 0 h 635"/>
              <a:gd name="T52" fmla="*/ 26321 w 634"/>
              <a:gd name="T53" fmla="*/ 0 h 635"/>
              <a:gd name="T54" fmla="*/ 0 w 634"/>
              <a:gd name="T55" fmla="*/ 26634 h 635"/>
              <a:gd name="T56" fmla="*/ 0 w 634"/>
              <a:gd name="T57" fmla="*/ 196157 h 635"/>
              <a:gd name="T58" fmla="*/ 26321 w 634"/>
              <a:gd name="T59" fmla="*/ 228190 h 635"/>
              <a:gd name="T60" fmla="*/ 196146 w 634"/>
              <a:gd name="T61" fmla="*/ 228190 h 635"/>
              <a:gd name="T62" fmla="*/ 228236 w 634"/>
              <a:gd name="T63" fmla="*/ 196157 h 635"/>
              <a:gd name="T64" fmla="*/ 228236 w 634"/>
              <a:gd name="T65" fmla="*/ 26634 h 635"/>
              <a:gd name="T66" fmla="*/ 196146 w 634"/>
              <a:gd name="T67" fmla="*/ 0 h 635"/>
              <a:gd name="T68" fmla="*/ 212011 w 634"/>
              <a:gd name="T69" fmla="*/ 196157 h 635"/>
              <a:gd name="T70" fmla="*/ 212011 w 634"/>
              <a:gd name="T71" fmla="*/ 196157 h 635"/>
              <a:gd name="T72" fmla="*/ 196146 w 634"/>
              <a:gd name="T73" fmla="*/ 211994 h 635"/>
              <a:gd name="T74" fmla="*/ 26321 w 634"/>
              <a:gd name="T75" fmla="*/ 211994 h 635"/>
              <a:gd name="T76" fmla="*/ 15865 w 634"/>
              <a:gd name="T77" fmla="*/ 196157 h 635"/>
              <a:gd name="T78" fmla="*/ 15865 w 634"/>
              <a:gd name="T79" fmla="*/ 26634 h 635"/>
              <a:gd name="T80" fmla="*/ 26321 w 634"/>
              <a:gd name="T81" fmla="*/ 16196 h 635"/>
              <a:gd name="T82" fmla="*/ 196146 w 634"/>
              <a:gd name="T83" fmla="*/ 16196 h 635"/>
              <a:gd name="T84" fmla="*/ 212011 w 634"/>
              <a:gd name="T85" fmla="*/ 26634 h 635"/>
              <a:gd name="T86" fmla="*/ 212011 w 634"/>
              <a:gd name="T87" fmla="*/ 19615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2" name="Freeform 170"/>
          <p:cNvSpPr>
            <a:spLocks noChangeArrowheads="1"/>
          </p:cNvSpPr>
          <p:nvPr/>
        </p:nvSpPr>
        <p:spPr bwMode="auto">
          <a:xfrm>
            <a:off x="7064117" y="4775959"/>
            <a:ext cx="427782" cy="427781"/>
          </a:xfrm>
          <a:custGeom>
            <a:avLst/>
            <a:gdLst>
              <a:gd name="T0" fmla="*/ 185701 w 634"/>
              <a:gd name="T1" fmla="*/ 169829 h 634"/>
              <a:gd name="T2" fmla="*/ 79329 w 634"/>
              <a:gd name="T3" fmla="*/ 148555 h 634"/>
              <a:gd name="T4" fmla="*/ 42188 w 634"/>
              <a:gd name="T5" fmla="*/ 169829 h 634"/>
              <a:gd name="T6" fmla="*/ 42188 w 634"/>
              <a:gd name="T7" fmla="*/ 185694 h 634"/>
              <a:gd name="T8" fmla="*/ 79329 w 634"/>
              <a:gd name="T9" fmla="*/ 206968 h 634"/>
              <a:gd name="T10" fmla="*/ 185701 w 634"/>
              <a:gd name="T11" fmla="*/ 185694 h 634"/>
              <a:gd name="T12" fmla="*/ 185701 w 634"/>
              <a:gd name="T13" fmla="*/ 169829 h 634"/>
              <a:gd name="T14" fmla="*/ 79329 w 634"/>
              <a:gd name="T15" fmla="*/ 196511 h 634"/>
              <a:gd name="T16" fmla="*/ 79329 w 634"/>
              <a:gd name="T17" fmla="*/ 159372 h 634"/>
              <a:gd name="T18" fmla="*/ 79329 w 634"/>
              <a:gd name="T19" fmla="*/ 196511 h 634"/>
              <a:gd name="T20" fmla="*/ 185701 w 634"/>
              <a:gd name="T21" fmla="*/ 58412 h 634"/>
              <a:gd name="T22" fmla="*/ 79329 w 634"/>
              <a:gd name="T23" fmla="*/ 37139 h 634"/>
              <a:gd name="T24" fmla="*/ 42188 w 634"/>
              <a:gd name="T25" fmla="*/ 58412 h 634"/>
              <a:gd name="T26" fmla="*/ 42188 w 634"/>
              <a:gd name="T27" fmla="*/ 74278 h 634"/>
              <a:gd name="T28" fmla="*/ 79329 w 634"/>
              <a:gd name="T29" fmla="*/ 95551 h 634"/>
              <a:gd name="T30" fmla="*/ 185701 w 634"/>
              <a:gd name="T31" fmla="*/ 74278 h 634"/>
              <a:gd name="T32" fmla="*/ 185701 w 634"/>
              <a:gd name="T33" fmla="*/ 58412 h 634"/>
              <a:gd name="T34" fmla="*/ 79329 w 634"/>
              <a:gd name="T35" fmla="*/ 84734 h 634"/>
              <a:gd name="T36" fmla="*/ 79329 w 634"/>
              <a:gd name="T37" fmla="*/ 47956 h 634"/>
              <a:gd name="T38" fmla="*/ 79329 w 634"/>
              <a:gd name="T39" fmla="*/ 84734 h 634"/>
              <a:gd name="T40" fmla="*/ 185701 w 634"/>
              <a:gd name="T41" fmla="*/ 116825 h 634"/>
              <a:gd name="T42" fmla="*/ 143152 w 634"/>
              <a:gd name="T43" fmla="*/ 95551 h 634"/>
              <a:gd name="T44" fmla="*/ 42188 w 634"/>
              <a:gd name="T45" fmla="*/ 116825 h 634"/>
              <a:gd name="T46" fmla="*/ 42188 w 634"/>
              <a:gd name="T47" fmla="*/ 127282 h 634"/>
              <a:gd name="T48" fmla="*/ 143152 w 634"/>
              <a:gd name="T49" fmla="*/ 148555 h 634"/>
              <a:gd name="T50" fmla="*/ 185701 w 634"/>
              <a:gd name="T51" fmla="*/ 127282 h 634"/>
              <a:gd name="T52" fmla="*/ 185701 w 634"/>
              <a:gd name="T53" fmla="*/ 116825 h 634"/>
              <a:gd name="T54" fmla="*/ 143152 w 634"/>
              <a:gd name="T55" fmla="*/ 138099 h 634"/>
              <a:gd name="T56" fmla="*/ 143152 w 634"/>
              <a:gd name="T57" fmla="*/ 106008 h 634"/>
              <a:gd name="T58" fmla="*/ 143152 w 634"/>
              <a:gd name="T59" fmla="*/ 138099 h 634"/>
              <a:gd name="T60" fmla="*/ 196158 w 634"/>
              <a:gd name="T61" fmla="*/ 0 h 634"/>
              <a:gd name="T62" fmla="*/ 0 w 634"/>
              <a:gd name="T63" fmla="*/ 31730 h 634"/>
              <a:gd name="T64" fmla="*/ 26323 w 634"/>
              <a:gd name="T65" fmla="*/ 228241 h 634"/>
              <a:gd name="T66" fmla="*/ 228250 w 634"/>
              <a:gd name="T67" fmla="*/ 201559 h 634"/>
              <a:gd name="T68" fmla="*/ 196158 w 634"/>
              <a:gd name="T69" fmla="*/ 0 h 634"/>
              <a:gd name="T70" fmla="*/ 212024 w 634"/>
              <a:gd name="T71" fmla="*/ 201559 h 634"/>
              <a:gd name="T72" fmla="*/ 26323 w 634"/>
              <a:gd name="T73" fmla="*/ 212376 h 634"/>
              <a:gd name="T74" fmla="*/ 15866 w 634"/>
              <a:gd name="T75" fmla="*/ 31730 h 634"/>
              <a:gd name="T76" fmla="*/ 196158 w 634"/>
              <a:gd name="T77" fmla="*/ 15865 h 634"/>
              <a:gd name="T78" fmla="*/ 212024 w 634"/>
              <a:gd name="T79" fmla="*/ 201559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3" name="Freeform 219"/>
          <p:cNvSpPr>
            <a:spLocks noChangeArrowheads="1"/>
          </p:cNvSpPr>
          <p:nvPr/>
        </p:nvSpPr>
        <p:spPr bwMode="auto">
          <a:xfrm>
            <a:off x="5846250" y="3051135"/>
            <a:ext cx="801667" cy="901874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6744202" y="156974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6647917" y="137180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 Placeholder 1"/>
          <p:cNvSpPr txBox="1"/>
          <p:nvPr/>
        </p:nvSpPr>
        <p:spPr>
          <a:xfrm>
            <a:off x="8505897" y="287556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8409612" y="267763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 Placeholder 1"/>
          <p:cNvSpPr txBox="1"/>
          <p:nvPr/>
        </p:nvSpPr>
        <p:spPr>
          <a:xfrm>
            <a:off x="7859972" y="487594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7763687" y="467801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Rectangle 71"/>
          <p:cNvSpPr/>
          <p:nvPr/>
        </p:nvSpPr>
        <p:spPr>
          <a:xfrm>
            <a:off x="1374607" y="2949282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Box 72"/>
          <p:cNvSpPr txBox="1"/>
          <p:nvPr/>
        </p:nvSpPr>
        <p:spPr>
          <a:xfrm>
            <a:off x="1810287" y="2668028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Rectangle 71"/>
          <p:cNvSpPr/>
          <p:nvPr/>
        </p:nvSpPr>
        <p:spPr>
          <a:xfrm>
            <a:off x="2143483" y="4959264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72"/>
          <p:cNvSpPr txBox="1"/>
          <p:nvPr/>
        </p:nvSpPr>
        <p:spPr>
          <a:xfrm>
            <a:off x="2579163" y="4678010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3236860" y="4773672"/>
            <a:ext cx="1" cy="421709"/>
          </a:xfrm>
          <a:prstGeom prst="line">
            <a:avLst/>
          </a:prstGeom>
          <a:ln w="28575">
            <a:solidFill>
              <a:srgbClr val="4E654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374308" y="2739236"/>
            <a:ext cx="1" cy="421709"/>
          </a:xfrm>
          <a:prstGeom prst="line">
            <a:avLst/>
          </a:prstGeom>
          <a:ln w="28575">
            <a:solidFill>
              <a:srgbClr val="CC93A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515193" y="4773672"/>
            <a:ext cx="1" cy="421709"/>
          </a:xfrm>
          <a:prstGeom prst="line">
            <a:avLst/>
          </a:prstGeom>
          <a:ln w="28575">
            <a:solidFill>
              <a:srgbClr val="4E654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656077" y="2739236"/>
            <a:ext cx="1" cy="421709"/>
          </a:xfrm>
          <a:prstGeom prst="line">
            <a:avLst/>
          </a:prstGeom>
          <a:ln w="28575">
            <a:solidFill>
              <a:srgbClr val="CC93A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96962" y="4773672"/>
            <a:ext cx="1" cy="421709"/>
          </a:xfrm>
          <a:prstGeom prst="line">
            <a:avLst/>
          </a:prstGeom>
          <a:ln w="28575">
            <a:solidFill>
              <a:srgbClr val="4E654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937841" y="2739236"/>
            <a:ext cx="1" cy="421709"/>
          </a:xfrm>
          <a:prstGeom prst="line">
            <a:avLst/>
          </a:prstGeom>
          <a:ln w="28575">
            <a:solidFill>
              <a:srgbClr val="CC93A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67237" y="3626429"/>
            <a:ext cx="736600" cy="73660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66" name="Freeform 222"/>
          <p:cNvSpPr>
            <a:spLocks noEditPoints="1"/>
          </p:cNvSpPr>
          <p:nvPr/>
        </p:nvSpPr>
        <p:spPr bwMode="auto">
          <a:xfrm>
            <a:off x="3093458" y="3749474"/>
            <a:ext cx="284156" cy="490509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6005" y="3626429"/>
            <a:ext cx="736600" cy="736600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68" name="Freeform 21"/>
          <p:cNvSpPr>
            <a:spLocks noChangeAspect="1" noEditPoints="1"/>
          </p:cNvSpPr>
          <p:nvPr/>
        </p:nvSpPr>
        <p:spPr bwMode="auto">
          <a:xfrm>
            <a:off x="4173090" y="3831326"/>
            <a:ext cx="402429" cy="32680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46888" y="3626429"/>
            <a:ext cx="736600" cy="73660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69" name="Freeform 101"/>
          <p:cNvSpPr>
            <a:spLocks noEditPoints="1"/>
          </p:cNvSpPr>
          <p:nvPr/>
        </p:nvSpPr>
        <p:spPr bwMode="auto">
          <a:xfrm>
            <a:off x="5299504" y="3795186"/>
            <a:ext cx="431365" cy="39908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87772" y="3626429"/>
            <a:ext cx="736600" cy="736600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6447580" y="3786237"/>
            <a:ext cx="416984" cy="41698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28656" y="3626429"/>
            <a:ext cx="736600" cy="736600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1" name="Freeform 152"/>
          <p:cNvSpPr>
            <a:spLocks noChangeAspect="1" noEditPoints="1"/>
          </p:cNvSpPr>
          <p:nvPr/>
        </p:nvSpPr>
        <p:spPr bwMode="auto">
          <a:xfrm>
            <a:off x="7590255" y="3803709"/>
            <a:ext cx="413403" cy="3820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69536" y="3626429"/>
            <a:ext cx="736600" cy="736600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2" name="Freeform 41"/>
          <p:cNvSpPr>
            <a:spLocks noChangeAspect="1" noEditPoints="1"/>
          </p:cNvSpPr>
          <p:nvPr/>
        </p:nvSpPr>
        <p:spPr bwMode="auto">
          <a:xfrm>
            <a:off x="8732861" y="3793570"/>
            <a:ext cx="409951" cy="402317"/>
          </a:xfrm>
          <a:custGeom>
            <a:avLst/>
            <a:gdLst/>
            <a:ahLst/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l="0" t="0" r="r" b="b"/>
            <a:pathLst>
              <a:path w="800" h="784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2532804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28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1</a:t>
            </a:r>
          </a:p>
        </p:txBody>
      </p:sp>
      <p:sp>
        <p:nvSpPr>
          <p:cNvPr id="22" name="Freeform 23"/>
          <p:cNvSpPr/>
          <p:nvPr/>
        </p:nvSpPr>
        <p:spPr bwMode="auto">
          <a:xfrm>
            <a:off x="3669462" y="3264983"/>
            <a:ext cx="1409700" cy="711200"/>
          </a:xfrm>
          <a:custGeom>
            <a:avLst/>
            <a:gdLst>
              <a:gd name="T0" fmla="*/ 102 w 536"/>
              <a:gd name="T1" fmla="*/ 271 h 271"/>
              <a:gd name="T2" fmla="*/ 101 w 536"/>
              <a:gd name="T3" fmla="*/ 268 h 271"/>
              <a:gd name="T4" fmla="*/ 268 w 536"/>
              <a:gd name="T5" fmla="*/ 102 h 271"/>
              <a:gd name="T6" fmla="*/ 434 w 536"/>
              <a:gd name="T7" fmla="*/ 268 h 271"/>
              <a:gd name="T8" fmla="*/ 434 w 536"/>
              <a:gd name="T9" fmla="*/ 271 h 271"/>
              <a:gd name="T10" fmla="*/ 536 w 536"/>
              <a:gd name="T11" fmla="*/ 271 h 271"/>
              <a:gd name="T12" fmla="*/ 536 w 536"/>
              <a:gd name="T13" fmla="*/ 268 h 271"/>
              <a:gd name="T14" fmla="*/ 268 w 536"/>
              <a:gd name="T15" fmla="*/ 0 h 271"/>
              <a:gd name="T16" fmla="*/ 0 w 536"/>
              <a:gd name="T17" fmla="*/ 268 h 271"/>
              <a:gd name="T18" fmla="*/ 0 w 536"/>
              <a:gd name="T19" fmla="*/ 271 h 271"/>
              <a:gd name="T20" fmla="*/ 102 w 536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271"/>
                </a:moveTo>
                <a:cubicBezTo>
                  <a:pt x="102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6" y="271"/>
                  <a:pt x="536" y="271"/>
                  <a:pt x="536" y="271"/>
                </a:cubicBezTo>
                <a:cubicBezTo>
                  <a:pt x="536" y="270"/>
                  <a:pt x="536" y="269"/>
                  <a:pt x="536" y="268"/>
                </a:cubicBezTo>
                <a:cubicBezTo>
                  <a:pt x="536" y="120"/>
                  <a:pt x="416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2" y="271"/>
                  <a:pt x="102" y="271"/>
                  <a:pt x="102" y="271"/>
                </a:cubicBezTo>
              </a:path>
            </a:pathLst>
          </a:custGeom>
          <a:solidFill>
            <a:srgbClr val="CC93A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150" y="321021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2</a:t>
            </a:r>
          </a:p>
        </p:txBody>
      </p:sp>
      <p:sp>
        <p:nvSpPr>
          <p:cNvPr id="23" name="Freeform 24"/>
          <p:cNvSpPr/>
          <p:nvPr/>
        </p:nvSpPr>
        <p:spPr bwMode="auto">
          <a:xfrm>
            <a:off x="4810345" y="3976186"/>
            <a:ext cx="1409700" cy="711200"/>
          </a:xfrm>
          <a:custGeom>
            <a:avLst/>
            <a:gdLst>
              <a:gd name="T0" fmla="*/ 102 w 536"/>
              <a:gd name="T1" fmla="*/ 0 h 271"/>
              <a:gd name="T2" fmla="*/ 102 w 536"/>
              <a:gd name="T3" fmla="*/ 3 h 271"/>
              <a:gd name="T4" fmla="*/ 268 w 536"/>
              <a:gd name="T5" fmla="*/ 169 h 271"/>
              <a:gd name="T6" fmla="*/ 435 w 536"/>
              <a:gd name="T7" fmla="*/ 3 h 271"/>
              <a:gd name="T8" fmla="*/ 435 w 536"/>
              <a:gd name="T9" fmla="*/ 0 h 271"/>
              <a:gd name="T10" fmla="*/ 536 w 536"/>
              <a:gd name="T11" fmla="*/ 0 h 271"/>
              <a:gd name="T12" fmla="*/ 536 w 536"/>
              <a:gd name="T13" fmla="*/ 3 h 271"/>
              <a:gd name="T14" fmla="*/ 268 w 536"/>
              <a:gd name="T15" fmla="*/ 271 h 271"/>
              <a:gd name="T16" fmla="*/ 0 w 536"/>
              <a:gd name="T17" fmla="*/ 3 h 271"/>
              <a:gd name="T18" fmla="*/ 0 w 536"/>
              <a:gd name="T19" fmla="*/ 0 h 271"/>
              <a:gd name="T20" fmla="*/ 102 w 536"/>
              <a:gd name="T2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0"/>
                </a:moveTo>
                <a:cubicBezTo>
                  <a:pt x="102" y="1"/>
                  <a:pt x="102" y="2"/>
                  <a:pt x="102" y="3"/>
                </a:cubicBezTo>
                <a:cubicBezTo>
                  <a:pt x="102" y="95"/>
                  <a:pt x="176" y="169"/>
                  <a:pt x="268" y="169"/>
                </a:cubicBezTo>
                <a:cubicBezTo>
                  <a:pt x="360" y="169"/>
                  <a:pt x="435" y="95"/>
                  <a:pt x="435" y="3"/>
                </a:cubicBezTo>
                <a:cubicBezTo>
                  <a:pt x="435" y="2"/>
                  <a:pt x="435" y="1"/>
                  <a:pt x="435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1"/>
                  <a:pt x="536" y="2"/>
                  <a:pt x="536" y="3"/>
                </a:cubicBezTo>
                <a:cubicBezTo>
                  <a:pt x="536" y="151"/>
                  <a:pt x="416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31168" y="437597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3</a:t>
            </a:r>
          </a:p>
        </p:txBody>
      </p:sp>
      <p:sp>
        <p:nvSpPr>
          <p:cNvPr id="19" name="Freeform 20"/>
          <p:cNvSpPr/>
          <p:nvPr/>
        </p:nvSpPr>
        <p:spPr bwMode="auto">
          <a:xfrm>
            <a:off x="5953339" y="3271331"/>
            <a:ext cx="1405467" cy="711200"/>
          </a:xfrm>
          <a:custGeom>
            <a:avLst/>
            <a:gdLst>
              <a:gd name="T0" fmla="*/ 101 w 535"/>
              <a:gd name="T1" fmla="*/ 271 h 271"/>
              <a:gd name="T2" fmla="*/ 101 w 535"/>
              <a:gd name="T3" fmla="*/ 268 h 271"/>
              <a:gd name="T4" fmla="*/ 267 w 535"/>
              <a:gd name="T5" fmla="*/ 102 h 271"/>
              <a:gd name="T6" fmla="*/ 434 w 535"/>
              <a:gd name="T7" fmla="*/ 268 h 271"/>
              <a:gd name="T8" fmla="*/ 434 w 535"/>
              <a:gd name="T9" fmla="*/ 271 h 271"/>
              <a:gd name="T10" fmla="*/ 535 w 535"/>
              <a:gd name="T11" fmla="*/ 271 h 271"/>
              <a:gd name="T12" fmla="*/ 535 w 535"/>
              <a:gd name="T13" fmla="*/ 268 h 271"/>
              <a:gd name="T14" fmla="*/ 267 w 535"/>
              <a:gd name="T15" fmla="*/ 0 h 271"/>
              <a:gd name="T16" fmla="*/ 0 w 535"/>
              <a:gd name="T17" fmla="*/ 268 h 271"/>
              <a:gd name="T18" fmla="*/ 0 w 535"/>
              <a:gd name="T19" fmla="*/ 271 h 271"/>
              <a:gd name="T20" fmla="*/ 101 w 535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27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5" y="102"/>
                  <a:pt x="267" y="102"/>
                </a:cubicBezTo>
                <a:cubicBezTo>
                  <a:pt x="359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5" y="271"/>
                  <a:pt x="535" y="271"/>
                  <a:pt x="535" y="271"/>
                </a:cubicBezTo>
                <a:cubicBezTo>
                  <a:pt x="535" y="270"/>
                  <a:pt x="535" y="269"/>
                  <a:pt x="535" y="268"/>
                </a:cubicBezTo>
                <a:cubicBezTo>
                  <a:pt x="535" y="120"/>
                  <a:pt x="415" y="0"/>
                  <a:pt x="267" y="0"/>
                </a:cubicBezTo>
                <a:cubicBezTo>
                  <a:pt x="119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rgbClr val="CC93A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72046" y="3216467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4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7094223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6129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5</a:t>
            </a:r>
          </a:p>
        </p:txBody>
      </p:sp>
      <p:sp>
        <p:nvSpPr>
          <p:cNvPr id="31" name="Freeform 21"/>
          <p:cNvSpPr/>
          <p:nvPr/>
        </p:nvSpPr>
        <p:spPr bwMode="auto">
          <a:xfrm rot="186562" flipV="1">
            <a:off x="8254155" y="3302578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CC93A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53810" y="3247809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6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669462" y="184791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77" name="Text Placeholder 1"/>
          <p:cNvSpPr txBox="1"/>
          <p:nvPr/>
        </p:nvSpPr>
        <p:spPr>
          <a:xfrm>
            <a:off x="3512826" y="218975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890077" y="184328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81" name="Text Placeholder 1"/>
          <p:cNvSpPr txBox="1"/>
          <p:nvPr/>
        </p:nvSpPr>
        <p:spPr>
          <a:xfrm>
            <a:off x="5733441" y="218512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171845" y="18512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85" name="Text Placeholder 1"/>
          <p:cNvSpPr txBox="1"/>
          <p:nvPr/>
        </p:nvSpPr>
        <p:spPr>
          <a:xfrm>
            <a:off x="8015209" y="21930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433202" y="525375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89" name="Text Placeholder 1"/>
          <p:cNvSpPr txBox="1"/>
          <p:nvPr/>
        </p:nvSpPr>
        <p:spPr>
          <a:xfrm>
            <a:off x="2276566" y="559559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733140" y="524912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93" name="Text Placeholder 1"/>
          <p:cNvSpPr txBox="1"/>
          <p:nvPr/>
        </p:nvSpPr>
        <p:spPr>
          <a:xfrm>
            <a:off x="4576504" y="559096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025248" y="525704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10" name="Text Placeholder 1"/>
          <p:cNvSpPr txBox="1"/>
          <p:nvPr/>
        </p:nvSpPr>
        <p:spPr>
          <a:xfrm>
            <a:off x="6868612" y="559888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rot="5400000">
            <a:off x="7033691" y="2011369"/>
            <a:ext cx="360040" cy="576064"/>
          </a:xfrm>
          <a:prstGeom prst="chevr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13711" y="2640100"/>
            <a:ext cx="3636404" cy="0"/>
          </a:xfrm>
          <a:prstGeom prst="line">
            <a:avLst/>
          </a:prstGeom>
          <a:ln>
            <a:solidFill>
              <a:srgbClr val="CC93A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燕尾形 5"/>
          <p:cNvSpPr/>
          <p:nvPr/>
        </p:nvSpPr>
        <p:spPr>
          <a:xfrm rot="5400000">
            <a:off x="7033691" y="3375234"/>
            <a:ext cx="360040" cy="576064"/>
          </a:xfrm>
          <a:prstGeom prst="chevr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213711" y="4008252"/>
            <a:ext cx="3636404" cy="0"/>
          </a:xfrm>
          <a:prstGeom prst="line">
            <a:avLst/>
          </a:prstGeom>
          <a:ln>
            <a:solidFill>
              <a:srgbClr val="CC93A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燕尾形 9"/>
          <p:cNvSpPr/>
          <p:nvPr/>
        </p:nvSpPr>
        <p:spPr>
          <a:xfrm rot="5400000">
            <a:off x="7028323" y="4734430"/>
            <a:ext cx="360040" cy="576064"/>
          </a:xfrm>
          <a:prstGeom prst="chevr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213711" y="5367158"/>
            <a:ext cx="3636404" cy="0"/>
          </a:xfrm>
          <a:prstGeom prst="line">
            <a:avLst/>
          </a:prstGeom>
          <a:ln>
            <a:solidFill>
              <a:srgbClr val="CC93A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 txBox="1"/>
          <p:nvPr/>
        </p:nvSpPr>
        <p:spPr>
          <a:xfrm>
            <a:off x="7563851" y="179695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04"/>
          <p:cNvSpPr txBox="1"/>
          <p:nvPr/>
        </p:nvSpPr>
        <p:spPr>
          <a:xfrm>
            <a:off x="7639318" y="2136229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7496375" y="314397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04"/>
          <p:cNvSpPr txBox="1"/>
          <p:nvPr/>
        </p:nvSpPr>
        <p:spPr>
          <a:xfrm>
            <a:off x="7571842" y="3483247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7553115" y="450783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104"/>
          <p:cNvSpPr txBox="1"/>
          <p:nvPr/>
        </p:nvSpPr>
        <p:spPr>
          <a:xfrm>
            <a:off x="7628582" y="4847112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pic>
        <p:nvPicPr>
          <p:cNvPr id="15" name="Picture 2" descr="C:\Users\Administrator\Desktop\ppt展示模板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4" y="1765879"/>
            <a:ext cx="6120680" cy="36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489" r="2116" b="3905"/>
          <a:stretch>
            <a:fillRect/>
          </a:stretch>
        </p:blipFill>
        <p:spPr>
          <a:xfrm>
            <a:off x="1684503" y="2172429"/>
            <a:ext cx="4237463" cy="2565232"/>
          </a:xfrm>
          <a:custGeom>
            <a:avLst/>
            <a:gdLst>
              <a:gd name="connsiteX0" fmla="*/ 0 w 4237463"/>
              <a:gd name="connsiteY0" fmla="*/ 0 h 2565232"/>
              <a:gd name="connsiteX1" fmla="*/ 4237463 w 4237463"/>
              <a:gd name="connsiteY1" fmla="*/ 0 h 2565232"/>
              <a:gd name="connsiteX2" fmla="*/ 4237463 w 4237463"/>
              <a:gd name="connsiteY2" fmla="*/ 2565232 h 2565232"/>
              <a:gd name="connsiteX3" fmla="*/ 0 w 4237463"/>
              <a:gd name="connsiteY3" fmla="*/ 2565232 h 256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2565232">
                <a:moveTo>
                  <a:pt x="0" y="0"/>
                </a:moveTo>
                <a:lnTo>
                  <a:pt x="4237463" y="0"/>
                </a:lnTo>
                <a:lnTo>
                  <a:pt x="4237463" y="2565232"/>
                </a:lnTo>
                <a:lnTo>
                  <a:pt x="0" y="2565232"/>
                </a:lnTo>
                <a:close/>
              </a:path>
            </a:pathLst>
          </a:custGeom>
        </p:spPr>
      </p:pic>
      <p:sp>
        <p:nvSpPr>
          <p:cNvPr id="38" name="文本框 37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形状 68"/>
          <p:cNvSpPr/>
          <p:nvPr/>
        </p:nvSpPr>
        <p:spPr>
          <a:xfrm>
            <a:off x="4683536" y="2603621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CC93A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0" name="空心弧 69"/>
          <p:cNvSpPr/>
          <p:nvPr/>
        </p:nvSpPr>
        <p:spPr>
          <a:xfrm>
            <a:off x="5353787" y="3826165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4E654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143"/>
          <p:cNvSpPr/>
          <p:nvPr/>
        </p:nvSpPr>
        <p:spPr bwMode="auto">
          <a:xfrm rot="2736489">
            <a:off x="6031346" y="2367291"/>
            <a:ext cx="266375" cy="107200"/>
          </a:xfrm>
          <a:custGeom>
            <a:avLst/>
            <a:gdLst>
              <a:gd name="T0" fmla="*/ 30 w 35"/>
              <a:gd name="T1" fmla="*/ 13 h 14"/>
              <a:gd name="T2" fmla="*/ 5 w 35"/>
              <a:gd name="T3" fmla="*/ 13 h 14"/>
              <a:gd name="T4" fmla="*/ 5 w 35"/>
              <a:gd name="T5" fmla="*/ 13 h 14"/>
              <a:gd name="T6" fmla="*/ 1 w 35"/>
              <a:gd name="T7" fmla="*/ 13 h 14"/>
              <a:gd name="T8" fmla="*/ 1 w 35"/>
              <a:gd name="T9" fmla="*/ 13 h 14"/>
              <a:gd name="T10" fmla="*/ 1 w 35"/>
              <a:gd name="T11" fmla="*/ 9 h 14"/>
              <a:gd name="T12" fmla="*/ 1 w 35"/>
              <a:gd name="T13" fmla="*/ 9 h 14"/>
              <a:gd name="T14" fmla="*/ 34 w 35"/>
              <a:gd name="T15" fmla="*/ 9 h 14"/>
              <a:gd name="T16" fmla="*/ 34 w 35"/>
              <a:gd name="T17" fmla="*/ 9 h 14"/>
              <a:gd name="T18" fmla="*/ 34 w 35"/>
              <a:gd name="T19" fmla="*/ 13 h 14"/>
              <a:gd name="T20" fmla="*/ 34 w 35"/>
              <a:gd name="T21" fmla="*/ 13 h 14"/>
              <a:gd name="T22" fmla="*/ 30 w 35"/>
              <a:gd name="T23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14">
                <a:moveTo>
                  <a:pt x="30" y="13"/>
                </a:moveTo>
                <a:cubicBezTo>
                  <a:pt x="23" y="6"/>
                  <a:pt x="12" y="6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2" y="14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2"/>
                  <a:pt x="0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0" y="0"/>
                  <a:pt x="25" y="0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5" y="10"/>
                  <a:pt x="35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4"/>
                  <a:pt x="31" y="14"/>
                  <a:pt x="30" y="13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Freeform 144"/>
          <p:cNvSpPr/>
          <p:nvPr/>
        </p:nvSpPr>
        <p:spPr bwMode="auto">
          <a:xfrm rot="2736489">
            <a:off x="5990188" y="2441831"/>
            <a:ext cx="155926" cy="155927"/>
          </a:xfrm>
          <a:custGeom>
            <a:avLst/>
            <a:gdLst>
              <a:gd name="T0" fmla="*/ 3 w 20"/>
              <a:gd name="T1" fmla="*/ 17 h 20"/>
              <a:gd name="T2" fmla="*/ 3 w 20"/>
              <a:gd name="T3" fmla="*/ 4 h 20"/>
              <a:gd name="T4" fmla="*/ 16 w 20"/>
              <a:gd name="T5" fmla="*/ 4 h 20"/>
              <a:gd name="T6" fmla="*/ 16 w 20"/>
              <a:gd name="T7" fmla="*/ 17 h 20"/>
              <a:gd name="T8" fmla="*/ 3 w 20"/>
              <a:gd name="T9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3" y="17"/>
                </a:moveTo>
                <a:cubicBezTo>
                  <a:pt x="0" y="13"/>
                  <a:pt x="0" y="7"/>
                  <a:pt x="3" y="4"/>
                </a:cubicBezTo>
                <a:cubicBezTo>
                  <a:pt x="7" y="0"/>
                  <a:pt x="12" y="0"/>
                  <a:pt x="16" y="4"/>
                </a:cubicBezTo>
                <a:cubicBezTo>
                  <a:pt x="20" y="7"/>
                  <a:pt x="20" y="13"/>
                  <a:pt x="16" y="17"/>
                </a:cubicBezTo>
                <a:cubicBezTo>
                  <a:pt x="12" y="20"/>
                  <a:pt x="7" y="20"/>
                  <a:pt x="3" y="17"/>
                </a:cubicBezTo>
                <a:close/>
              </a:path>
            </a:pathLst>
          </a:custGeom>
          <a:solidFill>
            <a:srgbClr val="4E654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Freeform 145"/>
          <p:cNvSpPr/>
          <p:nvPr/>
        </p:nvSpPr>
        <p:spPr bwMode="auto">
          <a:xfrm rot="2736489">
            <a:off x="6025342" y="2274103"/>
            <a:ext cx="422301" cy="152680"/>
          </a:xfrm>
          <a:custGeom>
            <a:avLst/>
            <a:gdLst>
              <a:gd name="T0" fmla="*/ 50 w 55"/>
              <a:gd name="T1" fmla="*/ 19 h 20"/>
              <a:gd name="T2" fmla="*/ 6 w 55"/>
              <a:gd name="T3" fmla="*/ 19 h 20"/>
              <a:gd name="T4" fmla="*/ 6 w 55"/>
              <a:gd name="T5" fmla="*/ 19 h 20"/>
              <a:gd name="T6" fmla="*/ 1 w 55"/>
              <a:gd name="T7" fmla="*/ 19 h 20"/>
              <a:gd name="T8" fmla="*/ 1 w 55"/>
              <a:gd name="T9" fmla="*/ 19 h 20"/>
              <a:gd name="T10" fmla="*/ 1 w 55"/>
              <a:gd name="T11" fmla="*/ 15 h 20"/>
              <a:gd name="T12" fmla="*/ 1 w 55"/>
              <a:gd name="T13" fmla="*/ 15 h 20"/>
              <a:gd name="T14" fmla="*/ 54 w 55"/>
              <a:gd name="T15" fmla="*/ 15 h 20"/>
              <a:gd name="T16" fmla="*/ 54 w 55"/>
              <a:gd name="T17" fmla="*/ 15 h 20"/>
              <a:gd name="T18" fmla="*/ 54 w 55"/>
              <a:gd name="T19" fmla="*/ 19 h 20"/>
              <a:gd name="T20" fmla="*/ 54 w 55"/>
              <a:gd name="T21" fmla="*/ 19 h 20"/>
              <a:gd name="T22" fmla="*/ 50 w 55"/>
              <a:gd name="T23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" h="20">
                <a:moveTo>
                  <a:pt x="50" y="19"/>
                </a:moveTo>
                <a:cubicBezTo>
                  <a:pt x="37" y="7"/>
                  <a:pt x="18" y="7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0"/>
                  <a:pt x="2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6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6" y="0"/>
                  <a:pt x="39" y="0"/>
                  <a:pt x="54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5" y="16"/>
                  <a:pt x="55" y="18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20"/>
                  <a:pt x="51" y="20"/>
                  <a:pt x="50" y="19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Freeform 146"/>
          <p:cNvSpPr/>
          <p:nvPr/>
        </p:nvSpPr>
        <p:spPr bwMode="auto">
          <a:xfrm rot="2736489">
            <a:off x="6014696" y="2188709"/>
            <a:ext cx="578227" cy="191661"/>
          </a:xfrm>
          <a:custGeom>
            <a:avLst/>
            <a:gdLst>
              <a:gd name="T0" fmla="*/ 70 w 75"/>
              <a:gd name="T1" fmla="*/ 24 h 25"/>
              <a:gd name="T2" fmla="*/ 6 w 75"/>
              <a:gd name="T3" fmla="*/ 24 h 25"/>
              <a:gd name="T4" fmla="*/ 6 w 75"/>
              <a:gd name="T5" fmla="*/ 24 h 25"/>
              <a:gd name="T6" fmla="*/ 2 w 75"/>
              <a:gd name="T7" fmla="*/ 24 h 25"/>
              <a:gd name="T8" fmla="*/ 2 w 75"/>
              <a:gd name="T9" fmla="*/ 24 h 25"/>
              <a:gd name="T10" fmla="*/ 2 w 75"/>
              <a:gd name="T11" fmla="*/ 20 h 25"/>
              <a:gd name="T12" fmla="*/ 2 w 75"/>
              <a:gd name="T13" fmla="*/ 20 h 25"/>
              <a:gd name="T14" fmla="*/ 74 w 75"/>
              <a:gd name="T15" fmla="*/ 20 h 25"/>
              <a:gd name="T16" fmla="*/ 74 w 75"/>
              <a:gd name="T17" fmla="*/ 20 h 25"/>
              <a:gd name="T18" fmla="*/ 74 w 75"/>
              <a:gd name="T19" fmla="*/ 24 h 25"/>
              <a:gd name="T20" fmla="*/ 74 w 75"/>
              <a:gd name="T21" fmla="*/ 24 h 25"/>
              <a:gd name="T22" fmla="*/ 70 w 75"/>
              <a:gd name="T2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" h="25">
                <a:moveTo>
                  <a:pt x="70" y="24"/>
                </a:moveTo>
                <a:cubicBezTo>
                  <a:pt x="52" y="7"/>
                  <a:pt x="23" y="7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5"/>
                  <a:pt x="3" y="25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3"/>
                  <a:pt x="0" y="21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1" y="0"/>
                  <a:pt x="54" y="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1"/>
                  <a:pt x="75" y="23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3" y="25"/>
                  <a:pt x="71" y="25"/>
                  <a:pt x="70" y="24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Oval 214"/>
          <p:cNvSpPr>
            <a:spLocks noChangeArrowheads="1"/>
          </p:cNvSpPr>
          <p:nvPr/>
        </p:nvSpPr>
        <p:spPr bwMode="auto">
          <a:xfrm>
            <a:off x="5536419" y="3650917"/>
            <a:ext cx="88433" cy="88433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Oval 215"/>
          <p:cNvSpPr>
            <a:spLocks noChangeArrowheads="1"/>
          </p:cNvSpPr>
          <p:nvPr/>
        </p:nvSpPr>
        <p:spPr bwMode="auto">
          <a:xfrm>
            <a:off x="5696278" y="3650917"/>
            <a:ext cx="95235" cy="88433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Freeform 216"/>
          <p:cNvSpPr>
            <a:spLocks noEditPoints="1"/>
          </p:cNvSpPr>
          <p:nvPr/>
        </p:nvSpPr>
        <p:spPr bwMode="auto">
          <a:xfrm>
            <a:off x="5325542" y="3297185"/>
            <a:ext cx="554403" cy="319719"/>
          </a:xfrm>
          <a:custGeom>
            <a:avLst/>
            <a:gdLst>
              <a:gd name="T0" fmla="*/ 66 w 69"/>
              <a:gd name="T1" fmla="*/ 13 h 40"/>
              <a:gd name="T2" fmla="*/ 26 w 69"/>
              <a:gd name="T3" fmla="*/ 13 h 40"/>
              <a:gd name="T4" fmla="*/ 22 w 69"/>
              <a:gd name="T5" fmla="*/ 9 h 40"/>
              <a:gd name="T6" fmla="*/ 22 w 69"/>
              <a:gd name="T7" fmla="*/ 4 h 40"/>
              <a:gd name="T8" fmla="*/ 17 w 69"/>
              <a:gd name="T9" fmla="*/ 0 h 40"/>
              <a:gd name="T10" fmla="*/ 4 w 69"/>
              <a:gd name="T11" fmla="*/ 0 h 40"/>
              <a:gd name="T12" fmla="*/ 0 w 69"/>
              <a:gd name="T13" fmla="*/ 4 h 40"/>
              <a:gd name="T14" fmla="*/ 4 w 69"/>
              <a:gd name="T15" fmla="*/ 8 h 40"/>
              <a:gd name="T16" fmla="*/ 9 w 69"/>
              <a:gd name="T17" fmla="*/ 8 h 40"/>
              <a:gd name="T18" fmla="*/ 14 w 69"/>
              <a:gd name="T19" fmla="*/ 12 h 40"/>
              <a:gd name="T20" fmla="*/ 24 w 69"/>
              <a:gd name="T21" fmla="*/ 37 h 40"/>
              <a:gd name="T22" fmla="*/ 30 w 69"/>
              <a:gd name="T23" fmla="*/ 40 h 40"/>
              <a:gd name="T24" fmla="*/ 54 w 69"/>
              <a:gd name="T25" fmla="*/ 40 h 40"/>
              <a:gd name="T26" fmla="*/ 60 w 69"/>
              <a:gd name="T27" fmla="*/ 37 h 40"/>
              <a:gd name="T28" fmla="*/ 68 w 69"/>
              <a:gd name="T29" fmla="*/ 17 h 40"/>
              <a:gd name="T30" fmla="*/ 66 w 69"/>
              <a:gd name="T31" fmla="*/ 13 h 40"/>
              <a:gd name="T32" fmla="*/ 53 w 69"/>
              <a:gd name="T33" fmla="*/ 35 h 40"/>
              <a:gd name="T34" fmla="*/ 32 w 69"/>
              <a:gd name="T35" fmla="*/ 35 h 40"/>
              <a:gd name="T36" fmla="*/ 26 w 69"/>
              <a:gd name="T37" fmla="*/ 19 h 40"/>
              <a:gd name="T38" fmla="*/ 59 w 69"/>
              <a:gd name="T39" fmla="*/ 19 h 40"/>
              <a:gd name="T40" fmla="*/ 53 w 69"/>
              <a:gd name="T41" fmla="*/ 3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" h="40">
                <a:moveTo>
                  <a:pt x="6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1"/>
                  <a:pt x="22" y="9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0" y="0"/>
                  <a:pt x="1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" y="8"/>
                  <a:pt x="9" y="8"/>
                  <a:pt x="9" y="8"/>
                </a:cubicBezTo>
                <a:cubicBezTo>
                  <a:pt x="11" y="8"/>
                  <a:pt x="14" y="9"/>
                  <a:pt x="14" y="12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9"/>
                  <a:pt x="27" y="40"/>
                  <a:pt x="30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40"/>
                  <a:pt x="59" y="39"/>
                  <a:pt x="60" y="3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5"/>
                  <a:pt x="68" y="13"/>
                  <a:pt x="66" y="13"/>
                </a:cubicBezTo>
                <a:close/>
                <a:moveTo>
                  <a:pt x="53" y="35"/>
                </a:moveTo>
                <a:cubicBezTo>
                  <a:pt x="32" y="35"/>
                  <a:pt x="32" y="35"/>
                  <a:pt x="32" y="35"/>
                </a:cubicBezTo>
                <a:cubicBezTo>
                  <a:pt x="26" y="19"/>
                  <a:pt x="26" y="19"/>
                  <a:pt x="26" y="19"/>
                </a:cubicBezTo>
                <a:cubicBezTo>
                  <a:pt x="59" y="19"/>
                  <a:pt x="59" y="19"/>
                  <a:pt x="59" y="19"/>
                </a:cubicBezTo>
                <a:lnTo>
                  <a:pt x="53" y="35"/>
                </a:lnTo>
                <a:close/>
              </a:path>
            </a:pathLst>
          </a:custGeom>
          <a:solidFill>
            <a:srgbClr val="CC93A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Freeform 197"/>
          <p:cNvSpPr>
            <a:spLocks noEditPoints="1"/>
          </p:cNvSpPr>
          <p:nvPr/>
        </p:nvSpPr>
        <p:spPr bwMode="auto">
          <a:xfrm>
            <a:off x="6102869" y="4538794"/>
            <a:ext cx="234686" cy="367337"/>
          </a:xfrm>
          <a:custGeom>
            <a:avLst/>
            <a:gdLst>
              <a:gd name="T0" fmla="*/ 18 w 29"/>
              <a:gd name="T1" fmla="*/ 0 h 46"/>
              <a:gd name="T2" fmla="*/ 18 w 29"/>
              <a:gd name="T3" fmla="*/ 13 h 46"/>
              <a:gd name="T4" fmla="*/ 29 w 29"/>
              <a:gd name="T5" fmla="*/ 13 h 46"/>
              <a:gd name="T6" fmla="*/ 29 w 29"/>
              <a:gd name="T7" fmla="*/ 0 h 46"/>
              <a:gd name="T8" fmla="*/ 18 w 29"/>
              <a:gd name="T9" fmla="*/ 0 h 46"/>
              <a:gd name="T10" fmla="*/ 0 w 29"/>
              <a:gd name="T11" fmla="*/ 31 h 46"/>
              <a:gd name="T12" fmla="*/ 14 w 29"/>
              <a:gd name="T13" fmla="*/ 46 h 46"/>
              <a:gd name="T14" fmla="*/ 29 w 29"/>
              <a:gd name="T15" fmla="*/ 31 h 46"/>
              <a:gd name="T16" fmla="*/ 29 w 29"/>
              <a:gd name="T17" fmla="*/ 15 h 46"/>
              <a:gd name="T18" fmla="*/ 0 w 29"/>
              <a:gd name="T19" fmla="*/ 15 h 46"/>
              <a:gd name="T20" fmla="*/ 0 w 29"/>
              <a:gd name="T21" fmla="*/ 31 h 46"/>
              <a:gd name="T22" fmla="*/ 15 w 29"/>
              <a:gd name="T23" fmla="*/ 0 h 46"/>
              <a:gd name="T24" fmla="*/ 0 w 29"/>
              <a:gd name="T25" fmla="*/ 0 h 46"/>
              <a:gd name="T26" fmla="*/ 0 w 29"/>
              <a:gd name="T27" fmla="*/ 13 h 46"/>
              <a:gd name="T28" fmla="*/ 15 w 29"/>
              <a:gd name="T29" fmla="*/ 13 h 46"/>
              <a:gd name="T30" fmla="*/ 15 w 29"/>
              <a:gd name="T3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46">
                <a:moveTo>
                  <a:pt x="18" y="0"/>
                </a:moveTo>
                <a:cubicBezTo>
                  <a:pt x="18" y="13"/>
                  <a:pt x="18" y="13"/>
                  <a:pt x="18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0"/>
                  <a:pt x="29" y="0"/>
                  <a:pt x="29" y="0"/>
                </a:cubicBezTo>
                <a:lnTo>
                  <a:pt x="18" y="0"/>
                </a:lnTo>
                <a:close/>
                <a:moveTo>
                  <a:pt x="0" y="31"/>
                </a:moveTo>
                <a:cubicBezTo>
                  <a:pt x="0" y="39"/>
                  <a:pt x="6" y="46"/>
                  <a:pt x="14" y="46"/>
                </a:cubicBezTo>
                <a:cubicBezTo>
                  <a:pt x="22" y="46"/>
                  <a:pt x="29" y="39"/>
                  <a:pt x="29" y="31"/>
                </a:cubicBezTo>
                <a:cubicBezTo>
                  <a:pt x="29" y="15"/>
                  <a:pt x="29" y="15"/>
                  <a:pt x="29" y="15"/>
                </a:cubicBezTo>
                <a:cubicBezTo>
                  <a:pt x="0" y="15"/>
                  <a:pt x="0" y="15"/>
                  <a:pt x="0" y="15"/>
                </a:cubicBezTo>
                <a:lnTo>
                  <a:pt x="0" y="31"/>
                </a:lnTo>
                <a:close/>
                <a:moveTo>
                  <a:pt x="1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0"/>
                </a:ln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Freeform 198"/>
          <p:cNvSpPr/>
          <p:nvPr/>
        </p:nvSpPr>
        <p:spPr bwMode="auto">
          <a:xfrm>
            <a:off x="5912398" y="4351724"/>
            <a:ext cx="312916" cy="282305"/>
          </a:xfrm>
          <a:custGeom>
            <a:avLst/>
            <a:gdLst>
              <a:gd name="T0" fmla="*/ 0 w 39"/>
              <a:gd name="T1" fmla="*/ 20 h 35"/>
              <a:gd name="T2" fmla="*/ 19 w 39"/>
              <a:gd name="T3" fmla="*/ 0 h 35"/>
              <a:gd name="T4" fmla="*/ 19 w 39"/>
              <a:gd name="T5" fmla="*/ 0 h 35"/>
              <a:gd name="T6" fmla="*/ 39 w 39"/>
              <a:gd name="T7" fmla="*/ 20 h 35"/>
              <a:gd name="T8" fmla="*/ 39 w 39"/>
              <a:gd name="T9" fmla="*/ 20 h 35"/>
              <a:gd name="T10" fmla="*/ 36 w 39"/>
              <a:gd name="T11" fmla="*/ 20 h 35"/>
              <a:gd name="T12" fmla="*/ 31 w 39"/>
              <a:gd name="T13" fmla="*/ 8 h 35"/>
              <a:gd name="T14" fmla="*/ 31 w 39"/>
              <a:gd name="T15" fmla="*/ 8 h 35"/>
              <a:gd name="T16" fmla="*/ 19 w 39"/>
              <a:gd name="T17" fmla="*/ 3 h 35"/>
              <a:gd name="T18" fmla="*/ 19 w 39"/>
              <a:gd name="T19" fmla="*/ 3 h 35"/>
              <a:gd name="T20" fmla="*/ 7 w 39"/>
              <a:gd name="T21" fmla="*/ 8 h 35"/>
              <a:gd name="T22" fmla="*/ 7 w 39"/>
              <a:gd name="T23" fmla="*/ 8 h 35"/>
              <a:gd name="T24" fmla="*/ 3 w 39"/>
              <a:gd name="T25" fmla="*/ 20 h 35"/>
              <a:gd name="T26" fmla="*/ 3 w 39"/>
              <a:gd name="T27" fmla="*/ 20 h 35"/>
              <a:gd name="T28" fmla="*/ 8 w 39"/>
              <a:gd name="T29" fmla="*/ 32 h 35"/>
              <a:gd name="T30" fmla="*/ 8 w 39"/>
              <a:gd name="T31" fmla="*/ 32 h 35"/>
              <a:gd name="T32" fmla="*/ 6 w 39"/>
              <a:gd name="T33" fmla="*/ 35 h 35"/>
              <a:gd name="T34" fmla="*/ 0 w 39"/>
              <a:gd name="T35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35">
                <a:moveTo>
                  <a:pt x="0" y="20"/>
                </a:moveTo>
                <a:cubicBezTo>
                  <a:pt x="0" y="9"/>
                  <a:pt x="8" y="1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30" y="1"/>
                  <a:pt x="39" y="9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6"/>
                  <a:pt x="34" y="11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8" y="5"/>
                  <a:pt x="24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3"/>
                  <a:pt x="10" y="5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4" y="11"/>
                  <a:pt x="3" y="16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5"/>
                  <a:pt x="5" y="29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2" y="31"/>
                  <a:pt x="0" y="26"/>
                  <a:pt x="0" y="20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空心弧 82"/>
          <p:cNvSpPr/>
          <p:nvPr/>
        </p:nvSpPr>
        <p:spPr>
          <a:xfrm>
            <a:off x="5353787" y="3826165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4E654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 rot="17307692">
            <a:off x="5711286" y="2086682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4E654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任意多边形 84"/>
          <p:cNvSpPr/>
          <p:nvPr/>
        </p:nvSpPr>
        <p:spPr>
          <a:xfrm rot="17307692">
            <a:off x="5315212" y="1635536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4E654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341368" y="3158266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91"/>
          <p:cNvSpPr txBox="1"/>
          <p:nvPr/>
        </p:nvSpPr>
        <p:spPr>
          <a:xfrm>
            <a:off x="2525051" y="3492034"/>
            <a:ext cx="19852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Box 104"/>
          <p:cNvSpPr txBox="1"/>
          <p:nvPr/>
        </p:nvSpPr>
        <p:spPr>
          <a:xfrm>
            <a:off x="7266540" y="2213214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7191072" y="187394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104"/>
          <p:cNvSpPr txBox="1"/>
          <p:nvPr/>
        </p:nvSpPr>
        <p:spPr>
          <a:xfrm>
            <a:off x="7266540" y="4803666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7191072" y="446439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9158" y="389867"/>
            <a:ext cx="1853684" cy="1000274"/>
            <a:chOff x="5169158" y="1406605"/>
            <a:chExt cx="1853684" cy="1000274"/>
          </a:xfrm>
        </p:grpSpPr>
        <p:sp>
          <p:nvSpPr>
            <p:cNvPr id="2" name="文本框 1"/>
            <p:cNvSpPr txBox="1"/>
            <p:nvPr/>
          </p:nvSpPr>
          <p:spPr>
            <a:xfrm>
              <a:off x="5169158" y="1406605"/>
              <a:ext cx="185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E6548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目录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358104" y="2068325"/>
              <a:ext cx="1475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E6548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CONTENTS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99131" y="1761698"/>
            <a:ext cx="3816318" cy="682126"/>
            <a:chOff x="1194294" y="2901609"/>
            <a:chExt cx="3816318" cy="682126"/>
          </a:xfrm>
        </p:grpSpPr>
        <p:grpSp>
          <p:nvGrpSpPr>
            <p:cNvPr id="7" name="组合 6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6548"/>
                    </a:solidFill>
                    <a:effectLst/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+mn-cs"/>
                  </a:rPr>
                  <a:t>单击添加您的标题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799131" y="2746874"/>
            <a:ext cx="3816318" cy="682126"/>
            <a:chOff x="1194294" y="2901609"/>
            <a:chExt cx="3816318" cy="682126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6548"/>
                    </a:solidFill>
                    <a:effectLst/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+mn-cs"/>
                  </a:rPr>
                  <a:t>单击添加您的标题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576551" y="1761698"/>
            <a:ext cx="3816318" cy="682126"/>
            <a:chOff x="1194294" y="2901609"/>
            <a:chExt cx="3816318" cy="682126"/>
          </a:xfrm>
        </p:grpSpPr>
        <p:grpSp>
          <p:nvGrpSpPr>
            <p:cNvPr id="21" name="组合 20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6548"/>
                    </a:solidFill>
                    <a:effectLst/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+mn-cs"/>
                  </a:rPr>
                  <a:t>单击添加您的标题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576551" y="2746874"/>
            <a:ext cx="3816318" cy="682126"/>
            <a:chOff x="1194294" y="2901609"/>
            <a:chExt cx="3816318" cy="682126"/>
          </a:xfrm>
        </p:grpSpPr>
        <p:grpSp>
          <p:nvGrpSpPr>
            <p:cNvPr id="28" name="组合 27"/>
            <p:cNvGrpSpPr/>
            <p:nvPr/>
          </p:nvGrpSpPr>
          <p:grpSpPr>
            <a:xfrm>
              <a:off x="1194294" y="2981062"/>
              <a:ext cx="746498" cy="523220"/>
              <a:chOff x="1194294" y="2924794"/>
              <a:chExt cx="746498" cy="523220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4E6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94294" y="2924794"/>
                <a:ext cx="746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940792" y="2901609"/>
              <a:ext cx="3069820" cy="682126"/>
              <a:chOff x="1940792" y="2919776"/>
              <a:chExt cx="3069820" cy="68212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6548"/>
                    </a:solidFill>
                    <a:effectLst/>
                    <a:uLnTx/>
                    <a:uFillTx/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+mn-cs"/>
                  </a:rPr>
                  <a:t>单击添加您的标题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940792" y="3294125"/>
                <a:ext cx="306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PLEASE ADD YOUR TITTLE HERE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Freeform 6"/>
          <p:cNvSpPr>
            <a:spLocks noEditPoints="1"/>
          </p:cNvSpPr>
          <p:nvPr/>
        </p:nvSpPr>
        <p:spPr bwMode="auto">
          <a:xfrm>
            <a:off x="1756647" y="2357311"/>
            <a:ext cx="2012949" cy="2012951"/>
          </a:xfrm>
          <a:custGeom>
            <a:avLst/>
            <a:gdLst>
              <a:gd name="T0" fmla="*/ 1383131 w 489"/>
              <a:gd name="T1" fmla="*/ 623644 h 489"/>
              <a:gd name="T2" fmla="*/ 1364607 w 489"/>
              <a:gd name="T3" fmla="*/ 555723 h 489"/>
              <a:gd name="T4" fmla="*/ 1454140 w 489"/>
              <a:gd name="T5" fmla="*/ 453840 h 489"/>
              <a:gd name="T6" fmla="*/ 1364607 w 489"/>
              <a:gd name="T7" fmla="*/ 299473 h 489"/>
              <a:gd name="T8" fmla="*/ 1231851 w 489"/>
              <a:gd name="T9" fmla="*/ 327259 h 489"/>
              <a:gd name="T10" fmla="*/ 1182453 w 489"/>
              <a:gd name="T11" fmla="*/ 277861 h 489"/>
              <a:gd name="T12" fmla="*/ 1210239 w 489"/>
              <a:gd name="T13" fmla="*/ 145105 h 489"/>
              <a:gd name="T14" fmla="*/ 1052785 w 489"/>
              <a:gd name="T15" fmla="*/ 55572 h 489"/>
              <a:gd name="T16" fmla="*/ 953990 w 489"/>
              <a:gd name="T17" fmla="*/ 145105 h 489"/>
              <a:gd name="T18" fmla="*/ 886068 w 489"/>
              <a:gd name="T19" fmla="*/ 126581 h 489"/>
              <a:gd name="T20" fmla="*/ 842845 w 489"/>
              <a:gd name="T21" fmla="*/ 0 h 489"/>
              <a:gd name="T22" fmla="*/ 753312 w 489"/>
              <a:gd name="T23" fmla="*/ 0 h 489"/>
              <a:gd name="T24" fmla="*/ 663779 w 489"/>
              <a:gd name="T25" fmla="*/ 0 h 489"/>
              <a:gd name="T26" fmla="*/ 623644 w 489"/>
              <a:gd name="T27" fmla="*/ 126581 h 489"/>
              <a:gd name="T28" fmla="*/ 555722 w 489"/>
              <a:gd name="T29" fmla="*/ 145105 h 489"/>
              <a:gd name="T30" fmla="*/ 453840 w 489"/>
              <a:gd name="T31" fmla="*/ 55572 h 489"/>
              <a:gd name="T32" fmla="*/ 299473 w 489"/>
              <a:gd name="T33" fmla="*/ 145105 h 489"/>
              <a:gd name="T34" fmla="*/ 327259 w 489"/>
              <a:gd name="T35" fmla="*/ 277861 h 489"/>
              <a:gd name="T36" fmla="*/ 277861 w 489"/>
              <a:gd name="T37" fmla="*/ 327259 h 489"/>
              <a:gd name="T38" fmla="*/ 145105 w 489"/>
              <a:gd name="T39" fmla="*/ 299473 h 489"/>
              <a:gd name="T40" fmla="*/ 55572 w 489"/>
              <a:gd name="T41" fmla="*/ 453840 h 489"/>
              <a:gd name="T42" fmla="*/ 145105 w 489"/>
              <a:gd name="T43" fmla="*/ 555723 h 489"/>
              <a:gd name="T44" fmla="*/ 126581 w 489"/>
              <a:gd name="T45" fmla="*/ 623644 h 489"/>
              <a:gd name="T46" fmla="*/ 0 w 489"/>
              <a:gd name="T47" fmla="*/ 663780 h 489"/>
              <a:gd name="T48" fmla="*/ 0 w 489"/>
              <a:gd name="T49" fmla="*/ 753313 h 489"/>
              <a:gd name="T50" fmla="*/ 0 w 489"/>
              <a:gd name="T51" fmla="*/ 845933 h 489"/>
              <a:gd name="T52" fmla="*/ 126581 w 489"/>
              <a:gd name="T53" fmla="*/ 886069 h 489"/>
              <a:gd name="T54" fmla="*/ 145105 w 489"/>
              <a:gd name="T55" fmla="*/ 953990 h 489"/>
              <a:gd name="T56" fmla="*/ 55572 w 489"/>
              <a:gd name="T57" fmla="*/ 1055873 h 489"/>
              <a:gd name="T58" fmla="*/ 145105 w 489"/>
              <a:gd name="T59" fmla="*/ 1210240 h 489"/>
              <a:gd name="T60" fmla="*/ 277861 w 489"/>
              <a:gd name="T61" fmla="*/ 1182454 h 489"/>
              <a:gd name="T62" fmla="*/ 327259 w 489"/>
              <a:gd name="T63" fmla="*/ 1231852 h 489"/>
              <a:gd name="T64" fmla="*/ 299473 w 489"/>
              <a:gd name="T65" fmla="*/ 1364608 h 489"/>
              <a:gd name="T66" fmla="*/ 453840 w 489"/>
              <a:gd name="T67" fmla="*/ 1454141 h 489"/>
              <a:gd name="T68" fmla="*/ 555722 w 489"/>
              <a:gd name="T69" fmla="*/ 1364608 h 489"/>
              <a:gd name="T70" fmla="*/ 623644 w 489"/>
              <a:gd name="T71" fmla="*/ 1383132 h 489"/>
              <a:gd name="T72" fmla="*/ 663779 w 489"/>
              <a:gd name="T73" fmla="*/ 1509713 h 489"/>
              <a:gd name="T74" fmla="*/ 753312 w 489"/>
              <a:gd name="T75" fmla="*/ 1509713 h 489"/>
              <a:gd name="T76" fmla="*/ 842845 w 489"/>
              <a:gd name="T77" fmla="*/ 1509713 h 489"/>
              <a:gd name="T78" fmla="*/ 886068 w 489"/>
              <a:gd name="T79" fmla="*/ 1383132 h 489"/>
              <a:gd name="T80" fmla="*/ 953990 w 489"/>
              <a:gd name="T81" fmla="*/ 1364608 h 489"/>
              <a:gd name="T82" fmla="*/ 1052785 w 489"/>
              <a:gd name="T83" fmla="*/ 1454141 h 489"/>
              <a:gd name="T84" fmla="*/ 1210239 w 489"/>
              <a:gd name="T85" fmla="*/ 1364608 h 489"/>
              <a:gd name="T86" fmla="*/ 1182453 w 489"/>
              <a:gd name="T87" fmla="*/ 1231852 h 489"/>
              <a:gd name="T88" fmla="*/ 1231851 w 489"/>
              <a:gd name="T89" fmla="*/ 1182454 h 489"/>
              <a:gd name="T90" fmla="*/ 1364607 w 489"/>
              <a:gd name="T91" fmla="*/ 1210240 h 489"/>
              <a:gd name="T92" fmla="*/ 1454140 w 489"/>
              <a:gd name="T93" fmla="*/ 1055873 h 489"/>
              <a:gd name="T94" fmla="*/ 1364607 w 489"/>
              <a:gd name="T95" fmla="*/ 953990 h 489"/>
              <a:gd name="T96" fmla="*/ 1383131 w 489"/>
              <a:gd name="T97" fmla="*/ 886069 h 489"/>
              <a:gd name="T98" fmla="*/ 1509712 w 489"/>
              <a:gd name="T99" fmla="*/ 845933 h 489"/>
              <a:gd name="T100" fmla="*/ 1509712 w 489"/>
              <a:gd name="T101" fmla="*/ 753313 h 489"/>
              <a:gd name="T102" fmla="*/ 1509712 w 489"/>
              <a:gd name="T103" fmla="*/ 663780 h 489"/>
              <a:gd name="T104" fmla="*/ 1383131 w 489"/>
              <a:gd name="T105" fmla="*/ 623644 h 489"/>
              <a:gd name="T106" fmla="*/ 753312 w 489"/>
              <a:gd name="T107" fmla="*/ 1271987 h 489"/>
              <a:gd name="T108" fmla="*/ 237726 w 489"/>
              <a:gd name="T109" fmla="*/ 753313 h 489"/>
              <a:gd name="T110" fmla="*/ 753312 w 489"/>
              <a:gd name="T111" fmla="*/ 237726 h 489"/>
              <a:gd name="T112" fmla="*/ 1271986 w 489"/>
              <a:gd name="T113" fmla="*/ 753313 h 489"/>
              <a:gd name="T114" fmla="*/ 753312 w 489"/>
              <a:gd name="T115" fmla="*/ 1271987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5" name="Freeform 7"/>
          <p:cNvSpPr>
            <a:spLocks noEditPoints="1"/>
          </p:cNvSpPr>
          <p:nvPr/>
        </p:nvSpPr>
        <p:spPr bwMode="auto">
          <a:xfrm>
            <a:off x="3507129" y="3324629"/>
            <a:ext cx="2186517" cy="2186516"/>
          </a:xfrm>
          <a:custGeom>
            <a:avLst/>
            <a:gdLst>
              <a:gd name="T0" fmla="*/ 1519444 w 531"/>
              <a:gd name="T1" fmla="*/ 852371 h 531"/>
              <a:gd name="T2" fmla="*/ 1516356 w 531"/>
              <a:gd name="T3" fmla="*/ 775163 h 531"/>
              <a:gd name="T4" fmla="*/ 1636800 w 531"/>
              <a:gd name="T5" fmla="*/ 694867 h 531"/>
              <a:gd name="T6" fmla="*/ 1584299 w 531"/>
              <a:gd name="T7" fmla="*/ 506481 h 531"/>
              <a:gd name="T8" fmla="*/ 1439148 w 531"/>
              <a:gd name="T9" fmla="*/ 500305 h 531"/>
              <a:gd name="T10" fmla="*/ 1402089 w 531"/>
              <a:gd name="T11" fmla="*/ 435450 h 531"/>
              <a:gd name="T12" fmla="*/ 1466943 w 531"/>
              <a:gd name="T13" fmla="*/ 302653 h 531"/>
              <a:gd name="T14" fmla="*/ 1324881 w 531"/>
              <a:gd name="T15" fmla="*/ 166768 h 531"/>
              <a:gd name="T16" fmla="*/ 1195173 w 531"/>
              <a:gd name="T17" fmla="*/ 231622 h 531"/>
              <a:gd name="T18" fmla="*/ 1130318 w 531"/>
              <a:gd name="T19" fmla="*/ 194563 h 531"/>
              <a:gd name="T20" fmla="*/ 1121053 w 531"/>
              <a:gd name="T21" fmla="*/ 49413 h 531"/>
              <a:gd name="T22" fmla="*/ 1025316 w 531"/>
              <a:gd name="T23" fmla="*/ 24706 h 531"/>
              <a:gd name="T24" fmla="*/ 929579 w 531"/>
              <a:gd name="T25" fmla="*/ 0 h 531"/>
              <a:gd name="T26" fmla="*/ 852371 w 531"/>
              <a:gd name="T27" fmla="*/ 123532 h 531"/>
              <a:gd name="T28" fmla="*/ 775164 w 531"/>
              <a:gd name="T29" fmla="*/ 123532 h 531"/>
              <a:gd name="T30" fmla="*/ 694868 w 531"/>
              <a:gd name="T31" fmla="*/ 3088 h 531"/>
              <a:gd name="T32" fmla="*/ 506481 w 531"/>
              <a:gd name="T33" fmla="*/ 55589 h 531"/>
              <a:gd name="T34" fmla="*/ 500305 w 531"/>
              <a:gd name="T35" fmla="*/ 200739 h 531"/>
              <a:gd name="T36" fmla="*/ 435450 w 531"/>
              <a:gd name="T37" fmla="*/ 240887 h 531"/>
              <a:gd name="T38" fmla="*/ 302654 w 531"/>
              <a:gd name="T39" fmla="*/ 176033 h 531"/>
              <a:gd name="T40" fmla="*/ 166768 w 531"/>
              <a:gd name="T41" fmla="*/ 315007 h 531"/>
              <a:gd name="T42" fmla="*/ 231623 w 531"/>
              <a:gd name="T43" fmla="*/ 444715 h 531"/>
              <a:gd name="T44" fmla="*/ 194563 w 531"/>
              <a:gd name="T45" fmla="*/ 512658 h 531"/>
              <a:gd name="T46" fmla="*/ 49413 w 531"/>
              <a:gd name="T47" fmla="*/ 521923 h 531"/>
              <a:gd name="T48" fmla="*/ 24706 w 531"/>
              <a:gd name="T49" fmla="*/ 614572 h 531"/>
              <a:gd name="T50" fmla="*/ 0 w 531"/>
              <a:gd name="T51" fmla="*/ 710309 h 531"/>
              <a:gd name="T52" fmla="*/ 123532 w 531"/>
              <a:gd name="T53" fmla="*/ 790605 h 531"/>
              <a:gd name="T54" fmla="*/ 123532 w 531"/>
              <a:gd name="T55" fmla="*/ 864724 h 531"/>
              <a:gd name="T56" fmla="*/ 3088 w 531"/>
              <a:gd name="T57" fmla="*/ 948108 h 531"/>
              <a:gd name="T58" fmla="*/ 55589 w 531"/>
              <a:gd name="T59" fmla="*/ 1136494 h 531"/>
              <a:gd name="T60" fmla="*/ 200740 w 531"/>
              <a:gd name="T61" fmla="*/ 1142671 h 531"/>
              <a:gd name="T62" fmla="*/ 240888 w 531"/>
              <a:gd name="T63" fmla="*/ 1207525 h 531"/>
              <a:gd name="T64" fmla="*/ 176033 w 531"/>
              <a:gd name="T65" fmla="*/ 1337234 h 531"/>
              <a:gd name="T66" fmla="*/ 315007 w 531"/>
              <a:gd name="T67" fmla="*/ 1476207 h 531"/>
              <a:gd name="T68" fmla="*/ 444715 w 531"/>
              <a:gd name="T69" fmla="*/ 1408265 h 531"/>
              <a:gd name="T70" fmla="*/ 509570 w 531"/>
              <a:gd name="T71" fmla="*/ 1445324 h 531"/>
              <a:gd name="T72" fmla="*/ 521923 w 531"/>
              <a:gd name="T73" fmla="*/ 1590474 h 531"/>
              <a:gd name="T74" fmla="*/ 614572 w 531"/>
              <a:gd name="T75" fmla="*/ 1615181 h 531"/>
              <a:gd name="T76" fmla="*/ 710309 w 531"/>
              <a:gd name="T77" fmla="*/ 1639887 h 531"/>
              <a:gd name="T78" fmla="*/ 790605 w 531"/>
              <a:gd name="T79" fmla="*/ 1519443 h 531"/>
              <a:gd name="T80" fmla="*/ 864724 w 531"/>
              <a:gd name="T81" fmla="*/ 1516355 h 531"/>
              <a:gd name="T82" fmla="*/ 945020 w 531"/>
              <a:gd name="T83" fmla="*/ 1639887 h 531"/>
              <a:gd name="T84" fmla="*/ 1133407 w 531"/>
              <a:gd name="T85" fmla="*/ 1587386 h 531"/>
              <a:gd name="T86" fmla="*/ 1142671 w 531"/>
              <a:gd name="T87" fmla="*/ 1439148 h 531"/>
              <a:gd name="T88" fmla="*/ 1207526 w 531"/>
              <a:gd name="T89" fmla="*/ 1402088 h 531"/>
              <a:gd name="T90" fmla="*/ 1337234 w 531"/>
              <a:gd name="T91" fmla="*/ 1466942 h 531"/>
              <a:gd name="T92" fmla="*/ 1476208 w 531"/>
              <a:gd name="T93" fmla="*/ 1327969 h 531"/>
              <a:gd name="T94" fmla="*/ 1408265 w 531"/>
              <a:gd name="T95" fmla="*/ 1198260 h 531"/>
              <a:gd name="T96" fmla="*/ 1445325 w 531"/>
              <a:gd name="T97" fmla="*/ 1130318 h 531"/>
              <a:gd name="T98" fmla="*/ 1590475 w 531"/>
              <a:gd name="T99" fmla="*/ 1121053 h 531"/>
              <a:gd name="T100" fmla="*/ 1615182 w 531"/>
              <a:gd name="T101" fmla="*/ 1025315 h 531"/>
              <a:gd name="T102" fmla="*/ 1639888 w 531"/>
              <a:gd name="T103" fmla="*/ 932666 h 531"/>
              <a:gd name="T104" fmla="*/ 1519444 w 531"/>
              <a:gd name="T105" fmla="*/ 852371 h 531"/>
              <a:gd name="T106" fmla="*/ 679426 w 531"/>
              <a:gd name="T107" fmla="*/ 1365028 h 531"/>
              <a:gd name="T108" fmla="*/ 274859 w 531"/>
              <a:gd name="T109" fmla="*/ 679426 h 531"/>
              <a:gd name="T110" fmla="*/ 960462 w 531"/>
              <a:gd name="T111" fmla="*/ 277947 h 531"/>
              <a:gd name="T112" fmla="*/ 1365029 w 531"/>
              <a:gd name="T113" fmla="*/ 960461 h 531"/>
              <a:gd name="T114" fmla="*/ 679426 w 531"/>
              <a:gd name="T115" fmla="*/ 1365028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6" name="Freeform 8"/>
          <p:cNvSpPr>
            <a:spLocks noEditPoints="1"/>
          </p:cNvSpPr>
          <p:nvPr/>
        </p:nvSpPr>
        <p:spPr bwMode="auto">
          <a:xfrm>
            <a:off x="3568513" y="1726545"/>
            <a:ext cx="1388533" cy="1392767"/>
          </a:xfrm>
          <a:custGeom>
            <a:avLst/>
            <a:gdLst>
              <a:gd name="T0" fmla="*/ 964145 w 337"/>
              <a:gd name="T1" fmla="*/ 540830 h 338"/>
              <a:gd name="T2" fmla="*/ 964145 w 337"/>
              <a:gd name="T3" fmla="*/ 494473 h 338"/>
              <a:gd name="T4" fmla="*/ 1041400 w 337"/>
              <a:gd name="T5" fmla="*/ 441936 h 338"/>
              <a:gd name="T6" fmla="*/ 1007408 w 337"/>
              <a:gd name="T7" fmla="*/ 321408 h 338"/>
              <a:gd name="T8" fmla="*/ 914701 w 337"/>
              <a:gd name="T9" fmla="*/ 318317 h 338"/>
              <a:gd name="T10" fmla="*/ 889980 w 337"/>
              <a:gd name="T11" fmla="*/ 275051 h 338"/>
              <a:gd name="T12" fmla="*/ 930153 w 337"/>
              <a:gd name="T13" fmla="*/ 191608 h 338"/>
              <a:gd name="T14" fmla="*/ 843627 w 337"/>
              <a:gd name="T15" fmla="*/ 105076 h 338"/>
              <a:gd name="T16" fmla="*/ 760191 w 337"/>
              <a:gd name="T17" fmla="*/ 148342 h 338"/>
              <a:gd name="T18" fmla="*/ 716928 w 337"/>
              <a:gd name="T19" fmla="*/ 123618 h 338"/>
              <a:gd name="T20" fmla="*/ 710748 w 337"/>
              <a:gd name="T21" fmla="*/ 30905 h 338"/>
              <a:gd name="T22" fmla="*/ 652034 w 337"/>
              <a:gd name="T23" fmla="*/ 15452 h 338"/>
              <a:gd name="T24" fmla="*/ 590230 w 337"/>
              <a:gd name="T25" fmla="*/ 0 h 338"/>
              <a:gd name="T26" fmla="*/ 540786 w 337"/>
              <a:gd name="T27" fmla="*/ 77261 h 338"/>
              <a:gd name="T28" fmla="*/ 494433 w 337"/>
              <a:gd name="T29" fmla="*/ 77261 h 338"/>
              <a:gd name="T30" fmla="*/ 441900 w 337"/>
              <a:gd name="T31" fmla="*/ 3090 h 338"/>
              <a:gd name="T32" fmla="*/ 321382 w 337"/>
              <a:gd name="T33" fmla="*/ 33995 h 338"/>
              <a:gd name="T34" fmla="*/ 318291 w 337"/>
              <a:gd name="T35" fmla="*/ 126709 h 338"/>
              <a:gd name="T36" fmla="*/ 275028 w 337"/>
              <a:gd name="T37" fmla="*/ 151432 h 338"/>
              <a:gd name="T38" fmla="*/ 191593 w 337"/>
              <a:gd name="T39" fmla="*/ 111257 h 338"/>
              <a:gd name="T40" fmla="*/ 105067 w 337"/>
              <a:gd name="T41" fmla="*/ 200880 h 338"/>
              <a:gd name="T42" fmla="*/ 148330 w 337"/>
              <a:gd name="T43" fmla="*/ 281232 h 338"/>
              <a:gd name="T44" fmla="*/ 123608 w 337"/>
              <a:gd name="T45" fmla="*/ 324498 h 338"/>
              <a:gd name="T46" fmla="*/ 30902 w 337"/>
              <a:gd name="T47" fmla="*/ 330679 h 338"/>
              <a:gd name="T48" fmla="*/ 15451 w 337"/>
              <a:gd name="T49" fmla="*/ 392488 h 338"/>
              <a:gd name="T50" fmla="*/ 0 w 337"/>
              <a:gd name="T51" fmla="*/ 451207 h 338"/>
              <a:gd name="T52" fmla="*/ 77255 w 337"/>
              <a:gd name="T53" fmla="*/ 500654 h 338"/>
              <a:gd name="T54" fmla="*/ 77255 w 337"/>
              <a:gd name="T55" fmla="*/ 550102 h 338"/>
              <a:gd name="T56" fmla="*/ 0 w 337"/>
              <a:gd name="T57" fmla="*/ 602639 h 338"/>
              <a:gd name="T58" fmla="*/ 33992 w 337"/>
              <a:gd name="T59" fmla="*/ 723167 h 338"/>
              <a:gd name="T60" fmla="*/ 126699 w 337"/>
              <a:gd name="T61" fmla="*/ 726258 h 338"/>
              <a:gd name="T62" fmla="*/ 151420 w 337"/>
              <a:gd name="T63" fmla="*/ 766434 h 338"/>
              <a:gd name="T64" fmla="*/ 111247 w 337"/>
              <a:gd name="T65" fmla="*/ 849876 h 338"/>
              <a:gd name="T66" fmla="*/ 200864 w 337"/>
              <a:gd name="T67" fmla="*/ 939499 h 338"/>
              <a:gd name="T68" fmla="*/ 281209 w 337"/>
              <a:gd name="T69" fmla="*/ 896233 h 338"/>
              <a:gd name="T70" fmla="*/ 324472 w 337"/>
              <a:gd name="T71" fmla="*/ 920957 h 338"/>
              <a:gd name="T72" fmla="*/ 330652 w 337"/>
              <a:gd name="T73" fmla="*/ 1013670 h 338"/>
              <a:gd name="T74" fmla="*/ 389366 w 337"/>
              <a:gd name="T75" fmla="*/ 1029123 h 338"/>
              <a:gd name="T76" fmla="*/ 451170 w 337"/>
              <a:gd name="T77" fmla="*/ 1044575 h 338"/>
              <a:gd name="T78" fmla="*/ 500614 w 337"/>
              <a:gd name="T79" fmla="*/ 964223 h 338"/>
              <a:gd name="T80" fmla="*/ 550057 w 337"/>
              <a:gd name="T81" fmla="*/ 964223 h 338"/>
              <a:gd name="T82" fmla="*/ 602591 w 337"/>
              <a:gd name="T83" fmla="*/ 1041485 h 338"/>
              <a:gd name="T84" fmla="*/ 720018 w 337"/>
              <a:gd name="T85" fmla="*/ 1007489 h 338"/>
              <a:gd name="T86" fmla="*/ 726199 w 337"/>
              <a:gd name="T87" fmla="*/ 914776 h 338"/>
              <a:gd name="T88" fmla="*/ 766372 w 337"/>
              <a:gd name="T89" fmla="*/ 890052 h 338"/>
              <a:gd name="T90" fmla="*/ 849807 w 337"/>
              <a:gd name="T91" fmla="*/ 933318 h 338"/>
              <a:gd name="T92" fmla="*/ 936333 w 337"/>
              <a:gd name="T93" fmla="*/ 843695 h 338"/>
              <a:gd name="T94" fmla="*/ 896160 w 337"/>
              <a:gd name="T95" fmla="*/ 760253 h 338"/>
              <a:gd name="T96" fmla="*/ 917792 w 337"/>
              <a:gd name="T97" fmla="*/ 720077 h 338"/>
              <a:gd name="T98" fmla="*/ 1010498 w 337"/>
              <a:gd name="T99" fmla="*/ 713896 h 338"/>
              <a:gd name="T100" fmla="*/ 1025949 w 337"/>
              <a:gd name="T101" fmla="*/ 652087 h 338"/>
              <a:gd name="T102" fmla="*/ 1041400 w 337"/>
              <a:gd name="T103" fmla="*/ 593368 h 338"/>
              <a:gd name="T104" fmla="*/ 964145 w 337"/>
              <a:gd name="T105" fmla="*/ 540830 h 338"/>
              <a:gd name="T106" fmla="*/ 432629 w 337"/>
              <a:gd name="T107" fmla="*/ 868419 h 338"/>
              <a:gd name="T108" fmla="*/ 176142 w 337"/>
              <a:gd name="T109" fmla="*/ 432664 h 338"/>
              <a:gd name="T110" fmla="*/ 611861 w 337"/>
              <a:gd name="T111" fmla="*/ 176156 h 338"/>
              <a:gd name="T112" fmla="*/ 868348 w 337"/>
              <a:gd name="T113" fmla="*/ 611911 h 338"/>
              <a:gd name="T114" fmla="*/ 432629 w 337"/>
              <a:gd name="T115" fmla="*/ 868419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7" name="Freeform 9"/>
          <p:cNvSpPr>
            <a:spLocks noEditPoints="1"/>
          </p:cNvSpPr>
          <p:nvPr/>
        </p:nvSpPr>
        <p:spPr bwMode="auto">
          <a:xfrm>
            <a:off x="4808880" y="2903411"/>
            <a:ext cx="345016" cy="351367"/>
          </a:xfrm>
          <a:custGeom>
            <a:avLst/>
            <a:gdLst>
              <a:gd name="T0" fmla="*/ 240279 w 84"/>
              <a:gd name="T1" fmla="*/ 136413 h 85"/>
              <a:gd name="T2" fmla="*/ 240279 w 84"/>
              <a:gd name="T3" fmla="*/ 124012 h 85"/>
              <a:gd name="T4" fmla="*/ 258762 w 84"/>
              <a:gd name="T5" fmla="*/ 111611 h 85"/>
              <a:gd name="T6" fmla="*/ 252601 w 84"/>
              <a:gd name="T7" fmla="*/ 80608 h 85"/>
              <a:gd name="T8" fmla="*/ 227957 w 84"/>
              <a:gd name="T9" fmla="*/ 80608 h 85"/>
              <a:gd name="T10" fmla="*/ 221796 w 84"/>
              <a:gd name="T11" fmla="*/ 71307 h 85"/>
              <a:gd name="T12" fmla="*/ 231038 w 84"/>
              <a:gd name="T13" fmla="*/ 49605 h 85"/>
              <a:gd name="T14" fmla="*/ 209474 w 84"/>
              <a:gd name="T15" fmla="*/ 27903 h 85"/>
              <a:gd name="T16" fmla="*/ 187911 w 84"/>
              <a:gd name="T17" fmla="*/ 37204 h 85"/>
              <a:gd name="T18" fmla="*/ 178669 w 84"/>
              <a:gd name="T19" fmla="*/ 31003 h 85"/>
              <a:gd name="T20" fmla="*/ 175589 w 84"/>
              <a:gd name="T21" fmla="*/ 9301 h 85"/>
              <a:gd name="T22" fmla="*/ 163267 w 84"/>
              <a:gd name="T23" fmla="*/ 3100 h 85"/>
              <a:gd name="T24" fmla="*/ 147864 w 84"/>
              <a:gd name="T25" fmla="*/ 0 h 85"/>
              <a:gd name="T26" fmla="*/ 135542 w 84"/>
              <a:gd name="T27" fmla="*/ 18602 h 85"/>
              <a:gd name="T28" fmla="*/ 123220 w 84"/>
              <a:gd name="T29" fmla="*/ 21702 h 85"/>
              <a:gd name="T30" fmla="*/ 107818 w 84"/>
              <a:gd name="T31" fmla="*/ 0 h 85"/>
              <a:gd name="T32" fmla="*/ 80093 w 84"/>
              <a:gd name="T33" fmla="*/ 9301 h 85"/>
              <a:gd name="T34" fmla="*/ 77013 w 84"/>
              <a:gd name="T35" fmla="*/ 34103 h 85"/>
              <a:gd name="T36" fmla="*/ 67771 w 84"/>
              <a:gd name="T37" fmla="*/ 40304 h 85"/>
              <a:gd name="T38" fmla="*/ 46208 w 84"/>
              <a:gd name="T39" fmla="*/ 27903 h 85"/>
              <a:gd name="T40" fmla="*/ 24644 w 84"/>
              <a:gd name="T41" fmla="*/ 49605 h 85"/>
              <a:gd name="T42" fmla="*/ 36966 w 84"/>
              <a:gd name="T43" fmla="*/ 71307 h 85"/>
              <a:gd name="T44" fmla="*/ 30805 w 84"/>
              <a:gd name="T45" fmla="*/ 83708 h 85"/>
              <a:gd name="T46" fmla="*/ 6161 w 84"/>
              <a:gd name="T47" fmla="*/ 83708 h 85"/>
              <a:gd name="T48" fmla="*/ 3081 w 84"/>
              <a:gd name="T49" fmla="*/ 99209 h 85"/>
              <a:gd name="T50" fmla="*/ 0 w 84"/>
              <a:gd name="T51" fmla="*/ 114711 h 85"/>
              <a:gd name="T52" fmla="*/ 18483 w 84"/>
              <a:gd name="T53" fmla="*/ 127112 h 85"/>
              <a:gd name="T54" fmla="*/ 18483 w 84"/>
              <a:gd name="T55" fmla="*/ 139513 h 85"/>
              <a:gd name="T56" fmla="*/ 0 w 84"/>
              <a:gd name="T57" fmla="*/ 151914 h 85"/>
              <a:gd name="T58" fmla="*/ 6161 w 84"/>
              <a:gd name="T59" fmla="*/ 182917 h 85"/>
              <a:gd name="T60" fmla="*/ 30805 w 84"/>
              <a:gd name="T61" fmla="*/ 182917 h 85"/>
              <a:gd name="T62" fmla="*/ 36966 w 84"/>
              <a:gd name="T63" fmla="*/ 195319 h 85"/>
              <a:gd name="T64" fmla="*/ 27725 w 84"/>
              <a:gd name="T65" fmla="*/ 213920 h 85"/>
              <a:gd name="T66" fmla="*/ 49288 w 84"/>
              <a:gd name="T67" fmla="*/ 235622 h 85"/>
              <a:gd name="T68" fmla="*/ 70852 w 84"/>
              <a:gd name="T69" fmla="*/ 226321 h 85"/>
              <a:gd name="T70" fmla="*/ 80093 w 84"/>
              <a:gd name="T71" fmla="*/ 232522 h 85"/>
              <a:gd name="T72" fmla="*/ 80093 w 84"/>
              <a:gd name="T73" fmla="*/ 254224 h 85"/>
              <a:gd name="T74" fmla="*/ 95496 w 84"/>
              <a:gd name="T75" fmla="*/ 260425 h 85"/>
              <a:gd name="T76" fmla="*/ 110898 w 84"/>
              <a:gd name="T77" fmla="*/ 263525 h 85"/>
              <a:gd name="T78" fmla="*/ 123220 w 84"/>
              <a:gd name="T79" fmla="*/ 244923 h 85"/>
              <a:gd name="T80" fmla="*/ 135542 w 84"/>
              <a:gd name="T81" fmla="*/ 244923 h 85"/>
              <a:gd name="T82" fmla="*/ 147864 w 84"/>
              <a:gd name="T83" fmla="*/ 263525 h 85"/>
              <a:gd name="T84" fmla="*/ 178669 w 84"/>
              <a:gd name="T85" fmla="*/ 254224 h 85"/>
              <a:gd name="T86" fmla="*/ 181750 w 84"/>
              <a:gd name="T87" fmla="*/ 232522 h 85"/>
              <a:gd name="T88" fmla="*/ 190991 w 84"/>
              <a:gd name="T89" fmla="*/ 226321 h 85"/>
              <a:gd name="T90" fmla="*/ 212555 w 84"/>
              <a:gd name="T91" fmla="*/ 235622 h 85"/>
              <a:gd name="T92" fmla="*/ 234118 w 84"/>
              <a:gd name="T93" fmla="*/ 213920 h 85"/>
              <a:gd name="T94" fmla="*/ 221796 w 84"/>
              <a:gd name="T95" fmla="*/ 192218 h 85"/>
              <a:gd name="T96" fmla="*/ 227957 w 84"/>
              <a:gd name="T97" fmla="*/ 182917 h 85"/>
              <a:gd name="T98" fmla="*/ 252601 w 84"/>
              <a:gd name="T99" fmla="*/ 179817 h 85"/>
              <a:gd name="T100" fmla="*/ 255682 w 84"/>
              <a:gd name="T101" fmla="*/ 164316 h 85"/>
              <a:gd name="T102" fmla="*/ 258762 w 84"/>
              <a:gd name="T103" fmla="*/ 148814 h 85"/>
              <a:gd name="T104" fmla="*/ 240279 w 84"/>
              <a:gd name="T105" fmla="*/ 136413 h 85"/>
              <a:gd name="T106" fmla="*/ 107818 w 84"/>
              <a:gd name="T107" fmla="*/ 220121 h 85"/>
              <a:gd name="T108" fmla="*/ 43127 w 84"/>
              <a:gd name="T109" fmla="*/ 108510 h 85"/>
              <a:gd name="T110" fmla="*/ 150945 w 84"/>
              <a:gd name="T111" fmla="*/ 43404 h 85"/>
              <a:gd name="T112" fmla="*/ 215635 w 84"/>
              <a:gd name="T113" fmla="*/ 155015 h 85"/>
              <a:gd name="T114" fmla="*/ 107818 w 84"/>
              <a:gd name="T115" fmla="*/ 22012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CC93A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8" name="Freeform 10"/>
          <p:cNvSpPr>
            <a:spLocks noEditPoints="1"/>
          </p:cNvSpPr>
          <p:nvPr/>
        </p:nvSpPr>
        <p:spPr bwMode="auto">
          <a:xfrm>
            <a:off x="5594162" y="3129896"/>
            <a:ext cx="704851" cy="704849"/>
          </a:xfrm>
          <a:custGeom>
            <a:avLst/>
            <a:gdLst>
              <a:gd name="T0" fmla="*/ 488449 w 171"/>
              <a:gd name="T1" fmla="*/ 275139 h 171"/>
              <a:gd name="T2" fmla="*/ 488449 w 171"/>
              <a:gd name="T3" fmla="*/ 250407 h 171"/>
              <a:gd name="T4" fmla="*/ 525547 w 171"/>
              <a:gd name="T5" fmla="*/ 222584 h 171"/>
              <a:gd name="T6" fmla="*/ 510089 w 171"/>
              <a:gd name="T7" fmla="*/ 163847 h 171"/>
              <a:gd name="T8" fmla="*/ 463718 w 171"/>
              <a:gd name="T9" fmla="*/ 160755 h 171"/>
              <a:gd name="T10" fmla="*/ 451352 w 171"/>
              <a:gd name="T11" fmla="*/ 139115 h 171"/>
              <a:gd name="T12" fmla="*/ 469900 w 171"/>
              <a:gd name="T13" fmla="*/ 95835 h 171"/>
              <a:gd name="T14" fmla="*/ 426620 w 171"/>
              <a:gd name="T15" fmla="*/ 52555 h 171"/>
              <a:gd name="T16" fmla="*/ 383340 w 171"/>
              <a:gd name="T17" fmla="*/ 74195 h 171"/>
              <a:gd name="T18" fmla="*/ 361700 w 171"/>
              <a:gd name="T19" fmla="*/ 61829 h 171"/>
              <a:gd name="T20" fmla="*/ 358608 w 171"/>
              <a:gd name="T21" fmla="*/ 15457 h 171"/>
              <a:gd name="T22" fmla="*/ 330785 w 171"/>
              <a:gd name="T23" fmla="*/ 6183 h 171"/>
              <a:gd name="T24" fmla="*/ 299871 w 171"/>
              <a:gd name="T25" fmla="*/ 0 h 171"/>
              <a:gd name="T26" fmla="*/ 272048 w 171"/>
              <a:gd name="T27" fmla="*/ 40189 h 171"/>
              <a:gd name="T28" fmla="*/ 247316 w 171"/>
              <a:gd name="T29" fmla="*/ 40189 h 171"/>
              <a:gd name="T30" fmla="*/ 222584 w 171"/>
              <a:gd name="T31" fmla="*/ 0 h 171"/>
              <a:gd name="T32" fmla="*/ 160755 w 171"/>
              <a:gd name="T33" fmla="*/ 15457 h 171"/>
              <a:gd name="T34" fmla="*/ 160755 w 171"/>
              <a:gd name="T35" fmla="*/ 64920 h 171"/>
              <a:gd name="T36" fmla="*/ 139115 w 171"/>
              <a:gd name="T37" fmla="*/ 77286 h 171"/>
              <a:gd name="T38" fmla="*/ 95835 w 171"/>
              <a:gd name="T39" fmla="*/ 55646 h 171"/>
              <a:gd name="T40" fmla="*/ 52555 w 171"/>
              <a:gd name="T41" fmla="*/ 102018 h 171"/>
              <a:gd name="T42" fmla="*/ 74195 w 171"/>
              <a:gd name="T43" fmla="*/ 142206 h 171"/>
              <a:gd name="T44" fmla="*/ 61829 w 171"/>
              <a:gd name="T45" fmla="*/ 163847 h 171"/>
              <a:gd name="T46" fmla="*/ 15457 w 171"/>
              <a:gd name="T47" fmla="*/ 166938 h 171"/>
              <a:gd name="T48" fmla="*/ 6183 w 171"/>
              <a:gd name="T49" fmla="*/ 197852 h 171"/>
              <a:gd name="T50" fmla="*/ 0 w 171"/>
              <a:gd name="T51" fmla="*/ 228767 h 171"/>
              <a:gd name="T52" fmla="*/ 37097 w 171"/>
              <a:gd name="T53" fmla="*/ 253498 h 171"/>
              <a:gd name="T54" fmla="*/ 37097 w 171"/>
              <a:gd name="T55" fmla="*/ 278230 h 171"/>
              <a:gd name="T56" fmla="*/ 0 w 171"/>
              <a:gd name="T57" fmla="*/ 302962 h 171"/>
              <a:gd name="T58" fmla="*/ 15457 w 171"/>
              <a:gd name="T59" fmla="*/ 364790 h 171"/>
              <a:gd name="T60" fmla="*/ 61829 w 171"/>
              <a:gd name="T61" fmla="*/ 367882 h 171"/>
              <a:gd name="T62" fmla="*/ 74195 w 171"/>
              <a:gd name="T63" fmla="*/ 389522 h 171"/>
              <a:gd name="T64" fmla="*/ 55646 w 171"/>
              <a:gd name="T65" fmla="*/ 429711 h 171"/>
              <a:gd name="T66" fmla="*/ 98926 w 171"/>
              <a:gd name="T67" fmla="*/ 476082 h 171"/>
              <a:gd name="T68" fmla="*/ 142207 w 171"/>
              <a:gd name="T69" fmla="*/ 454442 h 171"/>
              <a:gd name="T70" fmla="*/ 163847 w 171"/>
              <a:gd name="T71" fmla="*/ 466808 h 171"/>
              <a:gd name="T72" fmla="*/ 166938 w 171"/>
              <a:gd name="T73" fmla="*/ 513180 h 171"/>
              <a:gd name="T74" fmla="*/ 197853 w 171"/>
              <a:gd name="T75" fmla="*/ 519363 h 171"/>
              <a:gd name="T76" fmla="*/ 228767 w 171"/>
              <a:gd name="T77" fmla="*/ 528637 h 171"/>
              <a:gd name="T78" fmla="*/ 253499 w 171"/>
              <a:gd name="T79" fmla="*/ 488448 h 171"/>
              <a:gd name="T80" fmla="*/ 278231 w 171"/>
              <a:gd name="T81" fmla="*/ 488448 h 171"/>
              <a:gd name="T82" fmla="*/ 302962 w 171"/>
              <a:gd name="T83" fmla="*/ 528637 h 171"/>
              <a:gd name="T84" fmla="*/ 364791 w 171"/>
              <a:gd name="T85" fmla="*/ 510088 h 171"/>
              <a:gd name="T86" fmla="*/ 367883 w 171"/>
              <a:gd name="T87" fmla="*/ 463717 h 171"/>
              <a:gd name="T88" fmla="*/ 386431 w 171"/>
              <a:gd name="T89" fmla="*/ 451351 h 171"/>
              <a:gd name="T90" fmla="*/ 429712 w 171"/>
              <a:gd name="T91" fmla="*/ 472991 h 171"/>
              <a:gd name="T92" fmla="*/ 472992 w 171"/>
              <a:gd name="T93" fmla="*/ 426619 h 171"/>
              <a:gd name="T94" fmla="*/ 454443 w 171"/>
              <a:gd name="T95" fmla="*/ 386431 h 171"/>
              <a:gd name="T96" fmla="*/ 463718 w 171"/>
              <a:gd name="T97" fmla="*/ 364790 h 171"/>
              <a:gd name="T98" fmla="*/ 513181 w 171"/>
              <a:gd name="T99" fmla="*/ 361699 h 171"/>
              <a:gd name="T100" fmla="*/ 519364 w 171"/>
              <a:gd name="T101" fmla="*/ 330785 h 171"/>
              <a:gd name="T102" fmla="*/ 528638 w 171"/>
              <a:gd name="T103" fmla="*/ 299870 h 171"/>
              <a:gd name="T104" fmla="*/ 488449 w 171"/>
              <a:gd name="T105" fmla="*/ 275139 h 171"/>
              <a:gd name="T106" fmla="*/ 216402 w 171"/>
              <a:gd name="T107" fmla="*/ 438985 h 171"/>
              <a:gd name="T108" fmla="*/ 86561 w 171"/>
              <a:gd name="T109" fmla="*/ 219493 h 171"/>
              <a:gd name="T110" fmla="*/ 309145 w 171"/>
              <a:gd name="T111" fmla="*/ 86560 h 171"/>
              <a:gd name="T112" fmla="*/ 438986 w 171"/>
              <a:gd name="T113" fmla="*/ 309144 h 171"/>
              <a:gd name="T114" fmla="*/ 216402 w 171"/>
              <a:gd name="T115" fmla="*/ 438985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CC93A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9" name="Freeform 11"/>
          <p:cNvSpPr>
            <a:spLocks noEditPoints="1"/>
          </p:cNvSpPr>
          <p:nvPr/>
        </p:nvSpPr>
        <p:spPr bwMode="auto">
          <a:xfrm>
            <a:off x="1839196" y="4440111"/>
            <a:ext cx="709084" cy="702733"/>
          </a:xfrm>
          <a:custGeom>
            <a:avLst/>
            <a:gdLst>
              <a:gd name="T0" fmla="*/ 491618 w 172"/>
              <a:gd name="T1" fmla="*/ 274313 h 171"/>
              <a:gd name="T2" fmla="*/ 491618 w 172"/>
              <a:gd name="T3" fmla="*/ 249655 h 171"/>
              <a:gd name="T4" fmla="*/ 528721 w 172"/>
              <a:gd name="T5" fmla="*/ 221916 h 171"/>
              <a:gd name="T6" fmla="*/ 513261 w 172"/>
              <a:gd name="T7" fmla="*/ 163355 h 171"/>
              <a:gd name="T8" fmla="*/ 466882 w 172"/>
              <a:gd name="T9" fmla="*/ 160273 h 171"/>
              <a:gd name="T10" fmla="*/ 454515 w 172"/>
              <a:gd name="T11" fmla="*/ 138697 h 171"/>
              <a:gd name="T12" fmla="*/ 473066 w 172"/>
              <a:gd name="T13" fmla="*/ 98629 h 171"/>
              <a:gd name="T14" fmla="*/ 429779 w 172"/>
              <a:gd name="T15" fmla="*/ 52397 h 171"/>
              <a:gd name="T16" fmla="*/ 386492 w 172"/>
              <a:gd name="T17" fmla="*/ 73972 h 171"/>
              <a:gd name="T18" fmla="*/ 364848 w 172"/>
              <a:gd name="T19" fmla="*/ 61643 h 171"/>
              <a:gd name="T20" fmla="*/ 361757 w 172"/>
              <a:gd name="T21" fmla="*/ 15411 h 171"/>
              <a:gd name="T22" fmla="*/ 330837 w 172"/>
              <a:gd name="T23" fmla="*/ 9246 h 171"/>
              <a:gd name="T24" fmla="*/ 303010 w 172"/>
              <a:gd name="T25" fmla="*/ 0 h 171"/>
              <a:gd name="T26" fmla="*/ 275182 w 172"/>
              <a:gd name="T27" fmla="*/ 40068 h 171"/>
              <a:gd name="T28" fmla="*/ 250447 w 172"/>
              <a:gd name="T29" fmla="*/ 40068 h 171"/>
              <a:gd name="T30" fmla="*/ 225711 w 172"/>
              <a:gd name="T31" fmla="*/ 0 h 171"/>
              <a:gd name="T32" fmla="*/ 163873 w 172"/>
              <a:gd name="T33" fmla="*/ 18493 h 171"/>
              <a:gd name="T34" fmla="*/ 160781 w 172"/>
              <a:gd name="T35" fmla="*/ 64725 h 171"/>
              <a:gd name="T36" fmla="*/ 142229 w 172"/>
              <a:gd name="T37" fmla="*/ 77054 h 171"/>
              <a:gd name="T38" fmla="*/ 98942 w 172"/>
              <a:gd name="T39" fmla="*/ 55479 h 171"/>
              <a:gd name="T40" fmla="*/ 55655 w 172"/>
              <a:gd name="T41" fmla="*/ 101711 h 171"/>
              <a:gd name="T42" fmla="*/ 77298 w 172"/>
              <a:gd name="T43" fmla="*/ 141780 h 171"/>
              <a:gd name="T44" fmla="*/ 64931 w 172"/>
              <a:gd name="T45" fmla="*/ 163355 h 171"/>
              <a:gd name="T46" fmla="*/ 18552 w 172"/>
              <a:gd name="T47" fmla="*/ 166437 h 171"/>
              <a:gd name="T48" fmla="*/ 9276 w 172"/>
              <a:gd name="T49" fmla="*/ 197258 h 171"/>
              <a:gd name="T50" fmla="*/ 0 w 172"/>
              <a:gd name="T51" fmla="*/ 228080 h 171"/>
              <a:gd name="T52" fmla="*/ 40195 w 172"/>
              <a:gd name="T53" fmla="*/ 252737 h 171"/>
              <a:gd name="T54" fmla="*/ 40195 w 172"/>
              <a:gd name="T55" fmla="*/ 277395 h 171"/>
              <a:gd name="T56" fmla="*/ 3092 w 172"/>
              <a:gd name="T57" fmla="*/ 305134 h 171"/>
              <a:gd name="T58" fmla="*/ 18552 w 172"/>
              <a:gd name="T59" fmla="*/ 363695 h 171"/>
              <a:gd name="T60" fmla="*/ 64931 w 172"/>
              <a:gd name="T61" fmla="*/ 366777 h 171"/>
              <a:gd name="T62" fmla="*/ 77298 w 172"/>
              <a:gd name="T63" fmla="*/ 388353 h 171"/>
              <a:gd name="T64" fmla="*/ 58747 w 172"/>
              <a:gd name="T65" fmla="*/ 431503 h 171"/>
              <a:gd name="T66" fmla="*/ 102034 w 172"/>
              <a:gd name="T67" fmla="*/ 474653 h 171"/>
              <a:gd name="T68" fmla="*/ 145321 w 172"/>
              <a:gd name="T69" fmla="*/ 453078 h 171"/>
              <a:gd name="T70" fmla="*/ 166965 w 172"/>
              <a:gd name="T71" fmla="*/ 465407 h 171"/>
              <a:gd name="T72" fmla="*/ 170056 w 172"/>
              <a:gd name="T73" fmla="*/ 511639 h 171"/>
              <a:gd name="T74" fmla="*/ 200976 w 172"/>
              <a:gd name="T75" fmla="*/ 520886 h 171"/>
              <a:gd name="T76" fmla="*/ 228803 w 172"/>
              <a:gd name="T77" fmla="*/ 527050 h 171"/>
              <a:gd name="T78" fmla="*/ 256631 w 172"/>
              <a:gd name="T79" fmla="*/ 486982 h 171"/>
              <a:gd name="T80" fmla="*/ 281366 w 172"/>
              <a:gd name="T81" fmla="*/ 486982 h 171"/>
              <a:gd name="T82" fmla="*/ 306102 w 172"/>
              <a:gd name="T83" fmla="*/ 527050 h 171"/>
              <a:gd name="T84" fmla="*/ 367940 w 172"/>
              <a:gd name="T85" fmla="*/ 508557 h 171"/>
              <a:gd name="T86" fmla="*/ 371032 w 172"/>
              <a:gd name="T87" fmla="*/ 462325 h 171"/>
              <a:gd name="T88" fmla="*/ 389584 w 172"/>
              <a:gd name="T89" fmla="*/ 449996 h 171"/>
              <a:gd name="T90" fmla="*/ 432871 w 172"/>
              <a:gd name="T91" fmla="*/ 471571 h 171"/>
              <a:gd name="T92" fmla="*/ 476158 w 172"/>
              <a:gd name="T93" fmla="*/ 425339 h 171"/>
              <a:gd name="T94" fmla="*/ 454515 w 172"/>
              <a:gd name="T95" fmla="*/ 385270 h 171"/>
              <a:gd name="T96" fmla="*/ 466882 w 172"/>
              <a:gd name="T97" fmla="*/ 363695 h 171"/>
              <a:gd name="T98" fmla="*/ 513261 w 172"/>
              <a:gd name="T99" fmla="*/ 360613 h 171"/>
              <a:gd name="T100" fmla="*/ 522537 w 172"/>
              <a:gd name="T101" fmla="*/ 329792 h 171"/>
              <a:gd name="T102" fmla="*/ 531813 w 172"/>
              <a:gd name="T103" fmla="*/ 298970 h 171"/>
              <a:gd name="T104" fmla="*/ 491618 w 172"/>
              <a:gd name="T105" fmla="*/ 274313 h 171"/>
              <a:gd name="T106" fmla="*/ 219527 w 172"/>
              <a:gd name="T107" fmla="*/ 437667 h 171"/>
              <a:gd name="T108" fmla="*/ 89666 w 172"/>
              <a:gd name="T109" fmla="*/ 218834 h 171"/>
              <a:gd name="T110" fmla="*/ 312286 w 172"/>
              <a:gd name="T111" fmla="*/ 89383 h 171"/>
              <a:gd name="T112" fmla="*/ 442147 w 172"/>
              <a:gd name="T113" fmla="*/ 308216 h 171"/>
              <a:gd name="T114" fmla="*/ 219527 w 172"/>
              <a:gd name="T115" fmla="*/ 437667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CC93A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20" name="Freeform 12"/>
          <p:cNvSpPr>
            <a:spLocks noEditPoints="1"/>
          </p:cNvSpPr>
          <p:nvPr/>
        </p:nvSpPr>
        <p:spPr bwMode="auto">
          <a:xfrm>
            <a:off x="3094380" y="1976311"/>
            <a:ext cx="408516" cy="406400"/>
          </a:xfrm>
          <a:custGeom>
            <a:avLst/>
            <a:gdLst>
              <a:gd name="T0" fmla="*/ 281628 w 99"/>
              <a:gd name="T1" fmla="*/ 157018 h 99"/>
              <a:gd name="T2" fmla="*/ 281628 w 99"/>
              <a:gd name="T3" fmla="*/ 144703 h 99"/>
              <a:gd name="T4" fmla="*/ 306387 w 99"/>
              <a:gd name="T5" fmla="*/ 129309 h 99"/>
              <a:gd name="T6" fmla="*/ 294008 w 99"/>
              <a:gd name="T7" fmla="*/ 92364 h 99"/>
              <a:gd name="T8" fmla="*/ 269249 w 99"/>
              <a:gd name="T9" fmla="*/ 92364 h 99"/>
              <a:gd name="T10" fmla="*/ 259965 w 99"/>
              <a:gd name="T11" fmla="*/ 80048 h 99"/>
              <a:gd name="T12" fmla="*/ 272344 w 99"/>
              <a:gd name="T13" fmla="*/ 55418 h 99"/>
              <a:gd name="T14" fmla="*/ 247585 w 99"/>
              <a:gd name="T15" fmla="*/ 30788 h 99"/>
              <a:gd name="T16" fmla="*/ 222827 w 99"/>
              <a:gd name="T17" fmla="*/ 43103 h 99"/>
              <a:gd name="T18" fmla="*/ 210448 w 99"/>
              <a:gd name="T19" fmla="*/ 36945 h 99"/>
              <a:gd name="T20" fmla="*/ 207353 w 99"/>
              <a:gd name="T21" fmla="*/ 9236 h 99"/>
              <a:gd name="T22" fmla="*/ 191879 w 99"/>
              <a:gd name="T23" fmla="*/ 3079 h 99"/>
              <a:gd name="T24" fmla="*/ 173310 w 99"/>
              <a:gd name="T25" fmla="*/ 0 h 99"/>
              <a:gd name="T26" fmla="*/ 157836 w 99"/>
              <a:gd name="T27" fmla="*/ 21552 h 99"/>
              <a:gd name="T28" fmla="*/ 145456 w 99"/>
              <a:gd name="T29" fmla="*/ 21552 h 99"/>
              <a:gd name="T30" fmla="*/ 129982 w 99"/>
              <a:gd name="T31" fmla="*/ 0 h 99"/>
              <a:gd name="T32" fmla="*/ 92845 w 99"/>
              <a:gd name="T33" fmla="*/ 9236 h 99"/>
              <a:gd name="T34" fmla="*/ 92845 w 99"/>
              <a:gd name="T35" fmla="*/ 36945 h 99"/>
              <a:gd name="T36" fmla="*/ 80465 w 99"/>
              <a:gd name="T37" fmla="*/ 43103 h 99"/>
              <a:gd name="T38" fmla="*/ 55707 w 99"/>
              <a:gd name="T39" fmla="*/ 30788 h 99"/>
              <a:gd name="T40" fmla="*/ 30948 w 99"/>
              <a:gd name="T41" fmla="*/ 58497 h 99"/>
              <a:gd name="T42" fmla="*/ 43327 w 99"/>
              <a:gd name="T43" fmla="*/ 83127 h 99"/>
              <a:gd name="T44" fmla="*/ 34043 w 99"/>
              <a:gd name="T45" fmla="*/ 95442 h 99"/>
              <a:gd name="T46" fmla="*/ 9284 w 99"/>
              <a:gd name="T47" fmla="*/ 95442 h 99"/>
              <a:gd name="T48" fmla="*/ 3095 w 99"/>
              <a:gd name="T49" fmla="*/ 113915 h 99"/>
              <a:gd name="T50" fmla="*/ 0 w 99"/>
              <a:gd name="T51" fmla="*/ 132388 h 99"/>
              <a:gd name="T52" fmla="*/ 21664 w 99"/>
              <a:gd name="T53" fmla="*/ 147782 h 99"/>
              <a:gd name="T54" fmla="*/ 21664 w 99"/>
              <a:gd name="T55" fmla="*/ 160097 h 99"/>
              <a:gd name="T56" fmla="*/ 0 w 99"/>
              <a:gd name="T57" fmla="*/ 175491 h 99"/>
              <a:gd name="T58" fmla="*/ 9284 w 99"/>
              <a:gd name="T59" fmla="*/ 209358 h 99"/>
              <a:gd name="T60" fmla="*/ 37138 w 99"/>
              <a:gd name="T61" fmla="*/ 212436 h 99"/>
              <a:gd name="T62" fmla="*/ 43327 w 99"/>
              <a:gd name="T63" fmla="*/ 224752 h 99"/>
              <a:gd name="T64" fmla="*/ 30948 w 99"/>
              <a:gd name="T65" fmla="*/ 249382 h 99"/>
              <a:gd name="T66" fmla="*/ 58802 w 99"/>
              <a:gd name="T67" fmla="*/ 274012 h 99"/>
              <a:gd name="T68" fmla="*/ 83560 w 99"/>
              <a:gd name="T69" fmla="*/ 261697 h 99"/>
              <a:gd name="T70" fmla="*/ 95939 w 99"/>
              <a:gd name="T71" fmla="*/ 267855 h 99"/>
              <a:gd name="T72" fmla="*/ 95939 w 99"/>
              <a:gd name="T73" fmla="*/ 295564 h 99"/>
              <a:gd name="T74" fmla="*/ 114508 w 99"/>
              <a:gd name="T75" fmla="*/ 298642 h 99"/>
              <a:gd name="T76" fmla="*/ 133077 w 99"/>
              <a:gd name="T77" fmla="*/ 304800 h 99"/>
              <a:gd name="T78" fmla="*/ 145456 w 99"/>
              <a:gd name="T79" fmla="*/ 283248 h 99"/>
              <a:gd name="T80" fmla="*/ 160931 w 99"/>
              <a:gd name="T81" fmla="*/ 280170 h 99"/>
              <a:gd name="T82" fmla="*/ 176405 w 99"/>
              <a:gd name="T83" fmla="*/ 304800 h 99"/>
              <a:gd name="T84" fmla="*/ 210448 w 99"/>
              <a:gd name="T85" fmla="*/ 295564 h 99"/>
              <a:gd name="T86" fmla="*/ 213542 w 99"/>
              <a:gd name="T87" fmla="*/ 267855 h 99"/>
              <a:gd name="T88" fmla="*/ 225922 w 99"/>
              <a:gd name="T89" fmla="*/ 261697 h 99"/>
              <a:gd name="T90" fmla="*/ 250680 w 99"/>
              <a:gd name="T91" fmla="*/ 270933 h 99"/>
              <a:gd name="T92" fmla="*/ 275439 w 99"/>
              <a:gd name="T93" fmla="*/ 246303 h 99"/>
              <a:gd name="T94" fmla="*/ 263060 w 99"/>
              <a:gd name="T95" fmla="*/ 221673 h 99"/>
              <a:gd name="T96" fmla="*/ 269249 w 99"/>
              <a:gd name="T97" fmla="*/ 209358 h 99"/>
              <a:gd name="T98" fmla="*/ 297103 w 99"/>
              <a:gd name="T99" fmla="*/ 209358 h 99"/>
              <a:gd name="T100" fmla="*/ 300197 w 99"/>
              <a:gd name="T101" fmla="*/ 190885 h 99"/>
              <a:gd name="T102" fmla="*/ 306387 w 99"/>
              <a:gd name="T103" fmla="*/ 172412 h 99"/>
              <a:gd name="T104" fmla="*/ 281628 w 99"/>
              <a:gd name="T105" fmla="*/ 157018 h 99"/>
              <a:gd name="T106" fmla="*/ 126888 w 99"/>
              <a:gd name="T107" fmla="*/ 252461 h 99"/>
              <a:gd name="T108" fmla="*/ 49517 w 99"/>
              <a:gd name="T109" fmla="*/ 126230 h 99"/>
              <a:gd name="T110" fmla="*/ 179499 w 99"/>
              <a:gd name="T111" fmla="*/ 52339 h 99"/>
              <a:gd name="T112" fmla="*/ 253775 w 99"/>
              <a:gd name="T113" fmla="*/ 178570 h 99"/>
              <a:gd name="T114" fmla="*/ 126888 w 99"/>
              <a:gd name="T115" fmla="*/ 252461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CC93A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21" name="Freeform 13"/>
          <p:cNvSpPr>
            <a:spLocks noEditPoints="1"/>
          </p:cNvSpPr>
          <p:nvPr/>
        </p:nvSpPr>
        <p:spPr bwMode="auto">
          <a:xfrm>
            <a:off x="2588496" y="4744911"/>
            <a:ext cx="1123951" cy="1123951"/>
          </a:xfrm>
          <a:custGeom>
            <a:avLst/>
            <a:gdLst>
              <a:gd name="T0" fmla="*/ 765769 w 273"/>
              <a:gd name="T1" fmla="*/ 518746 h 273"/>
              <a:gd name="T2" fmla="*/ 771944 w 273"/>
              <a:gd name="T3" fmla="*/ 481693 h 273"/>
              <a:gd name="T4" fmla="*/ 842963 w 273"/>
              <a:gd name="T5" fmla="*/ 453903 h 273"/>
              <a:gd name="T6" fmla="*/ 839875 w 273"/>
              <a:gd name="T7" fmla="*/ 355094 h 273"/>
              <a:gd name="T8" fmla="*/ 765769 w 273"/>
              <a:gd name="T9" fmla="*/ 333480 h 273"/>
              <a:gd name="T10" fmla="*/ 756505 w 273"/>
              <a:gd name="T11" fmla="*/ 296427 h 273"/>
              <a:gd name="T12" fmla="*/ 802822 w 273"/>
              <a:gd name="T13" fmla="*/ 240847 h 273"/>
              <a:gd name="T14" fmla="*/ 750330 w 273"/>
              <a:gd name="T15" fmla="*/ 154389 h 273"/>
              <a:gd name="T16" fmla="*/ 676223 w 273"/>
              <a:gd name="T17" fmla="*/ 172915 h 273"/>
              <a:gd name="T18" fmla="*/ 648433 w 273"/>
              <a:gd name="T19" fmla="*/ 145125 h 273"/>
              <a:gd name="T20" fmla="*/ 660784 w 273"/>
              <a:gd name="T21" fmla="*/ 74107 h 273"/>
              <a:gd name="T22" fmla="*/ 617555 w 273"/>
              <a:gd name="T23" fmla="*/ 49404 h 273"/>
              <a:gd name="T24" fmla="*/ 571239 w 273"/>
              <a:gd name="T25" fmla="*/ 27790 h 273"/>
              <a:gd name="T26" fmla="*/ 518746 w 273"/>
              <a:gd name="T27" fmla="*/ 77194 h 273"/>
              <a:gd name="T28" fmla="*/ 481693 w 273"/>
              <a:gd name="T29" fmla="*/ 71019 h 273"/>
              <a:gd name="T30" fmla="*/ 453903 w 273"/>
              <a:gd name="T31" fmla="*/ 0 h 273"/>
              <a:gd name="T32" fmla="*/ 355094 w 273"/>
              <a:gd name="T33" fmla="*/ 3088 h 273"/>
              <a:gd name="T34" fmla="*/ 333480 w 273"/>
              <a:gd name="T35" fmla="*/ 74107 h 273"/>
              <a:gd name="T36" fmla="*/ 296427 w 273"/>
              <a:gd name="T37" fmla="*/ 86458 h 273"/>
              <a:gd name="T38" fmla="*/ 237759 w 273"/>
              <a:gd name="T39" fmla="*/ 40141 h 273"/>
              <a:gd name="T40" fmla="*/ 154389 w 273"/>
              <a:gd name="T41" fmla="*/ 92633 h 273"/>
              <a:gd name="T42" fmla="*/ 172915 w 273"/>
              <a:gd name="T43" fmla="*/ 166740 h 273"/>
              <a:gd name="T44" fmla="*/ 145125 w 273"/>
              <a:gd name="T45" fmla="*/ 194530 h 273"/>
              <a:gd name="T46" fmla="*/ 71019 w 273"/>
              <a:gd name="T47" fmla="*/ 182179 h 273"/>
              <a:gd name="T48" fmla="*/ 49404 w 273"/>
              <a:gd name="T49" fmla="*/ 225408 h 273"/>
              <a:gd name="T50" fmla="*/ 24702 w 273"/>
              <a:gd name="T51" fmla="*/ 271724 h 273"/>
              <a:gd name="T52" fmla="*/ 77194 w 273"/>
              <a:gd name="T53" fmla="*/ 324217 h 273"/>
              <a:gd name="T54" fmla="*/ 67931 w 273"/>
              <a:gd name="T55" fmla="*/ 361270 h 273"/>
              <a:gd name="T56" fmla="*/ 0 w 273"/>
              <a:gd name="T57" fmla="*/ 389060 h 273"/>
              <a:gd name="T58" fmla="*/ 3088 w 273"/>
              <a:gd name="T59" fmla="*/ 487869 h 273"/>
              <a:gd name="T60" fmla="*/ 74107 w 273"/>
              <a:gd name="T61" fmla="*/ 509483 h 273"/>
              <a:gd name="T62" fmla="*/ 86458 w 273"/>
              <a:gd name="T63" fmla="*/ 546536 h 273"/>
              <a:gd name="T64" fmla="*/ 40141 w 273"/>
              <a:gd name="T65" fmla="*/ 605204 h 273"/>
              <a:gd name="T66" fmla="*/ 92633 w 273"/>
              <a:gd name="T67" fmla="*/ 688574 h 273"/>
              <a:gd name="T68" fmla="*/ 163652 w 273"/>
              <a:gd name="T69" fmla="*/ 670048 h 273"/>
              <a:gd name="T70" fmla="*/ 194530 w 273"/>
              <a:gd name="T71" fmla="*/ 697838 h 273"/>
              <a:gd name="T72" fmla="*/ 182179 w 273"/>
              <a:gd name="T73" fmla="*/ 771944 h 273"/>
              <a:gd name="T74" fmla="*/ 225408 w 273"/>
              <a:gd name="T75" fmla="*/ 793559 h 273"/>
              <a:gd name="T76" fmla="*/ 268637 w 273"/>
              <a:gd name="T77" fmla="*/ 818261 h 273"/>
              <a:gd name="T78" fmla="*/ 324217 w 273"/>
              <a:gd name="T79" fmla="*/ 765769 h 273"/>
              <a:gd name="T80" fmla="*/ 361270 w 273"/>
              <a:gd name="T81" fmla="*/ 775032 h 273"/>
              <a:gd name="T82" fmla="*/ 385972 w 273"/>
              <a:gd name="T83" fmla="*/ 842963 h 273"/>
              <a:gd name="T84" fmla="*/ 487869 w 273"/>
              <a:gd name="T85" fmla="*/ 839875 h 273"/>
              <a:gd name="T86" fmla="*/ 509483 w 273"/>
              <a:gd name="T87" fmla="*/ 768856 h 273"/>
              <a:gd name="T88" fmla="*/ 546536 w 273"/>
              <a:gd name="T89" fmla="*/ 756505 h 273"/>
              <a:gd name="T90" fmla="*/ 602116 w 273"/>
              <a:gd name="T91" fmla="*/ 802822 h 273"/>
              <a:gd name="T92" fmla="*/ 688574 w 273"/>
              <a:gd name="T93" fmla="*/ 750330 h 273"/>
              <a:gd name="T94" fmla="*/ 670048 w 273"/>
              <a:gd name="T95" fmla="*/ 679311 h 273"/>
              <a:gd name="T96" fmla="*/ 694750 w 273"/>
              <a:gd name="T97" fmla="*/ 648433 h 273"/>
              <a:gd name="T98" fmla="*/ 768856 w 273"/>
              <a:gd name="T99" fmla="*/ 660784 h 273"/>
              <a:gd name="T100" fmla="*/ 793559 w 273"/>
              <a:gd name="T101" fmla="*/ 617555 h 273"/>
              <a:gd name="T102" fmla="*/ 815173 w 273"/>
              <a:gd name="T103" fmla="*/ 574326 h 273"/>
              <a:gd name="T104" fmla="*/ 765769 w 273"/>
              <a:gd name="T105" fmla="*/ 518746 h 273"/>
              <a:gd name="T106" fmla="*/ 287163 w 273"/>
              <a:gd name="T107" fmla="*/ 676223 h 273"/>
              <a:gd name="T108" fmla="*/ 166740 w 273"/>
              <a:gd name="T109" fmla="*/ 287163 h 273"/>
              <a:gd name="T110" fmla="*/ 555800 w 273"/>
              <a:gd name="T111" fmla="*/ 166740 h 273"/>
              <a:gd name="T112" fmla="*/ 676223 w 273"/>
              <a:gd name="T113" fmla="*/ 555800 h 273"/>
              <a:gd name="T114" fmla="*/ 287163 w 273"/>
              <a:gd name="T115" fmla="*/ 676223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4E6548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315447" y="3062162"/>
            <a:ext cx="884767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63%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152714" y="4137429"/>
            <a:ext cx="884767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85%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847914" y="2181628"/>
            <a:ext cx="884767" cy="4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42%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721847" y="5123795"/>
            <a:ext cx="884767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21%</a:t>
            </a:r>
          </a:p>
        </p:txBody>
      </p:sp>
      <p:sp>
        <p:nvSpPr>
          <p:cNvPr id="24" name="TextBox 51"/>
          <p:cNvSpPr txBox="1"/>
          <p:nvPr/>
        </p:nvSpPr>
        <p:spPr>
          <a:xfrm>
            <a:off x="6978462" y="2559112"/>
            <a:ext cx="2678339" cy="316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更专业，更专心。点击此出编辑文本内容，以表达您的项目详细资料，建议您在展示时采用微软雅黑字体。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您也可以根据您的实际需求对文档之中的字体、图标、图片进行进一步修改美化，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Text Placeholder 2"/>
          <p:cNvSpPr txBox="1"/>
          <p:nvPr/>
        </p:nvSpPr>
        <p:spPr>
          <a:xfrm>
            <a:off x="6978462" y="217951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9158" y="2350633"/>
            <a:ext cx="1853684" cy="1000274"/>
            <a:chOff x="5169158" y="1406605"/>
            <a:chExt cx="1853684" cy="1000274"/>
          </a:xfrm>
        </p:grpSpPr>
        <p:sp>
          <p:nvSpPr>
            <p:cNvPr id="2" name="文本框 1"/>
            <p:cNvSpPr txBox="1"/>
            <p:nvPr/>
          </p:nvSpPr>
          <p:spPr>
            <a:xfrm>
              <a:off x="5169158" y="1406605"/>
              <a:ext cx="185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15449" y="2068325"/>
              <a:ext cx="921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PATR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997496" y="3466323"/>
            <a:ext cx="619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98892" y="4235764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ADD YOUR TITTLE HERE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4574318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更专心。点击此出编辑文本内容，以表达您的项目详细资料，建议您在展示时采用微软雅黑字体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CC93A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直接连接符 20"/>
          <p:cNvSpPr>
            <a:spLocks noChangeShapeType="1"/>
          </p:cNvSpPr>
          <p:nvPr/>
        </p:nvSpPr>
        <p:spPr bwMode="auto">
          <a:xfrm>
            <a:off x="6437313" y="5705475"/>
            <a:ext cx="239520" cy="193675"/>
          </a:xfrm>
          <a:prstGeom prst="line">
            <a:avLst/>
          </a:prstGeom>
          <a:noFill/>
          <a:ln w="12700">
            <a:solidFill>
              <a:srgbClr val="4E654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直接连接符 21"/>
          <p:cNvSpPr>
            <a:spLocks noChangeShapeType="1"/>
          </p:cNvSpPr>
          <p:nvPr/>
        </p:nvSpPr>
        <p:spPr bwMode="auto">
          <a:xfrm flipV="1">
            <a:off x="6675206" y="5897395"/>
            <a:ext cx="790807" cy="1"/>
          </a:xfrm>
          <a:prstGeom prst="line">
            <a:avLst/>
          </a:prstGeom>
          <a:noFill/>
          <a:ln w="12700">
            <a:solidFill>
              <a:srgbClr val="4E654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4E654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直接连接符 9"/>
          <p:cNvSpPr>
            <a:spLocks noChangeShapeType="1"/>
          </p:cNvSpPr>
          <p:nvPr/>
        </p:nvSpPr>
        <p:spPr bwMode="auto">
          <a:xfrm flipH="1" flipV="1">
            <a:off x="5482663" y="1611313"/>
            <a:ext cx="283137" cy="261937"/>
          </a:xfrm>
          <a:prstGeom prst="line">
            <a:avLst/>
          </a:prstGeom>
          <a:noFill/>
          <a:ln w="12700">
            <a:solidFill>
              <a:srgbClr val="CC93A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直接连接符 12"/>
          <p:cNvSpPr>
            <a:spLocks noChangeShapeType="1"/>
          </p:cNvSpPr>
          <p:nvPr/>
        </p:nvSpPr>
        <p:spPr bwMode="auto">
          <a:xfrm flipH="1">
            <a:off x="4549775" y="1613685"/>
            <a:ext cx="934812" cy="1"/>
          </a:xfrm>
          <a:prstGeom prst="line">
            <a:avLst/>
          </a:prstGeom>
          <a:noFill/>
          <a:ln w="12700">
            <a:solidFill>
              <a:srgbClr val="CC93A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六边形 1"/>
          <p:cNvSpPr>
            <a:spLocks noChangeArrowheads="1"/>
          </p:cNvSpPr>
          <p:nvPr/>
        </p:nvSpPr>
        <p:spPr bwMode="auto">
          <a:xfrm>
            <a:off x="6816725" y="2619375"/>
            <a:ext cx="1203325" cy="105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4E654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43"/>
          <p:cNvSpPr>
            <a:spLocks noChangeArrowheads="1"/>
          </p:cNvSpPr>
          <p:nvPr/>
        </p:nvSpPr>
        <p:spPr bwMode="auto">
          <a:xfrm>
            <a:off x="6986425" y="2821671"/>
            <a:ext cx="820291" cy="5656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六边形 7"/>
          <p:cNvSpPr>
            <a:spLocks noChangeArrowheads="1"/>
          </p:cNvSpPr>
          <p:nvPr/>
        </p:nvSpPr>
        <p:spPr bwMode="auto">
          <a:xfrm>
            <a:off x="5499100" y="1860550"/>
            <a:ext cx="1204913" cy="105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44"/>
          <p:cNvSpPr>
            <a:spLocks noChangeArrowheads="1"/>
          </p:cNvSpPr>
          <p:nvPr/>
        </p:nvSpPr>
        <p:spPr bwMode="auto">
          <a:xfrm>
            <a:off x="5660043" y="1991573"/>
            <a:ext cx="883025" cy="5656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zh-CN" altLang="en-US" sz="2800" b="1" i="0" u="none" strike="noStrike" kern="1200" cap="none" spc="0" normalizeH="0" baseline="-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六边形 5"/>
          <p:cNvSpPr>
            <a:spLocks noChangeArrowheads="1"/>
          </p:cNvSpPr>
          <p:nvPr/>
        </p:nvSpPr>
        <p:spPr bwMode="auto">
          <a:xfrm>
            <a:off x="6800850" y="3975100"/>
            <a:ext cx="1203325" cy="105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45"/>
          <p:cNvSpPr>
            <a:spLocks noChangeArrowheads="1"/>
          </p:cNvSpPr>
          <p:nvPr/>
        </p:nvSpPr>
        <p:spPr bwMode="auto">
          <a:xfrm>
            <a:off x="6933710" y="4137980"/>
            <a:ext cx="925722" cy="5656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六边形 4"/>
          <p:cNvSpPr>
            <a:spLocks noChangeArrowheads="1"/>
          </p:cNvSpPr>
          <p:nvPr/>
        </p:nvSpPr>
        <p:spPr bwMode="auto">
          <a:xfrm>
            <a:off x="4194175" y="3976688"/>
            <a:ext cx="1203325" cy="105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46"/>
          <p:cNvSpPr>
            <a:spLocks noChangeArrowheads="1"/>
          </p:cNvSpPr>
          <p:nvPr/>
        </p:nvSpPr>
        <p:spPr bwMode="auto">
          <a:xfrm>
            <a:off x="4372198" y="4175176"/>
            <a:ext cx="828254" cy="565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六边形 3"/>
          <p:cNvSpPr>
            <a:spLocks noChangeArrowheads="1"/>
          </p:cNvSpPr>
          <p:nvPr/>
        </p:nvSpPr>
        <p:spPr bwMode="auto">
          <a:xfrm>
            <a:off x="4179888" y="2619375"/>
            <a:ext cx="1204912" cy="10509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4E654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47"/>
          <p:cNvSpPr>
            <a:spLocks noChangeArrowheads="1"/>
          </p:cNvSpPr>
          <p:nvPr/>
        </p:nvSpPr>
        <p:spPr bwMode="auto">
          <a:xfrm>
            <a:off x="4336415" y="2842290"/>
            <a:ext cx="821373" cy="5656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六边形 8"/>
          <p:cNvSpPr>
            <a:spLocks noChangeArrowheads="1"/>
          </p:cNvSpPr>
          <p:nvPr/>
        </p:nvSpPr>
        <p:spPr bwMode="auto">
          <a:xfrm>
            <a:off x="5499100" y="4679950"/>
            <a:ext cx="1204913" cy="1052513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4E654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48"/>
          <p:cNvSpPr>
            <a:spLocks noChangeArrowheads="1"/>
          </p:cNvSpPr>
          <p:nvPr/>
        </p:nvSpPr>
        <p:spPr bwMode="auto">
          <a:xfrm>
            <a:off x="5670117" y="4883040"/>
            <a:ext cx="821374" cy="5656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六边形 6"/>
          <p:cNvSpPr>
            <a:spLocks noChangeArrowheads="1"/>
          </p:cNvSpPr>
          <p:nvPr/>
        </p:nvSpPr>
        <p:spPr bwMode="auto">
          <a:xfrm>
            <a:off x="5157788" y="3006725"/>
            <a:ext cx="1887537" cy="1592263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4E6548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直接连接符 62"/>
          <p:cNvSpPr>
            <a:spLocks noChangeShapeType="1"/>
          </p:cNvSpPr>
          <p:nvPr/>
        </p:nvSpPr>
        <p:spPr bwMode="auto">
          <a:xfrm flipV="1">
            <a:off x="7748588" y="2370138"/>
            <a:ext cx="205884" cy="261937"/>
          </a:xfrm>
          <a:prstGeom prst="line">
            <a:avLst/>
          </a:prstGeom>
          <a:noFill/>
          <a:ln w="12700">
            <a:solidFill>
              <a:srgbClr val="4E654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直接连接符 63"/>
          <p:cNvSpPr>
            <a:spLocks noChangeShapeType="1"/>
          </p:cNvSpPr>
          <p:nvPr/>
        </p:nvSpPr>
        <p:spPr bwMode="auto">
          <a:xfrm>
            <a:off x="7953073" y="2372510"/>
            <a:ext cx="679752" cy="1"/>
          </a:xfrm>
          <a:prstGeom prst="line">
            <a:avLst/>
          </a:prstGeom>
          <a:noFill/>
          <a:ln w="12700">
            <a:solidFill>
              <a:srgbClr val="4E654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57788" y="3580697"/>
            <a:ext cx="189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7" name="直接连接符 62"/>
          <p:cNvSpPr>
            <a:spLocks noChangeShapeType="1"/>
          </p:cNvSpPr>
          <p:nvPr/>
        </p:nvSpPr>
        <p:spPr bwMode="auto">
          <a:xfrm rot="10800000" flipV="1">
            <a:off x="4255123" y="5018265"/>
            <a:ext cx="205884" cy="261937"/>
          </a:xfrm>
          <a:prstGeom prst="line">
            <a:avLst/>
          </a:prstGeom>
          <a:noFill/>
          <a:ln w="12700">
            <a:solidFill>
              <a:srgbClr val="CC93A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直接连接符 63"/>
          <p:cNvSpPr>
            <a:spLocks noChangeShapeType="1"/>
          </p:cNvSpPr>
          <p:nvPr/>
        </p:nvSpPr>
        <p:spPr bwMode="auto">
          <a:xfrm rot="10800000">
            <a:off x="3576770" y="5277829"/>
            <a:ext cx="679752" cy="1"/>
          </a:xfrm>
          <a:prstGeom prst="line">
            <a:avLst/>
          </a:prstGeom>
          <a:noFill/>
          <a:ln w="12700">
            <a:solidFill>
              <a:srgbClr val="CC93A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 Placeholder 1"/>
          <p:cNvSpPr txBox="1"/>
          <p:nvPr/>
        </p:nvSpPr>
        <p:spPr>
          <a:xfrm>
            <a:off x="8713235" y="2427657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8616950" y="222972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 Placeholder 1"/>
          <p:cNvSpPr txBox="1"/>
          <p:nvPr/>
        </p:nvSpPr>
        <p:spPr>
          <a:xfrm>
            <a:off x="8729110" y="451609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632825" y="431815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Text Placeholder 1"/>
          <p:cNvSpPr txBox="1"/>
          <p:nvPr/>
        </p:nvSpPr>
        <p:spPr>
          <a:xfrm>
            <a:off x="7562298" y="578998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7466013" y="559204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Rectangle 71"/>
          <p:cNvSpPr/>
          <p:nvPr/>
        </p:nvSpPr>
        <p:spPr>
          <a:xfrm>
            <a:off x="984980" y="3265210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TextBox 72"/>
          <p:cNvSpPr txBox="1"/>
          <p:nvPr/>
        </p:nvSpPr>
        <p:spPr>
          <a:xfrm>
            <a:off x="1420660" y="2983956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Rectangle 71"/>
          <p:cNvSpPr/>
          <p:nvPr/>
        </p:nvSpPr>
        <p:spPr>
          <a:xfrm>
            <a:off x="1849346" y="1773378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TextBox 72"/>
          <p:cNvSpPr txBox="1"/>
          <p:nvPr/>
        </p:nvSpPr>
        <p:spPr>
          <a:xfrm>
            <a:off x="2285026" y="1492124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Rectangle 71"/>
          <p:cNvSpPr/>
          <p:nvPr/>
        </p:nvSpPr>
        <p:spPr>
          <a:xfrm>
            <a:off x="961453" y="5396614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extBox 72"/>
          <p:cNvSpPr txBox="1"/>
          <p:nvPr/>
        </p:nvSpPr>
        <p:spPr>
          <a:xfrm>
            <a:off x="1397133" y="5115360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杖形箭头 2"/>
          <p:cNvSpPr/>
          <p:nvPr/>
        </p:nvSpPr>
        <p:spPr>
          <a:xfrm>
            <a:off x="5436392" y="2038351"/>
            <a:ext cx="1497807" cy="1781174"/>
          </a:xfrm>
          <a:prstGeom prst="uturnArrow">
            <a:avLst>
              <a:gd name="adj1" fmla="val 31359"/>
              <a:gd name="adj2" fmla="val 24364"/>
              <a:gd name="adj3" fmla="val 23949"/>
              <a:gd name="adj4" fmla="val 44282"/>
              <a:gd name="adj5" fmla="val 59753"/>
            </a:avLst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手杖形箭头 3"/>
          <p:cNvSpPr/>
          <p:nvPr/>
        </p:nvSpPr>
        <p:spPr>
          <a:xfrm rot="10800000">
            <a:off x="5347096" y="3219451"/>
            <a:ext cx="1497807" cy="1781174"/>
          </a:xfrm>
          <a:prstGeom prst="uturnArrow">
            <a:avLst>
              <a:gd name="adj1" fmla="val 31359"/>
              <a:gd name="adj2" fmla="val 24364"/>
              <a:gd name="adj3" fmla="val 23949"/>
              <a:gd name="adj4" fmla="val 44282"/>
              <a:gd name="adj5" fmla="val 59753"/>
            </a:avLst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10289" y="2678130"/>
            <a:ext cx="620975" cy="620975"/>
          </a:xfrm>
          <a:prstGeom prst="ellipse">
            <a:avLst/>
          </a:prstGeom>
          <a:solidFill>
            <a:srgbClr val="4E654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5957" y="2702807"/>
            <a:ext cx="52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783309" y="3490555"/>
            <a:ext cx="619483" cy="619483"/>
          </a:xfrm>
          <a:prstGeom prst="ellipse">
            <a:avLst/>
          </a:prstGeom>
          <a:solidFill>
            <a:srgbClr val="CC93A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3527" y="3515094"/>
            <a:ext cx="51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15980" y="353731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5" name="Text Placeholder 1"/>
          <p:cNvSpPr txBox="1"/>
          <p:nvPr/>
        </p:nvSpPr>
        <p:spPr>
          <a:xfrm>
            <a:off x="2359344" y="3879161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21893" y="255017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7" name="Text Placeholder 1"/>
          <p:cNvSpPr txBox="1"/>
          <p:nvPr/>
        </p:nvSpPr>
        <p:spPr>
          <a:xfrm>
            <a:off x="8065257" y="289201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2143" r="29927" b="867"/>
          <a:stretch>
            <a:fillRect/>
          </a:stretch>
        </p:blipFill>
        <p:spPr>
          <a:xfrm>
            <a:off x="3643061" y="3228970"/>
            <a:ext cx="1818321" cy="2109251"/>
          </a:xfrm>
          <a:custGeom>
            <a:avLst/>
            <a:gdLst>
              <a:gd name="connsiteX0" fmla="*/ 909160 w 1818321"/>
              <a:gd name="connsiteY0" fmla="*/ 0 h 2109251"/>
              <a:gd name="connsiteX1" fmla="*/ 1818321 w 1818321"/>
              <a:gd name="connsiteY1" fmla="*/ 454580 h 2109251"/>
              <a:gd name="connsiteX2" fmla="*/ 1818321 w 1818321"/>
              <a:gd name="connsiteY2" fmla="*/ 1654671 h 2109251"/>
              <a:gd name="connsiteX3" fmla="*/ 909160 w 1818321"/>
              <a:gd name="connsiteY3" fmla="*/ 2109251 h 2109251"/>
              <a:gd name="connsiteX4" fmla="*/ 0 w 1818321"/>
              <a:gd name="connsiteY4" fmla="*/ 1654671 h 2109251"/>
              <a:gd name="connsiteX5" fmla="*/ 0 w 1818321"/>
              <a:gd name="connsiteY5" fmla="*/ 454580 h 21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321" h="2109251">
                <a:moveTo>
                  <a:pt x="909160" y="0"/>
                </a:moveTo>
                <a:lnTo>
                  <a:pt x="1818321" y="454580"/>
                </a:lnTo>
                <a:lnTo>
                  <a:pt x="1818321" y="1654671"/>
                </a:lnTo>
                <a:lnTo>
                  <a:pt x="909160" y="2109251"/>
                </a:lnTo>
                <a:lnTo>
                  <a:pt x="0" y="1654671"/>
                </a:lnTo>
                <a:lnTo>
                  <a:pt x="0" y="45458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11878" r="31319" b="571"/>
          <a:stretch>
            <a:fillRect/>
          </a:stretch>
        </p:blipFill>
        <p:spPr>
          <a:xfrm>
            <a:off x="7359956" y="3228970"/>
            <a:ext cx="1818321" cy="2109250"/>
          </a:xfrm>
          <a:custGeom>
            <a:avLst/>
            <a:gdLst>
              <a:gd name="connsiteX0" fmla="*/ 909160 w 1818321"/>
              <a:gd name="connsiteY0" fmla="*/ 0 h 2109250"/>
              <a:gd name="connsiteX1" fmla="*/ 1818321 w 1818321"/>
              <a:gd name="connsiteY1" fmla="*/ 454580 h 2109250"/>
              <a:gd name="connsiteX2" fmla="*/ 1818321 w 1818321"/>
              <a:gd name="connsiteY2" fmla="*/ 1654671 h 2109250"/>
              <a:gd name="connsiteX3" fmla="*/ 909162 w 1818321"/>
              <a:gd name="connsiteY3" fmla="*/ 2109250 h 2109250"/>
              <a:gd name="connsiteX4" fmla="*/ 909158 w 1818321"/>
              <a:gd name="connsiteY4" fmla="*/ 2109250 h 2109250"/>
              <a:gd name="connsiteX5" fmla="*/ 0 w 1818321"/>
              <a:gd name="connsiteY5" fmla="*/ 1654671 h 2109250"/>
              <a:gd name="connsiteX6" fmla="*/ 0 w 1818321"/>
              <a:gd name="connsiteY6" fmla="*/ 454580 h 210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8321" h="2109250">
                <a:moveTo>
                  <a:pt x="909160" y="0"/>
                </a:moveTo>
                <a:lnTo>
                  <a:pt x="1818321" y="454580"/>
                </a:lnTo>
                <a:lnTo>
                  <a:pt x="1818321" y="1654671"/>
                </a:lnTo>
                <a:lnTo>
                  <a:pt x="909162" y="2109250"/>
                </a:lnTo>
                <a:lnTo>
                  <a:pt x="909158" y="2109250"/>
                </a:lnTo>
                <a:lnTo>
                  <a:pt x="0" y="1654671"/>
                </a:lnTo>
                <a:lnTo>
                  <a:pt x="0" y="45458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408" r="38867"/>
          <a:stretch>
            <a:fillRect/>
          </a:stretch>
        </p:blipFill>
        <p:spPr>
          <a:xfrm>
            <a:off x="6433217" y="1549076"/>
            <a:ext cx="1815039" cy="2100639"/>
          </a:xfrm>
          <a:custGeom>
            <a:avLst/>
            <a:gdLst>
              <a:gd name="connsiteX0" fmla="*/ 909160 w 1815039"/>
              <a:gd name="connsiteY0" fmla="*/ 0 h 2100639"/>
              <a:gd name="connsiteX1" fmla="*/ 1815039 w 1815039"/>
              <a:gd name="connsiteY1" fmla="*/ 452939 h 2100639"/>
              <a:gd name="connsiteX2" fmla="*/ 1815039 w 1815039"/>
              <a:gd name="connsiteY2" fmla="*/ 1656312 h 2100639"/>
              <a:gd name="connsiteX3" fmla="*/ 926384 w 1815039"/>
              <a:gd name="connsiteY3" fmla="*/ 2100639 h 2100639"/>
              <a:gd name="connsiteX4" fmla="*/ 891936 w 1815039"/>
              <a:gd name="connsiteY4" fmla="*/ 2100639 h 2100639"/>
              <a:gd name="connsiteX5" fmla="*/ 0 w 1815039"/>
              <a:gd name="connsiteY5" fmla="*/ 1654671 h 2100639"/>
              <a:gd name="connsiteX6" fmla="*/ 0 w 1815039"/>
              <a:gd name="connsiteY6" fmla="*/ 454580 h 210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5039" h="2100639">
                <a:moveTo>
                  <a:pt x="909160" y="0"/>
                </a:moveTo>
                <a:lnTo>
                  <a:pt x="1815039" y="452939"/>
                </a:lnTo>
                <a:lnTo>
                  <a:pt x="1815039" y="1656312"/>
                </a:lnTo>
                <a:lnTo>
                  <a:pt x="926384" y="2100639"/>
                </a:lnTo>
                <a:lnTo>
                  <a:pt x="891936" y="2100639"/>
                </a:lnTo>
                <a:lnTo>
                  <a:pt x="0" y="1654671"/>
                </a:lnTo>
                <a:lnTo>
                  <a:pt x="0" y="45458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2542" r="26273" b="701"/>
          <a:stretch>
            <a:fillRect/>
          </a:stretch>
        </p:blipFill>
        <p:spPr>
          <a:xfrm>
            <a:off x="2719546" y="1550979"/>
            <a:ext cx="1818321" cy="2109251"/>
          </a:xfrm>
          <a:custGeom>
            <a:avLst/>
            <a:gdLst>
              <a:gd name="connsiteX0" fmla="*/ 909160 w 1818321"/>
              <a:gd name="connsiteY0" fmla="*/ 0 h 2109251"/>
              <a:gd name="connsiteX1" fmla="*/ 1818321 w 1818321"/>
              <a:gd name="connsiteY1" fmla="*/ 454580 h 2109251"/>
              <a:gd name="connsiteX2" fmla="*/ 1818321 w 1818321"/>
              <a:gd name="connsiteY2" fmla="*/ 1654671 h 2109251"/>
              <a:gd name="connsiteX3" fmla="*/ 909160 w 1818321"/>
              <a:gd name="connsiteY3" fmla="*/ 2109251 h 2109251"/>
              <a:gd name="connsiteX4" fmla="*/ 0 w 1818321"/>
              <a:gd name="connsiteY4" fmla="*/ 1654671 h 2109251"/>
              <a:gd name="connsiteX5" fmla="*/ 0 w 1818321"/>
              <a:gd name="connsiteY5" fmla="*/ 454580 h 21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321" h="2109251">
                <a:moveTo>
                  <a:pt x="909160" y="0"/>
                </a:moveTo>
                <a:lnTo>
                  <a:pt x="1818321" y="454580"/>
                </a:lnTo>
                <a:lnTo>
                  <a:pt x="1818321" y="1654671"/>
                </a:lnTo>
                <a:lnTo>
                  <a:pt x="909160" y="2109251"/>
                </a:lnTo>
                <a:lnTo>
                  <a:pt x="0" y="1654671"/>
                </a:lnTo>
                <a:lnTo>
                  <a:pt x="0" y="45458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5400000">
            <a:off x="8145015" y="1685930"/>
            <a:ext cx="2109251" cy="1818321"/>
          </a:xfrm>
          <a:prstGeom prst="hexagon">
            <a:avLst/>
          </a:prstGeom>
          <a:noFill/>
          <a:ln>
            <a:solidFill>
              <a:srgbClr val="4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4428122" y="1685932"/>
            <a:ext cx="2109251" cy="1818321"/>
          </a:xfrm>
          <a:prstGeom prst="hexagon">
            <a:avLst/>
          </a:prstGeom>
          <a:noFill/>
          <a:ln>
            <a:solidFill>
              <a:srgbClr val="4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六边形 14"/>
          <p:cNvSpPr/>
          <p:nvPr/>
        </p:nvSpPr>
        <p:spPr>
          <a:xfrm rot="5400000">
            <a:off x="5352437" y="3374436"/>
            <a:ext cx="2109251" cy="1818321"/>
          </a:xfrm>
          <a:prstGeom prst="hexagon">
            <a:avLst/>
          </a:prstGeom>
          <a:noFill/>
          <a:ln>
            <a:solidFill>
              <a:srgbClr val="4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1637770" y="3374434"/>
            <a:ext cx="2109251" cy="1818321"/>
          </a:xfrm>
          <a:prstGeom prst="hexagon">
            <a:avLst/>
          </a:prstGeom>
          <a:noFill/>
          <a:ln>
            <a:solidFill>
              <a:srgbClr val="4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37492" y="372290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1984690" y="423073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15849" y="20566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4763047" y="256449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47379" y="372290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5" name="Text Placeholder 1"/>
          <p:cNvSpPr txBox="1"/>
          <p:nvPr/>
        </p:nvSpPr>
        <p:spPr>
          <a:xfrm>
            <a:off x="5694577" y="423073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71859" y="20566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7" name="Text Placeholder 1"/>
          <p:cNvSpPr txBox="1"/>
          <p:nvPr/>
        </p:nvSpPr>
        <p:spPr>
          <a:xfrm>
            <a:off x="8519057" y="256449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5400000">
            <a:off x="6050209" y="1899073"/>
            <a:ext cx="1273539" cy="1097878"/>
          </a:xfrm>
          <a:prstGeom prst="hexag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六边形 2"/>
          <p:cNvSpPr/>
          <p:nvPr/>
        </p:nvSpPr>
        <p:spPr>
          <a:xfrm rot="5400000">
            <a:off x="6057318" y="3997685"/>
            <a:ext cx="1273539" cy="1097878"/>
          </a:xfrm>
          <a:prstGeom prst="hexag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六边形 3"/>
          <p:cNvSpPr/>
          <p:nvPr/>
        </p:nvSpPr>
        <p:spPr>
          <a:xfrm rot="5400000">
            <a:off x="6637788" y="2943124"/>
            <a:ext cx="1273539" cy="1097878"/>
          </a:xfrm>
          <a:prstGeom prst="hexagon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4294983" y="2943125"/>
            <a:ext cx="1273539" cy="1097878"/>
          </a:xfrm>
          <a:prstGeom prst="hexagon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4882562" y="1899074"/>
            <a:ext cx="1273539" cy="1097878"/>
          </a:xfrm>
          <a:prstGeom prst="hexagon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六边形 6"/>
          <p:cNvSpPr/>
          <p:nvPr/>
        </p:nvSpPr>
        <p:spPr>
          <a:xfrm rot="5400000">
            <a:off x="4888767" y="3997685"/>
            <a:ext cx="1273539" cy="1097878"/>
          </a:xfrm>
          <a:prstGeom prst="hexagon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171"/>
          <p:cNvSpPr>
            <a:spLocks noChangeArrowheads="1"/>
          </p:cNvSpPr>
          <p:nvPr/>
        </p:nvSpPr>
        <p:spPr bwMode="auto">
          <a:xfrm>
            <a:off x="6406979" y="4272876"/>
            <a:ext cx="559997" cy="559997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9" name="Freeform 188"/>
          <p:cNvSpPr>
            <a:spLocks noChangeArrowheads="1"/>
          </p:cNvSpPr>
          <p:nvPr/>
        </p:nvSpPr>
        <p:spPr bwMode="auto">
          <a:xfrm>
            <a:off x="5233083" y="2149010"/>
            <a:ext cx="572495" cy="587497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0" name="Freeform 198"/>
          <p:cNvSpPr>
            <a:spLocks noChangeArrowheads="1"/>
          </p:cNvSpPr>
          <p:nvPr/>
        </p:nvSpPr>
        <p:spPr bwMode="auto">
          <a:xfrm>
            <a:off x="4693003" y="3190815"/>
            <a:ext cx="477497" cy="602496"/>
          </a:xfrm>
          <a:custGeom>
            <a:avLst/>
            <a:gdLst>
              <a:gd name="T0" fmla="*/ 127658 w 501"/>
              <a:gd name="T1" fmla="*/ 201559 h 634"/>
              <a:gd name="T2" fmla="*/ 133083 w 501"/>
              <a:gd name="T3" fmla="*/ 106008 h 634"/>
              <a:gd name="T4" fmla="*/ 116809 w 501"/>
              <a:gd name="T5" fmla="*/ 106008 h 634"/>
              <a:gd name="T6" fmla="*/ 127658 w 501"/>
              <a:gd name="T7" fmla="*/ 201559 h 634"/>
              <a:gd name="T8" fmla="*/ 53161 w 501"/>
              <a:gd name="T9" fmla="*/ 201559 h 634"/>
              <a:gd name="T10" fmla="*/ 63648 w 501"/>
              <a:gd name="T11" fmla="*/ 106008 h 634"/>
              <a:gd name="T12" fmla="*/ 47736 w 501"/>
              <a:gd name="T13" fmla="*/ 106008 h 634"/>
              <a:gd name="T14" fmla="*/ 53161 w 501"/>
              <a:gd name="T15" fmla="*/ 201559 h 634"/>
              <a:gd name="T16" fmla="*/ 90410 w 501"/>
              <a:gd name="T17" fmla="*/ 201559 h 634"/>
              <a:gd name="T18" fmla="*/ 95834 w 501"/>
              <a:gd name="T19" fmla="*/ 106008 h 634"/>
              <a:gd name="T20" fmla="*/ 84985 w 501"/>
              <a:gd name="T21" fmla="*/ 106008 h 634"/>
              <a:gd name="T22" fmla="*/ 90410 w 501"/>
              <a:gd name="T23" fmla="*/ 201559 h 634"/>
              <a:gd name="T24" fmla="*/ 170332 w 501"/>
              <a:gd name="T25" fmla="*/ 31730 h 634"/>
              <a:gd name="T26" fmla="*/ 127658 w 501"/>
              <a:gd name="T27" fmla="*/ 15865 h 634"/>
              <a:gd name="T28" fmla="*/ 69073 w 501"/>
              <a:gd name="T29" fmla="*/ 0 h 634"/>
              <a:gd name="T30" fmla="*/ 53161 w 501"/>
              <a:gd name="T31" fmla="*/ 31730 h 634"/>
              <a:gd name="T32" fmla="*/ 0 w 501"/>
              <a:gd name="T33" fmla="*/ 42187 h 634"/>
              <a:gd name="T34" fmla="*/ 10488 w 501"/>
              <a:gd name="T35" fmla="*/ 74278 h 634"/>
              <a:gd name="T36" fmla="*/ 42673 w 501"/>
              <a:gd name="T37" fmla="*/ 228241 h 634"/>
              <a:gd name="T38" fmla="*/ 170332 w 501"/>
              <a:gd name="T39" fmla="*/ 201559 h 634"/>
              <a:gd name="T40" fmla="*/ 180819 w 501"/>
              <a:gd name="T41" fmla="*/ 58412 h 634"/>
              <a:gd name="T42" fmla="*/ 170332 w 501"/>
              <a:gd name="T43" fmla="*/ 31730 h 634"/>
              <a:gd name="T44" fmla="*/ 69073 w 501"/>
              <a:gd name="T45" fmla="*/ 21274 h 634"/>
              <a:gd name="T46" fmla="*/ 106322 w 501"/>
              <a:gd name="T47" fmla="*/ 15865 h 634"/>
              <a:gd name="T48" fmla="*/ 111746 w 501"/>
              <a:gd name="T49" fmla="*/ 31730 h 634"/>
              <a:gd name="T50" fmla="*/ 69073 w 501"/>
              <a:gd name="T51" fmla="*/ 21274 h 634"/>
              <a:gd name="T52" fmla="*/ 154420 w 501"/>
              <a:gd name="T53" fmla="*/ 201559 h 634"/>
              <a:gd name="T54" fmla="*/ 42673 w 501"/>
              <a:gd name="T55" fmla="*/ 212376 h 634"/>
              <a:gd name="T56" fmla="*/ 26400 w 501"/>
              <a:gd name="T57" fmla="*/ 74278 h 634"/>
              <a:gd name="T58" fmla="*/ 154420 w 501"/>
              <a:gd name="T59" fmla="*/ 201559 h 634"/>
              <a:gd name="T60" fmla="*/ 159483 w 501"/>
              <a:gd name="T61" fmla="*/ 58412 h 634"/>
              <a:gd name="T62" fmla="*/ 10488 w 501"/>
              <a:gd name="T63" fmla="*/ 53004 h 634"/>
              <a:gd name="T64" fmla="*/ 159483 w 501"/>
              <a:gd name="T65" fmla="*/ 42187 h 634"/>
              <a:gd name="T66" fmla="*/ 159483 w 501"/>
              <a:gd name="T67" fmla="*/ 58412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1" name="Freeform 200"/>
          <p:cNvSpPr>
            <a:spLocks noChangeArrowheads="1"/>
          </p:cNvSpPr>
          <p:nvPr/>
        </p:nvSpPr>
        <p:spPr bwMode="auto">
          <a:xfrm>
            <a:off x="5203081" y="4260375"/>
            <a:ext cx="602497" cy="572498"/>
          </a:xfrm>
          <a:custGeom>
            <a:avLst/>
            <a:gdLst>
              <a:gd name="T0" fmla="*/ 111421 w 634"/>
              <a:gd name="T1" fmla="*/ 15824 h 604"/>
              <a:gd name="T2" fmla="*/ 111421 w 634"/>
              <a:gd name="T3" fmla="*/ 15824 h 604"/>
              <a:gd name="T4" fmla="*/ 5048 w 634"/>
              <a:gd name="T5" fmla="*/ 79120 h 604"/>
              <a:gd name="T6" fmla="*/ 5048 w 634"/>
              <a:gd name="T7" fmla="*/ 79120 h 604"/>
              <a:gd name="T8" fmla="*/ 100603 w 634"/>
              <a:gd name="T9" fmla="*/ 121557 h 604"/>
              <a:gd name="T10" fmla="*/ 121878 w 634"/>
              <a:gd name="T11" fmla="*/ 121557 h 604"/>
              <a:gd name="T12" fmla="*/ 217433 w 634"/>
              <a:gd name="T13" fmla="*/ 79120 h 604"/>
              <a:gd name="T14" fmla="*/ 217433 w 634"/>
              <a:gd name="T15" fmla="*/ 57901 h 604"/>
              <a:gd name="T16" fmla="*/ 121878 w 634"/>
              <a:gd name="T17" fmla="*/ 5035 h 604"/>
              <a:gd name="T18" fmla="*/ 100603 w 634"/>
              <a:gd name="T19" fmla="*/ 5035 h 604"/>
              <a:gd name="T20" fmla="*/ 5048 w 634"/>
              <a:gd name="T21" fmla="*/ 57901 h 604"/>
              <a:gd name="T22" fmla="*/ 5048 w 634"/>
              <a:gd name="T23" fmla="*/ 79120 h 604"/>
              <a:gd name="T24" fmla="*/ 111421 w 634"/>
              <a:gd name="T25" fmla="*/ 15824 h 604"/>
              <a:gd name="T26" fmla="*/ 111421 w 634"/>
              <a:gd name="T27" fmla="*/ 15824 h 604"/>
              <a:gd name="T28" fmla="*/ 212024 w 634"/>
              <a:gd name="T29" fmla="*/ 68690 h 604"/>
              <a:gd name="T30" fmla="*/ 111421 w 634"/>
              <a:gd name="T31" fmla="*/ 111127 h 604"/>
              <a:gd name="T32" fmla="*/ 15866 w 634"/>
              <a:gd name="T33" fmla="*/ 68690 h 604"/>
              <a:gd name="T34" fmla="*/ 111421 w 634"/>
              <a:gd name="T35" fmla="*/ 15824 h 604"/>
              <a:gd name="T36" fmla="*/ 111421 w 634"/>
              <a:gd name="T37" fmla="*/ 201036 h 604"/>
              <a:gd name="T38" fmla="*/ 111421 w 634"/>
              <a:gd name="T39" fmla="*/ 201036 h 604"/>
              <a:gd name="T40" fmla="*/ 15866 w 634"/>
              <a:gd name="T41" fmla="*/ 158599 h 604"/>
              <a:gd name="T42" fmla="*/ 0 w 634"/>
              <a:gd name="T43" fmla="*/ 153564 h 604"/>
              <a:gd name="T44" fmla="*/ 5048 w 634"/>
              <a:gd name="T45" fmla="*/ 169388 h 604"/>
              <a:gd name="T46" fmla="*/ 100603 w 634"/>
              <a:gd name="T47" fmla="*/ 211825 h 604"/>
              <a:gd name="T48" fmla="*/ 121878 w 634"/>
              <a:gd name="T49" fmla="*/ 211825 h 604"/>
              <a:gd name="T50" fmla="*/ 217433 w 634"/>
              <a:gd name="T51" fmla="*/ 169388 h 604"/>
              <a:gd name="T52" fmla="*/ 228250 w 634"/>
              <a:gd name="T53" fmla="*/ 153564 h 604"/>
              <a:gd name="T54" fmla="*/ 212024 w 634"/>
              <a:gd name="T55" fmla="*/ 158599 h 604"/>
              <a:gd name="T56" fmla="*/ 111421 w 634"/>
              <a:gd name="T57" fmla="*/ 201036 h 604"/>
              <a:gd name="T58" fmla="*/ 5048 w 634"/>
              <a:gd name="T59" fmla="*/ 121557 h 604"/>
              <a:gd name="T60" fmla="*/ 5048 w 634"/>
              <a:gd name="T61" fmla="*/ 121557 h 604"/>
              <a:gd name="T62" fmla="*/ 100603 w 634"/>
              <a:gd name="T63" fmla="*/ 169388 h 604"/>
              <a:gd name="T64" fmla="*/ 121878 w 634"/>
              <a:gd name="T65" fmla="*/ 169388 h 604"/>
              <a:gd name="T66" fmla="*/ 217433 w 634"/>
              <a:gd name="T67" fmla="*/ 121557 h 604"/>
              <a:gd name="T68" fmla="*/ 228250 w 634"/>
              <a:gd name="T69" fmla="*/ 105733 h 604"/>
              <a:gd name="T70" fmla="*/ 212024 w 634"/>
              <a:gd name="T71" fmla="*/ 111127 h 604"/>
              <a:gd name="T72" fmla="*/ 111421 w 634"/>
              <a:gd name="T73" fmla="*/ 158599 h 604"/>
              <a:gd name="T74" fmla="*/ 15866 w 634"/>
              <a:gd name="T75" fmla="*/ 111127 h 604"/>
              <a:gd name="T76" fmla="*/ 0 w 634"/>
              <a:gd name="T77" fmla="*/ 105733 h 604"/>
              <a:gd name="T78" fmla="*/ 5048 w 634"/>
              <a:gd name="T79" fmla="*/ 12155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2" name="Freeform 213"/>
          <p:cNvSpPr>
            <a:spLocks noChangeArrowheads="1"/>
          </p:cNvSpPr>
          <p:nvPr/>
        </p:nvSpPr>
        <p:spPr bwMode="auto">
          <a:xfrm>
            <a:off x="6385731" y="2151512"/>
            <a:ext cx="602494" cy="584995"/>
          </a:xfrm>
          <a:custGeom>
            <a:avLst/>
            <a:gdLst>
              <a:gd name="T0" fmla="*/ 212384 w 634"/>
              <a:gd name="T1" fmla="*/ 84625 h 619"/>
              <a:gd name="T2" fmla="*/ 212384 w 634"/>
              <a:gd name="T3" fmla="*/ 84625 h 619"/>
              <a:gd name="T4" fmla="*/ 212384 w 634"/>
              <a:gd name="T5" fmla="*/ 195427 h 619"/>
              <a:gd name="T6" fmla="*/ 196518 w 634"/>
              <a:gd name="T7" fmla="*/ 211205 h 619"/>
              <a:gd name="T8" fmla="*/ 32092 w 634"/>
              <a:gd name="T9" fmla="*/ 211205 h 619"/>
              <a:gd name="T10" fmla="*/ 16226 w 634"/>
              <a:gd name="T11" fmla="*/ 195427 h 619"/>
              <a:gd name="T12" fmla="*/ 16226 w 634"/>
              <a:gd name="T13" fmla="*/ 26535 h 619"/>
              <a:gd name="T14" fmla="*/ 32092 w 634"/>
              <a:gd name="T15" fmla="*/ 10399 h 619"/>
              <a:gd name="T16" fmla="*/ 143512 w 634"/>
              <a:gd name="T17" fmla="*/ 10399 h 619"/>
              <a:gd name="T18" fmla="*/ 143512 w 634"/>
              <a:gd name="T19" fmla="*/ 0 h 619"/>
              <a:gd name="T20" fmla="*/ 32092 w 634"/>
              <a:gd name="T21" fmla="*/ 0 h 619"/>
              <a:gd name="T22" fmla="*/ 0 w 634"/>
              <a:gd name="T23" fmla="*/ 26535 h 619"/>
              <a:gd name="T24" fmla="*/ 0 w 634"/>
              <a:gd name="T25" fmla="*/ 195427 h 619"/>
              <a:gd name="T26" fmla="*/ 32092 w 634"/>
              <a:gd name="T27" fmla="*/ 221603 h 619"/>
              <a:gd name="T28" fmla="*/ 196518 w 634"/>
              <a:gd name="T29" fmla="*/ 221603 h 619"/>
              <a:gd name="T30" fmla="*/ 228249 w 634"/>
              <a:gd name="T31" fmla="*/ 195427 h 619"/>
              <a:gd name="T32" fmla="*/ 228249 w 634"/>
              <a:gd name="T33" fmla="*/ 84625 h 619"/>
              <a:gd name="T34" fmla="*/ 212384 w 634"/>
              <a:gd name="T35" fmla="*/ 84625 h 619"/>
              <a:gd name="T36" fmla="*/ 58415 w 634"/>
              <a:gd name="T37" fmla="*/ 126938 h 619"/>
              <a:gd name="T38" fmla="*/ 58415 w 634"/>
              <a:gd name="T39" fmla="*/ 126938 h 619"/>
              <a:gd name="T40" fmla="*/ 26683 w 634"/>
              <a:gd name="T41" fmla="*/ 185028 h 619"/>
              <a:gd name="T42" fmla="*/ 37140 w 634"/>
              <a:gd name="T43" fmla="*/ 195427 h 619"/>
              <a:gd name="T44" fmla="*/ 100963 w 634"/>
              <a:gd name="T45" fmla="*/ 163872 h 619"/>
              <a:gd name="T46" fmla="*/ 106372 w 634"/>
              <a:gd name="T47" fmla="*/ 163872 h 619"/>
              <a:gd name="T48" fmla="*/ 217792 w 634"/>
              <a:gd name="T49" fmla="*/ 52711 h 619"/>
              <a:gd name="T50" fmla="*/ 217792 w 634"/>
              <a:gd name="T51" fmla="*/ 31555 h 619"/>
              <a:gd name="T52" fmla="*/ 191109 w 634"/>
              <a:gd name="T53" fmla="*/ 10399 h 619"/>
              <a:gd name="T54" fmla="*/ 169835 w 634"/>
              <a:gd name="T55" fmla="*/ 10399 h 619"/>
              <a:gd name="T56" fmla="*/ 63823 w 634"/>
              <a:gd name="T57" fmla="*/ 116180 h 619"/>
              <a:gd name="T58" fmla="*/ 58415 w 634"/>
              <a:gd name="T59" fmla="*/ 126938 h 619"/>
              <a:gd name="T60" fmla="*/ 175244 w 634"/>
              <a:gd name="T61" fmla="*/ 26535 h 619"/>
              <a:gd name="T62" fmla="*/ 175244 w 634"/>
              <a:gd name="T63" fmla="*/ 26535 h 619"/>
              <a:gd name="T64" fmla="*/ 186061 w 634"/>
              <a:gd name="T65" fmla="*/ 26535 h 619"/>
              <a:gd name="T66" fmla="*/ 201927 w 634"/>
              <a:gd name="T67" fmla="*/ 36934 h 619"/>
              <a:gd name="T68" fmla="*/ 201927 w 634"/>
              <a:gd name="T69" fmla="*/ 47691 h 619"/>
              <a:gd name="T70" fmla="*/ 186061 w 634"/>
              <a:gd name="T71" fmla="*/ 63469 h 619"/>
              <a:gd name="T72" fmla="*/ 164787 w 634"/>
              <a:gd name="T73" fmla="*/ 36934 h 619"/>
              <a:gd name="T74" fmla="*/ 175244 w 634"/>
              <a:gd name="T75" fmla="*/ 26535 h 619"/>
              <a:gd name="T76" fmla="*/ 154330 w 634"/>
              <a:gd name="T77" fmla="*/ 47691 h 619"/>
              <a:gd name="T78" fmla="*/ 154330 w 634"/>
              <a:gd name="T79" fmla="*/ 47691 h 619"/>
              <a:gd name="T80" fmla="*/ 175244 w 634"/>
              <a:gd name="T81" fmla="*/ 73868 h 619"/>
              <a:gd name="T82" fmla="*/ 95915 w 634"/>
              <a:gd name="T83" fmla="*/ 153114 h 619"/>
              <a:gd name="T84" fmla="*/ 74641 w 634"/>
              <a:gd name="T85" fmla="*/ 126938 h 619"/>
              <a:gd name="T86" fmla="*/ 154330 w 634"/>
              <a:gd name="T87" fmla="*/ 47691 h 619"/>
              <a:gd name="T88" fmla="*/ 85098 w 634"/>
              <a:gd name="T89" fmla="*/ 158493 h 619"/>
              <a:gd name="T90" fmla="*/ 85098 w 634"/>
              <a:gd name="T91" fmla="*/ 158493 h 619"/>
              <a:gd name="T92" fmla="*/ 47958 w 634"/>
              <a:gd name="T93" fmla="*/ 185028 h 619"/>
              <a:gd name="T94" fmla="*/ 42549 w 634"/>
              <a:gd name="T95" fmla="*/ 179649 h 619"/>
              <a:gd name="T96" fmla="*/ 63823 w 634"/>
              <a:gd name="T97" fmla="*/ 142715 h 619"/>
              <a:gd name="T98" fmla="*/ 85098 w 634"/>
              <a:gd name="T99" fmla="*/ 158493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3" name="Freeform 219"/>
          <p:cNvSpPr>
            <a:spLocks noChangeArrowheads="1"/>
          </p:cNvSpPr>
          <p:nvPr/>
        </p:nvSpPr>
        <p:spPr bwMode="auto">
          <a:xfrm>
            <a:off x="7014559" y="3208316"/>
            <a:ext cx="519996" cy="584995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3" name="Text Placeholder 1"/>
          <p:cNvSpPr txBox="1"/>
          <p:nvPr/>
        </p:nvSpPr>
        <p:spPr>
          <a:xfrm>
            <a:off x="7401971" y="2242111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7305686" y="2044177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7401971" y="447081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7305686" y="427287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 Placeholder 1"/>
          <p:cNvSpPr txBox="1"/>
          <p:nvPr/>
        </p:nvSpPr>
        <p:spPr>
          <a:xfrm>
            <a:off x="8021731" y="334610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925446" y="314817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Rectangle 71"/>
          <p:cNvSpPr/>
          <p:nvPr/>
        </p:nvSpPr>
        <p:spPr>
          <a:xfrm>
            <a:off x="2288747" y="2320351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72"/>
          <p:cNvSpPr txBox="1"/>
          <p:nvPr/>
        </p:nvSpPr>
        <p:spPr>
          <a:xfrm>
            <a:off x="2724427" y="2039097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Rectangle 71"/>
          <p:cNvSpPr/>
          <p:nvPr/>
        </p:nvSpPr>
        <p:spPr>
          <a:xfrm>
            <a:off x="1682100" y="3429424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72"/>
          <p:cNvSpPr txBox="1"/>
          <p:nvPr/>
        </p:nvSpPr>
        <p:spPr>
          <a:xfrm>
            <a:off x="2117780" y="3148170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Rectangle 71"/>
          <p:cNvSpPr/>
          <p:nvPr/>
        </p:nvSpPr>
        <p:spPr>
          <a:xfrm>
            <a:off x="2283994" y="4516120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72"/>
          <p:cNvSpPr txBox="1"/>
          <p:nvPr/>
        </p:nvSpPr>
        <p:spPr>
          <a:xfrm>
            <a:off x="2719674" y="4234866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07948" y="3949234"/>
            <a:ext cx="3008376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 rot="5400000">
            <a:off x="473257" y="4583925"/>
            <a:ext cx="1580278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91812" y="3093940"/>
            <a:ext cx="3008376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 rot="5400000">
            <a:off x="3957121" y="3728631"/>
            <a:ext cx="1580278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75676" y="2265590"/>
            <a:ext cx="3008376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 rot="5400000">
            <a:off x="7440985" y="2900281"/>
            <a:ext cx="1580278" cy="310896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直角三角形 35"/>
          <p:cNvSpPr/>
          <p:nvPr/>
        </p:nvSpPr>
        <p:spPr>
          <a:xfrm rot="16200000">
            <a:off x="3597723" y="3093940"/>
            <a:ext cx="518600" cy="518600"/>
          </a:xfrm>
          <a:prstGeom prst="rtTriangl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直角三角形 36"/>
          <p:cNvSpPr/>
          <p:nvPr/>
        </p:nvSpPr>
        <p:spPr>
          <a:xfrm rot="16200000">
            <a:off x="7081588" y="2265591"/>
            <a:ext cx="518600" cy="518600"/>
          </a:xfrm>
          <a:prstGeom prst="rtTriangl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433319" y="275466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104"/>
          <p:cNvSpPr txBox="1"/>
          <p:nvPr/>
        </p:nvSpPr>
        <p:spPr>
          <a:xfrm>
            <a:off x="8508787" y="3093940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4949455" y="359251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104"/>
          <p:cNvSpPr txBox="1"/>
          <p:nvPr/>
        </p:nvSpPr>
        <p:spPr>
          <a:xfrm>
            <a:off x="5024923" y="3931789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550676" y="442718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104"/>
          <p:cNvSpPr txBox="1"/>
          <p:nvPr/>
        </p:nvSpPr>
        <p:spPr>
          <a:xfrm>
            <a:off x="1626144" y="4766461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>
            <a:spLocks noChangeAspect="1" noChangeArrowheads="1"/>
          </p:cNvSpPr>
          <p:nvPr/>
        </p:nvSpPr>
        <p:spPr bwMode="auto">
          <a:xfrm>
            <a:off x="7679734" y="3231198"/>
            <a:ext cx="720725" cy="72072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椭圆 4"/>
          <p:cNvSpPr>
            <a:spLocks noChangeAspect="1" noChangeArrowheads="1"/>
          </p:cNvSpPr>
          <p:nvPr/>
        </p:nvSpPr>
        <p:spPr bwMode="auto">
          <a:xfrm>
            <a:off x="4071346" y="3231198"/>
            <a:ext cx="719138" cy="720725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连接符 5"/>
          <p:cNvCxnSpPr>
            <a:cxnSpLocks noChangeShapeType="1"/>
            <a:stCxn id="3" idx="6"/>
            <a:endCxn id="2" idx="2"/>
          </p:cNvCxnSpPr>
          <p:nvPr/>
        </p:nvCxnSpPr>
        <p:spPr bwMode="auto">
          <a:xfrm>
            <a:off x="4790484" y="3591560"/>
            <a:ext cx="2889250" cy="0"/>
          </a:xfrm>
          <a:prstGeom prst="line">
            <a:avLst/>
          </a:prstGeom>
          <a:noFill/>
          <a:ln w="12700">
            <a:solidFill>
              <a:srgbClr val="CC93A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椭圆 7"/>
          <p:cNvSpPr>
            <a:spLocks noChangeAspect="1" noChangeArrowheads="1"/>
          </p:cNvSpPr>
          <p:nvPr/>
        </p:nvSpPr>
        <p:spPr bwMode="auto">
          <a:xfrm>
            <a:off x="7679734" y="1851660"/>
            <a:ext cx="720725" cy="72072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椭圆 8"/>
          <p:cNvSpPr>
            <a:spLocks noChangeAspect="1" noChangeArrowheads="1"/>
          </p:cNvSpPr>
          <p:nvPr/>
        </p:nvSpPr>
        <p:spPr bwMode="auto">
          <a:xfrm>
            <a:off x="7679734" y="4612323"/>
            <a:ext cx="720725" cy="719137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9"/>
          <p:cNvSpPr>
            <a:spLocks noChangeAspect="1" noChangeArrowheads="1"/>
          </p:cNvSpPr>
          <p:nvPr/>
        </p:nvSpPr>
        <p:spPr bwMode="auto">
          <a:xfrm>
            <a:off x="4071346" y="1851660"/>
            <a:ext cx="719138" cy="720725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10"/>
          <p:cNvSpPr>
            <a:spLocks noChangeAspect="1" noChangeArrowheads="1"/>
          </p:cNvSpPr>
          <p:nvPr/>
        </p:nvSpPr>
        <p:spPr bwMode="auto">
          <a:xfrm>
            <a:off x="4071346" y="4612323"/>
            <a:ext cx="719138" cy="719137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连接符 12"/>
          <p:cNvCxnSpPr>
            <a:cxnSpLocks noChangeShapeType="1"/>
          </p:cNvCxnSpPr>
          <p:nvPr/>
        </p:nvCxnSpPr>
        <p:spPr bwMode="auto">
          <a:xfrm>
            <a:off x="5528080" y="2927986"/>
            <a:ext cx="1800225" cy="0"/>
          </a:xfrm>
          <a:prstGeom prst="line">
            <a:avLst/>
          </a:prstGeom>
          <a:noFill/>
          <a:ln w="12700">
            <a:solidFill>
              <a:srgbClr val="CC93A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肘形连接符 13"/>
          <p:cNvCxnSpPr>
            <a:cxnSpLocks noChangeShapeType="1"/>
            <a:stCxn id="7" idx="6"/>
          </p:cNvCxnSpPr>
          <p:nvPr/>
        </p:nvCxnSpPr>
        <p:spPr bwMode="auto">
          <a:xfrm>
            <a:off x="4956580" y="2018983"/>
            <a:ext cx="571500" cy="908050"/>
          </a:xfrm>
          <a:prstGeom prst="bentConnector2">
            <a:avLst/>
          </a:prstGeom>
          <a:noFill/>
          <a:ln w="12700">
            <a:solidFill>
              <a:srgbClr val="CC93A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肘形连接符 14"/>
          <p:cNvCxnSpPr>
            <a:cxnSpLocks noChangeShapeType="1"/>
            <a:stCxn id="5" idx="2"/>
          </p:cNvCxnSpPr>
          <p:nvPr/>
        </p:nvCxnSpPr>
        <p:spPr bwMode="auto">
          <a:xfrm rot="10800000" flipV="1">
            <a:off x="7328305" y="2018983"/>
            <a:ext cx="517525" cy="908050"/>
          </a:xfrm>
          <a:prstGeom prst="bentConnector2">
            <a:avLst/>
          </a:prstGeom>
          <a:noFill/>
          <a:ln w="12700">
            <a:solidFill>
              <a:srgbClr val="CC93A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6"/>
          <p:cNvCxnSpPr>
            <a:cxnSpLocks noChangeShapeType="1"/>
          </p:cNvCxnSpPr>
          <p:nvPr/>
        </p:nvCxnSpPr>
        <p:spPr bwMode="auto">
          <a:xfrm>
            <a:off x="5528080" y="3941764"/>
            <a:ext cx="1800225" cy="0"/>
          </a:xfrm>
          <a:prstGeom prst="line">
            <a:avLst/>
          </a:prstGeom>
          <a:noFill/>
          <a:ln w="12700">
            <a:solidFill>
              <a:srgbClr val="CC93A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肘形连接符 17"/>
          <p:cNvCxnSpPr>
            <a:cxnSpLocks noChangeShapeType="1"/>
            <a:stCxn id="8" idx="6"/>
          </p:cNvCxnSpPr>
          <p:nvPr/>
        </p:nvCxnSpPr>
        <p:spPr bwMode="auto">
          <a:xfrm flipV="1">
            <a:off x="4956580" y="3936683"/>
            <a:ext cx="571500" cy="842962"/>
          </a:xfrm>
          <a:prstGeom prst="bentConnector2">
            <a:avLst/>
          </a:prstGeom>
          <a:noFill/>
          <a:ln w="12700">
            <a:solidFill>
              <a:srgbClr val="CC93A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肘形连接符 18"/>
          <p:cNvCxnSpPr>
            <a:cxnSpLocks noChangeShapeType="1"/>
            <a:stCxn id="6" idx="2"/>
          </p:cNvCxnSpPr>
          <p:nvPr/>
        </p:nvCxnSpPr>
        <p:spPr bwMode="auto">
          <a:xfrm rot="10800000">
            <a:off x="7328305" y="3936683"/>
            <a:ext cx="517525" cy="842962"/>
          </a:xfrm>
          <a:prstGeom prst="bentConnector2">
            <a:avLst/>
          </a:prstGeom>
          <a:noFill/>
          <a:ln w="12700">
            <a:solidFill>
              <a:srgbClr val="CC93A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矩形 42"/>
          <p:cNvSpPr>
            <a:spLocks noChangeAspect="1" noChangeArrowheads="1"/>
          </p:cNvSpPr>
          <p:nvPr/>
        </p:nvSpPr>
        <p:spPr bwMode="auto">
          <a:xfrm rot="-2700000">
            <a:off x="5550896" y="2870835"/>
            <a:ext cx="1441450" cy="1438275"/>
          </a:xfrm>
          <a:prstGeom prst="rect">
            <a:avLst/>
          </a:prstGeom>
          <a:solidFill>
            <a:srgbClr val="CC93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5898602" y="3308638"/>
            <a:ext cx="726987" cy="565844"/>
          </a:xfrm>
          <a:custGeom>
            <a:avLst/>
            <a:gdLst>
              <a:gd name="T0" fmla="*/ 117 w 164"/>
              <a:gd name="T1" fmla="*/ 37 h 129"/>
              <a:gd name="T2" fmla="*/ 82 w 164"/>
              <a:gd name="T3" fmla="*/ 27 h 129"/>
              <a:gd name="T4" fmla="*/ 47 w 164"/>
              <a:gd name="T5" fmla="*/ 37 h 129"/>
              <a:gd name="T6" fmla="*/ 0 w 164"/>
              <a:gd name="T7" fmla="*/ 36 h 129"/>
              <a:gd name="T8" fmla="*/ 164 w 164"/>
              <a:gd name="T9" fmla="*/ 36 h 129"/>
              <a:gd name="T10" fmla="*/ 0 w 164"/>
              <a:gd name="T11" fmla="*/ 52 h 129"/>
              <a:gd name="T12" fmla="*/ 47 w 164"/>
              <a:gd name="T13" fmla="*/ 41 h 129"/>
              <a:gd name="T14" fmla="*/ 41 w 164"/>
              <a:gd name="T15" fmla="*/ 58 h 129"/>
              <a:gd name="T16" fmla="*/ 0 w 164"/>
              <a:gd name="T17" fmla="*/ 52 h 129"/>
              <a:gd name="T18" fmla="*/ 20 w 164"/>
              <a:gd name="T19" fmla="*/ 93 h 129"/>
              <a:gd name="T20" fmla="*/ 0 w 164"/>
              <a:gd name="T21" fmla="*/ 91 h 129"/>
              <a:gd name="T22" fmla="*/ 2 w 164"/>
              <a:gd name="T23" fmla="*/ 70 h 129"/>
              <a:gd name="T24" fmla="*/ 23 w 164"/>
              <a:gd name="T25" fmla="*/ 73 h 129"/>
              <a:gd name="T26" fmla="*/ 41 w 164"/>
              <a:gd name="T27" fmla="*/ 126 h 129"/>
              <a:gd name="T28" fmla="*/ 20 w 164"/>
              <a:gd name="T29" fmla="*/ 129 h 129"/>
              <a:gd name="T30" fmla="*/ 17 w 164"/>
              <a:gd name="T31" fmla="*/ 108 h 129"/>
              <a:gd name="T32" fmla="*/ 38 w 164"/>
              <a:gd name="T33" fmla="*/ 105 h 129"/>
              <a:gd name="T34" fmla="*/ 41 w 164"/>
              <a:gd name="T35" fmla="*/ 126 h 129"/>
              <a:gd name="T36" fmla="*/ 55 w 164"/>
              <a:gd name="T37" fmla="*/ 93 h 129"/>
              <a:gd name="T38" fmla="*/ 35 w 164"/>
              <a:gd name="T39" fmla="*/ 91 h 129"/>
              <a:gd name="T40" fmla="*/ 38 w 164"/>
              <a:gd name="T41" fmla="*/ 70 h 129"/>
              <a:gd name="T42" fmla="*/ 58 w 164"/>
              <a:gd name="T43" fmla="*/ 73 h 129"/>
              <a:gd name="T44" fmla="*/ 76 w 164"/>
              <a:gd name="T45" fmla="*/ 126 h 129"/>
              <a:gd name="T46" fmla="*/ 55 w 164"/>
              <a:gd name="T47" fmla="*/ 129 h 129"/>
              <a:gd name="T48" fmla="*/ 52 w 164"/>
              <a:gd name="T49" fmla="*/ 108 h 129"/>
              <a:gd name="T50" fmla="*/ 73 w 164"/>
              <a:gd name="T51" fmla="*/ 105 h 129"/>
              <a:gd name="T52" fmla="*/ 76 w 164"/>
              <a:gd name="T53" fmla="*/ 126 h 129"/>
              <a:gd name="T54" fmla="*/ 90 w 164"/>
              <a:gd name="T55" fmla="*/ 93 h 129"/>
              <a:gd name="T56" fmla="*/ 70 w 164"/>
              <a:gd name="T57" fmla="*/ 91 h 129"/>
              <a:gd name="T58" fmla="*/ 73 w 164"/>
              <a:gd name="T59" fmla="*/ 70 h 129"/>
              <a:gd name="T60" fmla="*/ 93 w 164"/>
              <a:gd name="T61" fmla="*/ 73 h 129"/>
              <a:gd name="T62" fmla="*/ 111 w 164"/>
              <a:gd name="T63" fmla="*/ 126 h 129"/>
              <a:gd name="T64" fmla="*/ 90 w 164"/>
              <a:gd name="T65" fmla="*/ 129 h 129"/>
              <a:gd name="T66" fmla="*/ 87 w 164"/>
              <a:gd name="T67" fmla="*/ 108 h 129"/>
              <a:gd name="T68" fmla="*/ 108 w 164"/>
              <a:gd name="T69" fmla="*/ 105 h 129"/>
              <a:gd name="T70" fmla="*/ 111 w 164"/>
              <a:gd name="T71" fmla="*/ 126 h 129"/>
              <a:gd name="T72" fmla="*/ 126 w 164"/>
              <a:gd name="T73" fmla="*/ 93 h 129"/>
              <a:gd name="T74" fmla="*/ 105 w 164"/>
              <a:gd name="T75" fmla="*/ 91 h 129"/>
              <a:gd name="T76" fmla="*/ 108 w 164"/>
              <a:gd name="T77" fmla="*/ 70 h 129"/>
              <a:gd name="T78" fmla="*/ 128 w 164"/>
              <a:gd name="T79" fmla="*/ 73 h 129"/>
              <a:gd name="T80" fmla="*/ 164 w 164"/>
              <a:gd name="T81" fmla="*/ 52 h 129"/>
              <a:gd name="T82" fmla="*/ 122 w 164"/>
              <a:gd name="T83" fmla="*/ 58 h 129"/>
              <a:gd name="T84" fmla="*/ 117 w 164"/>
              <a:gd name="T85" fmla="*/ 41 h 129"/>
              <a:gd name="T86" fmla="*/ 164 w 164"/>
              <a:gd name="T87" fmla="*/ 52 h 129"/>
              <a:gd name="T88" fmla="*/ 143 w 164"/>
              <a:gd name="T89" fmla="*/ 129 h 129"/>
              <a:gd name="T90" fmla="*/ 123 w 164"/>
              <a:gd name="T91" fmla="*/ 126 h 129"/>
              <a:gd name="T92" fmla="*/ 126 w 164"/>
              <a:gd name="T93" fmla="*/ 105 h 129"/>
              <a:gd name="T94" fmla="*/ 146 w 164"/>
              <a:gd name="T95" fmla="*/ 108 h 129"/>
              <a:gd name="T96" fmla="*/ 164 w 164"/>
              <a:gd name="T97" fmla="*/ 91 h 129"/>
              <a:gd name="T98" fmla="*/ 143 w 164"/>
              <a:gd name="T99" fmla="*/ 93 h 129"/>
              <a:gd name="T100" fmla="*/ 140 w 164"/>
              <a:gd name="T101" fmla="*/ 73 h 129"/>
              <a:gd name="T102" fmla="*/ 161 w 164"/>
              <a:gd name="T103" fmla="*/ 70 h 129"/>
              <a:gd name="T104" fmla="*/ 164 w 164"/>
              <a:gd name="T105" fmla="*/ 9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4" h="129">
                <a:moveTo>
                  <a:pt x="164" y="37"/>
                </a:moveTo>
                <a:cubicBezTo>
                  <a:pt x="117" y="37"/>
                  <a:pt x="117" y="37"/>
                  <a:pt x="117" y="37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7" y="33"/>
                  <a:pt x="114" y="26"/>
                  <a:pt x="82" y="27"/>
                </a:cubicBezTo>
                <a:cubicBezTo>
                  <a:pt x="50" y="27"/>
                  <a:pt x="47" y="33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11" y="0"/>
                  <a:pt x="82" y="0"/>
                </a:cubicBezTo>
                <a:cubicBezTo>
                  <a:pt x="153" y="0"/>
                  <a:pt x="164" y="29"/>
                  <a:pt x="164" y="36"/>
                </a:cubicBezTo>
                <a:lnTo>
                  <a:pt x="164" y="37"/>
                </a:lnTo>
                <a:close/>
                <a:moveTo>
                  <a:pt x="0" y="52"/>
                </a:moveTo>
                <a:cubicBezTo>
                  <a:pt x="0" y="41"/>
                  <a:pt x="0" y="41"/>
                  <a:pt x="0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6"/>
                  <a:pt x="44" y="58"/>
                  <a:pt x="41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2" y="58"/>
                  <a:pt x="0" y="56"/>
                  <a:pt x="0" y="52"/>
                </a:cubicBezTo>
                <a:close/>
                <a:moveTo>
                  <a:pt x="23" y="91"/>
                </a:moveTo>
                <a:cubicBezTo>
                  <a:pt x="23" y="92"/>
                  <a:pt x="22" y="93"/>
                  <a:pt x="20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1" y="93"/>
                  <a:pt x="0" y="92"/>
                  <a:pt x="0" y="9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1"/>
                  <a:pt x="1" y="70"/>
                  <a:pt x="2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0"/>
                  <a:pt x="23" y="71"/>
                  <a:pt x="23" y="73"/>
                </a:cubicBezTo>
                <a:lnTo>
                  <a:pt x="23" y="91"/>
                </a:lnTo>
                <a:close/>
                <a:moveTo>
                  <a:pt x="41" y="126"/>
                </a:moveTo>
                <a:cubicBezTo>
                  <a:pt x="41" y="127"/>
                  <a:pt x="39" y="129"/>
                  <a:pt x="38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7" y="127"/>
                  <a:pt x="17" y="126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7" y="106"/>
                  <a:pt x="18" y="105"/>
                  <a:pt x="20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5"/>
                  <a:pt x="41" y="106"/>
                  <a:pt x="41" y="108"/>
                </a:cubicBezTo>
                <a:lnTo>
                  <a:pt x="41" y="126"/>
                </a:lnTo>
                <a:close/>
                <a:moveTo>
                  <a:pt x="58" y="91"/>
                </a:moveTo>
                <a:cubicBezTo>
                  <a:pt x="58" y="92"/>
                  <a:pt x="57" y="93"/>
                  <a:pt x="55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6" y="93"/>
                  <a:pt x="35" y="92"/>
                  <a:pt x="35" y="91"/>
                </a:cubicBezTo>
                <a:cubicBezTo>
                  <a:pt x="35" y="73"/>
                  <a:pt x="35" y="73"/>
                  <a:pt x="35" y="73"/>
                </a:cubicBezTo>
                <a:cubicBezTo>
                  <a:pt x="35" y="71"/>
                  <a:pt x="36" y="70"/>
                  <a:pt x="3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7" y="70"/>
                  <a:pt x="58" y="71"/>
                  <a:pt x="58" y="73"/>
                </a:cubicBezTo>
                <a:lnTo>
                  <a:pt x="58" y="91"/>
                </a:lnTo>
                <a:close/>
                <a:moveTo>
                  <a:pt x="76" y="126"/>
                </a:moveTo>
                <a:cubicBezTo>
                  <a:pt x="76" y="127"/>
                  <a:pt x="74" y="129"/>
                  <a:pt x="73" y="129"/>
                </a:cubicBezTo>
                <a:cubicBezTo>
                  <a:pt x="55" y="129"/>
                  <a:pt x="55" y="129"/>
                  <a:pt x="55" y="129"/>
                </a:cubicBezTo>
                <a:cubicBezTo>
                  <a:pt x="54" y="129"/>
                  <a:pt x="52" y="127"/>
                  <a:pt x="52" y="126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6"/>
                  <a:pt x="54" y="105"/>
                  <a:pt x="55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4" y="105"/>
                  <a:pt x="76" y="106"/>
                  <a:pt x="76" y="108"/>
                </a:cubicBezTo>
                <a:lnTo>
                  <a:pt x="76" y="126"/>
                </a:lnTo>
                <a:close/>
                <a:moveTo>
                  <a:pt x="93" y="91"/>
                </a:moveTo>
                <a:cubicBezTo>
                  <a:pt x="93" y="92"/>
                  <a:pt x="92" y="93"/>
                  <a:pt x="90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1" y="93"/>
                  <a:pt x="70" y="92"/>
                  <a:pt x="70" y="91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1"/>
                  <a:pt x="71" y="70"/>
                  <a:pt x="73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3" y="71"/>
                  <a:pt x="93" y="73"/>
                </a:cubicBezTo>
                <a:lnTo>
                  <a:pt x="93" y="91"/>
                </a:lnTo>
                <a:close/>
                <a:moveTo>
                  <a:pt x="111" y="126"/>
                </a:moveTo>
                <a:cubicBezTo>
                  <a:pt x="111" y="127"/>
                  <a:pt x="110" y="129"/>
                  <a:pt x="108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89" y="129"/>
                  <a:pt x="87" y="127"/>
                  <a:pt x="87" y="126"/>
                </a:cubicBezTo>
                <a:cubicBezTo>
                  <a:pt x="87" y="108"/>
                  <a:pt x="87" y="108"/>
                  <a:pt x="87" y="108"/>
                </a:cubicBezTo>
                <a:cubicBezTo>
                  <a:pt x="87" y="106"/>
                  <a:pt x="89" y="105"/>
                  <a:pt x="90" y="105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0" y="105"/>
                  <a:pt x="111" y="106"/>
                  <a:pt x="111" y="108"/>
                </a:cubicBezTo>
                <a:lnTo>
                  <a:pt x="111" y="126"/>
                </a:lnTo>
                <a:close/>
                <a:moveTo>
                  <a:pt x="128" y="91"/>
                </a:moveTo>
                <a:cubicBezTo>
                  <a:pt x="128" y="92"/>
                  <a:pt x="127" y="93"/>
                  <a:pt x="126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6" y="93"/>
                  <a:pt x="105" y="92"/>
                  <a:pt x="105" y="91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71"/>
                  <a:pt x="106" y="70"/>
                  <a:pt x="108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7" y="70"/>
                  <a:pt x="128" y="71"/>
                  <a:pt x="128" y="73"/>
                </a:cubicBezTo>
                <a:lnTo>
                  <a:pt x="128" y="91"/>
                </a:lnTo>
                <a:close/>
                <a:moveTo>
                  <a:pt x="164" y="52"/>
                </a:moveTo>
                <a:cubicBezTo>
                  <a:pt x="164" y="56"/>
                  <a:pt x="161" y="58"/>
                  <a:pt x="158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9" y="58"/>
                  <a:pt x="117" y="56"/>
                  <a:pt x="117" y="5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64" y="41"/>
                  <a:pt x="164" y="41"/>
                  <a:pt x="164" y="41"/>
                </a:cubicBezTo>
                <a:lnTo>
                  <a:pt x="164" y="52"/>
                </a:lnTo>
                <a:close/>
                <a:moveTo>
                  <a:pt x="146" y="126"/>
                </a:moveTo>
                <a:cubicBezTo>
                  <a:pt x="146" y="127"/>
                  <a:pt x="145" y="129"/>
                  <a:pt x="143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4" y="129"/>
                  <a:pt x="123" y="127"/>
                  <a:pt x="123" y="12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06"/>
                  <a:pt x="124" y="105"/>
                  <a:pt x="126" y="105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5" y="105"/>
                  <a:pt x="146" y="106"/>
                  <a:pt x="146" y="108"/>
                </a:cubicBezTo>
                <a:lnTo>
                  <a:pt x="146" y="126"/>
                </a:lnTo>
                <a:close/>
                <a:moveTo>
                  <a:pt x="164" y="91"/>
                </a:moveTo>
                <a:cubicBezTo>
                  <a:pt x="164" y="92"/>
                  <a:pt x="162" y="93"/>
                  <a:pt x="161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1" y="93"/>
                  <a:pt x="140" y="92"/>
                  <a:pt x="140" y="91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1"/>
                  <a:pt x="141" y="70"/>
                  <a:pt x="143" y="70"/>
                </a:cubicBezTo>
                <a:cubicBezTo>
                  <a:pt x="161" y="70"/>
                  <a:pt x="161" y="70"/>
                  <a:pt x="161" y="70"/>
                </a:cubicBezTo>
                <a:cubicBezTo>
                  <a:pt x="162" y="70"/>
                  <a:pt x="164" y="71"/>
                  <a:pt x="164" y="73"/>
                </a:cubicBezTo>
                <a:lnTo>
                  <a:pt x="164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Gill Sans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10876" y="1950412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8310" y="1950412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12913" y="3323550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07448" y="3367712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12913" y="4712597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07448" y="4756759"/>
            <a:ext cx="6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 Placeholder 1"/>
          <p:cNvSpPr txBox="1"/>
          <p:nvPr/>
        </p:nvSpPr>
        <p:spPr>
          <a:xfrm>
            <a:off x="8532976" y="207650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8436691" y="187856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 Placeholder 1"/>
          <p:cNvSpPr txBox="1"/>
          <p:nvPr/>
        </p:nvSpPr>
        <p:spPr>
          <a:xfrm>
            <a:off x="8532976" y="349895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436691" y="330101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 Placeholder 1"/>
          <p:cNvSpPr txBox="1"/>
          <p:nvPr/>
        </p:nvSpPr>
        <p:spPr>
          <a:xfrm>
            <a:off x="8532976" y="482538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8436691" y="462744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Rectangle 71"/>
          <p:cNvSpPr/>
          <p:nvPr/>
        </p:nvSpPr>
        <p:spPr>
          <a:xfrm>
            <a:off x="1371112" y="2159822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1806792" y="1878568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71"/>
          <p:cNvSpPr/>
          <p:nvPr/>
        </p:nvSpPr>
        <p:spPr>
          <a:xfrm>
            <a:off x="1371112" y="3604804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TextBox 72"/>
          <p:cNvSpPr txBox="1"/>
          <p:nvPr/>
        </p:nvSpPr>
        <p:spPr>
          <a:xfrm>
            <a:off x="1806792" y="3323550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Rectangle 71"/>
          <p:cNvSpPr/>
          <p:nvPr/>
        </p:nvSpPr>
        <p:spPr>
          <a:xfrm>
            <a:off x="1371112" y="4908702"/>
            <a:ext cx="2602494" cy="4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单击此处编辑内容，建议您在展示时采用微软雅黑字体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72"/>
          <p:cNvSpPr txBox="1"/>
          <p:nvPr/>
        </p:nvSpPr>
        <p:spPr>
          <a:xfrm>
            <a:off x="1806792" y="4627448"/>
            <a:ext cx="2171567" cy="32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66185" y="2321005"/>
            <a:ext cx="585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感谢您的耐心聆听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6187" y="3090446"/>
            <a:ext cx="585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BUSINESS POWERPOINT REPORT TEMPLATE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E65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5910" y="3675221"/>
            <a:ext cx="246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日期：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202X-XX-XX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E65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9158" y="2350633"/>
            <a:ext cx="1853684" cy="1000274"/>
            <a:chOff x="5169158" y="1406605"/>
            <a:chExt cx="1853684" cy="1000274"/>
          </a:xfrm>
        </p:grpSpPr>
        <p:sp>
          <p:nvSpPr>
            <p:cNvPr id="2" name="文本框 1"/>
            <p:cNvSpPr txBox="1"/>
            <p:nvPr/>
          </p:nvSpPr>
          <p:spPr>
            <a:xfrm>
              <a:off x="5169158" y="1406605"/>
              <a:ext cx="185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15449" y="2068325"/>
              <a:ext cx="921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PATR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997496" y="3466323"/>
            <a:ext cx="619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98892" y="4235764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ADD YOUR TITTLE HERE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4574318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点击此出编辑文本内容，以表达您的项目详细资料，建议您在展示时采用微软雅黑字体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 r="2049" b="5268"/>
          <a:stretch>
            <a:fillRect/>
          </a:stretch>
        </p:blipFill>
        <p:spPr>
          <a:xfrm>
            <a:off x="1249795" y="1273055"/>
            <a:ext cx="4250386" cy="2149905"/>
          </a:xfrm>
          <a:custGeom>
            <a:avLst/>
            <a:gdLst>
              <a:gd name="connsiteX0" fmla="*/ 0 w 4250386"/>
              <a:gd name="connsiteY0" fmla="*/ 0 h 2149905"/>
              <a:gd name="connsiteX1" fmla="*/ 4250386 w 4250386"/>
              <a:gd name="connsiteY1" fmla="*/ 0 h 2149905"/>
              <a:gd name="connsiteX2" fmla="*/ 4250386 w 4250386"/>
              <a:gd name="connsiteY2" fmla="*/ 2149905 h 2149905"/>
              <a:gd name="connsiteX3" fmla="*/ 0 w 4250386"/>
              <a:gd name="connsiteY3" fmla="*/ 2149905 h 214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386" h="2149905">
                <a:moveTo>
                  <a:pt x="0" y="0"/>
                </a:moveTo>
                <a:lnTo>
                  <a:pt x="4250386" y="0"/>
                </a:lnTo>
                <a:lnTo>
                  <a:pt x="4250386" y="2149905"/>
                </a:lnTo>
                <a:lnTo>
                  <a:pt x="0" y="2149905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989" b="5635"/>
          <a:stretch>
            <a:fillRect/>
          </a:stretch>
        </p:blipFill>
        <p:spPr>
          <a:xfrm>
            <a:off x="6661452" y="1273056"/>
            <a:ext cx="4250387" cy="2149905"/>
          </a:xfrm>
          <a:custGeom>
            <a:avLst/>
            <a:gdLst>
              <a:gd name="connsiteX0" fmla="*/ 0 w 4250387"/>
              <a:gd name="connsiteY0" fmla="*/ 0 h 2149905"/>
              <a:gd name="connsiteX1" fmla="*/ 4250387 w 4250387"/>
              <a:gd name="connsiteY1" fmla="*/ 0 h 2149905"/>
              <a:gd name="connsiteX2" fmla="*/ 4250387 w 4250387"/>
              <a:gd name="connsiteY2" fmla="*/ 2149905 h 2149905"/>
              <a:gd name="connsiteX3" fmla="*/ 0 w 4250387"/>
              <a:gd name="connsiteY3" fmla="*/ 2149905 h 214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387" h="2149905">
                <a:moveTo>
                  <a:pt x="0" y="0"/>
                </a:moveTo>
                <a:lnTo>
                  <a:pt x="4250387" y="0"/>
                </a:lnTo>
                <a:lnTo>
                  <a:pt x="4250387" y="2149905"/>
                </a:lnTo>
                <a:lnTo>
                  <a:pt x="0" y="2149905"/>
                </a:lnTo>
                <a:close/>
              </a:path>
            </a:pathLst>
          </a:custGeom>
        </p:spPr>
      </p:pic>
      <p:sp>
        <p:nvSpPr>
          <p:cNvPr id="34" name="AutoShape 59"/>
          <p:cNvSpPr/>
          <p:nvPr/>
        </p:nvSpPr>
        <p:spPr bwMode="auto">
          <a:xfrm>
            <a:off x="1216177" y="4964705"/>
            <a:ext cx="605436" cy="60440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4E6548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40" name="Group 30"/>
          <p:cNvGrpSpPr/>
          <p:nvPr/>
        </p:nvGrpSpPr>
        <p:grpSpPr>
          <a:xfrm>
            <a:off x="6732499" y="3828178"/>
            <a:ext cx="415334" cy="604403"/>
            <a:chOff x="11078485" y="2115665"/>
            <a:chExt cx="319088" cy="464344"/>
          </a:xfrm>
          <a:solidFill>
            <a:srgbClr val="4E6548"/>
          </a:solidFill>
        </p:grpSpPr>
        <p:sp>
          <p:nvSpPr>
            <p:cNvPr id="42" name="AutoShape 60"/>
            <p:cNvSpPr/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0" name="AutoShape 61"/>
            <p:cNvSpPr/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1" name="AutoShape 62"/>
            <p:cNvSpPr/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2" name="AutoShape 63"/>
            <p:cNvSpPr/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5" name="AutoShape 64"/>
            <p:cNvSpPr/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6" name="AutoShape 65"/>
            <p:cNvSpPr/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7" name="AutoShape 66"/>
            <p:cNvSpPr/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0" name="AutoShape 67"/>
            <p:cNvSpPr/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1" name="AutoShape 68"/>
            <p:cNvSpPr/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62" name="Group 33"/>
          <p:cNvGrpSpPr/>
          <p:nvPr/>
        </p:nvGrpSpPr>
        <p:grpSpPr>
          <a:xfrm>
            <a:off x="6628756" y="4947206"/>
            <a:ext cx="604403" cy="604403"/>
            <a:chOff x="8204317" y="2115665"/>
            <a:chExt cx="464344" cy="464344"/>
          </a:xfrm>
          <a:solidFill>
            <a:srgbClr val="4E6548"/>
          </a:solidFill>
        </p:grpSpPr>
        <p:sp>
          <p:nvSpPr>
            <p:cNvPr id="63" name="AutoShape 81"/>
            <p:cNvSpPr/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4" name="AutoShape 82"/>
            <p:cNvSpPr/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65" name="Group 53"/>
          <p:cNvGrpSpPr/>
          <p:nvPr/>
        </p:nvGrpSpPr>
        <p:grpSpPr>
          <a:xfrm>
            <a:off x="1257178" y="3828178"/>
            <a:ext cx="604403" cy="604403"/>
            <a:chOff x="4427654" y="3049909"/>
            <a:chExt cx="464344" cy="464344"/>
          </a:xfrm>
          <a:solidFill>
            <a:srgbClr val="4E6548"/>
          </a:solidFill>
        </p:grpSpPr>
        <p:sp>
          <p:nvSpPr>
            <p:cNvPr id="66" name="AutoShape 123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7" name="AutoShape 124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8" name="AutoShape 125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69" name="TextBox 42"/>
          <p:cNvSpPr txBox="1"/>
          <p:nvPr/>
        </p:nvSpPr>
        <p:spPr>
          <a:xfrm>
            <a:off x="7395310" y="4042794"/>
            <a:ext cx="2825995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0" name="TextBox 44"/>
          <p:cNvSpPr txBox="1"/>
          <p:nvPr/>
        </p:nvSpPr>
        <p:spPr>
          <a:xfrm>
            <a:off x="7379119" y="3802483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extBox 42"/>
          <p:cNvSpPr txBox="1"/>
          <p:nvPr/>
        </p:nvSpPr>
        <p:spPr>
          <a:xfrm>
            <a:off x="7411501" y="5187430"/>
            <a:ext cx="2825995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2" name="TextBox 44"/>
          <p:cNvSpPr txBox="1"/>
          <p:nvPr/>
        </p:nvSpPr>
        <p:spPr>
          <a:xfrm>
            <a:off x="7395310" y="4947119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Box 42"/>
          <p:cNvSpPr txBox="1"/>
          <p:nvPr/>
        </p:nvSpPr>
        <p:spPr>
          <a:xfrm>
            <a:off x="1983764" y="5187430"/>
            <a:ext cx="2825995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4" name="TextBox 44"/>
          <p:cNvSpPr txBox="1"/>
          <p:nvPr/>
        </p:nvSpPr>
        <p:spPr>
          <a:xfrm>
            <a:off x="1967573" y="4947119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TextBox 42"/>
          <p:cNvSpPr txBox="1"/>
          <p:nvPr/>
        </p:nvSpPr>
        <p:spPr>
          <a:xfrm>
            <a:off x="1997053" y="4111266"/>
            <a:ext cx="2825995" cy="38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单击此处编辑内容，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1980862" y="3870955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0" y="3489679"/>
            <a:ext cx="12192000" cy="0"/>
          </a:xfrm>
          <a:prstGeom prst="line">
            <a:avLst/>
          </a:prstGeom>
          <a:ln w="9525">
            <a:solidFill>
              <a:srgbClr val="CC93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4"/>
          <p:cNvSpPr/>
          <p:nvPr/>
        </p:nvSpPr>
        <p:spPr>
          <a:xfrm>
            <a:off x="1489554" y="2972101"/>
            <a:ext cx="1034554" cy="1040491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4" name="Oval 5"/>
          <p:cNvSpPr/>
          <p:nvPr/>
        </p:nvSpPr>
        <p:spPr>
          <a:xfrm>
            <a:off x="2857543" y="2692017"/>
            <a:ext cx="1594407" cy="1603555"/>
          </a:xfrm>
          <a:prstGeom prst="ellipse">
            <a:avLst/>
          </a:prstGeom>
          <a:solidFill>
            <a:srgbClr val="4E6548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82%</a:t>
            </a:r>
          </a:p>
        </p:txBody>
      </p:sp>
      <p:sp>
        <p:nvSpPr>
          <p:cNvPr id="5" name="Oval 6"/>
          <p:cNvSpPr/>
          <p:nvPr/>
        </p:nvSpPr>
        <p:spPr>
          <a:xfrm>
            <a:off x="4785385" y="2974997"/>
            <a:ext cx="1031675" cy="103759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6" name="Oval 8"/>
          <p:cNvSpPr/>
          <p:nvPr/>
        </p:nvSpPr>
        <p:spPr>
          <a:xfrm>
            <a:off x="8078337" y="2974997"/>
            <a:ext cx="1031675" cy="103759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36%</a:t>
            </a:r>
          </a:p>
        </p:txBody>
      </p:sp>
      <p:sp>
        <p:nvSpPr>
          <p:cNvPr id="7" name="Oval 9"/>
          <p:cNvSpPr/>
          <p:nvPr/>
        </p:nvSpPr>
        <p:spPr>
          <a:xfrm>
            <a:off x="9443446" y="2683789"/>
            <a:ext cx="1610767" cy="1620010"/>
          </a:xfrm>
          <a:prstGeom prst="ellipse">
            <a:avLst/>
          </a:prstGeom>
          <a:solidFill>
            <a:srgbClr val="4E6548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8" name="Oval 5"/>
          <p:cNvSpPr/>
          <p:nvPr/>
        </p:nvSpPr>
        <p:spPr>
          <a:xfrm>
            <a:off x="6150495" y="2692017"/>
            <a:ext cx="1594407" cy="1603555"/>
          </a:xfrm>
          <a:prstGeom prst="ellipse">
            <a:avLst/>
          </a:prstGeom>
          <a:solidFill>
            <a:srgbClr val="4E6548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49%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36804" y="45272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4" name="Text Placeholder 1"/>
          <p:cNvSpPr txBox="1"/>
          <p:nvPr/>
        </p:nvSpPr>
        <p:spPr>
          <a:xfrm>
            <a:off x="980168" y="48691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1895" y="45272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6" name="Text Placeholder 1"/>
          <p:cNvSpPr txBox="1"/>
          <p:nvPr/>
        </p:nvSpPr>
        <p:spPr>
          <a:xfrm>
            <a:off x="4375259" y="48691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79341" y="4523188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8" name="Text Placeholder 1"/>
          <p:cNvSpPr txBox="1"/>
          <p:nvPr/>
        </p:nvSpPr>
        <p:spPr>
          <a:xfrm>
            <a:off x="7722705" y="4865030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63509" y="164499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0" name="Text Placeholder 1"/>
          <p:cNvSpPr txBox="1"/>
          <p:nvPr/>
        </p:nvSpPr>
        <p:spPr>
          <a:xfrm>
            <a:off x="2606873" y="1986834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58600" y="164499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6001964" y="1986834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506046" y="164090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9349410" y="1982748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565683" y="2343539"/>
            <a:ext cx="2170922" cy="2170922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78"/>
          <p:cNvSpPr/>
          <p:nvPr/>
        </p:nvSpPr>
        <p:spPr bwMode="auto">
          <a:xfrm>
            <a:off x="6145448" y="2755045"/>
            <a:ext cx="1011391" cy="1045095"/>
          </a:xfrm>
          <a:custGeom>
            <a:avLst/>
            <a:gdLst>
              <a:gd name="T0" fmla="*/ 2147483647 w 362"/>
              <a:gd name="T1" fmla="*/ 0 h 455"/>
              <a:gd name="T2" fmla="*/ 664862471 w 362"/>
              <a:gd name="T3" fmla="*/ 2147483647 h 455"/>
              <a:gd name="T4" fmla="*/ 2147483647 w 362"/>
              <a:gd name="T5" fmla="*/ 2147483647 h 455"/>
              <a:gd name="T6" fmla="*/ 2147483647 w 362"/>
              <a:gd name="T7" fmla="*/ 2147483647 h 455"/>
              <a:gd name="T8" fmla="*/ 2147483647 w 362"/>
              <a:gd name="T9" fmla="*/ 2147483647 h 455"/>
              <a:gd name="T10" fmla="*/ 2147483647 w 362"/>
              <a:gd name="T11" fmla="*/ 2147483647 h 455"/>
              <a:gd name="T12" fmla="*/ 2147483647 w 362"/>
              <a:gd name="T13" fmla="*/ 2147483647 h 455"/>
              <a:gd name="T14" fmla="*/ 2147483647 w 362"/>
              <a:gd name="T15" fmla="*/ 2147483647 h 455"/>
              <a:gd name="T16" fmla="*/ 2147483647 w 362"/>
              <a:gd name="T17" fmla="*/ 2147483647 h 455"/>
              <a:gd name="T18" fmla="*/ 2147483647 w 362"/>
              <a:gd name="T19" fmla="*/ 0 h 455"/>
              <a:gd name="T20" fmla="*/ 2147483647 w 362"/>
              <a:gd name="T21" fmla="*/ 0 h 4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2" h="455">
                <a:moveTo>
                  <a:pt x="180" y="0"/>
                </a:moveTo>
                <a:cubicBezTo>
                  <a:pt x="80" y="0"/>
                  <a:pt x="0" y="81"/>
                  <a:pt x="1" y="181"/>
                </a:cubicBezTo>
                <a:cubicBezTo>
                  <a:pt x="1" y="239"/>
                  <a:pt x="44" y="290"/>
                  <a:pt x="73" y="323"/>
                </a:cubicBezTo>
                <a:cubicBezTo>
                  <a:pt x="103" y="356"/>
                  <a:pt x="109" y="431"/>
                  <a:pt x="109" y="431"/>
                </a:cubicBezTo>
                <a:cubicBezTo>
                  <a:pt x="109" y="431"/>
                  <a:pt x="142" y="455"/>
                  <a:pt x="181" y="455"/>
                </a:cubicBezTo>
                <a:cubicBezTo>
                  <a:pt x="221" y="455"/>
                  <a:pt x="253" y="431"/>
                  <a:pt x="253" y="431"/>
                </a:cubicBezTo>
                <a:cubicBezTo>
                  <a:pt x="253" y="431"/>
                  <a:pt x="253" y="431"/>
                  <a:pt x="253" y="431"/>
                </a:cubicBezTo>
                <a:cubicBezTo>
                  <a:pt x="253" y="431"/>
                  <a:pt x="260" y="356"/>
                  <a:pt x="289" y="323"/>
                </a:cubicBezTo>
                <a:cubicBezTo>
                  <a:pt x="318" y="290"/>
                  <a:pt x="361" y="239"/>
                  <a:pt x="361" y="181"/>
                </a:cubicBezTo>
                <a:cubicBezTo>
                  <a:pt x="362" y="81"/>
                  <a:pt x="282" y="0"/>
                  <a:pt x="183" y="0"/>
                </a:cubicBezTo>
                <a:lnTo>
                  <a:pt x="180" y="0"/>
                </a:lnTo>
                <a:close/>
              </a:path>
            </a:pathLst>
          </a:custGeom>
          <a:solidFill>
            <a:srgbClr val="FFFFFF"/>
          </a:solidFill>
          <a:ln w="34925" cap="flat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79"/>
          <p:cNvSpPr/>
          <p:nvPr/>
        </p:nvSpPr>
        <p:spPr bwMode="auto">
          <a:xfrm>
            <a:off x="6424976" y="3762515"/>
            <a:ext cx="223623" cy="146315"/>
          </a:xfrm>
          <a:custGeom>
            <a:avLst/>
            <a:gdLst>
              <a:gd name="T0" fmla="*/ 2147483647 w 81"/>
              <a:gd name="T1" fmla="*/ 0 h 64"/>
              <a:gd name="T2" fmla="*/ 2147483647 w 81"/>
              <a:gd name="T3" fmla="*/ 2147483647 h 64"/>
              <a:gd name="T4" fmla="*/ 2147483647 w 81"/>
              <a:gd name="T5" fmla="*/ 2147483647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" h="64">
                <a:moveTo>
                  <a:pt x="13" y="0"/>
                </a:moveTo>
                <a:cubicBezTo>
                  <a:pt x="8" y="14"/>
                  <a:pt x="0" y="16"/>
                  <a:pt x="5" y="28"/>
                </a:cubicBezTo>
                <a:cubicBezTo>
                  <a:pt x="11" y="40"/>
                  <a:pt x="42" y="64"/>
                  <a:pt x="81" y="64"/>
                </a:cubicBezTo>
              </a:path>
            </a:pathLst>
          </a:custGeom>
          <a:solidFill>
            <a:srgbClr val="FFFFFF"/>
          </a:solidFill>
          <a:ln w="3492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Freeform 80"/>
          <p:cNvSpPr/>
          <p:nvPr/>
        </p:nvSpPr>
        <p:spPr bwMode="auto">
          <a:xfrm>
            <a:off x="6648600" y="3762515"/>
            <a:ext cx="228707" cy="146315"/>
          </a:xfrm>
          <a:custGeom>
            <a:avLst/>
            <a:gdLst>
              <a:gd name="T0" fmla="*/ 2147483647 w 82"/>
              <a:gd name="T1" fmla="*/ 0 h 64"/>
              <a:gd name="T2" fmla="*/ 2147483647 w 82"/>
              <a:gd name="T3" fmla="*/ 2147483647 h 64"/>
              <a:gd name="T4" fmla="*/ 0 w 82"/>
              <a:gd name="T5" fmla="*/ 2147483647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" h="64">
                <a:moveTo>
                  <a:pt x="68" y="0"/>
                </a:moveTo>
                <a:cubicBezTo>
                  <a:pt x="74" y="14"/>
                  <a:pt x="82" y="16"/>
                  <a:pt x="76" y="28"/>
                </a:cubicBezTo>
                <a:cubicBezTo>
                  <a:pt x="71" y="40"/>
                  <a:pt x="40" y="64"/>
                  <a:pt x="0" y="64"/>
                </a:cubicBezTo>
              </a:path>
            </a:pathLst>
          </a:custGeom>
          <a:solidFill>
            <a:srgbClr val="FFFFFF"/>
          </a:solidFill>
          <a:ln w="3492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reeform 81"/>
          <p:cNvSpPr/>
          <p:nvPr/>
        </p:nvSpPr>
        <p:spPr bwMode="auto">
          <a:xfrm>
            <a:off x="6424976" y="3875386"/>
            <a:ext cx="223623" cy="146315"/>
          </a:xfrm>
          <a:custGeom>
            <a:avLst/>
            <a:gdLst>
              <a:gd name="T0" fmla="*/ 2147483647 w 81"/>
              <a:gd name="T1" fmla="*/ 0 h 64"/>
              <a:gd name="T2" fmla="*/ 2147483647 w 81"/>
              <a:gd name="T3" fmla="*/ 2147483647 h 64"/>
              <a:gd name="T4" fmla="*/ 2147483647 w 81"/>
              <a:gd name="T5" fmla="*/ 2147483647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" h="64">
                <a:moveTo>
                  <a:pt x="13" y="0"/>
                </a:moveTo>
                <a:cubicBezTo>
                  <a:pt x="8" y="14"/>
                  <a:pt x="0" y="16"/>
                  <a:pt x="5" y="28"/>
                </a:cubicBezTo>
                <a:cubicBezTo>
                  <a:pt x="11" y="40"/>
                  <a:pt x="42" y="64"/>
                  <a:pt x="81" y="64"/>
                </a:cubicBezTo>
              </a:path>
            </a:pathLst>
          </a:custGeom>
          <a:solidFill>
            <a:srgbClr val="FFFFFF"/>
          </a:solidFill>
          <a:ln w="3492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Freeform 82"/>
          <p:cNvSpPr/>
          <p:nvPr/>
        </p:nvSpPr>
        <p:spPr bwMode="auto">
          <a:xfrm>
            <a:off x="6648600" y="3875386"/>
            <a:ext cx="228707" cy="146315"/>
          </a:xfrm>
          <a:custGeom>
            <a:avLst/>
            <a:gdLst>
              <a:gd name="T0" fmla="*/ 2147483647 w 82"/>
              <a:gd name="T1" fmla="*/ 0 h 64"/>
              <a:gd name="T2" fmla="*/ 2147483647 w 82"/>
              <a:gd name="T3" fmla="*/ 2147483647 h 64"/>
              <a:gd name="T4" fmla="*/ 0 w 82"/>
              <a:gd name="T5" fmla="*/ 2147483647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2" h="64">
                <a:moveTo>
                  <a:pt x="68" y="0"/>
                </a:moveTo>
                <a:cubicBezTo>
                  <a:pt x="74" y="14"/>
                  <a:pt x="82" y="16"/>
                  <a:pt x="76" y="28"/>
                </a:cubicBezTo>
                <a:cubicBezTo>
                  <a:pt x="71" y="40"/>
                  <a:pt x="40" y="64"/>
                  <a:pt x="0" y="64"/>
                </a:cubicBezTo>
              </a:path>
            </a:pathLst>
          </a:custGeom>
          <a:solidFill>
            <a:srgbClr val="FFFFFF"/>
          </a:solidFill>
          <a:ln w="3492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83"/>
          <p:cNvSpPr/>
          <p:nvPr/>
        </p:nvSpPr>
        <p:spPr bwMode="auto">
          <a:xfrm>
            <a:off x="6526624" y="4038420"/>
            <a:ext cx="249037" cy="62707"/>
          </a:xfrm>
          <a:custGeom>
            <a:avLst/>
            <a:gdLst>
              <a:gd name="T0" fmla="*/ 2147483647 w 88"/>
              <a:gd name="T1" fmla="*/ 0 h 27"/>
              <a:gd name="T2" fmla="*/ 2147483647 w 88"/>
              <a:gd name="T3" fmla="*/ 2147483647 h 27"/>
              <a:gd name="T4" fmla="*/ 0 w 88"/>
              <a:gd name="T5" fmla="*/ 0 h 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27">
                <a:moveTo>
                  <a:pt x="88" y="0"/>
                </a:moveTo>
                <a:cubicBezTo>
                  <a:pt x="88" y="0"/>
                  <a:pt x="69" y="27"/>
                  <a:pt x="44" y="27"/>
                </a:cubicBezTo>
                <a:cubicBezTo>
                  <a:pt x="20" y="27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84"/>
          <p:cNvSpPr/>
          <p:nvPr/>
        </p:nvSpPr>
        <p:spPr bwMode="auto">
          <a:xfrm>
            <a:off x="6470719" y="3206525"/>
            <a:ext cx="360849" cy="576892"/>
          </a:xfrm>
          <a:custGeom>
            <a:avLst/>
            <a:gdLst>
              <a:gd name="T0" fmla="*/ 2147483647 w 71"/>
              <a:gd name="T1" fmla="*/ 2147483647 h 138"/>
              <a:gd name="T2" fmla="*/ 0 w 71"/>
              <a:gd name="T3" fmla="*/ 2147483647 h 138"/>
              <a:gd name="T4" fmla="*/ 2147483647 w 71"/>
              <a:gd name="T5" fmla="*/ 0 h 138"/>
              <a:gd name="T6" fmla="*/ 2147483647 w 71"/>
              <a:gd name="T7" fmla="*/ 2147483647 h 138"/>
              <a:gd name="T8" fmla="*/ 2147483647 w 71"/>
              <a:gd name="T9" fmla="*/ 0 h 138"/>
              <a:gd name="T10" fmla="*/ 2147483647 w 71"/>
              <a:gd name="T11" fmla="*/ 2147483647 h 138"/>
              <a:gd name="T12" fmla="*/ 2147483647 w 71"/>
              <a:gd name="T13" fmla="*/ 0 h 138"/>
              <a:gd name="T14" fmla="*/ 2147483647 w 71"/>
              <a:gd name="T15" fmla="*/ 2147483647 h 138"/>
              <a:gd name="T16" fmla="*/ 2147483647 w 71"/>
              <a:gd name="T17" fmla="*/ 0 h 138"/>
              <a:gd name="T18" fmla="*/ 2147483647 w 71"/>
              <a:gd name="T19" fmla="*/ 2147483647 h 138"/>
              <a:gd name="T20" fmla="*/ 2147483647 w 71"/>
              <a:gd name="T21" fmla="*/ 2147483647 h 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1" h="138">
                <a:moveTo>
                  <a:pt x="24" y="138"/>
                </a:moveTo>
                <a:lnTo>
                  <a:pt x="0" y="10"/>
                </a:lnTo>
                <a:lnTo>
                  <a:pt x="6" y="0"/>
                </a:lnTo>
                <a:lnTo>
                  <a:pt x="16" y="20"/>
                </a:lnTo>
                <a:lnTo>
                  <a:pt x="25" y="0"/>
                </a:lnTo>
                <a:lnTo>
                  <a:pt x="35" y="20"/>
                </a:lnTo>
                <a:lnTo>
                  <a:pt x="45" y="0"/>
                </a:lnTo>
                <a:lnTo>
                  <a:pt x="55" y="20"/>
                </a:lnTo>
                <a:lnTo>
                  <a:pt x="65" y="0"/>
                </a:lnTo>
                <a:lnTo>
                  <a:pt x="71" y="10"/>
                </a:lnTo>
                <a:lnTo>
                  <a:pt x="46" y="138"/>
                </a:lnTo>
              </a:path>
            </a:pathLst>
          </a:custGeom>
          <a:solidFill>
            <a:srgbClr val="FFFFFF"/>
          </a:solidFill>
          <a:ln w="11113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5318779" y="2094807"/>
            <a:ext cx="2664730" cy="2666559"/>
          </a:xfrm>
          <a:prstGeom prst="arc">
            <a:avLst>
              <a:gd name="adj1" fmla="val 6642635"/>
              <a:gd name="adj2" fmla="val 6509280"/>
            </a:avLst>
          </a:prstGeom>
          <a:ln w="12700">
            <a:solidFill>
              <a:srgbClr val="4E65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147278" y="4210862"/>
            <a:ext cx="1053455" cy="105345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6392352" y="4551040"/>
            <a:ext cx="561476" cy="37127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178786" y="2030794"/>
            <a:ext cx="1053455" cy="105345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7443978" y="2361828"/>
            <a:ext cx="521242" cy="393217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301323" y="3348659"/>
            <a:ext cx="1053455" cy="1053455"/>
          </a:xfrm>
          <a:prstGeom prst="ellipse">
            <a:avLst/>
          </a:pr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7586634" y="3694323"/>
            <a:ext cx="482834" cy="3621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7" name="Text Placeholder 1"/>
          <p:cNvSpPr txBox="1"/>
          <p:nvPr/>
        </p:nvSpPr>
        <p:spPr>
          <a:xfrm>
            <a:off x="8344985" y="2401058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248701" y="220312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 Placeholder 1"/>
          <p:cNvSpPr txBox="1"/>
          <p:nvPr/>
        </p:nvSpPr>
        <p:spPr>
          <a:xfrm>
            <a:off x="8510818" y="3792490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8414534" y="359455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7383558" y="4959300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287274" y="476136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TextBox 51"/>
          <p:cNvSpPr txBox="1"/>
          <p:nvPr/>
        </p:nvSpPr>
        <p:spPr>
          <a:xfrm>
            <a:off x="2134094" y="2626176"/>
            <a:ext cx="227586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三更精品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设计，更专业，更专注，更专心。点击此出编辑文本内容，以表达您的项目详细资料，建议您在展示时采用微软雅黑字体。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您也可以根据您的实际需求对文档之中的字体、图标、图片进行进一步修改美化，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134094" y="2158873"/>
            <a:ext cx="15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1443357" y="2084292"/>
            <a:ext cx="531284" cy="531284"/>
          </a:xfrm>
          <a:prstGeom prst="ellipse">
            <a:avLst/>
          </a:prstGeom>
          <a:solidFill>
            <a:srgbClr val="4E6548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 Placeholder 1"/>
          <p:cNvSpPr txBox="1"/>
          <p:nvPr/>
        </p:nvSpPr>
        <p:spPr>
          <a:xfrm>
            <a:off x="2176305" y="22822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2080021" y="20842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443357" y="3061192"/>
            <a:ext cx="531284" cy="531284"/>
          </a:xfrm>
          <a:prstGeom prst="ellipse">
            <a:avLst/>
          </a:prstGeom>
          <a:solidFill>
            <a:srgbClr val="CC93A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2176305" y="325912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2080021" y="306119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443357" y="3988872"/>
            <a:ext cx="531284" cy="531284"/>
          </a:xfrm>
          <a:prstGeom prst="ellipse">
            <a:avLst/>
          </a:prstGeom>
          <a:solidFill>
            <a:srgbClr val="4E6548"/>
          </a:solidFill>
          <a:ln w="9525">
            <a:noFill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 Placeholder 1"/>
          <p:cNvSpPr txBox="1"/>
          <p:nvPr/>
        </p:nvSpPr>
        <p:spPr>
          <a:xfrm>
            <a:off x="2176305" y="4186806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2080021" y="398887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443357" y="4918513"/>
            <a:ext cx="531284" cy="531284"/>
          </a:xfrm>
          <a:prstGeom prst="ellipse">
            <a:avLst/>
          </a:prstGeom>
          <a:solidFill>
            <a:srgbClr val="CC93A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 Placeholder 1"/>
          <p:cNvSpPr txBox="1"/>
          <p:nvPr/>
        </p:nvSpPr>
        <p:spPr>
          <a:xfrm>
            <a:off x="2176305" y="5116447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2080021" y="491851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Bebas Neue" panose="020B0606020202050201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rot="4727359">
            <a:off x="8690174" y="2697088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CC93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14755400">
            <a:off x="6120444" y="2495463"/>
            <a:ext cx="2583567" cy="2583568"/>
          </a:xfrm>
          <a:prstGeom prst="arc">
            <a:avLst>
              <a:gd name="adj1" fmla="val 6817764"/>
              <a:gd name="adj2" fmla="val 0"/>
            </a:avLst>
          </a:prstGeom>
          <a:ln w="57150">
            <a:solidFill>
              <a:srgbClr val="CC93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3920" y="1718614"/>
            <a:ext cx="1138588" cy="1138588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7098917" y="2052680"/>
            <a:ext cx="626618" cy="47441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32145" y="4760781"/>
            <a:ext cx="1138588" cy="1138588"/>
          </a:xfrm>
          <a:prstGeom prst="ellipse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9360280" y="5088916"/>
            <a:ext cx="480341" cy="480341"/>
          </a:xfrm>
          <a:custGeom>
            <a:avLst/>
            <a:gdLst>
              <a:gd name="T0" fmla="*/ 2147483647 w 2073"/>
              <a:gd name="T1" fmla="*/ 2147483647 h 2073"/>
              <a:gd name="T2" fmla="*/ 2147483647 w 2073"/>
              <a:gd name="T3" fmla="*/ 2147483647 h 2073"/>
              <a:gd name="T4" fmla="*/ 2147483647 w 2073"/>
              <a:gd name="T5" fmla="*/ 1230957982 h 2073"/>
              <a:gd name="T6" fmla="*/ 2147483647 w 2073"/>
              <a:gd name="T7" fmla="*/ 644480831 h 2073"/>
              <a:gd name="T8" fmla="*/ 2147483647 w 2073"/>
              <a:gd name="T9" fmla="*/ 644480831 h 2073"/>
              <a:gd name="T10" fmla="*/ 2147483647 w 2073"/>
              <a:gd name="T11" fmla="*/ 1810994228 h 2073"/>
              <a:gd name="T12" fmla="*/ 2147483647 w 2073"/>
              <a:gd name="T13" fmla="*/ 2147483647 h 2073"/>
              <a:gd name="T14" fmla="*/ 2147483647 w 2073"/>
              <a:gd name="T15" fmla="*/ 2147483647 h 2073"/>
              <a:gd name="T16" fmla="*/ 2147483647 w 2073"/>
              <a:gd name="T17" fmla="*/ 2147483647 h 2073"/>
              <a:gd name="T18" fmla="*/ 2147483647 w 2073"/>
              <a:gd name="T19" fmla="*/ 2147483647 h 2073"/>
              <a:gd name="T20" fmla="*/ 2147483647 w 2073"/>
              <a:gd name="T21" fmla="*/ 2147483647 h 2073"/>
              <a:gd name="T22" fmla="*/ 2147483647 w 2073"/>
              <a:gd name="T23" fmla="*/ 2147483647 h 2073"/>
              <a:gd name="T24" fmla="*/ 2147483647 w 2073"/>
              <a:gd name="T25" fmla="*/ 2147483647 h 2073"/>
              <a:gd name="T26" fmla="*/ 1630542283 w 2073"/>
              <a:gd name="T27" fmla="*/ 2147483647 h 2073"/>
              <a:gd name="T28" fmla="*/ 1630542283 w 2073"/>
              <a:gd name="T29" fmla="*/ 2147483647 h 2073"/>
              <a:gd name="T30" fmla="*/ 2147483647 w 2073"/>
              <a:gd name="T31" fmla="*/ 2147483647 h 2073"/>
              <a:gd name="T32" fmla="*/ 2147483647 w 2073"/>
              <a:gd name="T33" fmla="*/ 2147483647 h 2073"/>
              <a:gd name="T34" fmla="*/ 2147483647 w 2073"/>
              <a:gd name="T35" fmla="*/ 1810994228 h 2073"/>
              <a:gd name="T36" fmla="*/ 1630542283 w 2073"/>
              <a:gd name="T37" fmla="*/ 2147483647 h 2073"/>
              <a:gd name="T38" fmla="*/ 2147483647 w 2073"/>
              <a:gd name="T39" fmla="*/ 2147483647 h 2073"/>
              <a:gd name="T40" fmla="*/ 2147483647 w 2073"/>
              <a:gd name="T41" fmla="*/ 2147483647 h 2073"/>
              <a:gd name="T42" fmla="*/ 2147483647 w 2073"/>
              <a:gd name="T43" fmla="*/ 2147483647 h 2073"/>
              <a:gd name="T44" fmla="*/ 2147483647 w 2073"/>
              <a:gd name="T45" fmla="*/ 2147483647 h 2073"/>
              <a:gd name="T46" fmla="*/ 2147483647 w 2073"/>
              <a:gd name="T47" fmla="*/ 2147483647 h 2073"/>
              <a:gd name="T48" fmla="*/ 2147483647 w 2073"/>
              <a:gd name="T49" fmla="*/ 2147483647 h 2073"/>
              <a:gd name="T50" fmla="*/ 2147483647 w 2073"/>
              <a:gd name="T51" fmla="*/ 2147483647 h 2073"/>
              <a:gd name="T52" fmla="*/ 2147483647 w 2073"/>
              <a:gd name="T53" fmla="*/ 2147483647 h 2073"/>
              <a:gd name="T54" fmla="*/ 2147483647 w 2073"/>
              <a:gd name="T55" fmla="*/ 2147483647 h 2073"/>
              <a:gd name="T56" fmla="*/ 2147483647 w 2073"/>
              <a:gd name="T57" fmla="*/ 2147483647 h 2073"/>
              <a:gd name="T58" fmla="*/ 1733633037 w 2073"/>
              <a:gd name="T59" fmla="*/ 2147483647 h 2073"/>
              <a:gd name="T60" fmla="*/ 1752990548 w 2073"/>
              <a:gd name="T61" fmla="*/ 2147483647 h 2073"/>
              <a:gd name="T62" fmla="*/ 1050506222 w 2073"/>
              <a:gd name="T63" fmla="*/ 2147483647 h 2073"/>
              <a:gd name="T64" fmla="*/ 1005384536 w 2073"/>
              <a:gd name="T65" fmla="*/ 2147483647 h 2073"/>
              <a:gd name="T66" fmla="*/ 0 w 2073"/>
              <a:gd name="T67" fmla="*/ 2147483647 h 2073"/>
              <a:gd name="T68" fmla="*/ 2147483647 w 2073"/>
              <a:gd name="T69" fmla="*/ 2147483647 h 2073"/>
              <a:gd name="T70" fmla="*/ 2147483647 w 2073"/>
              <a:gd name="T71" fmla="*/ 2147483647 h 20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73" h="2073">
                <a:moveTo>
                  <a:pt x="1973" y="643"/>
                </a:moveTo>
                <a:cubicBezTo>
                  <a:pt x="1883" y="734"/>
                  <a:pt x="1883" y="734"/>
                  <a:pt x="1883" y="734"/>
                </a:cubicBezTo>
                <a:cubicBezTo>
                  <a:pt x="1339" y="191"/>
                  <a:pt x="1339" y="191"/>
                  <a:pt x="1339" y="191"/>
                </a:cubicBezTo>
                <a:cubicBezTo>
                  <a:pt x="1430" y="100"/>
                  <a:pt x="1430" y="100"/>
                  <a:pt x="1430" y="100"/>
                </a:cubicBezTo>
                <a:cubicBezTo>
                  <a:pt x="1530" y="0"/>
                  <a:pt x="1692" y="0"/>
                  <a:pt x="1792" y="100"/>
                </a:cubicBezTo>
                <a:cubicBezTo>
                  <a:pt x="1973" y="281"/>
                  <a:pt x="1973" y="281"/>
                  <a:pt x="1973" y="281"/>
                </a:cubicBezTo>
                <a:cubicBezTo>
                  <a:pt x="2073" y="381"/>
                  <a:pt x="2073" y="543"/>
                  <a:pt x="1973" y="643"/>
                </a:cubicBezTo>
                <a:close/>
                <a:moveTo>
                  <a:pt x="706" y="1729"/>
                </a:moveTo>
                <a:cubicBezTo>
                  <a:pt x="681" y="1754"/>
                  <a:pt x="681" y="1795"/>
                  <a:pt x="706" y="1820"/>
                </a:cubicBezTo>
                <a:cubicBezTo>
                  <a:pt x="731" y="1845"/>
                  <a:pt x="771" y="1845"/>
                  <a:pt x="796" y="1820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01" y="734"/>
                  <a:pt x="1701" y="734"/>
                  <a:pt x="1701" y="734"/>
                </a:cubicBezTo>
                <a:lnTo>
                  <a:pt x="706" y="1729"/>
                </a:lnTo>
                <a:close/>
                <a:moveTo>
                  <a:pt x="253" y="1277"/>
                </a:moveTo>
                <a:cubicBezTo>
                  <a:pt x="228" y="1302"/>
                  <a:pt x="228" y="1342"/>
                  <a:pt x="253" y="1367"/>
                </a:cubicBezTo>
                <a:cubicBezTo>
                  <a:pt x="278" y="1392"/>
                  <a:pt x="319" y="1392"/>
                  <a:pt x="344" y="1367"/>
                </a:cubicBezTo>
                <a:cubicBezTo>
                  <a:pt x="1339" y="372"/>
                  <a:pt x="1339" y="372"/>
                  <a:pt x="1339" y="372"/>
                </a:cubicBezTo>
                <a:cubicBezTo>
                  <a:pt x="1249" y="281"/>
                  <a:pt x="1249" y="281"/>
                  <a:pt x="1249" y="281"/>
                </a:cubicBezTo>
                <a:lnTo>
                  <a:pt x="253" y="1277"/>
                </a:lnTo>
                <a:close/>
                <a:moveTo>
                  <a:pt x="1430" y="462"/>
                </a:moveTo>
                <a:cubicBezTo>
                  <a:pt x="434" y="1458"/>
                  <a:pt x="434" y="1458"/>
                  <a:pt x="434" y="1458"/>
                </a:cubicBezTo>
                <a:cubicBezTo>
                  <a:pt x="384" y="1507"/>
                  <a:pt x="384" y="1589"/>
                  <a:pt x="434" y="1639"/>
                </a:cubicBezTo>
                <a:cubicBezTo>
                  <a:pt x="484" y="1689"/>
                  <a:pt x="565" y="1689"/>
                  <a:pt x="615" y="1638"/>
                </a:cubicBezTo>
                <a:cubicBezTo>
                  <a:pt x="1611" y="643"/>
                  <a:pt x="1611" y="643"/>
                  <a:pt x="1611" y="643"/>
                </a:cubicBezTo>
                <a:lnTo>
                  <a:pt x="1430" y="462"/>
                </a:lnTo>
                <a:close/>
                <a:moveTo>
                  <a:pt x="615" y="1910"/>
                </a:moveTo>
                <a:cubicBezTo>
                  <a:pt x="584" y="1879"/>
                  <a:pt x="570" y="1840"/>
                  <a:pt x="564" y="1800"/>
                </a:cubicBezTo>
                <a:cubicBezTo>
                  <a:pt x="551" y="1802"/>
                  <a:pt x="538" y="1804"/>
                  <a:pt x="525" y="1804"/>
                </a:cubicBezTo>
                <a:cubicBezTo>
                  <a:pt x="456" y="1804"/>
                  <a:pt x="392" y="1777"/>
                  <a:pt x="344" y="1729"/>
                </a:cubicBezTo>
                <a:cubicBezTo>
                  <a:pt x="295" y="1681"/>
                  <a:pt x="269" y="1617"/>
                  <a:pt x="269" y="1548"/>
                </a:cubicBezTo>
                <a:cubicBezTo>
                  <a:pt x="269" y="1536"/>
                  <a:pt x="271" y="1524"/>
                  <a:pt x="272" y="1511"/>
                </a:cubicBezTo>
                <a:cubicBezTo>
                  <a:pt x="231" y="1506"/>
                  <a:pt x="193" y="1488"/>
                  <a:pt x="163" y="1458"/>
                </a:cubicBezTo>
                <a:cubicBezTo>
                  <a:pt x="160" y="1455"/>
                  <a:pt x="159" y="1451"/>
                  <a:pt x="156" y="1448"/>
                </a:cubicBezTo>
                <a:cubicBezTo>
                  <a:pt x="0" y="2073"/>
                  <a:pt x="0" y="2073"/>
                  <a:pt x="0" y="2073"/>
                </a:cubicBezTo>
                <a:cubicBezTo>
                  <a:pt x="624" y="1917"/>
                  <a:pt x="624" y="1917"/>
                  <a:pt x="624" y="1917"/>
                </a:cubicBezTo>
                <a:cubicBezTo>
                  <a:pt x="621" y="1914"/>
                  <a:pt x="618" y="1912"/>
                  <a:pt x="615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59425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1" name="Text Placeholder 1"/>
          <p:cNvSpPr txBox="1"/>
          <p:nvPr/>
        </p:nvSpPr>
        <p:spPr>
          <a:xfrm>
            <a:off x="680350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73706" y="3437353"/>
            <a:ext cx="1460689" cy="31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43" name="Text Placeholder 1"/>
          <p:cNvSpPr txBox="1"/>
          <p:nvPr/>
        </p:nvSpPr>
        <p:spPr>
          <a:xfrm>
            <a:off x="9317783" y="3753522"/>
            <a:ext cx="1372535" cy="50147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714629">
            <a:off x="5160113" y="2051902"/>
            <a:ext cx="1873324" cy="1873324"/>
          </a:xfrm>
          <a:prstGeom prst="rect">
            <a:avLst/>
          </a:pr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任意多边形 157"/>
          <p:cNvSpPr>
            <a:spLocks noChangeArrowheads="1"/>
          </p:cNvSpPr>
          <p:nvPr/>
        </p:nvSpPr>
        <p:spPr bwMode="auto">
          <a:xfrm>
            <a:off x="5710915" y="2614231"/>
            <a:ext cx="771721" cy="748667"/>
          </a:xfrm>
          <a:custGeom>
            <a:avLst/>
            <a:gdLst>
              <a:gd name="T0" fmla="*/ 262805 w 519288"/>
              <a:gd name="T1" fmla="*/ 111558 h 503774"/>
              <a:gd name="T2" fmla="*/ 439744 w 519288"/>
              <a:gd name="T3" fmla="*/ 276036 h 503774"/>
              <a:gd name="T4" fmla="*/ 439744 w 519288"/>
              <a:gd name="T5" fmla="*/ 484796 h 503774"/>
              <a:gd name="T6" fmla="*/ 433425 w 519288"/>
              <a:gd name="T7" fmla="*/ 503774 h 503774"/>
              <a:gd name="T8" fmla="*/ 414467 w 519288"/>
              <a:gd name="T9" fmla="*/ 503774 h 503774"/>
              <a:gd name="T10" fmla="*/ 319678 w 519288"/>
              <a:gd name="T11" fmla="*/ 503774 h 503774"/>
              <a:gd name="T12" fmla="*/ 313359 w 519288"/>
              <a:gd name="T13" fmla="*/ 503774 h 503774"/>
              <a:gd name="T14" fmla="*/ 307040 w 519288"/>
              <a:gd name="T15" fmla="*/ 497448 h 503774"/>
              <a:gd name="T16" fmla="*/ 307040 w 519288"/>
              <a:gd name="T17" fmla="*/ 396231 h 503774"/>
              <a:gd name="T18" fmla="*/ 212251 w 519288"/>
              <a:gd name="T19" fmla="*/ 396231 h 503774"/>
              <a:gd name="T20" fmla="*/ 212251 w 519288"/>
              <a:gd name="T21" fmla="*/ 497448 h 503774"/>
              <a:gd name="T22" fmla="*/ 212251 w 519288"/>
              <a:gd name="T23" fmla="*/ 503774 h 503774"/>
              <a:gd name="T24" fmla="*/ 199612 w 519288"/>
              <a:gd name="T25" fmla="*/ 503774 h 503774"/>
              <a:gd name="T26" fmla="*/ 104823 w 519288"/>
              <a:gd name="T27" fmla="*/ 503774 h 503774"/>
              <a:gd name="T28" fmla="*/ 92185 w 519288"/>
              <a:gd name="T29" fmla="*/ 503774 h 503774"/>
              <a:gd name="T30" fmla="*/ 79546 w 519288"/>
              <a:gd name="T31" fmla="*/ 484796 h 503774"/>
              <a:gd name="T32" fmla="*/ 79546 w 519288"/>
              <a:gd name="T33" fmla="*/ 276036 h 503774"/>
              <a:gd name="T34" fmla="*/ 259644 w 519288"/>
              <a:gd name="T35" fmla="*/ 0 h 503774"/>
              <a:gd name="T36" fmla="*/ 281809 w 519288"/>
              <a:gd name="T37" fmla="*/ 9516 h 503774"/>
              <a:gd name="T38" fmla="*/ 370468 w 519288"/>
              <a:gd name="T39" fmla="*/ 91992 h 503774"/>
              <a:gd name="T40" fmla="*/ 370468 w 519288"/>
              <a:gd name="T41" fmla="*/ 22205 h 503774"/>
              <a:gd name="T42" fmla="*/ 383134 w 519288"/>
              <a:gd name="T43" fmla="*/ 9516 h 503774"/>
              <a:gd name="T44" fmla="*/ 414798 w 519288"/>
              <a:gd name="T45" fmla="*/ 9516 h 503774"/>
              <a:gd name="T46" fmla="*/ 427463 w 519288"/>
              <a:gd name="T47" fmla="*/ 22205 h 503774"/>
              <a:gd name="T48" fmla="*/ 427463 w 519288"/>
              <a:gd name="T49" fmla="*/ 142746 h 503774"/>
              <a:gd name="T50" fmla="*/ 509789 w 519288"/>
              <a:gd name="T51" fmla="*/ 218877 h 503774"/>
              <a:gd name="T52" fmla="*/ 509789 w 519288"/>
              <a:gd name="T53" fmla="*/ 269631 h 503774"/>
              <a:gd name="T54" fmla="*/ 465460 w 519288"/>
              <a:gd name="T55" fmla="*/ 269631 h 503774"/>
              <a:gd name="T56" fmla="*/ 262810 w 519288"/>
              <a:gd name="T57" fmla="*/ 79303 h 503774"/>
              <a:gd name="T58" fmla="*/ 60161 w 519288"/>
              <a:gd name="T59" fmla="*/ 269631 h 503774"/>
              <a:gd name="T60" fmla="*/ 34830 w 519288"/>
              <a:gd name="T61" fmla="*/ 275975 h 503774"/>
              <a:gd name="T62" fmla="*/ 9499 w 519288"/>
              <a:gd name="T63" fmla="*/ 269631 h 503774"/>
              <a:gd name="T64" fmla="*/ 9499 w 519288"/>
              <a:gd name="T65" fmla="*/ 218877 h 503774"/>
              <a:gd name="T66" fmla="*/ 237479 w 519288"/>
              <a:gd name="T67" fmla="*/ 9516 h 503774"/>
              <a:gd name="T68" fmla="*/ 259644 w 519288"/>
              <a:gd name="T69" fmla="*/ 0 h 5037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9288"/>
              <a:gd name="T106" fmla="*/ 0 h 503774"/>
              <a:gd name="T107" fmla="*/ 519288 w 519288"/>
              <a:gd name="T108" fmla="*/ 503774 h 5037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9288" h="503774">
                <a:moveTo>
                  <a:pt x="262805" y="111558"/>
                </a:moveTo>
                <a:cubicBezTo>
                  <a:pt x="262805" y="111558"/>
                  <a:pt x="262805" y="111558"/>
                  <a:pt x="439744" y="276036"/>
                </a:cubicBezTo>
                <a:cubicBezTo>
                  <a:pt x="439744" y="276036"/>
                  <a:pt x="439744" y="276036"/>
                  <a:pt x="439744" y="484796"/>
                </a:cubicBezTo>
                <a:cubicBezTo>
                  <a:pt x="439744" y="497448"/>
                  <a:pt x="433425" y="503774"/>
                  <a:pt x="433425" y="503774"/>
                </a:cubicBezTo>
                <a:cubicBezTo>
                  <a:pt x="427106" y="503774"/>
                  <a:pt x="420786" y="503774"/>
                  <a:pt x="414467" y="503774"/>
                </a:cubicBezTo>
                <a:cubicBezTo>
                  <a:pt x="414467" y="503774"/>
                  <a:pt x="414467" y="503774"/>
                  <a:pt x="319678" y="503774"/>
                </a:cubicBezTo>
                <a:cubicBezTo>
                  <a:pt x="319678" y="503774"/>
                  <a:pt x="313359" y="503774"/>
                  <a:pt x="313359" y="503774"/>
                </a:cubicBezTo>
                <a:cubicBezTo>
                  <a:pt x="313359" y="503774"/>
                  <a:pt x="307040" y="497448"/>
                  <a:pt x="307040" y="497448"/>
                </a:cubicBezTo>
                <a:cubicBezTo>
                  <a:pt x="307040" y="497448"/>
                  <a:pt x="307040" y="497448"/>
                  <a:pt x="307040" y="396231"/>
                </a:cubicBezTo>
                <a:cubicBezTo>
                  <a:pt x="307040" y="396231"/>
                  <a:pt x="307040" y="396231"/>
                  <a:pt x="212251" y="396231"/>
                </a:cubicBezTo>
                <a:cubicBezTo>
                  <a:pt x="212251" y="396231"/>
                  <a:pt x="212251" y="396231"/>
                  <a:pt x="212251" y="497448"/>
                </a:cubicBezTo>
                <a:cubicBezTo>
                  <a:pt x="212251" y="497448"/>
                  <a:pt x="212251" y="503774"/>
                  <a:pt x="212251" y="503774"/>
                </a:cubicBezTo>
                <a:cubicBezTo>
                  <a:pt x="205931" y="503774"/>
                  <a:pt x="205931" y="503774"/>
                  <a:pt x="199612" y="503774"/>
                </a:cubicBezTo>
                <a:cubicBezTo>
                  <a:pt x="199612" y="503774"/>
                  <a:pt x="199612" y="503774"/>
                  <a:pt x="104823" y="503774"/>
                </a:cubicBezTo>
                <a:cubicBezTo>
                  <a:pt x="98504" y="503774"/>
                  <a:pt x="98504" y="503774"/>
                  <a:pt x="92185" y="503774"/>
                </a:cubicBezTo>
                <a:cubicBezTo>
                  <a:pt x="85865" y="503774"/>
                  <a:pt x="79546" y="497448"/>
                  <a:pt x="79546" y="484796"/>
                </a:cubicBezTo>
                <a:cubicBezTo>
                  <a:pt x="79546" y="484796"/>
                  <a:pt x="79546" y="484796"/>
                  <a:pt x="79546" y="276036"/>
                </a:cubicBezTo>
                <a:lnTo>
                  <a:pt x="262805" y="111558"/>
                </a:lnTo>
                <a:close/>
                <a:moveTo>
                  <a:pt x="259644" y="0"/>
                </a:moveTo>
                <a:cubicBezTo>
                  <a:pt x="267560" y="0"/>
                  <a:pt x="275476" y="3172"/>
                  <a:pt x="281809" y="9516"/>
                </a:cubicBezTo>
                <a:cubicBezTo>
                  <a:pt x="281809" y="9516"/>
                  <a:pt x="281809" y="9516"/>
                  <a:pt x="370468" y="91992"/>
                </a:cubicBezTo>
                <a:cubicBezTo>
                  <a:pt x="370468" y="91992"/>
                  <a:pt x="370468" y="91992"/>
                  <a:pt x="370468" y="22205"/>
                </a:cubicBezTo>
                <a:cubicBezTo>
                  <a:pt x="370468" y="15861"/>
                  <a:pt x="376801" y="9516"/>
                  <a:pt x="383134" y="9516"/>
                </a:cubicBezTo>
                <a:cubicBezTo>
                  <a:pt x="383134" y="9516"/>
                  <a:pt x="383134" y="9516"/>
                  <a:pt x="414798" y="9516"/>
                </a:cubicBezTo>
                <a:cubicBezTo>
                  <a:pt x="421130" y="9516"/>
                  <a:pt x="427463" y="15861"/>
                  <a:pt x="427463" y="22205"/>
                </a:cubicBezTo>
                <a:cubicBezTo>
                  <a:pt x="427463" y="22205"/>
                  <a:pt x="427463" y="22205"/>
                  <a:pt x="427463" y="142746"/>
                </a:cubicBezTo>
                <a:cubicBezTo>
                  <a:pt x="427463" y="142746"/>
                  <a:pt x="427463" y="142746"/>
                  <a:pt x="509789" y="218877"/>
                </a:cubicBezTo>
                <a:cubicBezTo>
                  <a:pt x="522455" y="231565"/>
                  <a:pt x="522455" y="250598"/>
                  <a:pt x="509789" y="269631"/>
                </a:cubicBezTo>
                <a:cubicBezTo>
                  <a:pt x="503457" y="282319"/>
                  <a:pt x="478126" y="282319"/>
                  <a:pt x="465460" y="269631"/>
                </a:cubicBezTo>
                <a:cubicBezTo>
                  <a:pt x="465460" y="269631"/>
                  <a:pt x="465460" y="269631"/>
                  <a:pt x="262810" y="79303"/>
                </a:cubicBezTo>
                <a:cubicBezTo>
                  <a:pt x="262810" y="79303"/>
                  <a:pt x="262810" y="79303"/>
                  <a:pt x="60161" y="269631"/>
                </a:cubicBezTo>
                <a:cubicBezTo>
                  <a:pt x="53828" y="275975"/>
                  <a:pt x="41163" y="275975"/>
                  <a:pt x="34830" y="275975"/>
                </a:cubicBezTo>
                <a:cubicBezTo>
                  <a:pt x="28497" y="275975"/>
                  <a:pt x="15831" y="275975"/>
                  <a:pt x="9499" y="269631"/>
                </a:cubicBezTo>
                <a:cubicBezTo>
                  <a:pt x="-3167" y="250598"/>
                  <a:pt x="-3167" y="231565"/>
                  <a:pt x="9499" y="218877"/>
                </a:cubicBezTo>
                <a:cubicBezTo>
                  <a:pt x="9499" y="218877"/>
                  <a:pt x="9499" y="218877"/>
                  <a:pt x="237479" y="9516"/>
                </a:cubicBezTo>
                <a:cubicBezTo>
                  <a:pt x="243812" y="3172"/>
                  <a:pt x="251728" y="0"/>
                  <a:pt x="259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 rot="2714629">
            <a:off x="864370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任意多边形 146"/>
          <p:cNvSpPr>
            <a:spLocks noChangeArrowheads="1"/>
          </p:cNvSpPr>
          <p:nvPr/>
        </p:nvSpPr>
        <p:spPr bwMode="auto">
          <a:xfrm>
            <a:off x="8998750" y="2712065"/>
            <a:ext cx="738161" cy="552999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13475697">
            <a:off x="3583425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1986"/>
          <p:cNvSpPr/>
          <p:nvPr/>
        </p:nvSpPr>
        <p:spPr bwMode="auto">
          <a:xfrm>
            <a:off x="4007223" y="2704692"/>
            <a:ext cx="600656" cy="567744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 rot="2714629">
            <a:off x="7156924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CC9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Freeform 627"/>
          <p:cNvSpPr>
            <a:spLocks noEditPoints="1"/>
          </p:cNvSpPr>
          <p:nvPr/>
        </p:nvSpPr>
        <p:spPr bwMode="auto">
          <a:xfrm>
            <a:off x="7628278" y="2674140"/>
            <a:ext cx="505545" cy="628849"/>
          </a:xfrm>
          <a:custGeom>
            <a:avLst/>
            <a:gdLst>
              <a:gd name="T0" fmla="*/ 7 w 123"/>
              <a:gd name="T1" fmla="*/ 0 h 153"/>
              <a:gd name="T2" fmla="*/ 116 w 123"/>
              <a:gd name="T3" fmla="*/ 0 h 153"/>
              <a:gd name="T4" fmla="*/ 123 w 123"/>
              <a:gd name="T5" fmla="*/ 0 h 153"/>
              <a:gd name="T6" fmla="*/ 123 w 123"/>
              <a:gd name="T7" fmla="*/ 4 h 153"/>
              <a:gd name="T8" fmla="*/ 123 w 123"/>
              <a:gd name="T9" fmla="*/ 146 h 153"/>
              <a:gd name="T10" fmla="*/ 123 w 123"/>
              <a:gd name="T11" fmla="*/ 153 h 153"/>
              <a:gd name="T12" fmla="*/ 116 w 123"/>
              <a:gd name="T13" fmla="*/ 153 h 153"/>
              <a:gd name="T14" fmla="*/ 38 w 123"/>
              <a:gd name="T15" fmla="*/ 153 h 153"/>
              <a:gd name="T16" fmla="*/ 38 w 123"/>
              <a:gd name="T17" fmla="*/ 153 h 153"/>
              <a:gd name="T18" fmla="*/ 36 w 123"/>
              <a:gd name="T19" fmla="*/ 153 h 153"/>
              <a:gd name="T20" fmla="*/ 3 w 123"/>
              <a:gd name="T21" fmla="*/ 127 h 153"/>
              <a:gd name="T22" fmla="*/ 0 w 123"/>
              <a:gd name="T23" fmla="*/ 127 h 153"/>
              <a:gd name="T24" fmla="*/ 0 w 123"/>
              <a:gd name="T25" fmla="*/ 123 h 153"/>
              <a:gd name="T26" fmla="*/ 0 w 123"/>
              <a:gd name="T27" fmla="*/ 4 h 153"/>
              <a:gd name="T28" fmla="*/ 0 w 123"/>
              <a:gd name="T29" fmla="*/ 0 h 153"/>
              <a:gd name="T30" fmla="*/ 7 w 123"/>
              <a:gd name="T31" fmla="*/ 0 h 153"/>
              <a:gd name="T32" fmla="*/ 7 w 123"/>
              <a:gd name="T33" fmla="*/ 0 h 153"/>
              <a:gd name="T34" fmla="*/ 12 w 123"/>
              <a:gd name="T35" fmla="*/ 115 h 153"/>
              <a:gd name="T36" fmla="*/ 33 w 123"/>
              <a:gd name="T37" fmla="*/ 108 h 153"/>
              <a:gd name="T38" fmla="*/ 36 w 123"/>
              <a:gd name="T39" fmla="*/ 108 h 153"/>
              <a:gd name="T40" fmla="*/ 36 w 123"/>
              <a:gd name="T41" fmla="*/ 111 h 153"/>
              <a:gd name="T42" fmla="*/ 45 w 123"/>
              <a:gd name="T43" fmla="*/ 141 h 153"/>
              <a:gd name="T44" fmla="*/ 112 w 123"/>
              <a:gd name="T45" fmla="*/ 141 h 153"/>
              <a:gd name="T46" fmla="*/ 112 w 123"/>
              <a:gd name="T47" fmla="*/ 11 h 153"/>
              <a:gd name="T48" fmla="*/ 12 w 123"/>
              <a:gd name="T49" fmla="*/ 11 h 153"/>
              <a:gd name="T50" fmla="*/ 12 w 123"/>
              <a:gd name="T51" fmla="*/ 115 h 153"/>
              <a:gd name="T52" fmla="*/ 12 w 123"/>
              <a:gd name="T53" fmla="*/ 115 h 153"/>
              <a:gd name="T54" fmla="*/ 38 w 123"/>
              <a:gd name="T55" fmla="*/ 139 h 153"/>
              <a:gd name="T56" fmla="*/ 31 w 123"/>
              <a:gd name="T57" fmla="*/ 115 h 153"/>
              <a:gd name="T58" fmla="*/ 15 w 123"/>
              <a:gd name="T59" fmla="*/ 123 h 153"/>
              <a:gd name="T60" fmla="*/ 38 w 123"/>
              <a:gd name="T61" fmla="*/ 139 h 153"/>
              <a:gd name="T62" fmla="*/ 38 w 123"/>
              <a:gd name="T63" fmla="*/ 139 h 153"/>
              <a:gd name="T64" fmla="*/ 29 w 123"/>
              <a:gd name="T65" fmla="*/ 82 h 153"/>
              <a:gd name="T66" fmla="*/ 29 w 123"/>
              <a:gd name="T67" fmla="*/ 87 h 153"/>
              <a:gd name="T68" fmla="*/ 95 w 123"/>
              <a:gd name="T69" fmla="*/ 87 h 153"/>
              <a:gd name="T70" fmla="*/ 95 w 123"/>
              <a:gd name="T71" fmla="*/ 82 h 153"/>
              <a:gd name="T72" fmla="*/ 29 w 123"/>
              <a:gd name="T73" fmla="*/ 82 h 153"/>
              <a:gd name="T74" fmla="*/ 29 w 123"/>
              <a:gd name="T75" fmla="*/ 82 h 153"/>
              <a:gd name="T76" fmla="*/ 29 w 123"/>
              <a:gd name="T77" fmla="*/ 66 h 153"/>
              <a:gd name="T78" fmla="*/ 29 w 123"/>
              <a:gd name="T79" fmla="*/ 71 h 153"/>
              <a:gd name="T80" fmla="*/ 95 w 123"/>
              <a:gd name="T81" fmla="*/ 71 h 153"/>
              <a:gd name="T82" fmla="*/ 95 w 123"/>
              <a:gd name="T83" fmla="*/ 66 h 153"/>
              <a:gd name="T84" fmla="*/ 29 w 123"/>
              <a:gd name="T85" fmla="*/ 66 h 153"/>
              <a:gd name="T86" fmla="*/ 29 w 123"/>
              <a:gd name="T87" fmla="*/ 66 h 153"/>
              <a:gd name="T88" fmla="*/ 29 w 123"/>
              <a:gd name="T89" fmla="*/ 49 h 153"/>
              <a:gd name="T90" fmla="*/ 29 w 123"/>
              <a:gd name="T91" fmla="*/ 54 h 153"/>
              <a:gd name="T92" fmla="*/ 95 w 123"/>
              <a:gd name="T93" fmla="*/ 54 h 153"/>
              <a:gd name="T94" fmla="*/ 95 w 123"/>
              <a:gd name="T95" fmla="*/ 49 h 153"/>
              <a:gd name="T96" fmla="*/ 29 w 123"/>
              <a:gd name="T97" fmla="*/ 49 h 153"/>
              <a:gd name="T98" fmla="*/ 29 w 123"/>
              <a:gd name="T99" fmla="*/ 49 h 153"/>
              <a:gd name="T100" fmla="*/ 29 w 123"/>
              <a:gd name="T101" fmla="*/ 33 h 153"/>
              <a:gd name="T102" fmla="*/ 29 w 123"/>
              <a:gd name="T103" fmla="*/ 37 h 153"/>
              <a:gd name="T104" fmla="*/ 95 w 123"/>
              <a:gd name="T105" fmla="*/ 37 h 153"/>
              <a:gd name="T106" fmla="*/ 95 w 123"/>
              <a:gd name="T107" fmla="*/ 33 h 153"/>
              <a:gd name="T108" fmla="*/ 29 w 123"/>
              <a:gd name="T109" fmla="*/ 3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53">
                <a:moveTo>
                  <a:pt x="7" y="0"/>
                </a:moveTo>
                <a:lnTo>
                  <a:pt x="116" y="0"/>
                </a:lnTo>
                <a:lnTo>
                  <a:pt x="123" y="0"/>
                </a:lnTo>
                <a:lnTo>
                  <a:pt x="123" y="4"/>
                </a:lnTo>
                <a:lnTo>
                  <a:pt x="123" y="146"/>
                </a:lnTo>
                <a:lnTo>
                  <a:pt x="123" y="153"/>
                </a:lnTo>
                <a:lnTo>
                  <a:pt x="116" y="153"/>
                </a:lnTo>
                <a:lnTo>
                  <a:pt x="38" y="153"/>
                </a:lnTo>
                <a:lnTo>
                  <a:pt x="38" y="153"/>
                </a:lnTo>
                <a:lnTo>
                  <a:pt x="36" y="153"/>
                </a:lnTo>
                <a:lnTo>
                  <a:pt x="3" y="127"/>
                </a:lnTo>
                <a:lnTo>
                  <a:pt x="0" y="127"/>
                </a:lnTo>
                <a:lnTo>
                  <a:pt x="0" y="123"/>
                </a:lnTo>
                <a:lnTo>
                  <a:pt x="0" y="4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  <a:moveTo>
                  <a:pt x="12" y="115"/>
                </a:moveTo>
                <a:lnTo>
                  <a:pt x="33" y="108"/>
                </a:lnTo>
                <a:lnTo>
                  <a:pt x="36" y="108"/>
                </a:lnTo>
                <a:lnTo>
                  <a:pt x="36" y="111"/>
                </a:lnTo>
                <a:lnTo>
                  <a:pt x="45" y="141"/>
                </a:lnTo>
                <a:lnTo>
                  <a:pt x="112" y="141"/>
                </a:lnTo>
                <a:lnTo>
                  <a:pt x="112" y="11"/>
                </a:lnTo>
                <a:lnTo>
                  <a:pt x="12" y="11"/>
                </a:lnTo>
                <a:lnTo>
                  <a:pt x="12" y="115"/>
                </a:lnTo>
                <a:lnTo>
                  <a:pt x="12" y="115"/>
                </a:lnTo>
                <a:close/>
                <a:moveTo>
                  <a:pt x="38" y="139"/>
                </a:moveTo>
                <a:lnTo>
                  <a:pt x="31" y="115"/>
                </a:lnTo>
                <a:lnTo>
                  <a:pt x="15" y="123"/>
                </a:lnTo>
                <a:lnTo>
                  <a:pt x="38" y="139"/>
                </a:lnTo>
                <a:lnTo>
                  <a:pt x="38" y="139"/>
                </a:lnTo>
                <a:close/>
                <a:moveTo>
                  <a:pt x="29" y="82"/>
                </a:moveTo>
                <a:lnTo>
                  <a:pt x="29" y="87"/>
                </a:lnTo>
                <a:lnTo>
                  <a:pt x="95" y="87"/>
                </a:lnTo>
                <a:lnTo>
                  <a:pt x="95" y="82"/>
                </a:lnTo>
                <a:lnTo>
                  <a:pt x="29" y="82"/>
                </a:lnTo>
                <a:lnTo>
                  <a:pt x="29" y="82"/>
                </a:lnTo>
                <a:close/>
                <a:moveTo>
                  <a:pt x="29" y="66"/>
                </a:moveTo>
                <a:lnTo>
                  <a:pt x="29" y="71"/>
                </a:lnTo>
                <a:lnTo>
                  <a:pt x="95" y="71"/>
                </a:lnTo>
                <a:lnTo>
                  <a:pt x="95" y="66"/>
                </a:lnTo>
                <a:lnTo>
                  <a:pt x="29" y="66"/>
                </a:lnTo>
                <a:lnTo>
                  <a:pt x="29" y="66"/>
                </a:lnTo>
                <a:close/>
                <a:moveTo>
                  <a:pt x="29" y="49"/>
                </a:moveTo>
                <a:lnTo>
                  <a:pt x="29" y="54"/>
                </a:lnTo>
                <a:lnTo>
                  <a:pt x="95" y="54"/>
                </a:lnTo>
                <a:lnTo>
                  <a:pt x="95" y="49"/>
                </a:lnTo>
                <a:lnTo>
                  <a:pt x="29" y="49"/>
                </a:lnTo>
                <a:lnTo>
                  <a:pt x="29" y="49"/>
                </a:lnTo>
                <a:close/>
                <a:moveTo>
                  <a:pt x="29" y="33"/>
                </a:moveTo>
                <a:lnTo>
                  <a:pt x="29" y="37"/>
                </a:lnTo>
                <a:lnTo>
                  <a:pt x="95" y="37"/>
                </a:lnTo>
                <a:lnTo>
                  <a:pt x="95" y="33"/>
                </a:lnTo>
                <a:lnTo>
                  <a:pt x="29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 rot="13475697">
            <a:off x="2103596" y="2264438"/>
            <a:ext cx="1448253" cy="1448253"/>
          </a:xfrm>
          <a:custGeom>
            <a:avLst/>
            <a:gdLst>
              <a:gd name="connsiteX0" fmla="*/ 0 w 1248885"/>
              <a:gd name="connsiteY0" fmla="*/ 0 h 1248885"/>
              <a:gd name="connsiteX1" fmla="*/ 1248885 w 1248885"/>
              <a:gd name="connsiteY1" fmla="*/ 0 h 1248885"/>
              <a:gd name="connsiteX2" fmla="*/ 1248885 w 1248885"/>
              <a:gd name="connsiteY2" fmla="*/ 1248885 h 1248885"/>
              <a:gd name="connsiteX3" fmla="*/ 384770 w 1248885"/>
              <a:gd name="connsiteY3" fmla="*/ 1248885 h 1248885"/>
              <a:gd name="connsiteX4" fmla="*/ 379697 w 1248885"/>
              <a:gd name="connsiteY4" fmla="*/ 857172 h 1248885"/>
              <a:gd name="connsiteX5" fmla="*/ 0 w 1248885"/>
              <a:gd name="connsiteY5" fmla="*/ 862090 h 12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885" h="1248885">
                <a:moveTo>
                  <a:pt x="0" y="0"/>
                </a:moveTo>
                <a:lnTo>
                  <a:pt x="1248885" y="0"/>
                </a:lnTo>
                <a:lnTo>
                  <a:pt x="1248885" y="1248885"/>
                </a:lnTo>
                <a:lnTo>
                  <a:pt x="384770" y="1248885"/>
                </a:lnTo>
                <a:lnTo>
                  <a:pt x="379697" y="857172"/>
                </a:lnTo>
                <a:lnTo>
                  <a:pt x="0" y="862090"/>
                </a:lnTo>
                <a:close/>
              </a:path>
            </a:pathLst>
          </a:custGeom>
          <a:solidFill>
            <a:srgbClr val="4E6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Freeform 33"/>
          <p:cNvSpPr>
            <a:spLocks noChangeArrowheads="1"/>
          </p:cNvSpPr>
          <p:nvPr/>
        </p:nvSpPr>
        <p:spPr bwMode="auto">
          <a:xfrm>
            <a:off x="2499807" y="2780306"/>
            <a:ext cx="587364" cy="480572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beve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1436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3" name="Text Placeholder 1"/>
          <p:cNvSpPr txBox="1"/>
          <p:nvPr/>
        </p:nvSpPr>
        <p:spPr>
          <a:xfrm>
            <a:off x="2011436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06491" y="4369102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5" name="Text Placeholder 1"/>
          <p:cNvSpPr txBox="1"/>
          <p:nvPr/>
        </p:nvSpPr>
        <p:spPr>
          <a:xfrm>
            <a:off x="3506491" y="4707656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13948" y="437334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7" name="Text Placeholder 1"/>
          <p:cNvSpPr txBox="1"/>
          <p:nvPr/>
        </p:nvSpPr>
        <p:spPr>
          <a:xfrm>
            <a:off x="5313948" y="4711903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74579" y="438370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9" name="Text Placeholder 1"/>
          <p:cNvSpPr txBox="1"/>
          <p:nvPr/>
        </p:nvSpPr>
        <p:spPr>
          <a:xfrm>
            <a:off x="7074579" y="4722261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90293" y="434576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8590293" y="4684319"/>
            <a:ext cx="1610931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7746" y="228501"/>
            <a:ext cx="30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69158" y="2350633"/>
            <a:ext cx="1853684" cy="1000274"/>
            <a:chOff x="5169158" y="1406605"/>
            <a:chExt cx="1853684" cy="1000274"/>
          </a:xfrm>
        </p:grpSpPr>
        <p:sp>
          <p:nvSpPr>
            <p:cNvPr id="2" name="文本框 1"/>
            <p:cNvSpPr txBox="1"/>
            <p:nvPr/>
          </p:nvSpPr>
          <p:spPr>
            <a:xfrm>
              <a:off x="5169158" y="1406605"/>
              <a:ext cx="185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15449" y="2068325"/>
              <a:ext cx="921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PATR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997496" y="3466323"/>
            <a:ext cx="619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E6548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单击添加您的标题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98892" y="4235764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PLEASE ADD YOUR TITTLE HERE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4574318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点击此出编辑文本内容，以表达您的项目详细资料，建议您在展示时采用微软雅黑字体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建议您在展示时采用微软雅黑字体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2302</Words>
  <Application>Microsoft Office PowerPoint</Application>
  <PresentationFormat>宽屏</PresentationFormat>
  <Paragraphs>298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方正清刻本悦宋简体</vt:lpstr>
      <vt:lpstr>微软雅黑</vt:lpstr>
      <vt:lpstr>Bebas Neue</vt:lpstr>
      <vt:lpstr>Segoe UI</vt:lpstr>
      <vt:lpstr>等线</vt:lpstr>
      <vt:lpstr>等线 Light</vt:lpstr>
      <vt:lpstr>Arial</vt:lpstr>
      <vt:lpstr>Gill Sans</vt:lpstr>
      <vt:lpstr>Adobe Arabic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2018-04-04T06:38:00Z</dcterms:created>
  <dcterms:modified xsi:type="dcterms:W3CDTF">2021-01-06T03:20:54Z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